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1" r:id="rId2"/>
    <p:sldId id="265" r:id="rId3"/>
    <p:sldId id="266" r:id="rId4"/>
    <p:sldId id="267" r:id="rId5"/>
    <p:sldId id="268" r:id="rId6"/>
    <p:sldId id="269" r:id="rId7"/>
  </p:sldIdLst>
  <p:sldSz cx="10688638" cy="7562850"/>
  <p:notesSz cx="6858000" cy="9144000"/>
  <p:defaultTextStyle>
    <a:defPPr>
      <a:defRPr lang="en-US"/>
    </a:defPPr>
    <a:lvl1pPr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96888" indent="-39688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95363" indent="-80963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492250" indent="-120650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990725" indent="-161925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888" y="102"/>
      </p:cViewPr>
      <p:guideLst>
        <p:guide orient="horz" pos="2382"/>
        <p:guide pos="336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55567F-0C88-F14C-ACE0-701E58933B8C}" type="datetimeFigureOut">
              <a:rPr lang="en-US"/>
              <a:pPr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EF93A2-5DC8-4841-85AC-B35B047B953D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326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52FBE3-07DC-6B46-A4D3-2AE9EC6CC454}" type="datetimeFigureOut">
              <a:rPr lang="en-US"/>
              <a:pPr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noProof="0" smtClean="0"/>
              <a:t>Click to edit Master text styles</a:t>
            </a:r>
          </a:p>
          <a:p>
            <a:pPr lvl="1"/>
            <a:r>
              <a:rPr lang="x-none" noProof="0" smtClean="0"/>
              <a:t>Second level</a:t>
            </a:r>
          </a:p>
          <a:p>
            <a:pPr lvl="2"/>
            <a:r>
              <a:rPr lang="x-none" noProof="0" smtClean="0"/>
              <a:t>Third level</a:t>
            </a:r>
          </a:p>
          <a:p>
            <a:pPr lvl="3"/>
            <a:r>
              <a:rPr lang="x-none" noProof="0" smtClean="0"/>
              <a:t>Fourth level</a:t>
            </a:r>
          </a:p>
          <a:p>
            <a:pPr lvl="4"/>
            <a:r>
              <a:rPr lang="x-non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C11EE2-DBBE-2445-872D-A7F29F84B097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78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96888"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95363"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492250"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990725" algn="l" defTabSz="4968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488768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852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HEdS_ND_Standard RV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638" y="0"/>
            <a:ext cx="2628000" cy="1776451"/>
          </a:xfrm>
          <a:prstGeom prst="rect">
            <a:avLst/>
          </a:prstGeom>
        </p:spPr>
      </p:pic>
      <p:sp>
        <p:nvSpPr>
          <p:cNvPr id="6" name="Date Placeholder 4"/>
          <p:cNvSpPr txBox="1">
            <a:spLocks/>
          </p:cNvSpPr>
          <p:nvPr/>
        </p:nvSpPr>
        <p:spPr>
          <a:xfrm>
            <a:off x="784225" y="7159625"/>
            <a:ext cx="2493963" cy="403225"/>
          </a:xfrm>
          <a:prstGeom prst="rect">
            <a:avLst/>
          </a:prstGeom>
        </p:spPr>
        <p:txBody>
          <a:bodyPr lIns="99551" tIns="49775" rIns="99551" bIns="49775" anchor="ctr"/>
          <a:lstStyle>
            <a:lvl1pPr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479773A-76AD-DE4E-A9FF-F65F01983F34}" type="datetime1">
              <a:rPr lang="fr-CH" sz="1000">
                <a:latin typeface="Arial" charset="0"/>
                <a:cs typeface="Arial" charset="0"/>
              </a:rPr>
              <a:pPr eaLnBrk="1" hangingPunct="1"/>
              <a:t>08.05.2019</a:t>
            </a:fld>
            <a:endParaRPr lang="en-US" sz="1000">
              <a:latin typeface="Arial" charset="0"/>
              <a:cs typeface="Arial" charset="0"/>
            </a:endParaRPr>
          </a:p>
        </p:txBody>
      </p:sp>
      <p:sp>
        <p:nvSpPr>
          <p:cNvPr id="7" name="Date Placeholder 4"/>
          <p:cNvSpPr txBox="1">
            <a:spLocks/>
          </p:cNvSpPr>
          <p:nvPr/>
        </p:nvSpPr>
        <p:spPr>
          <a:xfrm>
            <a:off x="7713663" y="7159625"/>
            <a:ext cx="2493962" cy="403225"/>
          </a:xfrm>
          <a:prstGeom prst="rect">
            <a:avLst/>
          </a:prstGeom>
        </p:spPr>
        <p:txBody>
          <a:bodyPr lIns="99551" tIns="49775" rIns="99551" bIns="49775" anchor="ctr"/>
          <a:lstStyle>
            <a:lvl1pPr defTabSz="4572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defTabSz="4572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defTabSz="4572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defTabSz="4572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defTabSz="4572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en-US" sz="1000">
                <a:latin typeface="Arial" charset="0"/>
                <a:cs typeface="Arial" charset="0"/>
              </a:rPr>
              <a:t>Page </a:t>
            </a:r>
            <a:fld id="{5F75BEB9-48E7-BF42-B19C-CA95E299C6FD}" type="slidenum">
              <a:rPr lang="en-US" sz="1000">
                <a:latin typeface="Arial" charset="0"/>
                <a:cs typeface="Arial" charset="0"/>
              </a:rPr>
              <a:pPr algn="r" eaLnBrk="1" hangingPunct="1"/>
              <a:t>‹N°›</a:t>
            </a:fld>
            <a:endParaRPr lang="en-US" sz="1000">
              <a:latin typeface="Arial" charset="0"/>
              <a:cs typeface="Arial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799591" y="354373"/>
            <a:ext cx="7418154" cy="541337"/>
          </a:xfrm>
          <a:prstGeom prst="rect">
            <a:avLst/>
          </a:prstGeom>
        </p:spPr>
        <p:txBody>
          <a:bodyPr vert="horz"/>
          <a:lstStyle>
            <a:lvl1pPr algn="l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2"/>
          </p:nvPr>
        </p:nvSpPr>
        <p:spPr>
          <a:xfrm>
            <a:off x="799591" y="1041781"/>
            <a:ext cx="7418154" cy="54774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/>
            </a:lvl1pPr>
            <a:lvl2pPr marL="497754" indent="0">
              <a:buNone/>
              <a:defRPr/>
            </a:lvl2pPr>
            <a:lvl3pPr marL="995507" indent="0">
              <a:buNone/>
              <a:defRPr/>
            </a:lvl3pPr>
            <a:lvl4pPr marL="1493261" indent="0">
              <a:buNone/>
              <a:defRPr/>
            </a:lvl4pPr>
            <a:lvl5pPr marL="1991014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3"/>
          </p:nvPr>
        </p:nvSpPr>
        <p:spPr>
          <a:xfrm>
            <a:off x="783460" y="2129522"/>
            <a:ext cx="9659153" cy="4843881"/>
          </a:xfrm>
          <a:prstGeom prst="rect">
            <a:avLst/>
          </a:prstGeom>
        </p:spPr>
        <p:txBody>
          <a:bodyPr vert="horz"/>
          <a:lstStyle>
            <a:lvl2pPr marL="717550" indent="-352425">
              <a:defRPr/>
            </a:lvl2pPr>
            <a:lvl3pPr marL="987425" indent="-269875">
              <a:defRPr/>
            </a:lvl3pPr>
            <a:lvl4pPr marL="1258888" indent="-271463">
              <a:tabLst>
                <a:tab pos="1258888" algn="l"/>
              </a:tabLst>
              <a:defRPr/>
            </a:lvl4pPr>
            <a:lvl5pPr marL="1528763" indent="-269875"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7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750" cy="756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96888" rtl="0" eaLnBrk="1" fontAlgn="base" hangingPunct="1">
        <a:spcBef>
          <a:spcPct val="0"/>
        </a:spcBef>
        <a:spcAft>
          <a:spcPct val="0"/>
        </a:spcAft>
        <a:defRPr sz="3900" b="1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algn="ctr" defTabSz="496888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2pPr>
      <a:lvl3pPr algn="ctr" defTabSz="496888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3pPr>
      <a:lvl4pPr algn="ctr" defTabSz="496888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4pPr>
      <a:lvl5pPr algn="ctr" defTabSz="496888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5pPr>
      <a:lvl6pPr marL="457200" algn="ctr" defTabSz="496888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96888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96888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96888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73063" indent="-373063" algn="l" defTabSz="4968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808038" indent="-309563" algn="l" defTabSz="4968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243013" indent="-247650" algn="l" defTabSz="4968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741488" indent="-247650" algn="l" defTabSz="4968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238375" indent="-247650" algn="l" defTabSz="4968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5530"/>
          </a:xfrm>
          <a:prstGeom prst="rect">
            <a:avLst/>
          </a:prstGeom>
        </p:spPr>
      </p:pic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539015" y="3750309"/>
            <a:ext cx="7254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Journée </a:t>
            </a:r>
            <a:r>
              <a:rPr lang="fr-CH" sz="2800" dirty="0">
                <a:latin typeface="Arial" panose="020B0604020202020204" pitchFamily="34" charset="0"/>
                <a:cs typeface="Arial" panose="020B0604020202020204" pitchFamily="34" charset="0"/>
              </a:rPr>
              <a:t>PF le 09 mai </a:t>
            </a:r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fr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539015" y="2819400"/>
            <a:ext cx="96733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4968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CH" sz="3600" b="1" dirty="0">
                <a:latin typeface="Arial" panose="020B0604020202020204" pitchFamily="34" charset="0"/>
                <a:cs typeface="Arial" panose="020B0604020202020204" pitchFamily="34" charset="0"/>
              </a:rPr>
              <a:t>Situations </a:t>
            </a:r>
            <a:r>
              <a:rPr lang="fr-CH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emblématiques en sous-groupes</a:t>
            </a:r>
            <a:endParaRPr lang="fr-C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Situation emblématique (1)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285520" y="1151748"/>
            <a:ext cx="10044484" cy="4843881"/>
          </a:xfrm>
        </p:spPr>
        <p:txBody>
          <a:bodyPr/>
          <a:lstStyle/>
          <a:p>
            <a:r>
              <a:rPr lang="fr-CH" sz="2800" b="1" dirty="0"/>
              <a:t>Contexte du lieu de stage </a:t>
            </a:r>
            <a:r>
              <a:rPr lang="fr-CH" sz="1800" b="1" dirty="0"/>
              <a:t>(cabinet, CTR, hôpital cantonal, universitaire, multi-sites, restauration hors domicile, école-cycle…)</a:t>
            </a:r>
          </a:p>
          <a:p>
            <a:endParaRPr lang="fr-CH" sz="2800" dirty="0" smtClean="0"/>
          </a:p>
          <a:p>
            <a:endParaRPr lang="fr-CH" sz="2800" dirty="0"/>
          </a:p>
          <a:p>
            <a:r>
              <a:rPr lang="fr-CH" sz="2800" b="1" dirty="0"/>
              <a:t>Taille de l’équipe </a:t>
            </a:r>
            <a:r>
              <a:rPr lang="fr-CH" sz="2000" b="1" dirty="0"/>
              <a:t>(nombre de </a:t>
            </a:r>
            <a:r>
              <a:rPr lang="fr-CH" sz="2000" b="1" dirty="0" err="1"/>
              <a:t>diététicien-nes</a:t>
            </a:r>
            <a:r>
              <a:rPr lang="fr-CH" sz="2000" b="1" dirty="0"/>
              <a:t>)</a:t>
            </a:r>
          </a:p>
          <a:p>
            <a:endParaRPr lang="fr-CH" sz="2800" dirty="0" smtClean="0"/>
          </a:p>
          <a:p>
            <a:endParaRPr lang="fr-CH" sz="2800" dirty="0"/>
          </a:p>
          <a:p>
            <a:r>
              <a:rPr lang="fr-CH" sz="2800" b="1" dirty="0"/>
              <a:t>Nombre de </a:t>
            </a:r>
            <a:r>
              <a:rPr lang="fr-CH" sz="2800" b="1" dirty="0" err="1"/>
              <a:t>référent-es</a:t>
            </a:r>
            <a:r>
              <a:rPr lang="fr-CH" sz="2800" b="1" dirty="0"/>
              <a:t> suivant l’</a:t>
            </a:r>
            <a:r>
              <a:rPr lang="fr-CH" sz="2800" b="1" dirty="0" err="1"/>
              <a:t>étudiant-e</a:t>
            </a:r>
            <a:endParaRPr lang="fr-CH" sz="2800" b="1" dirty="0"/>
          </a:p>
          <a:p>
            <a:endParaRPr lang="fr-CH" sz="2800" dirty="0" smtClean="0"/>
          </a:p>
          <a:p>
            <a:endParaRPr lang="fr-CH" sz="2800" dirty="0"/>
          </a:p>
          <a:p>
            <a:r>
              <a:rPr lang="fr-CH" sz="2800" b="1" dirty="0"/>
              <a:t>Niveau d’études de l’</a:t>
            </a:r>
            <a:r>
              <a:rPr lang="fr-CH" sz="2800" b="1" dirty="0" err="1"/>
              <a:t>étudiant-e</a:t>
            </a:r>
            <a:r>
              <a:rPr lang="fr-CH" sz="2800" b="1" dirty="0"/>
              <a:t> </a:t>
            </a:r>
            <a:r>
              <a:rPr lang="fr-CH" sz="2000" b="1" dirty="0"/>
              <a:t>(= </a:t>
            </a:r>
            <a:r>
              <a:rPr lang="fr-CH" sz="2000" b="1" dirty="0" err="1"/>
              <a:t>Bachelor</a:t>
            </a:r>
            <a:r>
              <a:rPr lang="fr-CH" sz="2000" b="1" dirty="0"/>
              <a:t>)</a:t>
            </a:r>
          </a:p>
          <a:p>
            <a:pPr marL="0" indent="0">
              <a:buNone/>
            </a:pP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291857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9591" y="895710"/>
            <a:ext cx="7418154" cy="541337"/>
          </a:xfrm>
        </p:spPr>
        <p:txBody>
          <a:bodyPr/>
          <a:lstStyle/>
          <a:p>
            <a:r>
              <a:rPr lang="fr-CH" dirty="0"/>
              <a:t>Situation emblématique (2)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799591" y="1821704"/>
            <a:ext cx="9659153" cy="4843881"/>
          </a:xfrm>
        </p:spPr>
        <p:txBody>
          <a:bodyPr/>
          <a:lstStyle/>
          <a:p>
            <a:r>
              <a:rPr lang="fr-CH" sz="2800" b="1" dirty="0"/>
              <a:t>Résumé de la situation emblématique :</a:t>
            </a:r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7044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9591" y="354373"/>
            <a:ext cx="8017838" cy="541337"/>
          </a:xfrm>
        </p:spPr>
        <p:txBody>
          <a:bodyPr/>
          <a:lstStyle/>
          <a:p>
            <a:r>
              <a:rPr lang="fr-CH" dirty="0" smtClean="0"/>
              <a:t>Causes possibles </a:t>
            </a:r>
            <a:r>
              <a:rPr lang="fr-CH" dirty="0" smtClean="0"/>
              <a:t>du </a:t>
            </a:r>
            <a:r>
              <a:rPr lang="fr-CH" dirty="0" smtClean="0"/>
              <a:t>problème rencontré</a:t>
            </a:r>
            <a:r>
              <a:rPr lang="fr-CH" dirty="0"/>
              <a:t/>
            </a:r>
            <a:br>
              <a:rPr lang="fr-CH" dirty="0"/>
            </a:b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2685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9591" y="354373"/>
            <a:ext cx="8300866" cy="541337"/>
          </a:xfrm>
        </p:spPr>
        <p:txBody>
          <a:bodyPr/>
          <a:lstStyle/>
          <a:p>
            <a:r>
              <a:rPr lang="fr-CH" dirty="0" smtClean="0"/>
              <a:t>Stratégies mises en place pour tenter de la résoudre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5008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9590" y="354373"/>
            <a:ext cx="7887209" cy="541337"/>
          </a:xfrm>
        </p:spPr>
        <p:txBody>
          <a:bodyPr/>
          <a:lstStyle/>
          <a:p>
            <a:r>
              <a:rPr lang="fr-CH" dirty="0" smtClean="0"/>
              <a:t>Autres pistes qui auraient pu être exploitées (fruits de la discussion en groupe)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74626489"/>
      </p:ext>
    </p:extLst>
  </p:cSld>
  <p:clrMapOvr>
    <a:masterClrMapping/>
  </p:clrMapOvr>
</p:sld>
</file>

<file path=ppt/theme/theme1.xml><?xml version="1.0" encoding="utf-8"?>
<a:theme xmlns:a="http://schemas.openxmlformats.org/drawingml/2006/main" name="2014-15_HEDS_ND_sans-im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2014-15_heds_nd_sans-image (1)</Template>
  <TotalTime>0</TotalTime>
  <Words>98</Words>
  <Application>Microsoft Office PowerPoint</Application>
  <PresentationFormat>Personnalisé</PresentationFormat>
  <Paragraphs>18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ＭＳ Ｐゴシック</vt:lpstr>
      <vt:lpstr>ＭＳ Ｐゴシック</vt:lpstr>
      <vt:lpstr>Arial</vt:lpstr>
      <vt:lpstr>Calibri</vt:lpstr>
      <vt:lpstr>2014-15_HEDS_ND_sans-image</vt:lpstr>
      <vt:lpstr>Présentation PowerPoint</vt:lpstr>
      <vt:lpstr>Situation emblématique (1)</vt:lpstr>
      <vt:lpstr>Situation emblématique (2)</vt:lpstr>
      <vt:lpstr>Causes possibles du problème rencontré </vt:lpstr>
      <vt:lpstr>Stratégies mises en place pour tenter de la résoudre</vt:lpstr>
      <vt:lpstr>Autres pistes qui auraient pu être exploitées (fruits de la discussion en groupe)</vt:lpstr>
    </vt:vector>
  </TitlesOfParts>
  <Manager/>
  <Company>HES-SO Genève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Montanini Eliséo (HES)</dc:creator>
  <cp:keywords/>
  <dc:description/>
  <cp:lastModifiedBy>Pijollet Claire (HES)</cp:lastModifiedBy>
  <cp:revision>6</cp:revision>
  <cp:lastPrinted>2014-07-17T14:46:24Z</cp:lastPrinted>
  <dcterms:created xsi:type="dcterms:W3CDTF">2019-03-18T14:59:19Z</dcterms:created>
  <dcterms:modified xsi:type="dcterms:W3CDTF">2019-05-08T14:38:17Z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-121532803</vt:i4>
  </property>
  <property fmtid="{D5CDD505-2E9C-101B-9397-08002B2CF9AE}" pid="3" name="_NewReviewCycle">
    <vt:lpwstr/>
  </property>
  <property fmtid="{D5CDD505-2E9C-101B-9397-08002B2CF9AE}" pid="4" name="_EmailSubject">
    <vt:lpwstr>journée PF</vt:lpwstr>
  </property>
  <property fmtid="{D5CDD505-2E9C-101B-9397-08002B2CF9AE}" pid="5" name="_AuthorEmail">
    <vt:lpwstr>claire.pijollet@hesge.ch</vt:lpwstr>
  </property>
  <property fmtid="{D5CDD505-2E9C-101B-9397-08002B2CF9AE}" pid="6" name="_AuthorEmailDisplayName">
    <vt:lpwstr>Pijollet Claire (HES)</vt:lpwstr>
  </property>
</Properties>
</file>