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3267"/>
  </p:normalViewPr>
  <p:slideViewPr>
    <p:cSldViewPr snapToGrid="0" snapToObjects="1">
      <p:cViewPr varScale="1">
        <p:scale>
          <a:sx n="33" d="100"/>
          <a:sy n="33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40F0D6-5773-394C-A4E0-1D0759464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98B05E-40DB-CD4E-B648-A758FD5AD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5C05A2-EE3F-F749-A4D4-12D68110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091F79-C6B8-6644-8F6F-247D01AA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925FE9-2B3C-9241-BD43-EE455440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73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AE74C-3329-9B43-919C-1CBE919A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003270-77E2-644D-AC5B-B2B5999EE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96E1D-84CF-6F4E-BC1B-91DB430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229798-EDAC-974F-800B-CFD21C7B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84C24A-D15B-9D4E-BAC3-A0C01737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4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0B016E-D544-944A-92DC-1D598FE00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90EAF3-0BF3-7A44-9771-D4B24F82D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038E-806A-2A4B-85F7-697E2B8C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58E3E4-2A42-1848-9F14-FAEC5EF9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CC8230-0128-7140-807B-8C20BBAF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03A579-E136-F44C-BD28-1150CA1F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8D4BA8-2776-F249-901C-20486A39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024BA-4304-FA4F-B79A-17476DFD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E38B0A-AFB9-9C4E-85D4-4A76C36F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4D42DD-E98F-3042-9107-033AD1CD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87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1F0BB-0FD2-2047-B86F-198800DF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4E5137-1FF5-2740-BCE3-927F0E418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E08D31-E51E-694B-BCC1-3DA33F70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074AC-D17A-1F44-8436-C9FDE204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F80510-4583-A344-B810-C0BF3925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62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B3548-3291-E340-A519-F5C21341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7E84B6-83C0-1944-970A-9BE8ED241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53854D-07AC-B848-9FDE-E02C8545D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64C212-B1B6-664E-9BCC-4F0326E3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D22B83-1D35-B54D-A0EE-150A242A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641527-5230-CE45-88A6-B12BA6F0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39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13552-CA87-2947-97C7-BD496B77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91545-74F2-BB4B-A3B0-7BAADAE8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D21A07-4FF7-EA47-B745-719FB7C31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C098DF-7C24-3D49-BF62-54E2F5BF8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627348-00FC-824C-A96A-C4627B5D1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B98F97-3A28-9641-ABB3-EA7FFD22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25F6E2-A9D5-024B-8020-38E43314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67466D-EA45-E142-ACA6-DA4C1899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12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A90E4-0B90-1D47-A939-15850D53F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0E12D6-66D0-784D-99EC-C9710A88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ACF3FE-AE79-0441-9C34-D50FADAB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A41BD7-AE37-C74E-9048-82C514D8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1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513D68-A6E6-B24C-B2D8-0E32AC17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B026E7-A733-FA45-8EEF-56CE5565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BFECAF-6138-D24D-AD38-DBF9A3FB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64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DD98A-6821-8F4D-B2F2-5CADD490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21145-217D-9440-9FA3-43DB413D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E66D21-20D7-0846-87E1-AE13F0AFB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8C3216-AA63-6B43-A7C2-F2CE81F5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829C3D-0903-7D4E-80AA-64D7E849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4C3AD7-ED98-3D44-9A63-C58271FE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54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83917-5D79-8745-BFCA-83D2096B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1D4946-F138-DB44-8B21-080B43114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341ACD-86EE-9E4A-AD0A-069210EF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3649AB-647C-BB48-B380-74BADED1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7F9448-9DF8-5149-B21A-AECFBEF6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C335FC-2A11-1943-9F68-9AE55BA6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3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C23BA-0F9A-7C45-8D85-B51001B4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D32D1F-54D6-7944-BA29-D4DD27430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706754-B333-DD48-BB21-A1E66B832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7557-6736-2446-9990-DDE961C38AB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3201F-A187-0944-8119-8AE26D691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23C3A-9AF5-384F-9113-3BBDBC5A1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C1F4-6804-B146-BE86-9C97C538F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1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AA9B467-6EC2-6441-8697-D962B0EC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67" y="731247"/>
            <a:ext cx="11100391" cy="256951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Objectif 1: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Objectif 2: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709B4DD-E86F-4A49-84E5-2159F4E12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8086"/>
            <a:ext cx="12192000" cy="358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057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Macintosh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Simonet Valérie</dc:creator>
  <cp:lastModifiedBy>Simonet Valérie</cp:lastModifiedBy>
  <cp:revision>2</cp:revision>
  <dcterms:created xsi:type="dcterms:W3CDTF">2021-03-29T09:37:17Z</dcterms:created>
  <dcterms:modified xsi:type="dcterms:W3CDTF">2021-03-29T09:49:35Z</dcterms:modified>
</cp:coreProperties>
</file>