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5"/>
  </p:notesMasterIdLst>
  <p:handoutMasterIdLst>
    <p:handoutMasterId r:id="rId26"/>
  </p:handoutMasterIdLst>
  <p:sldIdLst>
    <p:sldId id="285" r:id="rId5"/>
    <p:sldId id="999" r:id="rId6"/>
    <p:sldId id="998" r:id="rId7"/>
    <p:sldId id="1000" r:id="rId8"/>
    <p:sldId id="997" r:id="rId9"/>
    <p:sldId id="317" r:id="rId10"/>
    <p:sldId id="983" r:id="rId11"/>
    <p:sldId id="318" r:id="rId12"/>
    <p:sldId id="275" r:id="rId13"/>
    <p:sldId id="316" r:id="rId14"/>
    <p:sldId id="1001" r:id="rId15"/>
    <p:sldId id="1002" r:id="rId16"/>
    <p:sldId id="315" r:id="rId17"/>
    <p:sldId id="314" r:id="rId18"/>
    <p:sldId id="320" r:id="rId19"/>
    <p:sldId id="1003" r:id="rId20"/>
    <p:sldId id="1115" r:id="rId21"/>
    <p:sldId id="1116" r:id="rId22"/>
    <p:sldId id="1117" r:id="rId23"/>
    <p:sldId id="1118" r:id="rId24"/>
  </p:sldIdLst>
  <p:sldSz cx="9144000" cy="5143500" type="screen16x9"/>
  <p:notesSz cx="10160000" cy="16256000"/>
  <p:defaultTextStyle>
    <a:defPPr>
      <a:defRPr lang="fr-FR"/>
    </a:defPPr>
    <a:lvl1pPr marL="0" algn="l" defTabSz="494508" rtl="0" eaLnBrk="1" latinLnBrk="0" hangingPunct="1">
      <a:defRPr sz="973" kern="1200">
        <a:solidFill>
          <a:schemeClr val="tx1"/>
        </a:solidFill>
        <a:latin typeface="+mn-lt"/>
        <a:ea typeface="+mn-ea"/>
        <a:cs typeface="+mn-cs"/>
      </a:defRPr>
    </a:lvl1pPr>
    <a:lvl2pPr marL="247254" algn="l" defTabSz="494508" rtl="0" eaLnBrk="1" latinLnBrk="0" hangingPunct="1">
      <a:defRPr sz="973" kern="1200">
        <a:solidFill>
          <a:schemeClr val="tx1"/>
        </a:solidFill>
        <a:latin typeface="+mn-lt"/>
        <a:ea typeface="+mn-ea"/>
        <a:cs typeface="+mn-cs"/>
      </a:defRPr>
    </a:lvl2pPr>
    <a:lvl3pPr marL="494508" algn="l" defTabSz="494508" rtl="0" eaLnBrk="1" latinLnBrk="0" hangingPunct="1">
      <a:defRPr sz="973" kern="1200">
        <a:solidFill>
          <a:schemeClr val="tx1"/>
        </a:solidFill>
        <a:latin typeface="+mn-lt"/>
        <a:ea typeface="+mn-ea"/>
        <a:cs typeface="+mn-cs"/>
      </a:defRPr>
    </a:lvl3pPr>
    <a:lvl4pPr marL="741761" algn="l" defTabSz="494508" rtl="0" eaLnBrk="1" latinLnBrk="0" hangingPunct="1">
      <a:defRPr sz="973" kern="1200">
        <a:solidFill>
          <a:schemeClr val="tx1"/>
        </a:solidFill>
        <a:latin typeface="+mn-lt"/>
        <a:ea typeface="+mn-ea"/>
        <a:cs typeface="+mn-cs"/>
      </a:defRPr>
    </a:lvl4pPr>
    <a:lvl5pPr marL="989015" algn="l" defTabSz="494508" rtl="0" eaLnBrk="1" latinLnBrk="0" hangingPunct="1">
      <a:defRPr sz="973" kern="1200">
        <a:solidFill>
          <a:schemeClr val="tx1"/>
        </a:solidFill>
        <a:latin typeface="+mn-lt"/>
        <a:ea typeface="+mn-ea"/>
        <a:cs typeface="+mn-cs"/>
      </a:defRPr>
    </a:lvl5pPr>
    <a:lvl6pPr marL="1236269" algn="l" defTabSz="494508" rtl="0" eaLnBrk="1" latinLnBrk="0" hangingPunct="1">
      <a:defRPr sz="973" kern="1200">
        <a:solidFill>
          <a:schemeClr val="tx1"/>
        </a:solidFill>
        <a:latin typeface="+mn-lt"/>
        <a:ea typeface="+mn-ea"/>
        <a:cs typeface="+mn-cs"/>
      </a:defRPr>
    </a:lvl6pPr>
    <a:lvl7pPr marL="1483523" algn="l" defTabSz="494508" rtl="0" eaLnBrk="1" latinLnBrk="0" hangingPunct="1">
      <a:defRPr sz="973" kern="1200">
        <a:solidFill>
          <a:schemeClr val="tx1"/>
        </a:solidFill>
        <a:latin typeface="+mn-lt"/>
        <a:ea typeface="+mn-ea"/>
        <a:cs typeface="+mn-cs"/>
      </a:defRPr>
    </a:lvl7pPr>
    <a:lvl8pPr marL="1730776" algn="l" defTabSz="494508" rtl="0" eaLnBrk="1" latinLnBrk="0" hangingPunct="1">
      <a:defRPr sz="973" kern="1200">
        <a:solidFill>
          <a:schemeClr val="tx1"/>
        </a:solidFill>
        <a:latin typeface="+mn-lt"/>
        <a:ea typeface="+mn-ea"/>
        <a:cs typeface="+mn-cs"/>
      </a:defRPr>
    </a:lvl8pPr>
    <a:lvl9pPr marL="1978030" algn="l" defTabSz="494508" rtl="0" eaLnBrk="1" latinLnBrk="0" hangingPunct="1">
      <a:defRPr sz="97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58" userDrawn="1">
          <p15:clr>
            <a:srgbClr val="A4A3A4"/>
          </p15:clr>
        </p15:guide>
        <p15:guide id="2" pos="120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EEF0"/>
    <a:srgbClr val="B9AC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9631B5-78F2-41C9-869B-9F39066F8104}" styleName="Style moyen 3 - Accentuation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Style moyen 3 - Accentuation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74" autoAdjust="0"/>
    <p:restoredTop sz="94710"/>
  </p:normalViewPr>
  <p:slideViewPr>
    <p:cSldViewPr>
      <p:cViewPr varScale="1">
        <p:scale>
          <a:sx n="165" d="100"/>
          <a:sy n="165" d="100"/>
        </p:scale>
        <p:origin x="960" y="184"/>
      </p:cViewPr>
      <p:guideLst>
        <p:guide orient="horz" pos="1458"/>
        <p:guide pos="1202"/>
      </p:guideLst>
    </p:cSldViewPr>
  </p:slideViewPr>
  <p:notesTextViewPr>
    <p:cViewPr>
      <p:scale>
        <a:sx n="100" d="100"/>
        <a:sy n="100" d="100"/>
      </p:scale>
      <p:origin x="0" y="0"/>
    </p:cViewPr>
  </p:notesTextViewPr>
  <p:notesViewPr>
    <p:cSldViewPr showGuides="1">
      <p:cViewPr varScale="1">
        <p:scale>
          <a:sx n="102" d="100"/>
          <a:sy n="102" d="100"/>
        </p:scale>
        <p:origin x="104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4974E0-0044-A147-B844-C46623719AC9}"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fr-FR"/>
        </a:p>
      </dgm:t>
    </dgm:pt>
    <dgm:pt modelId="{1CB7DD02-9FBD-634D-ADB5-17B38F165B7D}">
      <dgm:prSet custT="1"/>
      <dgm:spPr/>
      <dgm:t>
        <a:bodyPr lIns="0" tIns="0" rIns="0" bIns="0"/>
        <a:lstStyle/>
        <a:p>
          <a:r>
            <a:rPr lang="fr-CH" sz="1400" dirty="0"/>
            <a:t> </a:t>
          </a:r>
          <a:r>
            <a:rPr lang="fr-CH" sz="1600" dirty="0"/>
            <a:t>objectifs spécifiques </a:t>
          </a:r>
        </a:p>
      </dgm:t>
    </dgm:pt>
    <dgm:pt modelId="{6A5B1944-2A87-F643-9D5C-AF487EF5C658}" type="parTrans" cxnId="{F2CD46AD-909A-924F-893D-48735241CB2E}">
      <dgm:prSet/>
      <dgm:spPr/>
      <dgm:t>
        <a:bodyPr/>
        <a:lstStyle/>
        <a:p>
          <a:endParaRPr lang="fr-FR"/>
        </a:p>
      </dgm:t>
    </dgm:pt>
    <dgm:pt modelId="{52A25939-7ABB-BC43-A148-641DA0D38B0E}" type="sibTrans" cxnId="{F2CD46AD-909A-924F-893D-48735241CB2E}">
      <dgm:prSet/>
      <dgm:spPr/>
      <dgm:t>
        <a:bodyPr/>
        <a:lstStyle/>
        <a:p>
          <a:endParaRPr lang="fr-FR"/>
        </a:p>
      </dgm:t>
    </dgm:pt>
    <dgm:pt modelId="{5C14A111-B9B4-DD46-8CC7-97FB5B4B4B64}">
      <dgm:prSet custT="1"/>
      <dgm:spPr/>
      <dgm:t>
        <a:bodyPr lIns="0" tIns="0" rIns="0" bIns="0"/>
        <a:lstStyle/>
        <a:p>
          <a:r>
            <a:rPr lang="fr-CH" sz="1600" b="0" dirty="0"/>
            <a:t>setting  consignes</a:t>
          </a:r>
          <a:endParaRPr lang="fr-CH" sz="1600" dirty="0"/>
        </a:p>
      </dgm:t>
    </dgm:pt>
    <dgm:pt modelId="{B9A3FC08-70C5-964E-A1FE-795D8D488925}" type="parTrans" cxnId="{B3C026F0-D6A6-0D42-98F5-2410408FF504}">
      <dgm:prSet/>
      <dgm:spPr/>
      <dgm:t>
        <a:bodyPr/>
        <a:lstStyle/>
        <a:p>
          <a:endParaRPr lang="fr-FR"/>
        </a:p>
      </dgm:t>
    </dgm:pt>
    <dgm:pt modelId="{940FD918-B1CF-4048-A39D-D9119B689AB1}" type="sibTrans" cxnId="{B3C026F0-D6A6-0D42-98F5-2410408FF504}">
      <dgm:prSet/>
      <dgm:spPr/>
      <dgm:t>
        <a:bodyPr/>
        <a:lstStyle/>
        <a:p>
          <a:endParaRPr lang="fr-FR"/>
        </a:p>
      </dgm:t>
    </dgm:pt>
    <dgm:pt modelId="{933DC8FD-2882-4846-832D-F3EDD309C3F6}">
      <dgm:prSet custT="1"/>
      <dgm:spPr/>
      <dgm:t>
        <a:bodyPr lIns="0" tIns="0" rIns="0" bIns="0"/>
        <a:lstStyle/>
        <a:p>
          <a:r>
            <a:rPr lang="fr-CH" sz="1600" b="0" dirty="0"/>
            <a:t>étapes</a:t>
          </a:r>
          <a:r>
            <a:rPr lang="fr-CH" sz="1400" b="0" dirty="0"/>
            <a:t> </a:t>
          </a:r>
        </a:p>
        <a:p>
          <a:r>
            <a:rPr lang="fr-CH" sz="1200" b="0" dirty="0"/>
            <a:t>en mettant en évidence comment les habiletés ou le fonctions sont mises en </a:t>
          </a:r>
          <a:r>
            <a:rPr lang="fr-CH" sz="1200" b="0" dirty="0" err="1"/>
            <a:t>oeuvre</a:t>
          </a:r>
          <a:r>
            <a:rPr lang="fr-CH" sz="1200" b="0" dirty="0"/>
            <a:t> dans les étapes</a:t>
          </a:r>
          <a:endParaRPr lang="fr-CH" sz="1200" dirty="0"/>
        </a:p>
      </dgm:t>
    </dgm:pt>
    <dgm:pt modelId="{3D031D0E-12F8-FF46-A22F-A497CC624510}" type="parTrans" cxnId="{F835AF45-334C-9948-8CEE-31458C360D11}">
      <dgm:prSet/>
      <dgm:spPr/>
      <dgm:t>
        <a:bodyPr/>
        <a:lstStyle/>
        <a:p>
          <a:endParaRPr lang="fr-FR"/>
        </a:p>
      </dgm:t>
    </dgm:pt>
    <dgm:pt modelId="{46E0689F-5118-1748-9B9F-6E81BEB62D2B}" type="sibTrans" cxnId="{F835AF45-334C-9948-8CEE-31458C360D11}">
      <dgm:prSet/>
      <dgm:spPr/>
      <dgm:t>
        <a:bodyPr/>
        <a:lstStyle/>
        <a:p>
          <a:endParaRPr lang="fr-FR"/>
        </a:p>
      </dgm:t>
    </dgm:pt>
    <dgm:pt modelId="{6F76D326-7A48-EA44-9CCF-ACA65E51132A}" type="pres">
      <dgm:prSet presAssocID="{194974E0-0044-A147-B844-C46623719AC9}" presName="cycle" presStyleCnt="0">
        <dgm:presLayoutVars>
          <dgm:dir/>
          <dgm:resizeHandles val="exact"/>
        </dgm:presLayoutVars>
      </dgm:prSet>
      <dgm:spPr/>
    </dgm:pt>
    <dgm:pt modelId="{9475E6F6-1766-3C4D-84F6-CD2B96F5A213}" type="pres">
      <dgm:prSet presAssocID="{1CB7DD02-9FBD-634D-ADB5-17B38F165B7D}" presName="node" presStyleLbl="node1" presStyleIdx="0" presStyleCnt="3" custScaleX="103142" custScaleY="43549">
        <dgm:presLayoutVars>
          <dgm:bulletEnabled val="1"/>
        </dgm:presLayoutVars>
      </dgm:prSet>
      <dgm:spPr/>
    </dgm:pt>
    <dgm:pt modelId="{B4E38472-59CD-E04B-A1BE-C86AF7305A23}" type="pres">
      <dgm:prSet presAssocID="{52A25939-7ABB-BC43-A148-641DA0D38B0E}" presName="sibTrans" presStyleLbl="sibTrans2D1" presStyleIdx="0" presStyleCnt="3"/>
      <dgm:spPr/>
    </dgm:pt>
    <dgm:pt modelId="{913A5583-4BBA-6C48-A03E-DF7351E95A13}" type="pres">
      <dgm:prSet presAssocID="{52A25939-7ABB-BC43-A148-641DA0D38B0E}" presName="connectorText" presStyleLbl="sibTrans2D1" presStyleIdx="0" presStyleCnt="3"/>
      <dgm:spPr/>
    </dgm:pt>
    <dgm:pt modelId="{4F2FAC17-EDF5-DC4B-AF36-1E18FF24A133}" type="pres">
      <dgm:prSet presAssocID="{5C14A111-B9B4-DD46-8CC7-97FB5B4B4B64}" presName="node" presStyleLbl="node1" presStyleIdx="1" presStyleCnt="3" custScaleX="103142" custScaleY="43549" custRadScaleRad="93717" custRadScaleInc="-50975">
        <dgm:presLayoutVars>
          <dgm:bulletEnabled val="1"/>
        </dgm:presLayoutVars>
      </dgm:prSet>
      <dgm:spPr/>
    </dgm:pt>
    <dgm:pt modelId="{C3A628BD-FB42-5248-8B1A-107E33EB354D}" type="pres">
      <dgm:prSet presAssocID="{940FD918-B1CF-4048-A39D-D9119B689AB1}" presName="sibTrans" presStyleLbl="sibTrans2D1" presStyleIdx="1" presStyleCnt="3"/>
      <dgm:spPr/>
    </dgm:pt>
    <dgm:pt modelId="{32EBC51C-5565-3147-AA08-7AF051A6D69D}" type="pres">
      <dgm:prSet presAssocID="{940FD918-B1CF-4048-A39D-D9119B689AB1}" presName="connectorText" presStyleLbl="sibTrans2D1" presStyleIdx="1" presStyleCnt="3"/>
      <dgm:spPr/>
    </dgm:pt>
    <dgm:pt modelId="{3F6EE627-B454-2242-9DD2-248C3C51C0D8}" type="pres">
      <dgm:prSet presAssocID="{933DC8FD-2882-4846-832D-F3EDD309C3F6}" presName="node" presStyleLbl="node1" presStyleIdx="2" presStyleCnt="3" custScaleX="151275" custScaleY="80222" custRadScaleRad="106932" custRadScaleInc="22144">
        <dgm:presLayoutVars>
          <dgm:bulletEnabled val="1"/>
        </dgm:presLayoutVars>
      </dgm:prSet>
      <dgm:spPr/>
    </dgm:pt>
    <dgm:pt modelId="{4BB7B619-246B-D545-A150-2AB3F220D3B6}" type="pres">
      <dgm:prSet presAssocID="{46E0689F-5118-1748-9B9F-6E81BEB62D2B}" presName="sibTrans" presStyleLbl="sibTrans2D1" presStyleIdx="2" presStyleCnt="3"/>
      <dgm:spPr/>
    </dgm:pt>
    <dgm:pt modelId="{B0427565-623F-A94E-A6F7-AC85C8A3A3F4}" type="pres">
      <dgm:prSet presAssocID="{46E0689F-5118-1748-9B9F-6E81BEB62D2B}" presName="connectorText" presStyleLbl="sibTrans2D1" presStyleIdx="2" presStyleCnt="3"/>
      <dgm:spPr/>
    </dgm:pt>
  </dgm:ptLst>
  <dgm:cxnLst>
    <dgm:cxn modelId="{8FBE1710-6230-2241-92CB-A0709AFF1505}" type="presOf" srcId="{194974E0-0044-A147-B844-C46623719AC9}" destId="{6F76D326-7A48-EA44-9CCF-ACA65E51132A}" srcOrd="0" destOrd="0" presId="urn:microsoft.com/office/officeart/2005/8/layout/cycle2"/>
    <dgm:cxn modelId="{08DD693E-BDA3-494C-BBB4-B179AEBF4EB6}" type="presOf" srcId="{940FD918-B1CF-4048-A39D-D9119B689AB1}" destId="{C3A628BD-FB42-5248-8B1A-107E33EB354D}" srcOrd="0" destOrd="0" presId="urn:microsoft.com/office/officeart/2005/8/layout/cycle2"/>
    <dgm:cxn modelId="{F835AF45-334C-9948-8CEE-31458C360D11}" srcId="{194974E0-0044-A147-B844-C46623719AC9}" destId="{933DC8FD-2882-4846-832D-F3EDD309C3F6}" srcOrd="2" destOrd="0" parTransId="{3D031D0E-12F8-FF46-A22F-A497CC624510}" sibTransId="{46E0689F-5118-1748-9B9F-6E81BEB62D2B}"/>
    <dgm:cxn modelId="{A3E30A46-97B2-8A45-8544-20B19B98427F}" type="presOf" srcId="{5C14A111-B9B4-DD46-8CC7-97FB5B4B4B64}" destId="{4F2FAC17-EDF5-DC4B-AF36-1E18FF24A133}" srcOrd="0" destOrd="0" presId="urn:microsoft.com/office/officeart/2005/8/layout/cycle2"/>
    <dgm:cxn modelId="{EF7ACF55-3D87-FA47-934C-EB1011A6EB89}" type="presOf" srcId="{52A25939-7ABB-BC43-A148-641DA0D38B0E}" destId="{913A5583-4BBA-6C48-A03E-DF7351E95A13}" srcOrd="1" destOrd="0" presId="urn:microsoft.com/office/officeart/2005/8/layout/cycle2"/>
    <dgm:cxn modelId="{5F30589C-FD99-4F41-B9BD-98B201F8FFC0}" type="presOf" srcId="{46E0689F-5118-1748-9B9F-6E81BEB62D2B}" destId="{B0427565-623F-A94E-A6F7-AC85C8A3A3F4}" srcOrd="1" destOrd="0" presId="urn:microsoft.com/office/officeart/2005/8/layout/cycle2"/>
    <dgm:cxn modelId="{F2CD46AD-909A-924F-893D-48735241CB2E}" srcId="{194974E0-0044-A147-B844-C46623719AC9}" destId="{1CB7DD02-9FBD-634D-ADB5-17B38F165B7D}" srcOrd="0" destOrd="0" parTransId="{6A5B1944-2A87-F643-9D5C-AF487EF5C658}" sibTransId="{52A25939-7ABB-BC43-A148-641DA0D38B0E}"/>
    <dgm:cxn modelId="{C3A34FB3-32FA-6445-A28A-6B3836243D04}" type="presOf" srcId="{1CB7DD02-9FBD-634D-ADB5-17B38F165B7D}" destId="{9475E6F6-1766-3C4D-84F6-CD2B96F5A213}" srcOrd="0" destOrd="0" presId="urn:microsoft.com/office/officeart/2005/8/layout/cycle2"/>
    <dgm:cxn modelId="{15B851BE-C90E-F740-917B-DE3012A0C8B7}" type="presOf" srcId="{940FD918-B1CF-4048-A39D-D9119B689AB1}" destId="{32EBC51C-5565-3147-AA08-7AF051A6D69D}" srcOrd="1" destOrd="0" presId="urn:microsoft.com/office/officeart/2005/8/layout/cycle2"/>
    <dgm:cxn modelId="{489338C7-8392-FF46-8170-6E58598A5E2F}" type="presOf" srcId="{933DC8FD-2882-4846-832D-F3EDD309C3F6}" destId="{3F6EE627-B454-2242-9DD2-248C3C51C0D8}" srcOrd="0" destOrd="0" presId="urn:microsoft.com/office/officeart/2005/8/layout/cycle2"/>
    <dgm:cxn modelId="{E3A4B9D2-0F7B-1443-B307-572492EA559A}" type="presOf" srcId="{46E0689F-5118-1748-9B9F-6E81BEB62D2B}" destId="{4BB7B619-246B-D545-A150-2AB3F220D3B6}" srcOrd="0" destOrd="0" presId="urn:microsoft.com/office/officeart/2005/8/layout/cycle2"/>
    <dgm:cxn modelId="{B3C026F0-D6A6-0D42-98F5-2410408FF504}" srcId="{194974E0-0044-A147-B844-C46623719AC9}" destId="{5C14A111-B9B4-DD46-8CC7-97FB5B4B4B64}" srcOrd="1" destOrd="0" parTransId="{B9A3FC08-70C5-964E-A1FE-795D8D488925}" sibTransId="{940FD918-B1CF-4048-A39D-D9119B689AB1}"/>
    <dgm:cxn modelId="{1FC61FFD-2972-6246-AAB5-CCF46298E80D}" type="presOf" srcId="{52A25939-7ABB-BC43-A148-641DA0D38B0E}" destId="{B4E38472-59CD-E04B-A1BE-C86AF7305A23}" srcOrd="0" destOrd="0" presId="urn:microsoft.com/office/officeart/2005/8/layout/cycle2"/>
    <dgm:cxn modelId="{B64A83FB-139A-0341-8A22-2250006E0822}" type="presParOf" srcId="{6F76D326-7A48-EA44-9CCF-ACA65E51132A}" destId="{9475E6F6-1766-3C4D-84F6-CD2B96F5A213}" srcOrd="0" destOrd="0" presId="urn:microsoft.com/office/officeart/2005/8/layout/cycle2"/>
    <dgm:cxn modelId="{14E80309-8299-0B46-99B8-BFF73121CC61}" type="presParOf" srcId="{6F76D326-7A48-EA44-9CCF-ACA65E51132A}" destId="{B4E38472-59CD-E04B-A1BE-C86AF7305A23}" srcOrd="1" destOrd="0" presId="urn:microsoft.com/office/officeart/2005/8/layout/cycle2"/>
    <dgm:cxn modelId="{6A67750B-130A-4744-AF60-4FBC75C33C3A}" type="presParOf" srcId="{B4E38472-59CD-E04B-A1BE-C86AF7305A23}" destId="{913A5583-4BBA-6C48-A03E-DF7351E95A13}" srcOrd="0" destOrd="0" presId="urn:microsoft.com/office/officeart/2005/8/layout/cycle2"/>
    <dgm:cxn modelId="{1139194B-B02B-2E4F-B305-365E53D0EA44}" type="presParOf" srcId="{6F76D326-7A48-EA44-9CCF-ACA65E51132A}" destId="{4F2FAC17-EDF5-DC4B-AF36-1E18FF24A133}" srcOrd="2" destOrd="0" presId="urn:microsoft.com/office/officeart/2005/8/layout/cycle2"/>
    <dgm:cxn modelId="{8AE48A0E-485A-0443-B144-D135C36CA4C9}" type="presParOf" srcId="{6F76D326-7A48-EA44-9CCF-ACA65E51132A}" destId="{C3A628BD-FB42-5248-8B1A-107E33EB354D}" srcOrd="3" destOrd="0" presId="urn:microsoft.com/office/officeart/2005/8/layout/cycle2"/>
    <dgm:cxn modelId="{B5CDE282-044E-C444-8849-C842CB6270F1}" type="presParOf" srcId="{C3A628BD-FB42-5248-8B1A-107E33EB354D}" destId="{32EBC51C-5565-3147-AA08-7AF051A6D69D}" srcOrd="0" destOrd="0" presId="urn:microsoft.com/office/officeart/2005/8/layout/cycle2"/>
    <dgm:cxn modelId="{737FB70D-49E8-8E4C-B9E5-4F46C35C110B}" type="presParOf" srcId="{6F76D326-7A48-EA44-9CCF-ACA65E51132A}" destId="{3F6EE627-B454-2242-9DD2-248C3C51C0D8}" srcOrd="4" destOrd="0" presId="urn:microsoft.com/office/officeart/2005/8/layout/cycle2"/>
    <dgm:cxn modelId="{9961AE2C-6523-5246-9021-A75C82C9EEE9}" type="presParOf" srcId="{6F76D326-7A48-EA44-9CCF-ACA65E51132A}" destId="{4BB7B619-246B-D545-A150-2AB3F220D3B6}" srcOrd="5" destOrd="0" presId="urn:microsoft.com/office/officeart/2005/8/layout/cycle2"/>
    <dgm:cxn modelId="{E67ECF43-2D19-544F-9D40-69A71675B1F7}" type="presParOf" srcId="{4BB7B619-246B-D545-A150-2AB3F220D3B6}" destId="{B0427565-623F-A94E-A6F7-AC85C8A3A3F4}"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75E6F6-1766-3C4D-84F6-CD2B96F5A213}">
      <dsp:nvSpPr>
        <dsp:cNvPr id="0" name=""/>
        <dsp:cNvSpPr/>
      </dsp:nvSpPr>
      <dsp:spPr>
        <a:xfrm>
          <a:off x="1603545" y="521070"/>
          <a:ext cx="1620000" cy="68400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fr-CH" sz="1400" kern="1200" dirty="0"/>
            <a:t> </a:t>
          </a:r>
          <a:r>
            <a:rPr lang="fr-CH" sz="1600" kern="1200" dirty="0"/>
            <a:t>objectifs spécifiques </a:t>
          </a:r>
        </a:p>
      </dsp:txBody>
      <dsp:txXfrm>
        <a:off x="1840789" y="621240"/>
        <a:ext cx="1145512" cy="483662"/>
      </dsp:txXfrm>
    </dsp:sp>
    <dsp:sp modelId="{B4E38472-59CD-E04B-A1BE-C86AF7305A23}">
      <dsp:nvSpPr>
        <dsp:cNvPr id="0" name=""/>
        <dsp:cNvSpPr/>
      </dsp:nvSpPr>
      <dsp:spPr>
        <a:xfrm rot="2865228">
          <a:off x="2762203" y="1262063"/>
          <a:ext cx="508865" cy="5300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fr-FR" sz="2400" kern="1200"/>
        </a:p>
      </dsp:txBody>
      <dsp:txXfrm>
        <a:off x="2787215" y="1311578"/>
        <a:ext cx="356206" cy="318056"/>
      </dsp:txXfrm>
    </dsp:sp>
    <dsp:sp modelId="{4F2FAC17-EDF5-DC4B-AF36-1E18FF24A133}">
      <dsp:nvSpPr>
        <dsp:cNvPr id="0" name=""/>
        <dsp:cNvSpPr/>
      </dsp:nvSpPr>
      <dsp:spPr>
        <a:xfrm>
          <a:off x="2829091" y="1870470"/>
          <a:ext cx="1620000" cy="68400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fr-CH" sz="1600" b="0" kern="1200" dirty="0"/>
            <a:t>setting  consignes</a:t>
          </a:r>
          <a:endParaRPr lang="fr-CH" sz="1600" kern="1200" dirty="0"/>
        </a:p>
      </dsp:txBody>
      <dsp:txXfrm>
        <a:off x="3066335" y="1970640"/>
        <a:ext cx="1145512" cy="483662"/>
      </dsp:txXfrm>
    </dsp:sp>
    <dsp:sp modelId="{C3A628BD-FB42-5248-8B1A-107E33EB354D}">
      <dsp:nvSpPr>
        <dsp:cNvPr id="0" name=""/>
        <dsp:cNvSpPr/>
      </dsp:nvSpPr>
      <dsp:spPr>
        <a:xfrm rot="10200239">
          <a:off x="2457071" y="2128432"/>
          <a:ext cx="310114" cy="5300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fr-FR" sz="2400" kern="1200"/>
        </a:p>
      </dsp:txBody>
      <dsp:txXfrm rot="10800000">
        <a:off x="2549399" y="2226377"/>
        <a:ext cx="217080" cy="318056"/>
      </dsp:txXfrm>
    </dsp:sp>
    <dsp:sp modelId="{3F6EE627-B454-2242-9DD2-248C3C51C0D8}">
      <dsp:nvSpPr>
        <dsp:cNvPr id="0" name=""/>
        <dsp:cNvSpPr/>
      </dsp:nvSpPr>
      <dsp:spPr>
        <a:xfrm>
          <a:off x="0" y="2014485"/>
          <a:ext cx="2376002" cy="126000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fr-CH" sz="1600" b="0" kern="1200" dirty="0"/>
            <a:t>étapes</a:t>
          </a:r>
          <a:r>
            <a:rPr lang="fr-CH" sz="1400" b="0" kern="1200" dirty="0"/>
            <a:t> </a:t>
          </a:r>
        </a:p>
        <a:p>
          <a:pPr marL="0" lvl="0" indent="0" algn="ctr" defTabSz="711200">
            <a:lnSpc>
              <a:spcPct val="90000"/>
            </a:lnSpc>
            <a:spcBef>
              <a:spcPct val="0"/>
            </a:spcBef>
            <a:spcAft>
              <a:spcPct val="35000"/>
            </a:spcAft>
            <a:buNone/>
          </a:pPr>
          <a:r>
            <a:rPr lang="fr-CH" sz="1200" b="0" kern="1200" dirty="0"/>
            <a:t>en mettant en évidence comment les habiletés ou le fonctions sont mises en </a:t>
          </a:r>
          <a:r>
            <a:rPr lang="fr-CH" sz="1200" b="0" kern="1200" dirty="0" err="1"/>
            <a:t>oeuvre</a:t>
          </a:r>
          <a:r>
            <a:rPr lang="fr-CH" sz="1200" b="0" kern="1200" dirty="0"/>
            <a:t> dans les étapes</a:t>
          </a:r>
          <a:endParaRPr lang="fr-CH" sz="1200" kern="1200" dirty="0"/>
        </a:p>
      </dsp:txBody>
      <dsp:txXfrm>
        <a:off x="347957" y="2199009"/>
        <a:ext cx="1680088" cy="890959"/>
      </dsp:txXfrm>
    </dsp:sp>
    <dsp:sp modelId="{4BB7B619-246B-D545-A150-2AB3F220D3B6}">
      <dsp:nvSpPr>
        <dsp:cNvPr id="0" name=""/>
        <dsp:cNvSpPr/>
      </dsp:nvSpPr>
      <dsp:spPr>
        <a:xfrm rot="18271587">
          <a:off x="1605507" y="1369940"/>
          <a:ext cx="553982" cy="5300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fr-FR" sz="2400" kern="1200"/>
        </a:p>
      </dsp:txBody>
      <dsp:txXfrm>
        <a:off x="1639954" y="1541468"/>
        <a:ext cx="394954" cy="318056"/>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799B8197-5B65-A14E-8C23-A9138C36E96E}"/>
              </a:ext>
            </a:extLst>
          </p:cNvPr>
          <p:cNvSpPr>
            <a:spLocks noGrp="1"/>
          </p:cNvSpPr>
          <p:nvPr>
            <p:ph type="hdr" sz="quarter"/>
          </p:nvPr>
        </p:nvSpPr>
        <p:spPr>
          <a:xfrm>
            <a:off x="0" y="0"/>
            <a:ext cx="4402336" cy="815341"/>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30484FA4-9363-8D40-8A2B-A4520159FB78}"/>
              </a:ext>
            </a:extLst>
          </p:cNvPr>
          <p:cNvSpPr>
            <a:spLocks noGrp="1"/>
          </p:cNvSpPr>
          <p:nvPr>
            <p:ph type="dt" sz="quarter" idx="1"/>
          </p:nvPr>
        </p:nvSpPr>
        <p:spPr>
          <a:xfrm>
            <a:off x="5754688" y="0"/>
            <a:ext cx="4403328" cy="815341"/>
          </a:xfrm>
          <a:prstGeom prst="rect">
            <a:avLst/>
          </a:prstGeom>
        </p:spPr>
        <p:txBody>
          <a:bodyPr vert="horz" lIns="91440" tIns="45720" rIns="91440" bIns="45720" rtlCol="0"/>
          <a:lstStyle>
            <a:lvl1pPr algn="r">
              <a:defRPr sz="1200"/>
            </a:lvl1pPr>
          </a:lstStyle>
          <a:p>
            <a:fld id="{2EC51748-8E58-A44C-88BC-647C89E5E2A3}" type="datetimeFigureOut">
              <a:rPr lang="fr-FR" smtClean="0"/>
              <a:t>08/01/2023</a:t>
            </a:fld>
            <a:endParaRPr lang="fr-FR"/>
          </a:p>
        </p:txBody>
      </p:sp>
      <p:sp>
        <p:nvSpPr>
          <p:cNvPr id="4" name="Espace réservé du pied de page 3">
            <a:extLst>
              <a:ext uri="{FF2B5EF4-FFF2-40B4-BE49-F238E27FC236}">
                <a16:creationId xmlns:a16="http://schemas.microsoft.com/office/drawing/2014/main" id="{4E6ABF11-7371-2B41-98B1-2B77120F7C41}"/>
              </a:ext>
            </a:extLst>
          </p:cNvPr>
          <p:cNvSpPr>
            <a:spLocks noGrp="1"/>
          </p:cNvSpPr>
          <p:nvPr>
            <p:ph type="ftr" sz="quarter" idx="2"/>
          </p:nvPr>
        </p:nvSpPr>
        <p:spPr>
          <a:xfrm>
            <a:off x="0" y="15440662"/>
            <a:ext cx="4402336" cy="815339"/>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40BED42D-4429-D44B-B862-B3E87A7F801C}"/>
              </a:ext>
            </a:extLst>
          </p:cNvPr>
          <p:cNvSpPr>
            <a:spLocks noGrp="1"/>
          </p:cNvSpPr>
          <p:nvPr>
            <p:ph type="sldNum" sz="quarter" idx="3"/>
          </p:nvPr>
        </p:nvSpPr>
        <p:spPr>
          <a:xfrm>
            <a:off x="5754688" y="15440662"/>
            <a:ext cx="4403328" cy="815339"/>
          </a:xfrm>
          <a:prstGeom prst="rect">
            <a:avLst/>
          </a:prstGeom>
        </p:spPr>
        <p:txBody>
          <a:bodyPr vert="horz" lIns="91440" tIns="45720" rIns="91440" bIns="45720" rtlCol="0" anchor="b"/>
          <a:lstStyle>
            <a:lvl1pPr algn="r">
              <a:defRPr sz="1200"/>
            </a:lvl1pPr>
          </a:lstStyle>
          <a:p>
            <a:fld id="{7DD00FF5-57C5-074F-835A-E1B9EB48C8D3}" type="slidenum">
              <a:rPr lang="fr-FR" smtClean="0"/>
              <a:t>‹N°›</a:t>
            </a:fld>
            <a:endParaRPr lang="fr-FR"/>
          </a:p>
        </p:txBody>
      </p:sp>
    </p:spTree>
    <p:extLst>
      <p:ext uri="{BB962C8B-B14F-4D97-AF65-F5344CB8AC3E}">
        <p14:creationId xmlns:p14="http://schemas.microsoft.com/office/powerpoint/2010/main" val="12043544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402336" cy="81534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754688" y="0"/>
            <a:ext cx="4403328" cy="815341"/>
          </a:xfrm>
          <a:prstGeom prst="rect">
            <a:avLst/>
          </a:prstGeom>
        </p:spPr>
        <p:txBody>
          <a:bodyPr vert="horz" lIns="91440" tIns="45720" rIns="91440" bIns="45720" rtlCol="0"/>
          <a:lstStyle>
            <a:lvl1pPr algn="r">
              <a:defRPr sz="1200"/>
            </a:lvl1pPr>
          </a:lstStyle>
          <a:p>
            <a:fld id="{1C120D5B-270E-F746-AB45-F05B4945F8EE}" type="datetimeFigureOut">
              <a:rPr lang="fr-FR" smtClean="0"/>
              <a:t>08/01/2023</a:t>
            </a:fld>
            <a:endParaRPr lang="fr-FR"/>
          </a:p>
        </p:txBody>
      </p:sp>
      <p:sp>
        <p:nvSpPr>
          <p:cNvPr id="4" name="Espace réservé de l'image des diapositives 3"/>
          <p:cNvSpPr>
            <a:spLocks noGrp="1" noRot="1" noChangeAspect="1"/>
          </p:cNvSpPr>
          <p:nvPr>
            <p:ph type="sldImg" idx="2"/>
          </p:nvPr>
        </p:nvSpPr>
        <p:spPr>
          <a:xfrm>
            <a:off x="203200" y="2032000"/>
            <a:ext cx="9753600" cy="54864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1016000" y="7823200"/>
            <a:ext cx="8128000" cy="6400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15440662"/>
            <a:ext cx="4402336" cy="815339"/>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754688" y="15440662"/>
            <a:ext cx="4403328" cy="815339"/>
          </a:xfrm>
          <a:prstGeom prst="rect">
            <a:avLst/>
          </a:prstGeom>
        </p:spPr>
        <p:txBody>
          <a:bodyPr vert="horz" lIns="91440" tIns="45720" rIns="91440" bIns="45720" rtlCol="0" anchor="b"/>
          <a:lstStyle>
            <a:lvl1pPr algn="r">
              <a:defRPr sz="1200"/>
            </a:lvl1pPr>
          </a:lstStyle>
          <a:p>
            <a:fld id="{94FD2AE0-6EB3-1349-BDBD-EDEA2841A219}" type="slidenum">
              <a:rPr lang="fr-FR" smtClean="0"/>
              <a:t>‹N°›</a:t>
            </a:fld>
            <a:endParaRPr lang="fr-FR"/>
          </a:p>
        </p:txBody>
      </p:sp>
    </p:spTree>
    <p:extLst>
      <p:ext uri="{BB962C8B-B14F-4D97-AF65-F5344CB8AC3E}">
        <p14:creationId xmlns:p14="http://schemas.microsoft.com/office/powerpoint/2010/main" val="1104248875"/>
      </p:ext>
    </p:extLst>
  </p:cSld>
  <p:clrMap bg1="lt1" tx1="dk1" bg2="lt2" tx2="dk2" accent1="accent1" accent2="accent2" accent3="accent3" accent4="accent4" accent5="accent5" accent6="accent6" hlink="hlink" folHlink="folHlink"/>
  <p:notesStyle>
    <a:lvl1pPr marL="0" algn="l" defTabSz="494508" rtl="0" eaLnBrk="1" latinLnBrk="0" hangingPunct="1">
      <a:defRPr sz="649" kern="1200">
        <a:solidFill>
          <a:schemeClr val="tx1"/>
        </a:solidFill>
        <a:latin typeface="+mn-lt"/>
        <a:ea typeface="+mn-ea"/>
        <a:cs typeface="+mn-cs"/>
      </a:defRPr>
    </a:lvl1pPr>
    <a:lvl2pPr marL="247254" algn="l" defTabSz="494508" rtl="0" eaLnBrk="1" latinLnBrk="0" hangingPunct="1">
      <a:defRPr sz="649" kern="1200">
        <a:solidFill>
          <a:schemeClr val="tx1"/>
        </a:solidFill>
        <a:latin typeface="+mn-lt"/>
        <a:ea typeface="+mn-ea"/>
        <a:cs typeface="+mn-cs"/>
      </a:defRPr>
    </a:lvl2pPr>
    <a:lvl3pPr marL="494508" algn="l" defTabSz="494508" rtl="0" eaLnBrk="1" latinLnBrk="0" hangingPunct="1">
      <a:defRPr sz="649" kern="1200">
        <a:solidFill>
          <a:schemeClr val="tx1"/>
        </a:solidFill>
        <a:latin typeface="+mn-lt"/>
        <a:ea typeface="+mn-ea"/>
        <a:cs typeface="+mn-cs"/>
      </a:defRPr>
    </a:lvl3pPr>
    <a:lvl4pPr marL="741761" algn="l" defTabSz="494508" rtl="0" eaLnBrk="1" latinLnBrk="0" hangingPunct="1">
      <a:defRPr sz="649" kern="1200">
        <a:solidFill>
          <a:schemeClr val="tx1"/>
        </a:solidFill>
        <a:latin typeface="+mn-lt"/>
        <a:ea typeface="+mn-ea"/>
        <a:cs typeface="+mn-cs"/>
      </a:defRPr>
    </a:lvl4pPr>
    <a:lvl5pPr marL="989015" algn="l" defTabSz="494508" rtl="0" eaLnBrk="1" latinLnBrk="0" hangingPunct="1">
      <a:defRPr sz="649" kern="1200">
        <a:solidFill>
          <a:schemeClr val="tx1"/>
        </a:solidFill>
        <a:latin typeface="+mn-lt"/>
        <a:ea typeface="+mn-ea"/>
        <a:cs typeface="+mn-cs"/>
      </a:defRPr>
    </a:lvl5pPr>
    <a:lvl6pPr marL="1236269" algn="l" defTabSz="494508" rtl="0" eaLnBrk="1" latinLnBrk="0" hangingPunct="1">
      <a:defRPr sz="649" kern="1200">
        <a:solidFill>
          <a:schemeClr val="tx1"/>
        </a:solidFill>
        <a:latin typeface="+mn-lt"/>
        <a:ea typeface="+mn-ea"/>
        <a:cs typeface="+mn-cs"/>
      </a:defRPr>
    </a:lvl6pPr>
    <a:lvl7pPr marL="1483523" algn="l" defTabSz="494508" rtl="0" eaLnBrk="1" latinLnBrk="0" hangingPunct="1">
      <a:defRPr sz="649" kern="1200">
        <a:solidFill>
          <a:schemeClr val="tx1"/>
        </a:solidFill>
        <a:latin typeface="+mn-lt"/>
        <a:ea typeface="+mn-ea"/>
        <a:cs typeface="+mn-cs"/>
      </a:defRPr>
    </a:lvl7pPr>
    <a:lvl8pPr marL="1730776" algn="l" defTabSz="494508" rtl="0" eaLnBrk="1" latinLnBrk="0" hangingPunct="1">
      <a:defRPr sz="649" kern="1200">
        <a:solidFill>
          <a:schemeClr val="tx1"/>
        </a:solidFill>
        <a:latin typeface="+mn-lt"/>
        <a:ea typeface="+mn-ea"/>
        <a:cs typeface="+mn-cs"/>
      </a:defRPr>
    </a:lvl8pPr>
    <a:lvl9pPr marL="1978030" algn="l" defTabSz="494508" rtl="0" eaLnBrk="1" latinLnBrk="0" hangingPunct="1">
      <a:defRPr sz="64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849E06D-E08A-804E-84EB-C3EC45727717}" type="slidenum">
              <a:rPr lang="fr-FR" smtClean="0"/>
              <a:t>9</a:t>
            </a:fld>
            <a:endParaRPr lang="fr-FR"/>
          </a:p>
        </p:txBody>
      </p:sp>
    </p:spTree>
    <p:extLst>
      <p:ext uri="{BB962C8B-B14F-4D97-AF65-F5344CB8AC3E}">
        <p14:creationId xmlns:p14="http://schemas.microsoft.com/office/powerpoint/2010/main" val="30484432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r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74FC197B-9B9B-6446-A23C-18FF10900863}"/>
              </a:ext>
            </a:extLst>
          </p:cNvPr>
          <p:cNvSpPr>
            <a:spLocks noGrp="1"/>
          </p:cNvSpPr>
          <p:nvPr>
            <p:ph type="body" sz="quarter" idx="10"/>
          </p:nvPr>
        </p:nvSpPr>
        <p:spPr>
          <a:xfrm>
            <a:off x="580766" y="2571750"/>
            <a:ext cx="5359591" cy="922696"/>
          </a:xfrm>
          <a:prstGeom prst="rect">
            <a:avLst/>
          </a:prstGeom>
        </p:spPr>
        <p:txBody>
          <a:bodyPr lIns="0" rIns="90000"/>
          <a:lstStyle>
            <a:lvl1pPr marL="0" indent="0">
              <a:buNone/>
              <a:defRPr>
                <a:solidFill>
                  <a:schemeClr val="accent1"/>
                </a:solidFill>
              </a:defRPr>
            </a:lvl1pPr>
          </a:lstStyle>
          <a:p>
            <a:pPr lvl="0"/>
            <a:r>
              <a:rPr lang="fr-FR"/>
              <a:t>Cliquez pour modifier les styles du texte du masque</a:t>
            </a:r>
          </a:p>
        </p:txBody>
      </p:sp>
      <p:sp>
        <p:nvSpPr>
          <p:cNvPr id="13" name="Titre 12">
            <a:extLst>
              <a:ext uri="{FF2B5EF4-FFF2-40B4-BE49-F238E27FC236}">
                <a16:creationId xmlns:a16="http://schemas.microsoft.com/office/drawing/2014/main" id="{B5B60384-B4B0-F44E-A68C-1EE1B2ED5891}"/>
              </a:ext>
            </a:extLst>
          </p:cNvPr>
          <p:cNvSpPr>
            <a:spLocks noGrp="1"/>
          </p:cNvSpPr>
          <p:nvPr>
            <p:ph type="title"/>
          </p:nvPr>
        </p:nvSpPr>
        <p:spPr>
          <a:xfrm>
            <a:off x="585788" y="527209"/>
            <a:ext cx="5354364" cy="1354217"/>
          </a:xfrm>
        </p:spPr>
        <p:txBody>
          <a:bodyPr/>
          <a:lstStyle>
            <a:lvl1pPr>
              <a:defRPr sz="4400">
                <a:solidFill>
                  <a:schemeClr val="accent1"/>
                </a:solidFill>
              </a:defRPr>
            </a:lvl1pPr>
          </a:lstStyle>
          <a:p>
            <a:r>
              <a:rPr lang="fr-FR"/>
              <a:t>Modifiez le style du titre</a:t>
            </a:r>
            <a:endParaRPr lang="fr-FR" dirty="0"/>
          </a:p>
        </p:txBody>
      </p:sp>
      <p:sp>
        <p:nvSpPr>
          <p:cNvPr id="8" name="Espace réservé du texte 10">
            <a:extLst>
              <a:ext uri="{FF2B5EF4-FFF2-40B4-BE49-F238E27FC236}">
                <a16:creationId xmlns:a16="http://schemas.microsoft.com/office/drawing/2014/main" id="{A23BB1FC-7123-3D4B-AF8D-08F98933E07D}"/>
              </a:ext>
            </a:extLst>
          </p:cNvPr>
          <p:cNvSpPr>
            <a:spLocks noGrp="1"/>
          </p:cNvSpPr>
          <p:nvPr>
            <p:ph type="body" sz="quarter" idx="11" hasCustomPrompt="1"/>
          </p:nvPr>
        </p:nvSpPr>
        <p:spPr>
          <a:xfrm>
            <a:off x="580766" y="3596015"/>
            <a:ext cx="5359591" cy="498821"/>
          </a:xfrm>
          <a:prstGeom prst="rect">
            <a:avLst/>
          </a:prstGeom>
        </p:spPr>
        <p:txBody>
          <a:bodyPr lIns="0" rIns="90000">
            <a:normAutofit/>
          </a:bodyPr>
          <a:lstStyle>
            <a:lvl1pPr marL="0" indent="0">
              <a:buNone/>
              <a:defRPr sz="1220">
                <a:solidFill>
                  <a:schemeClr val="accent1"/>
                </a:solidFill>
              </a:defRPr>
            </a:lvl1pPr>
          </a:lstStyle>
          <a:p>
            <a:pPr lvl="0"/>
            <a:r>
              <a:rPr lang="fr-FR" dirty="0"/>
              <a:t>Date</a:t>
            </a:r>
          </a:p>
        </p:txBody>
      </p:sp>
      <p:sp>
        <p:nvSpPr>
          <p:cNvPr id="12" name="object 21">
            <a:extLst>
              <a:ext uri="{FF2B5EF4-FFF2-40B4-BE49-F238E27FC236}">
                <a16:creationId xmlns:a16="http://schemas.microsoft.com/office/drawing/2014/main" id="{FC7B835D-E9C9-4458-B7A2-C70A123B5F3C}"/>
              </a:ext>
            </a:extLst>
          </p:cNvPr>
          <p:cNvSpPr txBox="1"/>
          <p:nvPr userDrawn="1"/>
        </p:nvSpPr>
        <p:spPr>
          <a:xfrm>
            <a:off x="580766" y="4639561"/>
            <a:ext cx="4706552" cy="194335"/>
          </a:xfrm>
          <a:prstGeom prst="rect">
            <a:avLst/>
          </a:prstGeom>
        </p:spPr>
        <p:txBody>
          <a:bodyPr vert="horz" wrap="square" lIns="0" tIns="7290" rIns="0" bIns="0" rtlCol="0">
            <a:spAutoFit/>
          </a:bodyPr>
          <a:lstStyle/>
          <a:p>
            <a:pPr marL="6430" marR="2572">
              <a:lnSpc>
                <a:spcPct val="100000"/>
              </a:lnSpc>
              <a:spcBef>
                <a:spcPts val="51"/>
              </a:spcBef>
            </a:pPr>
            <a:r>
              <a:rPr sz="1215" b="1" spc="-3" dirty="0">
                <a:solidFill>
                  <a:schemeClr val="accent1"/>
                </a:solidFill>
                <a:latin typeface="Arial"/>
                <a:cs typeface="Arial"/>
              </a:rPr>
              <a:t>Haute école </a:t>
            </a:r>
            <a:r>
              <a:rPr sz="1215" b="1" dirty="0">
                <a:solidFill>
                  <a:schemeClr val="accent1"/>
                </a:solidFill>
                <a:latin typeface="Arial"/>
                <a:cs typeface="Arial"/>
              </a:rPr>
              <a:t>de travail</a:t>
            </a:r>
            <a:r>
              <a:rPr sz="1215" b="1" spc="-46" dirty="0">
                <a:solidFill>
                  <a:schemeClr val="accent1"/>
                </a:solidFill>
                <a:latin typeface="Arial"/>
                <a:cs typeface="Arial"/>
              </a:rPr>
              <a:t> </a:t>
            </a:r>
            <a:r>
              <a:rPr sz="1215" b="1" spc="-3" dirty="0">
                <a:solidFill>
                  <a:schemeClr val="accent1"/>
                </a:solidFill>
                <a:latin typeface="Arial"/>
                <a:cs typeface="Arial"/>
              </a:rPr>
              <a:t>social et </a:t>
            </a:r>
            <a:r>
              <a:rPr sz="1215" b="1" dirty="0">
                <a:solidFill>
                  <a:schemeClr val="accent1"/>
                </a:solidFill>
                <a:latin typeface="Arial"/>
                <a:cs typeface="Arial"/>
              </a:rPr>
              <a:t>de la </a:t>
            </a:r>
            <a:r>
              <a:rPr sz="1215" b="1" spc="-3" dirty="0">
                <a:solidFill>
                  <a:schemeClr val="accent1"/>
                </a:solidFill>
                <a:latin typeface="Arial"/>
                <a:cs typeface="Arial"/>
              </a:rPr>
              <a:t>santé</a:t>
            </a:r>
            <a:r>
              <a:rPr sz="1215" b="1" spc="-20" dirty="0">
                <a:solidFill>
                  <a:schemeClr val="accent1"/>
                </a:solidFill>
                <a:latin typeface="Arial"/>
                <a:cs typeface="Arial"/>
              </a:rPr>
              <a:t> </a:t>
            </a:r>
            <a:r>
              <a:rPr sz="1215" b="1" dirty="0">
                <a:solidFill>
                  <a:schemeClr val="accent1"/>
                </a:solidFill>
                <a:latin typeface="Arial"/>
                <a:cs typeface="Arial"/>
              </a:rPr>
              <a:t>Lausanne</a:t>
            </a:r>
            <a:endParaRPr sz="1215" dirty="0">
              <a:solidFill>
                <a:schemeClr val="accent1"/>
              </a:solidFill>
              <a:latin typeface="Arial"/>
              <a:cs typeface="Arial"/>
            </a:endParaRPr>
          </a:p>
        </p:txBody>
      </p:sp>
      <p:grpSp>
        <p:nvGrpSpPr>
          <p:cNvPr id="6" name="Groupe 5">
            <a:extLst>
              <a:ext uri="{FF2B5EF4-FFF2-40B4-BE49-F238E27FC236}">
                <a16:creationId xmlns:a16="http://schemas.microsoft.com/office/drawing/2014/main" id="{B904B7F6-E128-48A4-BE3F-01A1E396B6C3}"/>
              </a:ext>
            </a:extLst>
          </p:cNvPr>
          <p:cNvGrpSpPr/>
          <p:nvPr userDrawn="1"/>
        </p:nvGrpSpPr>
        <p:grpSpPr>
          <a:xfrm>
            <a:off x="6298856" y="4202958"/>
            <a:ext cx="2259357" cy="586695"/>
            <a:chOff x="6298856" y="4202958"/>
            <a:chExt cx="2259357" cy="586695"/>
          </a:xfrm>
        </p:grpSpPr>
        <p:pic>
          <p:nvPicPr>
            <p:cNvPr id="3" name="Graphique 2">
              <a:extLst>
                <a:ext uri="{FF2B5EF4-FFF2-40B4-BE49-F238E27FC236}">
                  <a16:creationId xmlns:a16="http://schemas.microsoft.com/office/drawing/2014/main" id="{AEA54F81-4C3E-4F83-8417-C2E379227D2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40596" y="4202958"/>
              <a:ext cx="1217617" cy="529032"/>
            </a:xfrm>
            <a:prstGeom prst="rect">
              <a:avLst/>
            </a:prstGeom>
          </p:spPr>
        </p:pic>
        <p:pic>
          <p:nvPicPr>
            <p:cNvPr id="15" name="Graphique 14">
              <a:extLst>
                <a:ext uri="{FF2B5EF4-FFF2-40B4-BE49-F238E27FC236}">
                  <a16:creationId xmlns:a16="http://schemas.microsoft.com/office/drawing/2014/main" id="{3C1486B3-2C85-40DB-ACE2-60432ACF4763}"/>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98856" y="4202958"/>
              <a:ext cx="721416" cy="586695"/>
            </a:xfrm>
            <a:prstGeom prst="rect">
              <a:avLst/>
            </a:prstGeom>
          </p:spPr>
        </p:pic>
        <p:cxnSp>
          <p:nvCxnSpPr>
            <p:cNvPr id="5" name="Connecteur droit 4">
              <a:extLst>
                <a:ext uri="{FF2B5EF4-FFF2-40B4-BE49-F238E27FC236}">
                  <a16:creationId xmlns:a16="http://schemas.microsoft.com/office/drawing/2014/main" id="{30603A9C-5FA2-4540-946C-A3A1CD9DCF8C}"/>
                </a:ext>
              </a:extLst>
            </p:cNvPr>
            <p:cNvCxnSpPr/>
            <p:nvPr userDrawn="1"/>
          </p:nvCxnSpPr>
          <p:spPr>
            <a:xfrm>
              <a:off x="7164288" y="4202958"/>
              <a:ext cx="0" cy="586695"/>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onnes 1 image">
    <p:spTree>
      <p:nvGrpSpPr>
        <p:cNvPr id="1" name=""/>
        <p:cNvGrpSpPr/>
        <p:nvPr/>
      </p:nvGrpSpPr>
      <p:grpSpPr>
        <a:xfrm>
          <a:off x="0" y="0"/>
          <a:ext cx="0" cy="0"/>
          <a:chOff x="0" y="0"/>
          <a:chExt cx="0" cy="0"/>
        </a:xfrm>
      </p:grpSpPr>
      <p:sp>
        <p:nvSpPr>
          <p:cNvPr id="29" name="Espace réservé du texte 28">
            <a:extLst>
              <a:ext uri="{FF2B5EF4-FFF2-40B4-BE49-F238E27FC236}">
                <a16:creationId xmlns:a16="http://schemas.microsoft.com/office/drawing/2014/main" id="{D84D0237-BF75-6E48-BE2C-982D7B8145A4}"/>
              </a:ext>
            </a:extLst>
          </p:cNvPr>
          <p:cNvSpPr>
            <a:spLocks noGrp="1"/>
          </p:cNvSpPr>
          <p:nvPr>
            <p:ph type="body" sz="quarter" idx="10"/>
          </p:nvPr>
        </p:nvSpPr>
        <p:spPr>
          <a:xfrm>
            <a:off x="585788" y="1337310"/>
            <a:ext cx="3686175" cy="3240405"/>
          </a:xfrm>
          <a:prstGeom prst="rect">
            <a:avLst/>
          </a:prstGeom>
        </p:spPr>
        <p:txBody>
          <a:bodyPr lIns="0" rIns="90000"/>
          <a:lstStyle>
            <a:lvl1pPr marL="0" indent="0" eaLnBrk="1" hangingPunct="1">
              <a:buFont typeface="Police système"/>
              <a:buNone/>
              <a:tabLst/>
              <a:defRPr lang="fr-FR" sz="1800" b="0" dirty="0">
                <a:solidFill>
                  <a:schemeClr val="tx1"/>
                </a:solidFill>
                <a:latin typeface="Arial" panose="020B0604020202020204" pitchFamily="34" charset="0"/>
                <a:ea typeface="+mn-ea"/>
                <a:cs typeface="Arial" panose="020B0604020202020204" pitchFamily="34" charset="0"/>
              </a:defRPr>
            </a:lvl1pPr>
            <a:lvl2pPr eaLnBrk="1" hangingPunct="1">
              <a:buFont typeface="Police système"/>
              <a:tabLst/>
              <a:defRPr lang="fr-FR" sz="1800" b="0" dirty="0">
                <a:solidFill>
                  <a:schemeClr val="tx1"/>
                </a:solidFill>
                <a:latin typeface="Arial" panose="020B0604020202020204" pitchFamily="34" charset="0"/>
                <a:ea typeface="+mn-ea"/>
                <a:cs typeface="Arial" panose="020B0604020202020204" pitchFamily="34" charset="0"/>
              </a:defRPr>
            </a:lvl2pPr>
          </a:lstStyle>
          <a:p>
            <a:pPr lvl="0"/>
            <a:r>
              <a:rPr lang="fr-FR"/>
              <a:t>Cliquez pour modifier les styles du texte du masque</a:t>
            </a:r>
          </a:p>
          <a:p>
            <a:pPr lvl="1"/>
            <a:r>
              <a:rPr lang="fr-FR"/>
              <a:t>Deuxième niveau</a:t>
            </a:r>
          </a:p>
        </p:txBody>
      </p:sp>
      <p:sp>
        <p:nvSpPr>
          <p:cNvPr id="8" name="Espace réservé pour une image  7">
            <a:extLst>
              <a:ext uri="{FF2B5EF4-FFF2-40B4-BE49-F238E27FC236}">
                <a16:creationId xmlns:a16="http://schemas.microsoft.com/office/drawing/2014/main" id="{CDF9088F-81ED-194F-8B02-D70B48DEC042}"/>
              </a:ext>
            </a:extLst>
          </p:cNvPr>
          <p:cNvSpPr>
            <a:spLocks noGrp="1"/>
          </p:cNvSpPr>
          <p:nvPr>
            <p:ph type="pic" sz="quarter" idx="11"/>
          </p:nvPr>
        </p:nvSpPr>
        <p:spPr>
          <a:xfrm>
            <a:off x="4872038" y="1337311"/>
            <a:ext cx="3686175" cy="2818616"/>
          </a:xfrm>
          <a:prstGeom prst="rect">
            <a:avLst/>
          </a:prstGeom>
        </p:spPr>
        <p:txBody>
          <a:bodyPr lIns="0" rIns="90000"/>
          <a:lstStyle/>
          <a:p>
            <a:r>
              <a:rPr lang="fr-FR"/>
              <a:t>Cliquez sur l'icône pour ajouter une image</a:t>
            </a:r>
            <a:endParaRPr lang="fr-FR" dirty="0"/>
          </a:p>
        </p:txBody>
      </p:sp>
      <p:sp>
        <p:nvSpPr>
          <p:cNvPr id="10" name="Titre 9">
            <a:extLst>
              <a:ext uri="{FF2B5EF4-FFF2-40B4-BE49-F238E27FC236}">
                <a16:creationId xmlns:a16="http://schemas.microsoft.com/office/drawing/2014/main" id="{07457DB1-9357-DF4E-BCEB-79453245946D}"/>
              </a:ext>
            </a:extLst>
          </p:cNvPr>
          <p:cNvSpPr>
            <a:spLocks noGrp="1"/>
          </p:cNvSpPr>
          <p:nvPr>
            <p:ph type="title"/>
          </p:nvPr>
        </p:nvSpPr>
        <p:spPr/>
        <p:txBody>
          <a:bodyPr/>
          <a:lstStyle/>
          <a:p>
            <a:r>
              <a:rPr lang="fr-FR"/>
              <a:t>Modifiez le style du titre</a:t>
            </a:r>
            <a:endParaRPr lang="fr-FR" dirty="0"/>
          </a:p>
        </p:txBody>
      </p:sp>
      <p:sp>
        <p:nvSpPr>
          <p:cNvPr id="12" name="Espace réservé du numéro de diapositive 11">
            <a:extLst>
              <a:ext uri="{FF2B5EF4-FFF2-40B4-BE49-F238E27FC236}">
                <a16:creationId xmlns:a16="http://schemas.microsoft.com/office/drawing/2014/main" id="{83C3D9DA-ED48-F643-9358-2783BF238545}"/>
              </a:ext>
            </a:extLst>
          </p:cNvPr>
          <p:cNvSpPr>
            <a:spLocks noGrp="1"/>
          </p:cNvSpPr>
          <p:nvPr>
            <p:ph type="sldNum" sz="quarter" idx="12"/>
          </p:nvPr>
        </p:nvSpPr>
        <p:spPr/>
        <p:txBody>
          <a:bodyPr/>
          <a:lstStyle/>
          <a:p>
            <a:fld id="{0E434C1D-1690-3843-82F9-787CBA0F31F5}" type="slidenum">
              <a:rPr lang="fr-FR" smtClean="0"/>
              <a:pPr/>
              <a:t>‹N°›</a:t>
            </a:fld>
            <a:endParaRPr lang="fr-FR" dirty="0"/>
          </a:p>
        </p:txBody>
      </p:sp>
    </p:spTree>
    <p:extLst>
      <p:ext uri="{BB962C8B-B14F-4D97-AF65-F5344CB8AC3E}">
        <p14:creationId xmlns:p14="http://schemas.microsoft.com/office/powerpoint/2010/main" val="2845123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p:spTree>
      <p:nvGrpSpPr>
        <p:cNvPr id="1" name=""/>
        <p:cNvGrpSpPr/>
        <p:nvPr/>
      </p:nvGrpSpPr>
      <p:grpSpPr>
        <a:xfrm>
          <a:off x="0" y="0"/>
          <a:ext cx="0" cy="0"/>
          <a:chOff x="0" y="0"/>
          <a:chExt cx="0" cy="0"/>
        </a:xfrm>
      </p:grpSpPr>
      <p:sp>
        <p:nvSpPr>
          <p:cNvPr id="4" name="Espace réservé pour une image  3">
            <a:extLst>
              <a:ext uri="{FF2B5EF4-FFF2-40B4-BE49-F238E27FC236}">
                <a16:creationId xmlns:a16="http://schemas.microsoft.com/office/drawing/2014/main" id="{82CBB519-2BA9-824D-8AD9-049C04AD083B}"/>
              </a:ext>
            </a:extLst>
          </p:cNvPr>
          <p:cNvSpPr>
            <a:spLocks noGrp="1"/>
          </p:cNvSpPr>
          <p:nvPr>
            <p:ph type="pic" sz="quarter" idx="10"/>
          </p:nvPr>
        </p:nvSpPr>
        <p:spPr>
          <a:xfrm>
            <a:off x="0" y="0"/>
            <a:ext cx="9144000" cy="5143500"/>
          </a:xfrm>
          <a:prstGeom prst="rect">
            <a:avLst/>
          </a:prstGeom>
        </p:spPr>
        <p:txBody>
          <a:bodyPr/>
          <a:lstStyle/>
          <a:p>
            <a:r>
              <a:rPr lang="fr-FR"/>
              <a:t>Cliquez sur l'icône pour ajouter une image</a:t>
            </a:r>
          </a:p>
        </p:txBody>
      </p:sp>
      <p:sp>
        <p:nvSpPr>
          <p:cNvPr id="6" name="Espace réservé du texte 5">
            <a:extLst>
              <a:ext uri="{FF2B5EF4-FFF2-40B4-BE49-F238E27FC236}">
                <a16:creationId xmlns:a16="http://schemas.microsoft.com/office/drawing/2014/main" id="{E9FCC315-613E-8D4F-8F1F-C66FC9CDE292}"/>
              </a:ext>
            </a:extLst>
          </p:cNvPr>
          <p:cNvSpPr>
            <a:spLocks noGrp="1"/>
          </p:cNvSpPr>
          <p:nvPr>
            <p:ph type="body" sz="quarter" idx="11"/>
          </p:nvPr>
        </p:nvSpPr>
        <p:spPr>
          <a:xfrm>
            <a:off x="585788" y="3399323"/>
            <a:ext cx="3686175" cy="1179027"/>
          </a:xfrm>
          <a:prstGeom prst="rect">
            <a:avLst/>
          </a:prstGeom>
          <a:solidFill>
            <a:schemeClr val="accent6"/>
          </a:solidFill>
        </p:spPr>
        <p:txBody>
          <a:bodyPr wrap="square" lIns="360000" tIns="251999" rIns="360000" bIns="360000" anchor="b" anchorCtr="0">
            <a:spAutoFit/>
          </a:bodyPr>
          <a:lstStyle>
            <a:lvl1pPr>
              <a:defRPr sz="1823" b="1">
                <a:solidFill>
                  <a:schemeClr val="tx1"/>
                </a:solidFill>
              </a:defRPr>
            </a:lvl1pPr>
          </a:lstStyle>
          <a:p>
            <a:pPr lvl="0"/>
            <a:r>
              <a:rPr lang="fr-FR"/>
              <a:t>Cliquez pour modifier les styles du texte du masque</a:t>
            </a:r>
          </a:p>
        </p:txBody>
      </p:sp>
    </p:spTree>
    <p:extLst>
      <p:ext uri="{BB962C8B-B14F-4D97-AF65-F5344CB8AC3E}">
        <p14:creationId xmlns:p14="http://schemas.microsoft.com/office/powerpoint/2010/main" val="41027650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cran Ordinateur">
    <p:spTree>
      <p:nvGrpSpPr>
        <p:cNvPr id="1" name=""/>
        <p:cNvGrpSpPr/>
        <p:nvPr/>
      </p:nvGrpSpPr>
      <p:grpSpPr>
        <a:xfrm>
          <a:off x="0" y="0"/>
          <a:ext cx="0" cy="0"/>
          <a:chOff x="0" y="0"/>
          <a:chExt cx="0" cy="0"/>
        </a:xfrm>
      </p:grpSpPr>
      <p:pic>
        <p:nvPicPr>
          <p:cNvPr id="3" name="Image 2" descr="Une image contenant équipement électronique, afficher, moniteur, capture d’écran&#10;&#10;Description générée automatiquement">
            <a:extLst>
              <a:ext uri="{FF2B5EF4-FFF2-40B4-BE49-F238E27FC236}">
                <a16:creationId xmlns:a16="http://schemas.microsoft.com/office/drawing/2014/main" id="{5FD4A56A-B525-3D4E-97B5-61E2DD1D09F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528" y="1261622"/>
            <a:ext cx="6237587" cy="3354669"/>
          </a:xfrm>
          <a:prstGeom prst="rect">
            <a:avLst/>
          </a:prstGeom>
        </p:spPr>
      </p:pic>
      <p:sp>
        <p:nvSpPr>
          <p:cNvPr id="8" name="Titre 7">
            <a:extLst>
              <a:ext uri="{FF2B5EF4-FFF2-40B4-BE49-F238E27FC236}">
                <a16:creationId xmlns:a16="http://schemas.microsoft.com/office/drawing/2014/main" id="{A029BB69-13B2-3A4F-A48B-7121921D95F8}"/>
              </a:ext>
            </a:extLst>
          </p:cNvPr>
          <p:cNvSpPr>
            <a:spLocks noGrp="1"/>
          </p:cNvSpPr>
          <p:nvPr>
            <p:ph type="title"/>
          </p:nvPr>
        </p:nvSpPr>
        <p:spPr/>
        <p:txBody>
          <a:bodyPr/>
          <a:lstStyle/>
          <a:p>
            <a:r>
              <a:rPr lang="fr-FR"/>
              <a:t>Modifiez le style du titre</a:t>
            </a:r>
            <a:endParaRPr lang="fr-FR" dirty="0"/>
          </a:p>
        </p:txBody>
      </p:sp>
      <p:sp>
        <p:nvSpPr>
          <p:cNvPr id="9" name="Espace réservé du numéro de diapositive 8">
            <a:extLst>
              <a:ext uri="{FF2B5EF4-FFF2-40B4-BE49-F238E27FC236}">
                <a16:creationId xmlns:a16="http://schemas.microsoft.com/office/drawing/2014/main" id="{9563D381-0626-0C41-9942-1F2AE20735A2}"/>
              </a:ext>
            </a:extLst>
          </p:cNvPr>
          <p:cNvSpPr>
            <a:spLocks noGrp="1"/>
          </p:cNvSpPr>
          <p:nvPr>
            <p:ph type="sldNum" sz="quarter" idx="12"/>
          </p:nvPr>
        </p:nvSpPr>
        <p:spPr/>
        <p:txBody>
          <a:bodyPr/>
          <a:lstStyle/>
          <a:p>
            <a:fld id="{0E434C1D-1690-3843-82F9-787CBA0F31F5}" type="slidenum">
              <a:rPr lang="fr-FR" smtClean="0"/>
              <a:pPr/>
              <a:t>‹N°›</a:t>
            </a:fld>
            <a:endParaRPr lang="fr-FR" dirty="0"/>
          </a:p>
        </p:txBody>
      </p:sp>
      <p:sp>
        <p:nvSpPr>
          <p:cNvPr id="5" name="Rectangle 4">
            <a:extLst>
              <a:ext uri="{FF2B5EF4-FFF2-40B4-BE49-F238E27FC236}">
                <a16:creationId xmlns:a16="http://schemas.microsoft.com/office/drawing/2014/main" id="{0BFF1F5F-4C79-9F4C-B7D3-DC1193E88740}"/>
              </a:ext>
            </a:extLst>
          </p:cNvPr>
          <p:cNvSpPr/>
          <p:nvPr userDrawn="1"/>
        </p:nvSpPr>
        <p:spPr>
          <a:xfrm>
            <a:off x="683568" y="1419622"/>
            <a:ext cx="4464496" cy="2808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pour une image  6">
            <a:extLst>
              <a:ext uri="{FF2B5EF4-FFF2-40B4-BE49-F238E27FC236}">
                <a16:creationId xmlns:a16="http://schemas.microsoft.com/office/drawing/2014/main" id="{62AC3624-DA2A-0942-92AE-E18D61C25E10}"/>
              </a:ext>
            </a:extLst>
          </p:cNvPr>
          <p:cNvSpPr>
            <a:spLocks noGrp="1"/>
          </p:cNvSpPr>
          <p:nvPr>
            <p:ph type="pic" sz="quarter" idx="13"/>
          </p:nvPr>
        </p:nvSpPr>
        <p:spPr>
          <a:xfrm>
            <a:off x="683568" y="1419225"/>
            <a:ext cx="4464496" cy="2808709"/>
          </a:xfrm>
        </p:spPr>
        <p:txBody>
          <a:bodyPr/>
          <a:lstStyle>
            <a:lvl1pPr marL="0" marR="0" indent="0" algn="ctr" defTabSz="462961" rtl="0" eaLnBrk="1" fontAlgn="auto" latinLnBrk="0" hangingPunct="1">
              <a:lnSpc>
                <a:spcPct val="100000"/>
              </a:lnSpc>
              <a:spcBef>
                <a:spcPts val="0"/>
              </a:spcBef>
              <a:spcAft>
                <a:spcPts val="0"/>
              </a:spcAft>
              <a:buClr>
                <a:schemeClr val="tx2"/>
              </a:buClr>
              <a:buSzTx/>
              <a:buFont typeface="Police système"/>
              <a:buNone/>
              <a:tabLst/>
              <a:defRPr>
                <a:solidFill>
                  <a:schemeClr val="bg1"/>
                </a:solidFill>
              </a:defRPr>
            </a:lvl1pPr>
          </a:lstStyle>
          <a:p>
            <a:pPr marL="0" marR="0" lvl="0" indent="0" algn="l" defTabSz="462961" rtl="0" eaLnBrk="1" fontAlgn="auto" latinLnBrk="0" hangingPunct="1">
              <a:lnSpc>
                <a:spcPct val="100000"/>
              </a:lnSpc>
              <a:spcBef>
                <a:spcPts val="0"/>
              </a:spcBef>
              <a:spcAft>
                <a:spcPts val="0"/>
              </a:spcAft>
              <a:buClr>
                <a:schemeClr val="tx2"/>
              </a:buClr>
              <a:buSzTx/>
              <a:buFont typeface="Police système"/>
              <a:buNone/>
              <a:tabLst/>
              <a:defRPr/>
            </a:pPr>
            <a:r>
              <a:rPr lang="fr-FR"/>
              <a:t>Cliquez sur l'icône pour ajouter une image</a:t>
            </a:r>
            <a:endParaRPr lang="fr-FR" dirty="0"/>
          </a:p>
        </p:txBody>
      </p:sp>
      <p:sp>
        <p:nvSpPr>
          <p:cNvPr id="10" name="Espace réservé du texte 28">
            <a:extLst>
              <a:ext uri="{FF2B5EF4-FFF2-40B4-BE49-F238E27FC236}">
                <a16:creationId xmlns:a16="http://schemas.microsoft.com/office/drawing/2014/main" id="{7DCA0E56-5D6F-A54D-98EF-55177FA474EF}"/>
              </a:ext>
            </a:extLst>
          </p:cNvPr>
          <p:cNvSpPr>
            <a:spLocks noGrp="1"/>
          </p:cNvSpPr>
          <p:nvPr>
            <p:ph type="body" sz="quarter" idx="10"/>
          </p:nvPr>
        </p:nvSpPr>
        <p:spPr>
          <a:xfrm>
            <a:off x="5729288" y="1337310"/>
            <a:ext cx="2828924" cy="2881313"/>
          </a:xfrm>
          <a:prstGeom prst="rect">
            <a:avLst/>
          </a:prstGeom>
        </p:spPr>
        <p:txBody>
          <a:bodyPr lIns="0" rIns="90000">
            <a:noAutofit/>
          </a:bodyPr>
          <a:lstStyle>
            <a:lvl1pPr marL="0" indent="0" eaLnBrk="1" hangingPunct="1">
              <a:buFont typeface="Police système"/>
              <a:buNone/>
              <a:tabLst/>
              <a:defRPr lang="fr-FR" sz="1800" b="0" dirty="0">
                <a:solidFill>
                  <a:schemeClr val="tx1"/>
                </a:solidFill>
                <a:latin typeface="Arial" panose="020B0604020202020204" pitchFamily="34" charset="0"/>
                <a:ea typeface="+mn-ea"/>
                <a:cs typeface="Arial" panose="020B0604020202020204" pitchFamily="34" charset="0"/>
              </a:defRPr>
            </a:lvl1pPr>
            <a:lvl2pPr eaLnBrk="1" hangingPunct="1">
              <a:buFont typeface="Police système"/>
              <a:tabLst/>
              <a:defRPr lang="fr-FR" sz="1800" b="0" dirty="0">
                <a:solidFill>
                  <a:schemeClr val="tx1"/>
                </a:solidFill>
                <a:latin typeface="Arial" panose="020B0604020202020204" pitchFamily="34" charset="0"/>
                <a:ea typeface="+mn-ea"/>
                <a:cs typeface="Arial" panose="020B0604020202020204" pitchFamily="34" charset="0"/>
              </a:defRPr>
            </a:lvl2pPr>
          </a:lstStyle>
          <a:p>
            <a:pPr lvl="0"/>
            <a:r>
              <a:rPr lang="fr-FR"/>
              <a:t>Cliquez pour modifier les styles du texte du masque</a:t>
            </a:r>
          </a:p>
          <a:p>
            <a:pPr lvl="1"/>
            <a:r>
              <a:rPr lang="fr-FR"/>
              <a:t>Deuxième niveau</a:t>
            </a:r>
          </a:p>
        </p:txBody>
      </p:sp>
    </p:spTree>
    <p:extLst>
      <p:ext uri="{BB962C8B-B14F-4D97-AF65-F5344CB8AC3E}">
        <p14:creationId xmlns:p14="http://schemas.microsoft.com/office/powerpoint/2010/main" val="1270265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cran Smartphone">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A029BB69-13B2-3A4F-A48B-7121921D95F8}"/>
              </a:ext>
            </a:extLst>
          </p:cNvPr>
          <p:cNvSpPr>
            <a:spLocks noGrp="1"/>
          </p:cNvSpPr>
          <p:nvPr>
            <p:ph type="title"/>
          </p:nvPr>
        </p:nvSpPr>
        <p:spPr/>
        <p:txBody>
          <a:bodyPr/>
          <a:lstStyle/>
          <a:p>
            <a:r>
              <a:rPr lang="fr-FR"/>
              <a:t>Modifiez le style du titre</a:t>
            </a:r>
            <a:endParaRPr lang="fr-FR" dirty="0"/>
          </a:p>
        </p:txBody>
      </p:sp>
      <p:sp>
        <p:nvSpPr>
          <p:cNvPr id="9" name="Espace réservé du numéro de diapositive 8">
            <a:extLst>
              <a:ext uri="{FF2B5EF4-FFF2-40B4-BE49-F238E27FC236}">
                <a16:creationId xmlns:a16="http://schemas.microsoft.com/office/drawing/2014/main" id="{9563D381-0626-0C41-9942-1F2AE20735A2}"/>
              </a:ext>
            </a:extLst>
          </p:cNvPr>
          <p:cNvSpPr>
            <a:spLocks noGrp="1"/>
          </p:cNvSpPr>
          <p:nvPr>
            <p:ph type="sldNum" sz="quarter" idx="12"/>
          </p:nvPr>
        </p:nvSpPr>
        <p:spPr/>
        <p:txBody>
          <a:bodyPr/>
          <a:lstStyle/>
          <a:p>
            <a:fld id="{0E434C1D-1690-3843-82F9-787CBA0F31F5}" type="slidenum">
              <a:rPr lang="fr-FR" smtClean="0"/>
              <a:pPr/>
              <a:t>‹N°›</a:t>
            </a:fld>
            <a:endParaRPr lang="fr-FR" dirty="0"/>
          </a:p>
        </p:txBody>
      </p:sp>
      <p:pic>
        <p:nvPicPr>
          <p:cNvPr id="3" name="Image 2" descr="Une image contenant moniteur, signe, téléphone&#10;&#10;Description générée automatiquement">
            <a:extLst>
              <a:ext uri="{FF2B5EF4-FFF2-40B4-BE49-F238E27FC236}">
                <a16:creationId xmlns:a16="http://schemas.microsoft.com/office/drawing/2014/main" id="{8008535A-246E-A54D-9562-FE289A3D8B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3528" y="1341288"/>
            <a:ext cx="2160240" cy="3363838"/>
          </a:xfrm>
          <a:prstGeom prst="rect">
            <a:avLst/>
          </a:prstGeom>
        </p:spPr>
      </p:pic>
      <p:sp>
        <p:nvSpPr>
          <p:cNvPr id="7" name="Rectangle : coins arrondis 6">
            <a:extLst>
              <a:ext uri="{FF2B5EF4-FFF2-40B4-BE49-F238E27FC236}">
                <a16:creationId xmlns:a16="http://schemas.microsoft.com/office/drawing/2014/main" id="{21E1C182-5974-184C-A71B-9B335FBC5EC6}"/>
              </a:ext>
            </a:extLst>
          </p:cNvPr>
          <p:cNvSpPr/>
          <p:nvPr userDrawn="1"/>
        </p:nvSpPr>
        <p:spPr>
          <a:xfrm>
            <a:off x="611560" y="1440000"/>
            <a:ext cx="1554437" cy="3096000"/>
          </a:xfrm>
          <a:prstGeom prst="roundRect">
            <a:avLst>
              <a:gd name="adj" fmla="val 100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noFill/>
            </a:endParaRPr>
          </a:p>
        </p:txBody>
      </p:sp>
      <p:sp>
        <p:nvSpPr>
          <p:cNvPr id="19" name="Espace réservé pour une image  18">
            <a:extLst>
              <a:ext uri="{FF2B5EF4-FFF2-40B4-BE49-F238E27FC236}">
                <a16:creationId xmlns:a16="http://schemas.microsoft.com/office/drawing/2014/main" id="{75166277-933F-EF49-8836-33242B422F2A}"/>
              </a:ext>
            </a:extLst>
          </p:cNvPr>
          <p:cNvSpPr>
            <a:spLocks noGrp="1"/>
          </p:cNvSpPr>
          <p:nvPr>
            <p:ph type="pic" sz="quarter" idx="11"/>
          </p:nvPr>
        </p:nvSpPr>
        <p:spPr>
          <a:xfrm>
            <a:off x="611560" y="1440000"/>
            <a:ext cx="1584176" cy="3096000"/>
          </a:xfrm>
          <a:custGeom>
            <a:avLst/>
            <a:gdLst>
              <a:gd name="connsiteX0" fmla="*/ 144779 w 1440160"/>
              <a:gd name="connsiteY0" fmla="*/ 0 h 3096000"/>
              <a:gd name="connsiteX1" fmla="*/ 1295381 w 1440160"/>
              <a:gd name="connsiteY1" fmla="*/ 0 h 3096000"/>
              <a:gd name="connsiteX2" fmla="*/ 1440160 w 1440160"/>
              <a:gd name="connsiteY2" fmla="*/ 144779 h 3096000"/>
              <a:gd name="connsiteX3" fmla="*/ 1440160 w 1440160"/>
              <a:gd name="connsiteY3" fmla="*/ 2951221 h 3096000"/>
              <a:gd name="connsiteX4" fmla="*/ 1295381 w 1440160"/>
              <a:gd name="connsiteY4" fmla="*/ 3096000 h 3096000"/>
              <a:gd name="connsiteX5" fmla="*/ 144779 w 1440160"/>
              <a:gd name="connsiteY5" fmla="*/ 3096000 h 3096000"/>
              <a:gd name="connsiteX6" fmla="*/ 0 w 1440160"/>
              <a:gd name="connsiteY6" fmla="*/ 2951221 h 3096000"/>
              <a:gd name="connsiteX7" fmla="*/ 0 w 1440160"/>
              <a:gd name="connsiteY7" fmla="*/ 144779 h 3096000"/>
              <a:gd name="connsiteX8" fmla="*/ 144779 w 1440160"/>
              <a:gd name="connsiteY8" fmla="*/ 0 h 309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40160" h="3096000">
                <a:moveTo>
                  <a:pt x="144779" y="0"/>
                </a:moveTo>
                <a:lnTo>
                  <a:pt x="1295381" y="0"/>
                </a:lnTo>
                <a:cubicBezTo>
                  <a:pt x="1375340" y="0"/>
                  <a:pt x="1440160" y="64820"/>
                  <a:pt x="1440160" y="144779"/>
                </a:cubicBezTo>
                <a:lnTo>
                  <a:pt x="1440160" y="2951221"/>
                </a:lnTo>
                <a:cubicBezTo>
                  <a:pt x="1440160" y="3031180"/>
                  <a:pt x="1375340" y="3096000"/>
                  <a:pt x="1295381" y="3096000"/>
                </a:cubicBezTo>
                <a:lnTo>
                  <a:pt x="144779" y="3096000"/>
                </a:lnTo>
                <a:cubicBezTo>
                  <a:pt x="64820" y="3096000"/>
                  <a:pt x="0" y="3031180"/>
                  <a:pt x="0" y="2951221"/>
                </a:cubicBezTo>
                <a:lnTo>
                  <a:pt x="0" y="144779"/>
                </a:lnTo>
                <a:cubicBezTo>
                  <a:pt x="0" y="64820"/>
                  <a:pt x="64820" y="0"/>
                  <a:pt x="144779" y="0"/>
                </a:cubicBezTo>
                <a:close/>
              </a:path>
            </a:pathLst>
          </a:custGeom>
        </p:spPr>
        <p:txBody>
          <a:bodyPr wrap="square" lIns="0" rIns="90000">
            <a:noAutofit/>
          </a:bodyPr>
          <a:lstStyle>
            <a:lvl1pPr algn="ctr">
              <a:defRPr>
                <a:solidFill>
                  <a:schemeClr val="bg1"/>
                </a:solidFill>
              </a:defRPr>
            </a:lvl1pPr>
          </a:lstStyle>
          <a:p>
            <a:r>
              <a:rPr lang="fr-FR"/>
              <a:t>Cliquez sur l'icône pour ajouter une image</a:t>
            </a:r>
            <a:endParaRPr lang="fr-FR" dirty="0"/>
          </a:p>
        </p:txBody>
      </p:sp>
      <p:sp>
        <p:nvSpPr>
          <p:cNvPr id="20" name="Rectangle : coins arrondis 19">
            <a:extLst>
              <a:ext uri="{FF2B5EF4-FFF2-40B4-BE49-F238E27FC236}">
                <a16:creationId xmlns:a16="http://schemas.microsoft.com/office/drawing/2014/main" id="{AE0570A5-21D2-6B46-A77C-01310BBDDFB7}"/>
              </a:ext>
            </a:extLst>
          </p:cNvPr>
          <p:cNvSpPr/>
          <p:nvPr userDrawn="1"/>
        </p:nvSpPr>
        <p:spPr>
          <a:xfrm>
            <a:off x="1045012" y="1419622"/>
            <a:ext cx="792088" cy="144016"/>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sp>
        <p:nvSpPr>
          <p:cNvPr id="21" name="Espace réservé du texte 28">
            <a:extLst>
              <a:ext uri="{FF2B5EF4-FFF2-40B4-BE49-F238E27FC236}">
                <a16:creationId xmlns:a16="http://schemas.microsoft.com/office/drawing/2014/main" id="{ACEF5907-7BE0-EA44-83E3-59D8D664A7CC}"/>
              </a:ext>
            </a:extLst>
          </p:cNvPr>
          <p:cNvSpPr>
            <a:spLocks noGrp="1"/>
          </p:cNvSpPr>
          <p:nvPr>
            <p:ph type="body" sz="quarter" idx="10"/>
          </p:nvPr>
        </p:nvSpPr>
        <p:spPr>
          <a:xfrm>
            <a:off x="2483768" y="1337310"/>
            <a:ext cx="6074444" cy="2890624"/>
          </a:xfrm>
          <a:prstGeom prst="rect">
            <a:avLst/>
          </a:prstGeom>
        </p:spPr>
        <p:txBody>
          <a:bodyPr lIns="0" rIns="90000">
            <a:noAutofit/>
          </a:bodyPr>
          <a:lstStyle>
            <a:lvl1pPr marL="0" indent="0" eaLnBrk="1" hangingPunct="1">
              <a:buFont typeface="Police système"/>
              <a:buNone/>
              <a:tabLst/>
              <a:defRPr lang="fr-FR" sz="1800" b="0" dirty="0">
                <a:solidFill>
                  <a:schemeClr val="tx1"/>
                </a:solidFill>
                <a:latin typeface="Arial" panose="020B0604020202020204" pitchFamily="34" charset="0"/>
                <a:ea typeface="+mn-ea"/>
                <a:cs typeface="Arial" panose="020B0604020202020204" pitchFamily="34" charset="0"/>
              </a:defRPr>
            </a:lvl1pPr>
            <a:lvl2pPr eaLnBrk="1" hangingPunct="1">
              <a:buFont typeface="Police système"/>
              <a:tabLst/>
              <a:defRPr lang="fr-FR" sz="1800" b="0" dirty="0">
                <a:solidFill>
                  <a:schemeClr val="tx1"/>
                </a:solidFill>
                <a:latin typeface="Arial" panose="020B0604020202020204" pitchFamily="34" charset="0"/>
                <a:ea typeface="+mn-ea"/>
                <a:cs typeface="Arial" panose="020B0604020202020204" pitchFamily="34" charset="0"/>
              </a:defRPr>
            </a:lvl2pPr>
          </a:lstStyle>
          <a:p>
            <a:pPr lvl="0"/>
            <a:r>
              <a:rPr lang="fr-FR"/>
              <a:t>Cliquez pour modifier les styles du texte du masque</a:t>
            </a:r>
          </a:p>
          <a:p>
            <a:pPr lvl="1"/>
            <a:r>
              <a:rPr lang="fr-FR"/>
              <a:t>Deuxième niveau</a:t>
            </a:r>
          </a:p>
        </p:txBody>
      </p:sp>
    </p:spTree>
    <p:extLst>
      <p:ext uri="{BB962C8B-B14F-4D97-AF65-F5344CB8AC3E}">
        <p14:creationId xmlns:p14="http://schemas.microsoft.com/office/powerpoint/2010/main" val="1170341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Partenaires">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A029BB69-13B2-3A4F-A48B-7121921D95F8}"/>
              </a:ext>
            </a:extLst>
          </p:cNvPr>
          <p:cNvSpPr>
            <a:spLocks noGrp="1"/>
          </p:cNvSpPr>
          <p:nvPr>
            <p:ph type="title" hasCustomPrompt="1"/>
          </p:nvPr>
        </p:nvSpPr>
        <p:spPr/>
        <p:txBody>
          <a:bodyPr/>
          <a:lstStyle>
            <a:lvl1pPr>
              <a:defRPr/>
            </a:lvl1pPr>
          </a:lstStyle>
          <a:p>
            <a:r>
              <a:rPr lang="fr-FR" dirty="0"/>
              <a:t>Modifiez le texte</a:t>
            </a:r>
          </a:p>
        </p:txBody>
      </p:sp>
      <p:sp>
        <p:nvSpPr>
          <p:cNvPr id="9" name="Espace réservé du numéro de diapositive 8">
            <a:extLst>
              <a:ext uri="{FF2B5EF4-FFF2-40B4-BE49-F238E27FC236}">
                <a16:creationId xmlns:a16="http://schemas.microsoft.com/office/drawing/2014/main" id="{9563D381-0626-0C41-9942-1F2AE20735A2}"/>
              </a:ext>
            </a:extLst>
          </p:cNvPr>
          <p:cNvSpPr>
            <a:spLocks noGrp="1"/>
          </p:cNvSpPr>
          <p:nvPr>
            <p:ph type="sldNum" sz="quarter" idx="12"/>
          </p:nvPr>
        </p:nvSpPr>
        <p:spPr/>
        <p:txBody>
          <a:bodyPr/>
          <a:lstStyle/>
          <a:p>
            <a:fld id="{0E434C1D-1690-3843-82F9-787CBA0F31F5}" type="slidenum">
              <a:rPr lang="fr-FR" smtClean="0"/>
              <a:pPr/>
              <a:t>‹N°›</a:t>
            </a:fld>
            <a:endParaRPr lang="fr-FR" dirty="0"/>
          </a:p>
        </p:txBody>
      </p:sp>
      <p:sp>
        <p:nvSpPr>
          <p:cNvPr id="34" name="Espace réservé pour une image  21">
            <a:extLst>
              <a:ext uri="{FF2B5EF4-FFF2-40B4-BE49-F238E27FC236}">
                <a16:creationId xmlns:a16="http://schemas.microsoft.com/office/drawing/2014/main" id="{F10CEA2A-D812-A744-A12B-F27D826135C4}"/>
              </a:ext>
            </a:extLst>
          </p:cNvPr>
          <p:cNvSpPr>
            <a:spLocks noGrp="1"/>
          </p:cNvSpPr>
          <p:nvPr>
            <p:ph type="pic" sz="quarter" idx="15"/>
          </p:nvPr>
        </p:nvSpPr>
        <p:spPr>
          <a:xfrm>
            <a:off x="773760" y="1923678"/>
            <a:ext cx="1854024" cy="1071522"/>
          </a:xfrm>
        </p:spPr>
        <p:txBody>
          <a:bodyPr/>
          <a:lstStyle/>
          <a:p>
            <a:pPr marL="0" marR="0" indent="0" algn="l" defTabSz="462961" rtl="0" eaLnBrk="1" fontAlgn="auto" latinLnBrk="0" hangingPunct="1">
              <a:lnSpc>
                <a:spcPct val="100000"/>
              </a:lnSpc>
              <a:spcBef>
                <a:spcPts val="0"/>
              </a:spcBef>
              <a:spcAft>
                <a:spcPts val="0"/>
              </a:spcAft>
              <a:buClr>
                <a:schemeClr val="tx2"/>
              </a:buClr>
              <a:buSzTx/>
              <a:buFont typeface="Police système"/>
              <a:buNone/>
              <a:tabLst/>
            </a:pPr>
            <a:r>
              <a:rPr lang="fr-FR"/>
              <a:t>Cliquez sur l'icône pour ajouter une image</a:t>
            </a:r>
            <a:endParaRPr lang="fr-FR" dirty="0"/>
          </a:p>
        </p:txBody>
      </p:sp>
      <p:grpSp>
        <p:nvGrpSpPr>
          <p:cNvPr id="2" name="Groupe 1">
            <a:extLst>
              <a:ext uri="{FF2B5EF4-FFF2-40B4-BE49-F238E27FC236}">
                <a16:creationId xmlns:a16="http://schemas.microsoft.com/office/drawing/2014/main" id="{62137D63-6357-7E46-A2C7-05FDCEFD783C}"/>
              </a:ext>
            </a:extLst>
          </p:cNvPr>
          <p:cNvGrpSpPr/>
          <p:nvPr userDrawn="1"/>
        </p:nvGrpSpPr>
        <p:grpSpPr>
          <a:xfrm>
            <a:off x="702000" y="1851670"/>
            <a:ext cx="1997792" cy="1207934"/>
            <a:chOff x="702000" y="1851670"/>
            <a:chExt cx="1997792" cy="1207934"/>
          </a:xfrm>
        </p:grpSpPr>
        <p:sp>
          <p:nvSpPr>
            <p:cNvPr id="36" name="Forme en L 35">
              <a:extLst>
                <a:ext uri="{FF2B5EF4-FFF2-40B4-BE49-F238E27FC236}">
                  <a16:creationId xmlns:a16="http://schemas.microsoft.com/office/drawing/2014/main" id="{692E31BB-1859-9F45-B854-0D1EDAE17A77}"/>
                </a:ext>
              </a:extLst>
            </p:cNvPr>
            <p:cNvSpPr/>
            <p:nvPr userDrawn="1"/>
          </p:nvSpPr>
          <p:spPr>
            <a:xfrm>
              <a:off x="702000" y="2519544"/>
              <a:ext cx="1080120" cy="540060"/>
            </a:xfrm>
            <a:prstGeom prst="corner">
              <a:avLst>
                <a:gd name="adj1" fmla="val 1731"/>
                <a:gd name="adj2" fmla="val 1731"/>
              </a:avLst>
            </a:prstGeom>
            <a:solidFill>
              <a:schemeClr val="accent2"/>
            </a:solidFill>
            <a:ln>
              <a:noFill/>
            </a:ln>
            <a:effectLst>
              <a:outerShdw blurRad="50800" dist="38100" dir="18900000" algn="bl"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sp>
          <p:nvSpPr>
            <p:cNvPr id="12" name="Forme en L 11">
              <a:extLst>
                <a:ext uri="{FF2B5EF4-FFF2-40B4-BE49-F238E27FC236}">
                  <a16:creationId xmlns:a16="http://schemas.microsoft.com/office/drawing/2014/main" id="{48E763F6-BBA8-DB45-9344-52F90C74EB87}"/>
                </a:ext>
              </a:extLst>
            </p:cNvPr>
            <p:cNvSpPr/>
            <p:nvPr userDrawn="1"/>
          </p:nvSpPr>
          <p:spPr>
            <a:xfrm rot="10800000">
              <a:off x="2159792" y="1851670"/>
              <a:ext cx="540000" cy="540060"/>
            </a:xfrm>
            <a:prstGeom prst="corner">
              <a:avLst>
                <a:gd name="adj1" fmla="val 1731"/>
                <a:gd name="adj2" fmla="val 1731"/>
              </a:avLst>
            </a:prstGeom>
            <a:solidFill>
              <a:schemeClr val="accent2"/>
            </a:solidFill>
            <a:ln>
              <a:noFill/>
            </a:ln>
            <a:effectLst>
              <a:outerShdw blurRad="50800" dist="38100" dir="8100000" algn="tr"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grpSp>
      <p:sp>
        <p:nvSpPr>
          <p:cNvPr id="13" name="Espace réservé pour une image  21">
            <a:extLst>
              <a:ext uri="{FF2B5EF4-FFF2-40B4-BE49-F238E27FC236}">
                <a16:creationId xmlns:a16="http://schemas.microsoft.com/office/drawing/2014/main" id="{96AF4764-67DF-D944-BF5F-C21D5163959B}"/>
              </a:ext>
            </a:extLst>
          </p:cNvPr>
          <p:cNvSpPr>
            <a:spLocks noGrp="1"/>
          </p:cNvSpPr>
          <p:nvPr>
            <p:ph type="pic" sz="quarter" idx="16"/>
          </p:nvPr>
        </p:nvSpPr>
        <p:spPr>
          <a:xfrm>
            <a:off x="3275856" y="1923678"/>
            <a:ext cx="1854024" cy="1071522"/>
          </a:xfrm>
        </p:spPr>
        <p:txBody>
          <a:bodyPr/>
          <a:lstStyle/>
          <a:p>
            <a:pPr marL="0" marR="0" indent="0" algn="l" defTabSz="462961" rtl="0" eaLnBrk="1" fontAlgn="auto" latinLnBrk="0" hangingPunct="1">
              <a:lnSpc>
                <a:spcPct val="100000"/>
              </a:lnSpc>
              <a:spcBef>
                <a:spcPts val="0"/>
              </a:spcBef>
              <a:spcAft>
                <a:spcPts val="0"/>
              </a:spcAft>
              <a:buClr>
                <a:schemeClr val="tx2"/>
              </a:buClr>
              <a:buSzTx/>
              <a:buFont typeface="Police système"/>
              <a:buNone/>
              <a:tabLst/>
            </a:pPr>
            <a:r>
              <a:rPr lang="fr-FR"/>
              <a:t>Cliquez sur l'icône pour ajouter une image</a:t>
            </a:r>
            <a:endParaRPr lang="fr-FR" dirty="0"/>
          </a:p>
        </p:txBody>
      </p:sp>
      <p:grpSp>
        <p:nvGrpSpPr>
          <p:cNvPr id="3" name="Groupe 2">
            <a:extLst>
              <a:ext uri="{FF2B5EF4-FFF2-40B4-BE49-F238E27FC236}">
                <a16:creationId xmlns:a16="http://schemas.microsoft.com/office/drawing/2014/main" id="{6B22F0F8-15CD-D748-872D-3317CA63DE99}"/>
              </a:ext>
            </a:extLst>
          </p:cNvPr>
          <p:cNvGrpSpPr/>
          <p:nvPr userDrawn="1"/>
        </p:nvGrpSpPr>
        <p:grpSpPr>
          <a:xfrm>
            <a:off x="3204096" y="1851670"/>
            <a:ext cx="1997792" cy="1207934"/>
            <a:chOff x="3204096" y="1851670"/>
            <a:chExt cx="1997792" cy="1207934"/>
          </a:xfrm>
        </p:grpSpPr>
        <p:sp>
          <p:nvSpPr>
            <p:cNvPr id="14" name="Forme en L 13">
              <a:extLst>
                <a:ext uri="{FF2B5EF4-FFF2-40B4-BE49-F238E27FC236}">
                  <a16:creationId xmlns:a16="http://schemas.microsoft.com/office/drawing/2014/main" id="{08C21C4E-1001-5C44-9A79-E2DE50AB58A8}"/>
                </a:ext>
              </a:extLst>
            </p:cNvPr>
            <p:cNvSpPr/>
            <p:nvPr userDrawn="1"/>
          </p:nvSpPr>
          <p:spPr>
            <a:xfrm>
              <a:off x="3204096" y="2519544"/>
              <a:ext cx="1080120" cy="540060"/>
            </a:xfrm>
            <a:prstGeom prst="corner">
              <a:avLst>
                <a:gd name="adj1" fmla="val 1731"/>
                <a:gd name="adj2" fmla="val 1731"/>
              </a:avLst>
            </a:prstGeom>
            <a:solidFill>
              <a:schemeClr val="accent2"/>
            </a:solidFill>
            <a:ln>
              <a:noFill/>
            </a:ln>
            <a:effectLst>
              <a:outerShdw blurRad="50800" dist="38100" dir="18900000" algn="bl"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sp>
          <p:nvSpPr>
            <p:cNvPr id="15" name="Forme en L 14">
              <a:extLst>
                <a:ext uri="{FF2B5EF4-FFF2-40B4-BE49-F238E27FC236}">
                  <a16:creationId xmlns:a16="http://schemas.microsoft.com/office/drawing/2014/main" id="{E41437E5-BA6A-1F4E-8009-6F26D78A6651}"/>
                </a:ext>
              </a:extLst>
            </p:cNvPr>
            <p:cNvSpPr/>
            <p:nvPr userDrawn="1"/>
          </p:nvSpPr>
          <p:spPr>
            <a:xfrm rot="10800000">
              <a:off x="4661888" y="1851670"/>
              <a:ext cx="540000" cy="540060"/>
            </a:xfrm>
            <a:prstGeom prst="corner">
              <a:avLst>
                <a:gd name="adj1" fmla="val 1731"/>
                <a:gd name="adj2" fmla="val 1731"/>
              </a:avLst>
            </a:prstGeom>
            <a:solidFill>
              <a:schemeClr val="accent2"/>
            </a:solidFill>
            <a:ln>
              <a:noFill/>
            </a:ln>
            <a:effectLst>
              <a:outerShdw blurRad="50800" dist="38100" dir="8100000" algn="tr"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grpSp>
    </p:spTree>
    <p:extLst>
      <p:ext uri="{BB962C8B-B14F-4D97-AF65-F5344CB8AC3E}">
        <p14:creationId xmlns:p14="http://schemas.microsoft.com/office/powerpoint/2010/main" val="56354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Partenaires">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A029BB69-13B2-3A4F-A48B-7121921D95F8}"/>
              </a:ext>
            </a:extLst>
          </p:cNvPr>
          <p:cNvSpPr>
            <a:spLocks noGrp="1"/>
          </p:cNvSpPr>
          <p:nvPr>
            <p:ph type="title" hasCustomPrompt="1"/>
          </p:nvPr>
        </p:nvSpPr>
        <p:spPr/>
        <p:txBody>
          <a:bodyPr/>
          <a:lstStyle>
            <a:lvl1pPr>
              <a:defRPr/>
            </a:lvl1pPr>
          </a:lstStyle>
          <a:p>
            <a:r>
              <a:rPr lang="fr-FR" dirty="0"/>
              <a:t>Modifiez le texte</a:t>
            </a:r>
          </a:p>
        </p:txBody>
      </p:sp>
      <p:sp>
        <p:nvSpPr>
          <p:cNvPr id="9" name="Espace réservé du numéro de diapositive 8">
            <a:extLst>
              <a:ext uri="{FF2B5EF4-FFF2-40B4-BE49-F238E27FC236}">
                <a16:creationId xmlns:a16="http://schemas.microsoft.com/office/drawing/2014/main" id="{9563D381-0626-0C41-9942-1F2AE20735A2}"/>
              </a:ext>
            </a:extLst>
          </p:cNvPr>
          <p:cNvSpPr>
            <a:spLocks noGrp="1"/>
          </p:cNvSpPr>
          <p:nvPr>
            <p:ph type="sldNum" sz="quarter" idx="12"/>
          </p:nvPr>
        </p:nvSpPr>
        <p:spPr/>
        <p:txBody>
          <a:bodyPr/>
          <a:lstStyle/>
          <a:p>
            <a:fld id="{0E434C1D-1690-3843-82F9-787CBA0F31F5}" type="slidenum">
              <a:rPr lang="fr-FR" smtClean="0"/>
              <a:pPr/>
              <a:t>‹N°›</a:t>
            </a:fld>
            <a:endParaRPr lang="fr-FR" dirty="0"/>
          </a:p>
        </p:txBody>
      </p:sp>
      <p:sp>
        <p:nvSpPr>
          <p:cNvPr id="45" name="Espace réservé pour une image  21">
            <a:extLst>
              <a:ext uri="{FF2B5EF4-FFF2-40B4-BE49-F238E27FC236}">
                <a16:creationId xmlns:a16="http://schemas.microsoft.com/office/drawing/2014/main" id="{4152E542-FE35-5D43-96AC-F38EEC1B2378}"/>
              </a:ext>
            </a:extLst>
          </p:cNvPr>
          <p:cNvSpPr>
            <a:spLocks noGrp="1"/>
          </p:cNvSpPr>
          <p:nvPr>
            <p:ph type="pic" sz="quarter" idx="15"/>
          </p:nvPr>
        </p:nvSpPr>
        <p:spPr>
          <a:xfrm>
            <a:off x="773760" y="1923678"/>
            <a:ext cx="1854024" cy="1071522"/>
          </a:xfrm>
        </p:spPr>
        <p:txBody>
          <a:bodyPr/>
          <a:lstStyle/>
          <a:p>
            <a:pPr marL="0" marR="0" indent="0" algn="l" defTabSz="462961" rtl="0" eaLnBrk="1" fontAlgn="auto" latinLnBrk="0" hangingPunct="1">
              <a:lnSpc>
                <a:spcPct val="100000"/>
              </a:lnSpc>
              <a:spcBef>
                <a:spcPts val="0"/>
              </a:spcBef>
              <a:spcAft>
                <a:spcPts val="0"/>
              </a:spcAft>
              <a:buClr>
                <a:schemeClr val="tx2"/>
              </a:buClr>
              <a:buSzTx/>
              <a:buFont typeface="Police système"/>
              <a:buNone/>
              <a:tabLst/>
            </a:pPr>
            <a:r>
              <a:rPr lang="fr-FR"/>
              <a:t>Cliquez sur l'icône pour ajouter une image</a:t>
            </a:r>
            <a:endParaRPr lang="fr-FR" dirty="0"/>
          </a:p>
        </p:txBody>
      </p:sp>
      <p:grpSp>
        <p:nvGrpSpPr>
          <p:cNvPr id="46" name="Groupe 45">
            <a:extLst>
              <a:ext uri="{FF2B5EF4-FFF2-40B4-BE49-F238E27FC236}">
                <a16:creationId xmlns:a16="http://schemas.microsoft.com/office/drawing/2014/main" id="{D9859309-76CF-3742-ADC7-54DCBBF5FC4A}"/>
              </a:ext>
            </a:extLst>
          </p:cNvPr>
          <p:cNvGrpSpPr/>
          <p:nvPr userDrawn="1"/>
        </p:nvGrpSpPr>
        <p:grpSpPr>
          <a:xfrm>
            <a:off x="702000" y="1851670"/>
            <a:ext cx="1997792" cy="1207934"/>
            <a:chOff x="702000" y="1851670"/>
            <a:chExt cx="1997792" cy="1207934"/>
          </a:xfrm>
        </p:grpSpPr>
        <p:sp>
          <p:nvSpPr>
            <p:cNvPr id="47" name="Forme en L 46">
              <a:extLst>
                <a:ext uri="{FF2B5EF4-FFF2-40B4-BE49-F238E27FC236}">
                  <a16:creationId xmlns:a16="http://schemas.microsoft.com/office/drawing/2014/main" id="{34B80036-B319-994F-97DC-6E3ABD82C47E}"/>
                </a:ext>
              </a:extLst>
            </p:cNvPr>
            <p:cNvSpPr/>
            <p:nvPr userDrawn="1"/>
          </p:nvSpPr>
          <p:spPr>
            <a:xfrm>
              <a:off x="702000" y="2519544"/>
              <a:ext cx="1080120" cy="540060"/>
            </a:xfrm>
            <a:prstGeom prst="corner">
              <a:avLst>
                <a:gd name="adj1" fmla="val 1731"/>
                <a:gd name="adj2" fmla="val 1731"/>
              </a:avLst>
            </a:prstGeom>
            <a:solidFill>
              <a:schemeClr val="accent2"/>
            </a:solidFill>
            <a:ln>
              <a:noFill/>
            </a:ln>
            <a:effectLst>
              <a:outerShdw blurRad="50800" dist="38100" dir="18900000" algn="bl"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sp>
          <p:nvSpPr>
            <p:cNvPr id="48" name="Forme en L 47">
              <a:extLst>
                <a:ext uri="{FF2B5EF4-FFF2-40B4-BE49-F238E27FC236}">
                  <a16:creationId xmlns:a16="http://schemas.microsoft.com/office/drawing/2014/main" id="{AAD4C992-A334-624E-BC2B-FE0BB61EDFCE}"/>
                </a:ext>
              </a:extLst>
            </p:cNvPr>
            <p:cNvSpPr/>
            <p:nvPr userDrawn="1"/>
          </p:nvSpPr>
          <p:spPr>
            <a:xfrm rot="10800000">
              <a:off x="2159792" y="1851670"/>
              <a:ext cx="540000" cy="540060"/>
            </a:xfrm>
            <a:prstGeom prst="corner">
              <a:avLst>
                <a:gd name="adj1" fmla="val 1731"/>
                <a:gd name="adj2" fmla="val 1731"/>
              </a:avLst>
            </a:prstGeom>
            <a:solidFill>
              <a:schemeClr val="accent2"/>
            </a:solidFill>
            <a:ln>
              <a:noFill/>
            </a:ln>
            <a:effectLst>
              <a:outerShdw blurRad="50800" dist="38100" dir="8100000" algn="tr"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grpSp>
      <p:sp>
        <p:nvSpPr>
          <p:cNvPr id="49" name="Espace réservé pour une image  21">
            <a:extLst>
              <a:ext uri="{FF2B5EF4-FFF2-40B4-BE49-F238E27FC236}">
                <a16:creationId xmlns:a16="http://schemas.microsoft.com/office/drawing/2014/main" id="{B862FD54-AB0E-CD41-B940-867B238A766E}"/>
              </a:ext>
            </a:extLst>
          </p:cNvPr>
          <p:cNvSpPr>
            <a:spLocks noGrp="1"/>
          </p:cNvSpPr>
          <p:nvPr>
            <p:ph type="pic" sz="quarter" idx="16"/>
          </p:nvPr>
        </p:nvSpPr>
        <p:spPr>
          <a:xfrm>
            <a:off x="3275856" y="1923678"/>
            <a:ext cx="1854024" cy="1071522"/>
          </a:xfrm>
        </p:spPr>
        <p:txBody>
          <a:bodyPr/>
          <a:lstStyle/>
          <a:p>
            <a:pPr marL="0" marR="0" indent="0" algn="l" defTabSz="462961" rtl="0" eaLnBrk="1" fontAlgn="auto" latinLnBrk="0" hangingPunct="1">
              <a:lnSpc>
                <a:spcPct val="100000"/>
              </a:lnSpc>
              <a:spcBef>
                <a:spcPts val="0"/>
              </a:spcBef>
              <a:spcAft>
                <a:spcPts val="0"/>
              </a:spcAft>
              <a:buClr>
                <a:schemeClr val="tx2"/>
              </a:buClr>
              <a:buSzTx/>
              <a:buFont typeface="Police système"/>
              <a:buNone/>
              <a:tabLst/>
            </a:pPr>
            <a:r>
              <a:rPr lang="fr-FR"/>
              <a:t>Cliquez sur l'icône pour ajouter une image</a:t>
            </a:r>
            <a:endParaRPr lang="fr-FR" dirty="0"/>
          </a:p>
        </p:txBody>
      </p:sp>
      <p:grpSp>
        <p:nvGrpSpPr>
          <p:cNvPr id="50" name="Groupe 49">
            <a:extLst>
              <a:ext uri="{FF2B5EF4-FFF2-40B4-BE49-F238E27FC236}">
                <a16:creationId xmlns:a16="http://schemas.microsoft.com/office/drawing/2014/main" id="{D4E63491-96B1-BC4D-8BB5-4ACBD8F75AE6}"/>
              </a:ext>
            </a:extLst>
          </p:cNvPr>
          <p:cNvGrpSpPr/>
          <p:nvPr userDrawn="1"/>
        </p:nvGrpSpPr>
        <p:grpSpPr>
          <a:xfrm>
            <a:off x="3204096" y="1850400"/>
            <a:ext cx="1997792" cy="1207934"/>
            <a:chOff x="3204096" y="1851670"/>
            <a:chExt cx="1997792" cy="1207934"/>
          </a:xfrm>
        </p:grpSpPr>
        <p:sp>
          <p:nvSpPr>
            <p:cNvPr id="51" name="Forme en L 50">
              <a:extLst>
                <a:ext uri="{FF2B5EF4-FFF2-40B4-BE49-F238E27FC236}">
                  <a16:creationId xmlns:a16="http://schemas.microsoft.com/office/drawing/2014/main" id="{24ECB0EA-EBB3-4F4B-A434-FA474F0A2150}"/>
                </a:ext>
              </a:extLst>
            </p:cNvPr>
            <p:cNvSpPr/>
            <p:nvPr userDrawn="1"/>
          </p:nvSpPr>
          <p:spPr>
            <a:xfrm>
              <a:off x="3204096" y="2519544"/>
              <a:ext cx="1080120" cy="540060"/>
            </a:xfrm>
            <a:prstGeom prst="corner">
              <a:avLst>
                <a:gd name="adj1" fmla="val 1731"/>
                <a:gd name="adj2" fmla="val 1731"/>
              </a:avLst>
            </a:prstGeom>
            <a:solidFill>
              <a:schemeClr val="accent2"/>
            </a:solidFill>
            <a:ln>
              <a:noFill/>
            </a:ln>
            <a:effectLst>
              <a:outerShdw blurRad="50800" dist="38100" dir="18900000" algn="bl"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sp>
          <p:nvSpPr>
            <p:cNvPr id="52" name="Forme en L 51">
              <a:extLst>
                <a:ext uri="{FF2B5EF4-FFF2-40B4-BE49-F238E27FC236}">
                  <a16:creationId xmlns:a16="http://schemas.microsoft.com/office/drawing/2014/main" id="{2A14BFE8-7D55-1E48-AD0C-97685849B386}"/>
                </a:ext>
              </a:extLst>
            </p:cNvPr>
            <p:cNvSpPr/>
            <p:nvPr userDrawn="1"/>
          </p:nvSpPr>
          <p:spPr>
            <a:xfrm rot="10800000">
              <a:off x="4661888" y="1851670"/>
              <a:ext cx="540000" cy="540060"/>
            </a:xfrm>
            <a:prstGeom prst="corner">
              <a:avLst>
                <a:gd name="adj1" fmla="val 1731"/>
                <a:gd name="adj2" fmla="val 1731"/>
              </a:avLst>
            </a:prstGeom>
            <a:solidFill>
              <a:schemeClr val="accent2"/>
            </a:solidFill>
            <a:ln>
              <a:noFill/>
            </a:ln>
            <a:effectLst>
              <a:outerShdw blurRad="50800" dist="38100" dir="8100000" algn="tr"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grpSp>
      <p:sp>
        <p:nvSpPr>
          <p:cNvPr id="53" name="Espace réservé pour une image  21">
            <a:extLst>
              <a:ext uri="{FF2B5EF4-FFF2-40B4-BE49-F238E27FC236}">
                <a16:creationId xmlns:a16="http://schemas.microsoft.com/office/drawing/2014/main" id="{8897DC75-83F5-794F-A830-CC4606700222}"/>
              </a:ext>
            </a:extLst>
          </p:cNvPr>
          <p:cNvSpPr>
            <a:spLocks noGrp="1"/>
          </p:cNvSpPr>
          <p:nvPr>
            <p:ph type="pic" sz="quarter" idx="17"/>
          </p:nvPr>
        </p:nvSpPr>
        <p:spPr>
          <a:xfrm>
            <a:off x="5760000" y="1923678"/>
            <a:ext cx="1854024" cy="1071522"/>
          </a:xfrm>
        </p:spPr>
        <p:txBody>
          <a:bodyPr/>
          <a:lstStyle/>
          <a:p>
            <a:pPr marL="0" marR="0" indent="0" algn="l" defTabSz="462961" rtl="0" eaLnBrk="1" fontAlgn="auto" latinLnBrk="0" hangingPunct="1">
              <a:lnSpc>
                <a:spcPct val="100000"/>
              </a:lnSpc>
              <a:spcBef>
                <a:spcPts val="0"/>
              </a:spcBef>
              <a:spcAft>
                <a:spcPts val="0"/>
              </a:spcAft>
              <a:buClr>
                <a:schemeClr val="tx2"/>
              </a:buClr>
              <a:buSzTx/>
              <a:buFont typeface="Police système"/>
              <a:buNone/>
              <a:tabLst/>
            </a:pPr>
            <a:r>
              <a:rPr lang="fr-FR"/>
              <a:t>Cliquez sur l'icône pour ajouter une image</a:t>
            </a:r>
            <a:endParaRPr lang="fr-FR" dirty="0"/>
          </a:p>
        </p:txBody>
      </p:sp>
      <p:grpSp>
        <p:nvGrpSpPr>
          <p:cNvPr id="54" name="Groupe 53">
            <a:extLst>
              <a:ext uri="{FF2B5EF4-FFF2-40B4-BE49-F238E27FC236}">
                <a16:creationId xmlns:a16="http://schemas.microsoft.com/office/drawing/2014/main" id="{E976A2CC-5E04-8644-BBE1-2A20A8A547BA}"/>
              </a:ext>
            </a:extLst>
          </p:cNvPr>
          <p:cNvGrpSpPr/>
          <p:nvPr userDrawn="1"/>
        </p:nvGrpSpPr>
        <p:grpSpPr>
          <a:xfrm>
            <a:off x="5688000" y="1851670"/>
            <a:ext cx="1997792" cy="1207934"/>
            <a:chOff x="702000" y="1851670"/>
            <a:chExt cx="1997792" cy="1207934"/>
          </a:xfrm>
        </p:grpSpPr>
        <p:sp>
          <p:nvSpPr>
            <p:cNvPr id="55" name="Forme en L 54">
              <a:extLst>
                <a:ext uri="{FF2B5EF4-FFF2-40B4-BE49-F238E27FC236}">
                  <a16:creationId xmlns:a16="http://schemas.microsoft.com/office/drawing/2014/main" id="{AE834ECE-8511-6442-A5E4-A9D35AEDB0C3}"/>
                </a:ext>
              </a:extLst>
            </p:cNvPr>
            <p:cNvSpPr/>
            <p:nvPr userDrawn="1"/>
          </p:nvSpPr>
          <p:spPr>
            <a:xfrm>
              <a:off x="702000" y="2519544"/>
              <a:ext cx="1080120" cy="540060"/>
            </a:xfrm>
            <a:prstGeom prst="corner">
              <a:avLst>
                <a:gd name="adj1" fmla="val 1731"/>
                <a:gd name="adj2" fmla="val 1731"/>
              </a:avLst>
            </a:prstGeom>
            <a:solidFill>
              <a:schemeClr val="accent2"/>
            </a:solidFill>
            <a:ln>
              <a:noFill/>
            </a:ln>
            <a:effectLst>
              <a:outerShdw blurRad="50800" dist="38100" dir="18900000" algn="bl"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sp>
          <p:nvSpPr>
            <p:cNvPr id="56" name="Forme en L 55">
              <a:extLst>
                <a:ext uri="{FF2B5EF4-FFF2-40B4-BE49-F238E27FC236}">
                  <a16:creationId xmlns:a16="http://schemas.microsoft.com/office/drawing/2014/main" id="{0CE266BD-4665-2343-A0AA-549BF8455AB8}"/>
                </a:ext>
              </a:extLst>
            </p:cNvPr>
            <p:cNvSpPr/>
            <p:nvPr userDrawn="1"/>
          </p:nvSpPr>
          <p:spPr>
            <a:xfrm rot="10800000">
              <a:off x="2159792" y="1851670"/>
              <a:ext cx="540000" cy="540060"/>
            </a:xfrm>
            <a:prstGeom prst="corner">
              <a:avLst>
                <a:gd name="adj1" fmla="val 1731"/>
                <a:gd name="adj2" fmla="val 1731"/>
              </a:avLst>
            </a:prstGeom>
            <a:solidFill>
              <a:schemeClr val="accent2"/>
            </a:solidFill>
            <a:ln>
              <a:noFill/>
            </a:ln>
            <a:effectLst>
              <a:outerShdw blurRad="50800" dist="38100" dir="8100000" algn="tr"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grpSp>
    </p:spTree>
    <p:extLst>
      <p:ext uri="{BB962C8B-B14F-4D97-AF65-F5344CB8AC3E}">
        <p14:creationId xmlns:p14="http://schemas.microsoft.com/office/powerpoint/2010/main" val="3658900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 Partenaires">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A029BB69-13B2-3A4F-A48B-7121921D95F8}"/>
              </a:ext>
            </a:extLst>
          </p:cNvPr>
          <p:cNvSpPr>
            <a:spLocks noGrp="1"/>
          </p:cNvSpPr>
          <p:nvPr>
            <p:ph type="title" hasCustomPrompt="1"/>
          </p:nvPr>
        </p:nvSpPr>
        <p:spPr/>
        <p:txBody>
          <a:bodyPr/>
          <a:lstStyle>
            <a:lvl1pPr>
              <a:defRPr/>
            </a:lvl1pPr>
          </a:lstStyle>
          <a:p>
            <a:r>
              <a:rPr lang="fr-FR" dirty="0"/>
              <a:t>Modifiez le texte</a:t>
            </a:r>
          </a:p>
        </p:txBody>
      </p:sp>
      <p:sp>
        <p:nvSpPr>
          <p:cNvPr id="9" name="Espace réservé du numéro de diapositive 8">
            <a:extLst>
              <a:ext uri="{FF2B5EF4-FFF2-40B4-BE49-F238E27FC236}">
                <a16:creationId xmlns:a16="http://schemas.microsoft.com/office/drawing/2014/main" id="{9563D381-0626-0C41-9942-1F2AE20735A2}"/>
              </a:ext>
            </a:extLst>
          </p:cNvPr>
          <p:cNvSpPr>
            <a:spLocks noGrp="1"/>
          </p:cNvSpPr>
          <p:nvPr>
            <p:ph type="sldNum" sz="quarter" idx="12"/>
          </p:nvPr>
        </p:nvSpPr>
        <p:spPr/>
        <p:txBody>
          <a:bodyPr/>
          <a:lstStyle/>
          <a:p>
            <a:fld id="{0E434C1D-1690-3843-82F9-787CBA0F31F5}" type="slidenum">
              <a:rPr lang="fr-FR" smtClean="0"/>
              <a:pPr/>
              <a:t>‹N°›</a:t>
            </a:fld>
            <a:endParaRPr lang="fr-FR" dirty="0"/>
          </a:p>
        </p:txBody>
      </p:sp>
      <p:sp>
        <p:nvSpPr>
          <p:cNvPr id="46" name="Espace réservé pour une image  21">
            <a:extLst>
              <a:ext uri="{FF2B5EF4-FFF2-40B4-BE49-F238E27FC236}">
                <a16:creationId xmlns:a16="http://schemas.microsoft.com/office/drawing/2014/main" id="{D5F229ED-9A9B-8C46-8381-DFEEF4859510}"/>
              </a:ext>
            </a:extLst>
          </p:cNvPr>
          <p:cNvSpPr>
            <a:spLocks noGrp="1"/>
          </p:cNvSpPr>
          <p:nvPr>
            <p:ph type="pic" sz="quarter" idx="15"/>
          </p:nvPr>
        </p:nvSpPr>
        <p:spPr>
          <a:xfrm>
            <a:off x="773760" y="1563638"/>
            <a:ext cx="1854024" cy="1071522"/>
          </a:xfrm>
        </p:spPr>
        <p:txBody>
          <a:bodyPr/>
          <a:lstStyle/>
          <a:p>
            <a:pPr marL="0" marR="0" indent="0" algn="l" defTabSz="462961" rtl="0" eaLnBrk="1" fontAlgn="auto" latinLnBrk="0" hangingPunct="1">
              <a:lnSpc>
                <a:spcPct val="100000"/>
              </a:lnSpc>
              <a:spcBef>
                <a:spcPts val="0"/>
              </a:spcBef>
              <a:spcAft>
                <a:spcPts val="0"/>
              </a:spcAft>
              <a:buClr>
                <a:schemeClr val="tx2"/>
              </a:buClr>
              <a:buSzTx/>
              <a:buFont typeface="Police système"/>
              <a:buNone/>
              <a:tabLst/>
            </a:pPr>
            <a:r>
              <a:rPr lang="fr-FR"/>
              <a:t>Cliquez sur l'icône pour ajouter une image</a:t>
            </a:r>
            <a:endParaRPr lang="fr-FR" dirty="0"/>
          </a:p>
        </p:txBody>
      </p:sp>
      <p:grpSp>
        <p:nvGrpSpPr>
          <p:cNvPr id="47" name="Groupe 46">
            <a:extLst>
              <a:ext uri="{FF2B5EF4-FFF2-40B4-BE49-F238E27FC236}">
                <a16:creationId xmlns:a16="http://schemas.microsoft.com/office/drawing/2014/main" id="{0A65EB07-D8FE-934E-8A14-1466466F6150}"/>
              </a:ext>
            </a:extLst>
          </p:cNvPr>
          <p:cNvGrpSpPr/>
          <p:nvPr userDrawn="1"/>
        </p:nvGrpSpPr>
        <p:grpSpPr>
          <a:xfrm>
            <a:off x="702000" y="1491630"/>
            <a:ext cx="1997792" cy="1207934"/>
            <a:chOff x="702000" y="1851670"/>
            <a:chExt cx="1997792" cy="1207934"/>
          </a:xfrm>
        </p:grpSpPr>
        <p:sp>
          <p:nvSpPr>
            <p:cNvPr id="48" name="Forme en L 47">
              <a:extLst>
                <a:ext uri="{FF2B5EF4-FFF2-40B4-BE49-F238E27FC236}">
                  <a16:creationId xmlns:a16="http://schemas.microsoft.com/office/drawing/2014/main" id="{0B22E605-5F4F-C34E-9363-E1A66440CF2F}"/>
                </a:ext>
              </a:extLst>
            </p:cNvPr>
            <p:cNvSpPr/>
            <p:nvPr userDrawn="1"/>
          </p:nvSpPr>
          <p:spPr>
            <a:xfrm>
              <a:off x="702000" y="2519544"/>
              <a:ext cx="1080120" cy="540060"/>
            </a:xfrm>
            <a:prstGeom prst="corner">
              <a:avLst>
                <a:gd name="adj1" fmla="val 1731"/>
                <a:gd name="adj2" fmla="val 1731"/>
              </a:avLst>
            </a:prstGeom>
            <a:solidFill>
              <a:schemeClr val="accent2"/>
            </a:solidFill>
            <a:ln>
              <a:noFill/>
            </a:ln>
            <a:effectLst>
              <a:outerShdw blurRad="50800" dist="38100" dir="18900000" algn="bl"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sp>
          <p:nvSpPr>
            <p:cNvPr id="49" name="Forme en L 48">
              <a:extLst>
                <a:ext uri="{FF2B5EF4-FFF2-40B4-BE49-F238E27FC236}">
                  <a16:creationId xmlns:a16="http://schemas.microsoft.com/office/drawing/2014/main" id="{865D722D-2314-9C4A-807C-9BC3AFC499CF}"/>
                </a:ext>
              </a:extLst>
            </p:cNvPr>
            <p:cNvSpPr/>
            <p:nvPr userDrawn="1"/>
          </p:nvSpPr>
          <p:spPr>
            <a:xfrm rot="10800000">
              <a:off x="2159792" y="1851670"/>
              <a:ext cx="540000" cy="540060"/>
            </a:xfrm>
            <a:prstGeom prst="corner">
              <a:avLst>
                <a:gd name="adj1" fmla="val 1731"/>
                <a:gd name="adj2" fmla="val 1731"/>
              </a:avLst>
            </a:prstGeom>
            <a:solidFill>
              <a:schemeClr val="accent2"/>
            </a:solidFill>
            <a:ln>
              <a:noFill/>
            </a:ln>
            <a:effectLst>
              <a:outerShdw blurRad="50800" dist="38100" dir="8100000" algn="tr"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grpSp>
      <p:sp>
        <p:nvSpPr>
          <p:cNvPr id="50" name="Espace réservé pour une image  21">
            <a:extLst>
              <a:ext uri="{FF2B5EF4-FFF2-40B4-BE49-F238E27FC236}">
                <a16:creationId xmlns:a16="http://schemas.microsoft.com/office/drawing/2014/main" id="{A72199C2-93E9-494D-801F-CD9AF5B3BACF}"/>
              </a:ext>
            </a:extLst>
          </p:cNvPr>
          <p:cNvSpPr>
            <a:spLocks noGrp="1"/>
          </p:cNvSpPr>
          <p:nvPr>
            <p:ph type="pic" sz="quarter" idx="16"/>
          </p:nvPr>
        </p:nvSpPr>
        <p:spPr>
          <a:xfrm>
            <a:off x="3275856" y="1563638"/>
            <a:ext cx="1854024" cy="1071522"/>
          </a:xfrm>
        </p:spPr>
        <p:txBody>
          <a:bodyPr/>
          <a:lstStyle/>
          <a:p>
            <a:pPr marL="0" marR="0" indent="0" algn="l" defTabSz="462961" rtl="0" eaLnBrk="1" fontAlgn="auto" latinLnBrk="0" hangingPunct="1">
              <a:lnSpc>
                <a:spcPct val="100000"/>
              </a:lnSpc>
              <a:spcBef>
                <a:spcPts val="0"/>
              </a:spcBef>
              <a:spcAft>
                <a:spcPts val="0"/>
              </a:spcAft>
              <a:buClr>
                <a:schemeClr val="tx2"/>
              </a:buClr>
              <a:buSzTx/>
              <a:buFont typeface="Police système"/>
              <a:buNone/>
              <a:tabLst/>
            </a:pPr>
            <a:r>
              <a:rPr lang="fr-FR"/>
              <a:t>Cliquez sur l'icône pour ajouter une image</a:t>
            </a:r>
            <a:endParaRPr lang="fr-FR" dirty="0"/>
          </a:p>
        </p:txBody>
      </p:sp>
      <p:grpSp>
        <p:nvGrpSpPr>
          <p:cNvPr id="51" name="Groupe 50">
            <a:extLst>
              <a:ext uri="{FF2B5EF4-FFF2-40B4-BE49-F238E27FC236}">
                <a16:creationId xmlns:a16="http://schemas.microsoft.com/office/drawing/2014/main" id="{8D38F4BD-0D40-4F46-B626-AC7254CA8C83}"/>
              </a:ext>
            </a:extLst>
          </p:cNvPr>
          <p:cNvGrpSpPr/>
          <p:nvPr userDrawn="1"/>
        </p:nvGrpSpPr>
        <p:grpSpPr>
          <a:xfrm>
            <a:off x="3204096" y="1491630"/>
            <a:ext cx="1997792" cy="1207934"/>
            <a:chOff x="3204096" y="1851670"/>
            <a:chExt cx="1997792" cy="1207934"/>
          </a:xfrm>
        </p:grpSpPr>
        <p:sp>
          <p:nvSpPr>
            <p:cNvPr id="52" name="Forme en L 51">
              <a:extLst>
                <a:ext uri="{FF2B5EF4-FFF2-40B4-BE49-F238E27FC236}">
                  <a16:creationId xmlns:a16="http://schemas.microsoft.com/office/drawing/2014/main" id="{C917B4E7-379E-9D43-B48B-D13AC9CAD149}"/>
                </a:ext>
              </a:extLst>
            </p:cNvPr>
            <p:cNvSpPr/>
            <p:nvPr userDrawn="1"/>
          </p:nvSpPr>
          <p:spPr>
            <a:xfrm>
              <a:off x="3204096" y="2519544"/>
              <a:ext cx="1080120" cy="540060"/>
            </a:xfrm>
            <a:prstGeom prst="corner">
              <a:avLst>
                <a:gd name="adj1" fmla="val 1731"/>
                <a:gd name="adj2" fmla="val 1731"/>
              </a:avLst>
            </a:prstGeom>
            <a:solidFill>
              <a:schemeClr val="accent2"/>
            </a:solidFill>
            <a:ln>
              <a:noFill/>
            </a:ln>
            <a:effectLst>
              <a:outerShdw blurRad="50800" dist="38100" dir="18900000" algn="bl"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sp>
          <p:nvSpPr>
            <p:cNvPr id="53" name="Forme en L 52">
              <a:extLst>
                <a:ext uri="{FF2B5EF4-FFF2-40B4-BE49-F238E27FC236}">
                  <a16:creationId xmlns:a16="http://schemas.microsoft.com/office/drawing/2014/main" id="{82854A60-3E5A-DA4B-B6C1-76162660D016}"/>
                </a:ext>
              </a:extLst>
            </p:cNvPr>
            <p:cNvSpPr/>
            <p:nvPr userDrawn="1"/>
          </p:nvSpPr>
          <p:spPr>
            <a:xfrm rot="10800000">
              <a:off x="4661888" y="1851670"/>
              <a:ext cx="540000" cy="540060"/>
            </a:xfrm>
            <a:prstGeom prst="corner">
              <a:avLst>
                <a:gd name="adj1" fmla="val 1731"/>
                <a:gd name="adj2" fmla="val 1731"/>
              </a:avLst>
            </a:prstGeom>
            <a:solidFill>
              <a:schemeClr val="accent2"/>
            </a:solidFill>
            <a:ln>
              <a:noFill/>
            </a:ln>
            <a:effectLst>
              <a:outerShdw blurRad="50800" dist="38100" dir="8100000" algn="tr"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grpSp>
      <p:sp>
        <p:nvSpPr>
          <p:cNvPr id="54" name="Espace réservé pour une image  21">
            <a:extLst>
              <a:ext uri="{FF2B5EF4-FFF2-40B4-BE49-F238E27FC236}">
                <a16:creationId xmlns:a16="http://schemas.microsoft.com/office/drawing/2014/main" id="{CE3C868C-719D-D44F-B265-93E2FEDEFDA1}"/>
              </a:ext>
            </a:extLst>
          </p:cNvPr>
          <p:cNvSpPr>
            <a:spLocks noGrp="1"/>
          </p:cNvSpPr>
          <p:nvPr>
            <p:ph type="pic" sz="quarter" idx="17"/>
          </p:nvPr>
        </p:nvSpPr>
        <p:spPr>
          <a:xfrm>
            <a:off x="773760" y="3020000"/>
            <a:ext cx="1854024" cy="1071522"/>
          </a:xfrm>
        </p:spPr>
        <p:txBody>
          <a:bodyPr/>
          <a:lstStyle/>
          <a:p>
            <a:pPr marL="0" marR="0" indent="0" algn="l" defTabSz="462961" rtl="0" eaLnBrk="1" fontAlgn="auto" latinLnBrk="0" hangingPunct="1">
              <a:lnSpc>
                <a:spcPct val="100000"/>
              </a:lnSpc>
              <a:spcBef>
                <a:spcPts val="0"/>
              </a:spcBef>
              <a:spcAft>
                <a:spcPts val="0"/>
              </a:spcAft>
              <a:buClr>
                <a:schemeClr val="tx2"/>
              </a:buClr>
              <a:buSzTx/>
              <a:buFont typeface="Police système"/>
              <a:buNone/>
              <a:tabLst/>
            </a:pPr>
            <a:r>
              <a:rPr lang="fr-FR"/>
              <a:t>Cliquez sur l'icône pour ajouter une image</a:t>
            </a:r>
            <a:endParaRPr lang="fr-FR" dirty="0"/>
          </a:p>
        </p:txBody>
      </p:sp>
      <p:grpSp>
        <p:nvGrpSpPr>
          <p:cNvPr id="55" name="Groupe 54">
            <a:extLst>
              <a:ext uri="{FF2B5EF4-FFF2-40B4-BE49-F238E27FC236}">
                <a16:creationId xmlns:a16="http://schemas.microsoft.com/office/drawing/2014/main" id="{BDF3F58A-327A-CF49-A911-66C12466D646}"/>
              </a:ext>
            </a:extLst>
          </p:cNvPr>
          <p:cNvGrpSpPr/>
          <p:nvPr userDrawn="1"/>
        </p:nvGrpSpPr>
        <p:grpSpPr>
          <a:xfrm>
            <a:off x="702000" y="2947992"/>
            <a:ext cx="1997792" cy="1207934"/>
            <a:chOff x="702000" y="1851670"/>
            <a:chExt cx="1997792" cy="1207934"/>
          </a:xfrm>
        </p:grpSpPr>
        <p:sp>
          <p:nvSpPr>
            <p:cNvPr id="56" name="Forme en L 55">
              <a:extLst>
                <a:ext uri="{FF2B5EF4-FFF2-40B4-BE49-F238E27FC236}">
                  <a16:creationId xmlns:a16="http://schemas.microsoft.com/office/drawing/2014/main" id="{BB8449F7-CF7C-0B44-A29C-7B0F7B69CF48}"/>
                </a:ext>
              </a:extLst>
            </p:cNvPr>
            <p:cNvSpPr/>
            <p:nvPr userDrawn="1"/>
          </p:nvSpPr>
          <p:spPr>
            <a:xfrm>
              <a:off x="702000" y="2519544"/>
              <a:ext cx="1080120" cy="540060"/>
            </a:xfrm>
            <a:prstGeom prst="corner">
              <a:avLst>
                <a:gd name="adj1" fmla="val 1731"/>
                <a:gd name="adj2" fmla="val 1731"/>
              </a:avLst>
            </a:prstGeom>
            <a:solidFill>
              <a:schemeClr val="accent2"/>
            </a:solidFill>
            <a:ln>
              <a:noFill/>
            </a:ln>
            <a:effectLst>
              <a:outerShdw blurRad="50800" dist="38100" dir="18900000" algn="bl"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sp>
          <p:nvSpPr>
            <p:cNvPr id="57" name="Forme en L 56">
              <a:extLst>
                <a:ext uri="{FF2B5EF4-FFF2-40B4-BE49-F238E27FC236}">
                  <a16:creationId xmlns:a16="http://schemas.microsoft.com/office/drawing/2014/main" id="{C57CA7F5-C4A3-864E-83E3-D09ECFF6CF32}"/>
                </a:ext>
              </a:extLst>
            </p:cNvPr>
            <p:cNvSpPr/>
            <p:nvPr userDrawn="1"/>
          </p:nvSpPr>
          <p:spPr>
            <a:xfrm rot="10800000">
              <a:off x="2159792" y="1851670"/>
              <a:ext cx="540000" cy="540060"/>
            </a:xfrm>
            <a:prstGeom prst="corner">
              <a:avLst>
                <a:gd name="adj1" fmla="val 1731"/>
                <a:gd name="adj2" fmla="val 1731"/>
              </a:avLst>
            </a:prstGeom>
            <a:solidFill>
              <a:schemeClr val="accent2"/>
            </a:solidFill>
            <a:ln>
              <a:noFill/>
            </a:ln>
            <a:effectLst>
              <a:outerShdw blurRad="50800" dist="38100" dir="8100000" algn="tr"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grpSp>
      <p:sp>
        <p:nvSpPr>
          <p:cNvPr id="58" name="Espace réservé pour une image  21">
            <a:extLst>
              <a:ext uri="{FF2B5EF4-FFF2-40B4-BE49-F238E27FC236}">
                <a16:creationId xmlns:a16="http://schemas.microsoft.com/office/drawing/2014/main" id="{76065543-5E9D-0F4F-9E5A-95C80CE238B6}"/>
              </a:ext>
            </a:extLst>
          </p:cNvPr>
          <p:cNvSpPr>
            <a:spLocks noGrp="1"/>
          </p:cNvSpPr>
          <p:nvPr>
            <p:ph type="pic" sz="quarter" idx="18"/>
          </p:nvPr>
        </p:nvSpPr>
        <p:spPr>
          <a:xfrm>
            <a:off x="3275856" y="3020000"/>
            <a:ext cx="1854024" cy="1071522"/>
          </a:xfrm>
        </p:spPr>
        <p:txBody>
          <a:bodyPr/>
          <a:lstStyle/>
          <a:p>
            <a:pPr marL="0" marR="0" indent="0" algn="l" defTabSz="462961" rtl="0" eaLnBrk="1" fontAlgn="auto" latinLnBrk="0" hangingPunct="1">
              <a:lnSpc>
                <a:spcPct val="100000"/>
              </a:lnSpc>
              <a:spcBef>
                <a:spcPts val="0"/>
              </a:spcBef>
              <a:spcAft>
                <a:spcPts val="0"/>
              </a:spcAft>
              <a:buClr>
                <a:schemeClr val="tx2"/>
              </a:buClr>
              <a:buSzTx/>
              <a:buFont typeface="Police système"/>
              <a:buNone/>
              <a:tabLst/>
            </a:pPr>
            <a:r>
              <a:rPr lang="fr-FR"/>
              <a:t>Cliquez sur l'icône pour ajouter une image</a:t>
            </a:r>
            <a:endParaRPr lang="fr-FR" dirty="0"/>
          </a:p>
        </p:txBody>
      </p:sp>
      <p:grpSp>
        <p:nvGrpSpPr>
          <p:cNvPr id="59" name="Groupe 58">
            <a:extLst>
              <a:ext uri="{FF2B5EF4-FFF2-40B4-BE49-F238E27FC236}">
                <a16:creationId xmlns:a16="http://schemas.microsoft.com/office/drawing/2014/main" id="{A01AF0FB-1EEC-0243-AA3B-0982EC9E7EBA}"/>
              </a:ext>
            </a:extLst>
          </p:cNvPr>
          <p:cNvGrpSpPr/>
          <p:nvPr userDrawn="1"/>
        </p:nvGrpSpPr>
        <p:grpSpPr>
          <a:xfrm>
            <a:off x="3204096" y="2947992"/>
            <a:ext cx="1997792" cy="1207934"/>
            <a:chOff x="3204096" y="1851670"/>
            <a:chExt cx="1997792" cy="1207934"/>
          </a:xfrm>
        </p:grpSpPr>
        <p:sp>
          <p:nvSpPr>
            <p:cNvPr id="60" name="Forme en L 59">
              <a:extLst>
                <a:ext uri="{FF2B5EF4-FFF2-40B4-BE49-F238E27FC236}">
                  <a16:creationId xmlns:a16="http://schemas.microsoft.com/office/drawing/2014/main" id="{114464DA-EF90-D147-8CD3-DCCDDAD9F31E}"/>
                </a:ext>
              </a:extLst>
            </p:cNvPr>
            <p:cNvSpPr/>
            <p:nvPr userDrawn="1"/>
          </p:nvSpPr>
          <p:spPr>
            <a:xfrm>
              <a:off x="3204096" y="2519544"/>
              <a:ext cx="1080120" cy="540060"/>
            </a:xfrm>
            <a:prstGeom prst="corner">
              <a:avLst>
                <a:gd name="adj1" fmla="val 1731"/>
                <a:gd name="adj2" fmla="val 1731"/>
              </a:avLst>
            </a:prstGeom>
            <a:solidFill>
              <a:schemeClr val="accent2"/>
            </a:solidFill>
            <a:ln>
              <a:noFill/>
            </a:ln>
            <a:effectLst>
              <a:outerShdw blurRad="50800" dist="38100" dir="18900000" algn="bl"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sp>
          <p:nvSpPr>
            <p:cNvPr id="61" name="Forme en L 60">
              <a:extLst>
                <a:ext uri="{FF2B5EF4-FFF2-40B4-BE49-F238E27FC236}">
                  <a16:creationId xmlns:a16="http://schemas.microsoft.com/office/drawing/2014/main" id="{A702B66C-F494-694D-AA5D-ECE71AA6C237}"/>
                </a:ext>
              </a:extLst>
            </p:cNvPr>
            <p:cNvSpPr/>
            <p:nvPr userDrawn="1"/>
          </p:nvSpPr>
          <p:spPr>
            <a:xfrm rot="10800000">
              <a:off x="4661888" y="1851670"/>
              <a:ext cx="540000" cy="540060"/>
            </a:xfrm>
            <a:prstGeom prst="corner">
              <a:avLst>
                <a:gd name="adj1" fmla="val 1731"/>
                <a:gd name="adj2" fmla="val 1731"/>
              </a:avLst>
            </a:prstGeom>
            <a:solidFill>
              <a:schemeClr val="accent2"/>
            </a:solidFill>
            <a:ln>
              <a:noFill/>
            </a:ln>
            <a:effectLst>
              <a:outerShdw blurRad="50800" dist="38100" dir="8100000" algn="tr"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grpSp>
    </p:spTree>
    <p:extLst>
      <p:ext uri="{BB962C8B-B14F-4D97-AF65-F5344CB8AC3E}">
        <p14:creationId xmlns:p14="http://schemas.microsoft.com/office/powerpoint/2010/main" val="26728164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use 10 minutes">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207E8915-FDF6-1746-95BF-8BDAF1A4DC03}"/>
              </a:ext>
            </a:extLst>
          </p:cNvPr>
          <p:cNvSpPr>
            <a:spLocks noGrp="1"/>
          </p:cNvSpPr>
          <p:nvPr>
            <p:ph type="sldNum" sz="quarter" idx="10"/>
          </p:nvPr>
        </p:nvSpPr>
        <p:spPr/>
        <p:txBody>
          <a:bodyPr/>
          <a:lstStyle/>
          <a:p>
            <a:fld id="{0E434C1D-1690-3843-82F9-787CBA0F31F5}" type="slidenum">
              <a:rPr lang="fr-FR" smtClean="0"/>
              <a:pPr/>
              <a:t>‹N°›</a:t>
            </a:fld>
            <a:endParaRPr lang="fr-FR" dirty="0"/>
          </a:p>
        </p:txBody>
      </p:sp>
      <p:grpSp>
        <p:nvGrpSpPr>
          <p:cNvPr id="76" name="Groupe 75">
            <a:extLst>
              <a:ext uri="{FF2B5EF4-FFF2-40B4-BE49-F238E27FC236}">
                <a16:creationId xmlns:a16="http://schemas.microsoft.com/office/drawing/2014/main" id="{E1DFF8BF-A0D2-E446-8088-8F391AD6FBF3}"/>
              </a:ext>
            </a:extLst>
          </p:cNvPr>
          <p:cNvGrpSpPr/>
          <p:nvPr userDrawn="1"/>
        </p:nvGrpSpPr>
        <p:grpSpPr>
          <a:xfrm>
            <a:off x="3275856" y="627534"/>
            <a:ext cx="2283573" cy="2894810"/>
            <a:chOff x="2598305" y="908720"/>
            <a:chExt cx="3197831" cy="4053784"/>
          </a:xfrm>
        </p:grpSpPr>
        <p:sp>
          <p:nvSpPr>
            <p:cNvPr id="5" name="TextBox 4">
              <a:extLst>
                <a:ext uri="{FF2B5EF4-FFF2-40B4-BE49-F238E27FC236}">
                  <a16:creationId xmlns:a16="http://schemas.microsoft.com/office/drawing/2014/main" id="{2F68A9E5-978D-1E4D-9C62-F3D70E61BB5D}"/>
                </a:ext>
              </a:extLst>
            </p:cNvPr>
            <p:cNvSpPr txBox="1"/>
            <p:nvPr/>
          </p:nvSpPr>
          <p:spPr>
            <a:xfrm>
              <a:off x="3468565" y="2399316"/>
              <a:ext cx="1457316" cy="1422297"/>
            </a:xfrm>
            <a:prstGeom prst="rect">
              <a:avLst/>
            </a:prstGeom>
            <a:noFill/>
          </p:spPr>
          <p:txBody>
            <a:bodyPr wrap="none" rtlCol="0">
              <a:spAutoFit/>
            </a:bodyPr>
            <a:lstStyle/>
            <a:p>
              <a:pPr algn="ctr"/>
              <a:r>
                <a:rPr lang="en-US" sz="6000" b="1" dirty="0">
                  <a:solidFill>
                    <a:schemeClr val="accent1"/>
                  </a:solidFill>
                </a:rPr>
                <a:t>10</a:t>
              </a:r>
            </a:p>
          </p:txBody>
        </p:sp>
        <p:sp>
          <p:nvSpPr>
            <p:cNvPr id="6" name="Freeform 5">
              <a:extLst>
                <a:ext uri="{FF2B5EF4-FFF2-40B4-BE49-F238E27FC236}">
                  <a16:creationId xmlns:a16="http://schemas.microsoft.com/office/drawing/2014/main" id="{72552A27-2645-FF4D-8BF2-83759985259B}"/>
                </a:ext>
              </a:extLst>
            </p:cNvPr>
            <p:cNvSpPr>
              <a:spLocks/>
            </p:cNvSpPr>
            <p:nvPr/>
          </p:nvSpPr>
          <p:spPr bwMode="auto">
            <a:xfrm>
              <a:off x="4211361" y="2184315"/>
              <a:ext cx="96504" cy="229019"/>
            </a:xfrm>
            <a:custGeom>
              <a:avLst/>
              <a:gdLst>
                <a:gd name="connsiteX0" fmla="*/ 0 w 184150"/>
                <a:gd name="connsiteY0" fmla="*/ 0 h 437013"/>
                <a:gd name="connsiteX1" fmla="*/ 92470 w 184150"/>
                <a:gd name="connsiteY1" fmla="*/ 3174 h 437013"/>
                <a:gd name="connsiteX2" fmla="*/ 184150 w 184150"/>
                <a:gd name="connsiteY2" fmla="*/ 10314 h 437013"/>
                <a:gd name="connsiteX3" fmla="*/ 139578 w 184150"/>
                <a:gd name="connsiteY3" fmla="*/ 437013 h 437013"/>
                <a:gd name="connsiteX4" fmla="*/ 0 w 184150"/>
                <a:gd name="connsiteY4" fmla="*/ 429965 h 437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150" h="437013">
                  <a:moveTo>
                    <a:pt x="0" y="0"/>
                  </a:moveTo>
                  <a:lnTo>
                    <a:pt x="92470" y="3174"/>
                  </a:lnTo>
                  <a:lnTo>
                    <a:pt x="184150" y="10314"/>
                  </a:lnTo>
                  <a:lnTo>
                    <a:pt x="139578" y="437013"/>
                  </a:lnTo>
                  <a:lnTo>
                    <a:pt x="0" y="429965"/>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7" name="Freeform 6">
              <a:extLst>
                <a:ext uri="{FF2B5EF4-FFF2-40B4-BE49-F238E27FC236}">
                  <a16:creationId xmlns:a16="http://schemas.microsoft.com/office/drawing/2014/main" id="{17F5788B-9D0A-7547-9E62-36594A863277}"/>
                </a:ext>
              </a:extLst>
            </p:cNvPr>
            <p:cNvSpPr>
              <a:spLocks/>
            </p:cNvSpPr>
            <p:nvPr/>
          </p:nvSpPr>
          <p:spPr bwMode="auto">
            <a:xfrm>
              <a:off x="4310341" y="2191802"/>
              <a:ext cx="119821" cy="235542"/>
            </a:xfrm>
            <a:custGeom>
              <a:avLst/>
              <a:gdLst>
                <a:gd name="connsiteX0" fmla="*/ 45293 w 228642"/>
                <a:gd name="connsiteY0" fmla="*/ 0 h 449460"/>
                <a:gd name="connsiteX1" fmla="*/ 136967 w 228642"/>
                <a:gd name="connsiteY1" fmla="*/ 12706 h 449460"/>
                <a:gd name="connsiteX2" fmla="*/ 228642 w 228642"/>
                <a:gd name="connsiteY2" fmla="*/ 29382 h 449460"/>
                <a:gd name="connsiteX3" fmla="*/ 139051 w 228642"/>
                <a:gd name="connsiteY3" fmla="*/ 449460 h 449460"/>
                <a:gd name="connsiteX4" fmla="*/ 0 w 228642"/>
                <a:gd name="connsiteY4" fmla="*/ 428238 h 44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642" h="449460">
                  <a:moveTo>
                    <a:pt x="45293" y="0"/>
                  </a:moveTo>
                  <a:lnTo>
                    <a:pt x="136967" y="12706"/>
                  </a:lnTo>
                  <a:lnTo>
                    <a:pt x="228642" y="29382"/>
                  </a:lnTo>
                  <a:lnTo>
                    <a:pt x="139051" y="449460"/>
                  </a:lnTo>
                  <a:lnTo>
                    <a:pt x="0" y="428238"/>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8" name="Freeform 7">
              <a:extLst>
                <a:ext uri="{FF2B5EF4-FFF2-40B4-BE49-F238E27FC236}">
                  <a16:creationId xmlns:a16="http://schemas.microsoft.com/office/drawing/2014/main" id="{5B41A48D-1078-1849-869C-FCC5A5D91C73}"/>
                </a:ext>
              </a:extLst>
            </p:cNvPr>
            <p:cNvSpPr>
              <a:spLocks/>
            </p:cNvSpPr>
            <p:nvPr/>
          </p:nvSpPr>
          <p:spPr bwMode="auto">
            <a:xfrm>
              <a:off x="4408769" y="2212603"/>
              <a:ext cx="141191" cy="239065"/>
            </a:xfrm>
            <a:custGeom>
              <a:avLst/>
              <a:gdLst>
                <a:gd name="connsiteX0" fmla="*/ 89773 w 269420"/>
                <a:gd name="connsiteY0" fmla="*/ 0 h 456183"/>
                <a:gd name="connsiteX1" fmla="*/ 181186 w 269420"/>
                <a:gd name="connsiteY1" fmla="*/ 21422 h 456183"/>
                <a:gd name="connsiteX2" fmla="*/ 269420 w 269420"/>
                <a:gd name="connsiteY2" fmla="*/ 49190 h 456183"/>
                <a:gd name="connsiteX3" fmla="*/ 136699 w 269420"/>
                <a:gd name="connsiteY3" fmla="*/ 456183 h 456183"/>
                <a:gd name="connsiteX4" fmla="*/ 0 w 269420"/>
                <a:gd name="connsiteY4" fmla="*/ 421035 h 4561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420" h="456183">
                  <a:moveTo>
                    <a:pt x="89773" y="0"/>
                  </a:moveTo>
                  <a:lnTo>
                    <a:pt x="181186" y="21422"/>
                  </a:lnTo>
                  <a:lnTo>
                    <a:pt x="269420" y="49190"/>
                  </a:lnTo>
                  <a:lnTo>
                    <a:pt x="136699" y="456183"/>
                  </a:lnTo>
                  <a:lnTo>
                    <a:pt x="0" y="421035"/>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9" name="Freeform 8">
              <a:extLst>
                <a:ext uri="{FF2B5EF4-FFF2-40B4-BE49-F238E27FC236}">
                  <a16:creationId xmlns:a16="http://schemas.microsoft.com/office/drawing/2014/main" id="{016BC4E4-5027-8C4E-9E7C-8E3C8692388B}"/>
                </a:ext>
              </a:extLst>
            </p:cNvPr>
            <p:cNvSpPr>
              <a:spLocks/>
            </p:cNvSpPr>
            <p:nvPr/>
          </p:nvSpPr>
          <p:spPr bwMode="auto">
            <a:xfrm>
              <a:off x="4504869" y="2245879"/>
              <a:ext cx="160732" cy="240487"/>
            </a:xfrm>
            <a:custGeom>
              <a:avLst/>
              <a:gdLst>
                <a:gd name="connsiteX0" fmla="*/ 132876 w 306707"/>
                <a:gd name="connsiteY0" fmla="*/ 0 h 458898"/>
                <a:gd name="connsiteX1" fmla="*/ 220982 w 306707"/>
                <a:gd name="connsiteY1" fmla="*/ 30177 h 458898"/>
                <a:gd name="connsiteX2" fmla="*/ 306707 w 306707"/>
                <a:gd name="connsiteY2" fmla="*/ 65118 h 458898"/>
                <a:gd name="connsiteX3" fmla="*/ 131605 w 306707"/>
                <a:gd name="connsiteY3" fmla="*/ 458898 h 458898"/>
                <a:gd name="connsiteX4" fmla="*/ 122025 w 306707"/>
                <a:gd name="connsiteY4" fmla="*/ 454284 h 458898"/>
                <a:gd name="connsiteX5" fmla="*/ 0 w 306707"/>
                <a:gd name="connsiteY5" fmla="*/ 409622 h 458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6707" h="458898">
                  <a:moveTo>
                    <a:pt x="132876" y="0"/>
                  </a:moveTo>
                  <a:lnTo>
                    <a:pt x="220982" y="30177"/>
                  </a:lnTo>
                  <a:lnTo>
                    <a:pt x="306707" y="65118"/>
                  </a:lnTo>
                  <a:lnTo>
                    <a:pt x="131605" y="458898"/>
                  </a:lnTo>
                  <a:lnTo>
                    <a:pt x="122025" y="454284"/>
                  </a:lnTo>
                  <a:lnTo>
                    <a:pt x="0" y="40962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0" name="Freeform 9">
              <a:extLst>
                <a:ext uri="{FF2B5EF4-FFF2-40B4-BE49-F238E27FC236}">
                  <a16:creationId xmlns:a16="http://schemas.microsoft.com/office/drawing/2014/main" id="{C7D926E9-AD00-5D41-92C0-817183807412}"/>
                </a:ext>
              </a:extLst>
            </p:cNvPr>
            <p:cNvSpPr>
              <a:spLocks/>
            </p:cNvSpPr>
            <p:nvPr/>
          </p:nvSpPr>
          <p:spPr bwMode="auto">
            <a:xfrm>
              <a:off x="4597472" y="2291636"/>
              <a:ext cx="177945" cy="239087"/>
            </a:xfrm>
            <a:custGeom>
              <a:avLst/>
              <a:gdLst>
                <a:gd name="connsiteX0" fmla="*/ 174749 w 339553"/>
                <a:gd name="connsiteY0" fmla="*/ 0 h 456226"/>
                <a:gd name="connsiteX1" fmla="*/ 258736 w 339553"/>
                <a:gd name="connsiteY1" fmla="*/ 39668 h 456226"/>
                <a:gd name="connsiteX2" fmla="*/ 339553 w 339553"/>
                <a:gd name="connsiteY2" fmla="*/ 84096 h 456226"/>
                <a:gd name="connsiteX3" fmla="*/ 125209 w 339553"/>
                <a:gd name="connsiteY3" fmla="*/ 456226 h 456226"/>
                <a:gd name="connsiteX4" fmla="*/ 104561 w 339553"/>
                <a:gd name="connsiteY4" fmla="*/ 443682 h 456226"/>
                <a:gd name="connsiteX5" fmla="*/ 0 w 339553"/>
                <a:gd name="connsiteY5" fmla="*/ 393312 h 456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9553" h="456226">
                  <a:moveTo>
                    <a:pt x="174749" y="0"/>
                  </a:moveTo>
                  <a:lnTo>
                    <a:pt x="258736" y="39668"/>
                  </a:lnTo>
                  <a:lnTo>
                    <a:pt x="339553" y="84096"/>
                  </a:lnTo>
                  <a:lnTo>
                    <a:pt x="125209" y="456226"/>
                  </a:lnTo>
                  <a:lnTo>
                    <a:pt x="104561" y="443682"/>
                  </a:lnTo>
                  <a:lnTo>
                    <a:pt x="0" y="39331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1" name="Freeform 10">
              <a:extLst>
                <a:ext uri="{FF2B5EF4-FFF2-40B4-BE49-F238E27FC236}">
                  <a16:creationId xmlns:a16="http://schemas.microsoft.com/office/drawing/2014/main" id="{E97D959C-9135-5045-B585-A3CF3B5855CB}"/>
                </a:ext>
              </a:extLst>
            </p:cNvPr>
            <p:cNvSpPr>
              <a:spLocks/>
            </p:cNvSpPr>
            <p:nvPr/>
          </p:nvSpPr>
          <p:spPr bwMode="auto">
            <a:xfrm>
              <a:off x="4685427" y="2348208"/>
              <a:ext cx="194812" cy="236146"/>
            </a:xfrm>
            <a:custGeom>
              <a:avLst/>
              <a:gdLst>
                <a:gd name="connsiteX0" fmla="*/ 216048 w 371741"/>
                <a:gd name="connsiteY0" fmla="*/ 0 h 450613"/>
                <a:gd name="connsiteX1" fmla="*/ 295483 w 371741"/>
                <a:gd name="connsiteY1" fmla="*/ 49213 h 450613"/>
                <a:gd name="connsiteX2" fmla="*/ 371741 w 371741"/>
                <a:gd name="connsiteY2" fmla="*/ 102394 h 450613"/>
                <a:gd name="connsiteX3" fmla="*/ 118526 w 371741"/>
                <a:gd name="connsiteY3" fmla="*/ 450613 h 450613"/>
                <a:gd name="connsiteX4" fmla="*/ 86921 w 371741"/>
                <a:gd name="connsiteY4" fmla="*/ 426979 h 450613"/>
                <a:gd name="connsiteX5" fmla="*/ 0 w 371741"/>
                <a:gd name="connsiteY5" fmla="*/ 374173 h 450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1741" h="450613">
                  <a:moveTo>
                    <a:pt x="216048" y="0"/>
                  </a:moveTo>
                  <a:lnTo>
                    <a:pt x="295483" y="49213"/>
                  </a:lnTo>
                  <a:lnTo>
                    <a:pt x="371741" y="102394"/>
                  </a:lnTo>
                  <a:lnTo>
                    <a:pt x="118526" y="450613"/>
                  </a:lnTo>
                  <a:lnTo>
                    <a:pt x="86921" y="426979"/>
                  </a:lnTo>
                  <a:lnTo>
                    <a:pt x="0" y="374173"/>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2" name="Freeform 11">
              <a:extLst>
                <a:ext uri="{FF2B5EF4-FFF2-40B4-BE49-F238E27FC236}">
                  <a16:creationId xmlns:a16="http://schemas.microsoft.com/office/drawing/2014/main" id="{2DB85336-8910-0148-9DDC-F6068620C331}"/>
                </a:ext>
              </a:extLst>
            </p:cNvPr>
            <p:cNvSpPr>
              <a:spLocks/>
            </p:cNvSpPr>
            <p:nvPr/>
          </p:nvSpPr>
          <p:spPr bwMode="auto">
            <a:xfrm>
              <a:off x="4768550" y="2417259"/>
              <a:ext cx="208194" cy="228922"/>
            </a:xfrm>
            <a:custGeom>
              <a:avLst/>
              <a:gdLst>
                <a:gd name="connsiteX0" fmla="*/ 253606 w 397275"/>
                <a:gd name="connsiteY0" fmla="*/ 0 h 436827"/>
                <a:gd name="connsiteX1" fmla="*/ 326631 w 397275"/>
                <a:gd name="connsiteY1" fmla="*/ 56356 h 436827"/>
                <a:gd name="connsiteX2" fmla="*/ 397275 w 397275"/>
                <a:gd name="connsiteY2" fmla="*/ 116681 h 436827"/>
                <a:gd name="connsiteX3" fmla="*/ 108971 w 397275"/>
                <a:gd name="connsiteY3" fmla="*/ 436827 h 436827"/>
                <a:gd name="connsiteX4" fmla="*/ 68544 w 397275"/>
                <a:gd name="connsiteY4" fmla="*/ 400085 h 436827"/>
                <a:gd name="connsiteX5" fmla="*/ 0 w 397275"/>
                <a:gd name="connsiteY5" fmla="*/ 348829 h 436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7275" h="436827">
                  <a:moveTo>
                    <a:pt x="253606" y="0"/>
                  </a:moveTo>
                  <a:lnTo>
                    <a:pt x="326631" y="56356"/>
                  </a:lnTo>
                  <a:lnTo>
                    <a:pt x="397275" y="116681"/>
                  </a:lnTo>
                  <a:lnTo>
                    <a:pt x="108971" y="436827"/>
                  </a:lnTo>
                  <a:lnTo>
                    <a:pt x="68544" y="400085"/>
                  </a:lnTo>
                  <a:lnTo>
                    <a:pt x="0" y="34882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3" name="Freeform 12">
              <a:extLst>
                <a:ext uri="{FF2B5EF4-FFF2-40B4-BE49-F238E27FC236}">
                  <a16:creationId xmlns:a16="http://schemas.microsoft.com/office/drawing/2014/main" id="{D6ED1AE7-7F05-0646-8A57-EF99C5BBCD81}"/>
                </a:ext>
              </a:extLst>
            </p:cNvPr>
            <p:cNvSpPr>
              <a:spLocks/>
            </p:cNvSpPr>
            <p:nvPr/>
          </p:nvSpPr>
          <p:spPr bwMode="auto">
            <a:xfrm>
              <a:off x="4845489" y="2496292"/>
              <a:ext cx="220272" cy="219888"/>
            </a:xfrm>
            <a:custGeom>
              <a:avLst/>
              <a:gdLst>
                <a:gd name="connsiteX0" fmla="*/ 289277 w 420324"/>
                <a:gd name="connsiteY0" fmla="*/ 0 h 419590"/>
                <a:gd name="connsiteX1" fmla="*/ 355992 w 420324"/>
                <a:gd name="connsiteY1" fmla="*/ 63500 h 419590"/>
                <a:gd name="connsiteX2" fmla="*/ 420324 w 420324"/>
                <a:gd name="connsiteY2" fmla="*/ 130969 h 419590"/>
                <a:gd name="connsiteX3" fmla="*/ 99032 w 420324"/>
                <a:gd name="connsiteY3" fmla="*/ 419590 h 419590"/>
                <a:gd name="connsiteX4" fmla="*/ 51096 w 420324"/>
                <a:gd name="connsiteY4" fmla="*/ 366847 h 419590"/>
                <a:gd name="connsiteX5" fmla="*/ 0 w 420324"/>
                <a:gd name="connsiteY5" fmla="*/ 320409 h 41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0324" h="419590">
                  <a:moveTo>
                    <a:pt x="289277" y="0"/>
                  </a:moveTo>
                  <a:lnTo>
                    <a:pt x="355992" y="63500"/>
                  </a:lnTo>
                  <a:lnTo>
                    <a:pt x="420324" y="130969"/>
                  </a:lnTo>
                  <a:lnTo>
                    <a:pt x="99032" y="419590"/>
                  </a:lnTo>
                  <a:lnTo>
                    <a:pt x="51096" y="366847"/>
                  </a:lnTo>
                  <a:lnTo>
                    <a:pt x="0" y="32040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4" name="Freeform 13">
              <a:extLst>
                <a:ext uri="{FF2B5EF4-FFF2-40B4-BE49-F238E27FC236}">
                  <a16:creationId xmlns:a16="http://schemas.microsoft.com/office/drawing/2014/main" id="{1175A5B6-B28F-B145-948C-672A32C9F257}"/>
                </a:ext>
              </a:extLst>
            </p:cNvPr>
            <p:cNvSpPr>
              <a:spLocks/>
            </p:cNvSpPr>
            <p:nvPr/>
          </p:nvSpPr>
          <p:spPr bwMode="auto">
            <a:xfrm>
              <a:off x="4914861" y="2583646"/>
              <a:ext cx="229104" cy="208896"/>
            </a:xfrm>
            <a:custGeom>
              <a:avLst/>
              <a:gdLst>
                <a:gd name="connsiteX0" fmla="*/ 321351 w 437174"/>
                <a:gd name="connsiteY0" fmla="*/ 0 h 398615"/>
                <a:gd name="connsiteX1" fmla="*/ 380849 w 437174"/>
                <a:gd name="connsiteY1" fmla="*/ 71485 h 398615"/>
                <a:gd name="connsiteX2" fmla="*/ 437174 w 437174"/>
                <a:gd name="connsiteY2" fmla="*/ 144559 h 398615"/>
                <a:gd name="connsiteX3" fmla="*/ 87961 w 437174"/>
                <a:gd name="connsiteY3" fmla="*/ 398615 h 398615"/>
                <a:gd name="connsiteX4" fmla="*/ 36295 w 437174"/>
                <a:gd name="connsiteY4" fmla="*/ 329524 h 398615"/>
                <a:gd name="connsiteX5" fmla="*/ 0 w 437174"/>
                <a:gd name="connsiteY5" fmla="*/ 289589 h 398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174" h="398615">
                  <a:moveTo>
                    <a:pt x="321351" y="0"/>
                  </a:moveTo>
                  <a:lnTo>
                    <a:pt x="380849" y="71485"/>
                  </a:lnTo>
                  <a:lnTo>
                    <a:pt x="437174" y="144559"/>
                  </a:lnTo>
                  <a:lnTo>
                    <a:pt x="87961" y="398615"/>
                  </a:lnTo>
                  <a:lnTo>
                    <a:pt x="36295" y="329524"/>
                  </a:lnTo>
                  <a:lnTo>
                    <a:pt x="0" y="28958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5" name="Freeform 14">
              <a:extLst>
                <a:ext uri="{FF2B5EF4-FFF2-40B4-BE49-F238E27FC236}">
                  <a16:creationId xmlns:a16="http://schemas.microsoft.com/office/drawing/2014/main" id="{D0F71AE2-98EC-7748-99C6-17CD06CA47F4}"/>
                </a:ext>
              </a:extLst>
            </p:cNvPr>
            <p:cNvSpPr>
              <a:spLocks/>
            </p:cNvSpPr>
            <p:nvPr/>
          </p:nvSpPr>
          <p:spPr bwMode="auto">
            <a:xfrm>
              <a:off x="4976790" y="2680982"/>
              <a:ext cx="235393" cy="194948"/>
            </a:xfrm>
            <a:custGeom>
              <a:avLst/>
              <a:gdLst>
                <a:gd name="connsiteX0" fmla="*/ 348475 w 449177"/>
                <a:gd name="connsiteY0" fmla="*/ 0 h 371997"/>
                <a:gd name="connsiteX1" fmla="*/ 400809 w 449177"/>
                <a:gd name="connsiteY1" fmla="*/ 77728 h 371997"/>
                <a:gd name="connsiteX2" fmla="*/ 449177 w 449177"/>
                <a:gd name="connsiteY2" fmla="*/ 157043 h 371997"/>
                <a:gd name="connsiteX3" fmla="*/ 76436 w 449177"/>
                <a:gd name="connsiteY3" fmla="*/ 371997 h 371997"/>
                <a:gd name="connsiteX4" fmla="*/ 22992 w 449177"/>
                <a:gd name="connsiteY4" fmla="*/ 284026 h 371997"/>
                <a:gd name="connsiteX5" fmla="*/ 0 w 449177"/>
                <a:gd name="connsiteY5" fmla="*/ 253278 h 371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177" h="371997">
                  <a:moveTo>
                    <a:pt x="348475" y="0"/>
                  </a:moveTo>
                  <a:lnTo>
                    <a:pt x="400809" y="77728"/>
                  </a:lnTo>
                  <a:lnTo>
                    <a:pt x="449177" y="157043"/>
                  </a:lnTo>
                  <a:lnTo>
                    <a:pt x="76436" y="371997"/>
                  </a:lnTo>
                  <a:lnTo>
                    <a:pt x="22992" y="284026"/>
                  </a:lnTo>
                  <a:lnTo>
                    <a:pt x="0" y="253278"/>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6" name="Freeform 15">
              <a:extLst>
                <a:ext uri="{FF2B5EF4-FFF2-40B4-BE49-F238E27FC236}">
                  <a16:creationId xmlns:a16="http://schemas.microsoft.com/office/drawing/2014/main" id="{7C7B4A71-B05C-6949-9655-0DEEBCD53080}"/>
                </a:ext>
              </a:extLst>
            </p:cNvPr>
            <p:cNvSpPr>
              <a:spLocks/>
            </p:cNvSpPr>
            <p:nvPr/>
          </p:nvSpPr>
          <p:spPr bwMode="auto">
            <a:xfrm>
              <a:off x="5030423" y="2784975"/>
              <a:ext cx="239996" cy="179138"/>
            </a:xfrm>
            <a:custGeom>
              <a:avLst/>
              <a:gdLst>
                <a:gd name="connsiteX0" fmla="*/ 374575 w 457959"/>
                <a:gd name="connsiteY0" fmla="*/ 0 h 341831"/>
                <a:gd name="connsiteX1" fmla="*/ 418252 w 457959"/>
                <a:gd name="connsiteY1" fmla="*/ 81830 h 341831"/>
                <a:gd name="connsiteX2" fmla="*/ 457959 w 457959"/>
                <a:gd name="connsiteY2" fmla="*/ 166042 h 341831"/>
                <a:gd name="connsiteX3" fmla="*/ 62981 w 457959"/>
                <a:gd name="connsiteY3" fmla="*/ 341831 h 341831"/>
                <a:gd name="connsiteX4" fmla="*/ 11897 w 457959"/>
                <a:gd name="connsiteY4" fmla="*/ 235786 h 341831"/>
                <a:gd name="connsiteX5" fmla="*/ 0 w 457959"/>
                <a:gd name="connsiteY5" fmla="*/ 216203 h 341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959" h="341831">
                  <a:moveTo>
                    <a:pt x="374575" y="0"/>
                  </a:moveTo>
                  <a:lnTo>
                    <a:pt x="418252" y="81830"/>
                  </a:lnTo>
                  <a:lnTo>
                    <a:pt x="457959" y="166042"/>
                  </a:lnTo>
                  <a:lnTo>
                    <a:pt x="62981" y="341831"/>
                  </a:lnTo>
                  <a:lnTo>
                    <a:pt x="11897" y="235786"/>
                  </a:lnTo>
                  <a:lnTo>
                    <a:pt x="0" y="216203"/>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7" name="Freeform 16">
              <a:extLst>
                <a:ext uri="{FF2B5EF4-FFF2-40B4-BE49-F238E27FC236}">
                  <a16:creationId xmlns:a16="http://schemas.microsoft.com/office/drawing/2014/main" id="{29279A76-B22B-E44C-B724-60D66579A12C}"/>
                </a:ext>
              </a:extLst>
            </p:cNvPr>
            <p:cNvSpPr>
              <a:spLocks/>
            </p:cNvSpPr>
            <p:nvPr/>
          </p:nvSpPr>
          <p:spPr bwMode="auto">
            <a:xfrm>
              <a:off x="5074848" y="2896454"/>
              <a:ext cx="240496" cy="160089"/>
            </a:xfrm>
            <a:custGeom>
              <a:avLst/>
              <a:gdLst>
                <a:gd name="connsiteX0" fmla="*/ 391508 w 458913"/>
                <a:gd name="connsiteY0" fmla="*/ 0 h 305483"/>
                <a:gd name="connsiteX1" fmla="*/ 427986 w 458913"/>
                <a:gd name="connsiteY1" fmla="*/ 85631 h 305483"/>
                <a:gd name="connsiteX2" fmla="*/ 458913 w 458913"/>
                <a:gd name="connsiteY2" fmla="*/ 172054 h 305483"/>
                <a:gd name="connsiteX3" fmla="*/ 48921 w 458913"/>
                <a:gd name="connsiteY3" fmla="*/ 305483 h 305483"/>
                <a:gd name="connsiteX4" fmla="*/ 3836 w 458913"/>
                <a:gd name="connsiteY4" fmla="*/ 182301 h 305483"/>
                <a:gd name="connsiteX5" fmla="*/ 0 w 458913"/>
                <a:gd name="connsiteY5" fmla="*/ 174338 h 305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8913" h="305483">
                  <a:moveTo>
                    <a:pt x="391508" y="0"/>
                  </a:moveTo>
                  <a:lnTo>
                    <a:pt x="427986" y="85631"/>
                  </a:lnTo>
                  <a:lnTo>
                    <a:pt x="458913" y="172054"/>
                  </a:lnTo>
                  <a:lnTo>
                    <a:pt x="48921" y="305483"/>
                  </a:lnTo>
                  <a:lnTo>
                    <a:pt x="3836" y="182301"/>
                  </a:lnTo>
                  <a:lnTo>
                    <a:pt x="0" y="174338"/>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8" name="Freeform 17">
              <a:extLst>
                <a:ext uri="{FF2B5EF4-FFF2-40B4-BE49-F238E27FC236}">
                  <a16:creationId xmlns:a16="http://schemas.microsoft.com/office/drawing/2014/main" id="{BE377C7B-2676-DB4F-A5BD-73B62678BD5E}"/>
                </a:ext>
              </a:extLst>
            </p:cNvPr>
            <p:cNvSpPr>
              <a:spLocks/>
            </p:cNvSpPr>
            <p:nvPr/>
          </p:nvSpPr>
          <p:spPr bwMode="auto">
            <a:xfrm>
              <a:off x="5109492" y="3012093"/>
              <a:ext cx="239129" cy="140421"/>
            </a:xfrm>
            <a:custGeom>
              <a:avLst/>
              <a:gdLst>
                <a:gd name="connsiteX0" fmla="*/ 409452 w 456305"/>
                <a:gd name="connsiteY0" fmla="*/ 0 h 267951"/>
                <a:gd name="connsiteX1" fmla="*/ 434864 w 456305"/>
                <a:gd name="connsiteY1" fmla="*/ 88234 h 267951"/>
                <a:gd name="connsiteX2" fmla="*/ 456305 w 456305"/>
                <a:gd name="connsiteY2" fmla="*/ 178058 h 267951"/>
                <a:gd name="connsiteX3" fmla="*/ 34711 w 456305"/>
                <a:gd name="connsiteY3" fmla="*/ 267951 h 267951"/>
                <a:gd name="connsiteX4" fmla="*/ 0 w 456305"/>
                <a:gd name="connsiteY4" fmla="*/ 132953 h 2679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6305" h="267951">
                  <a:moveTo>
                    <a:pt x="409452" y="0"/>
                  </a:moveTo>
                  <a:lnTo>
                    <a:pt x="434864" y="88234"/>
                  </a:lnTo>
                  <a:lnTo>
                    <a:pt x="456305" y="178058"/>
                  </a:lnTo>
                  <a:lnTo>
                    <a:pt x="34711" y="267951"/>
                  </a:lnTo>
                  <a:lnTo>
                    <a:pt x="0" y="132953"/>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9" name="Freeform 18">
              <a:extLst>
                <a:ext uri="{FF2B5EF4-FFF2-40B4-BE49-F238E27FC236}">
                  <a16:creationId xmlns:a16="http://schemas.microsoft.com/office/drawing/2014/main" id="{96DB9A8F-CA85-2F48-8598-4F6982292986}"/>
                </a:ext>
              </a:extLst>
            </p:cNvPr>
            <p:cNvSpPr>
              <a:spLocks/>
            </p:cNvSpPr>
            <p:nvPr/>
          </p:nvSpPr>
          <p:spPr bwMode="auto">
            <a:xfrm>
              <a:off x="5133516" y="3131061"/>
              <a:ext cx="235903" cy="119816"/>
            </a:xfrm>
            <a:custGeom>
              <a:avLst/>
              <a:gdLst>
                <a:gd name="connsiteX0" fmla="*/ 421561 w 450149"/>
                <a:gd name="connsiteY0" fmla="*/ 0 h 228633"/>
                <a:gd name="connsiteX1" fmla="*/ 439826 w 450149"/>
                <a:gd name="connsiteY1" fmla="*/ 91085 h 228633"/>
                <a:gd name="connsiteX2" fmla="*/ 450149 w 450149"/>
                <a:gd name="connsiteY2" fmla="*/ 183754 h 228633"/>
                <a:gd name="connsiteX3" fmla="*/ 21237 w 450149"/>
                <a:gd name="connsiteY3" fmla="*/ 228633 h 228633"/>
                <a:gd name="connsiteX4" fmla="*/ 0 w 450149"/>
                <a:gd name="connsiteY4" fmla="*/ 89481 h 228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149" h="228633">
                  <a:moveTo>
                    <a:pt x="421561" y="0"/>
                  </a:moveTo>
                  <a:lnTo>
                    <a:pt x="439826" y="91085"/>
                  </a:lnTo>
                  <a:lnTo>
                    <a:pt x="450149" y="183754"/>
                  </a:lnTo>
                  <a:lnTo>
                    <a:pt x="21237" y="228633"/>
                  </a:lnTo>
                  <a:lnTo>
                    <a:pt x="0" y="89481"/>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0" name="Freeform 19">
              <a:extLst>
                <a:ext uri="{FF2B5EF4-FFF2-40B4-BE49-F238E27FC236}">
                  <a16:creationId xmlns:a16="http://schemas.microsoft.com/office/drawing/2014/main" id="{93B58CD2-D8A2-CD46-9861-F8E2DA4BB6FE}"/>
                </a:ext>
              </a:extLst>
            </p:cNvPr>
            <p:cNvSpPr>
              <a:spLocks/>
            </p:cNvSpPr>
            <p:nvPr/>
          </p:nvSpPr>
          <p:spPr bwMode="auto">
            <a:xfrm>
              <a:off x="5147510" y="3253355"/>
              <a:ext cx="229397" cy="97336"/>
            </a:xfrm>
            <a:custGeom>
              <a:avLst/>
              <a:gdLst>
                <a:gd name="connsiteX0" fmla="*/ 429008 w 437735"/>
                <a:gd name="connsiteY0" fmla="*/ 0 h 185737"/>
                <a:gd name="connsiteX1" fmla="*/ 436942 w 437735"/>
                <a:gd name="connsiteY1" fmla="*/ 92869 h 185737"/>
                <a:gd name="connsiteX2" fmla="*/ 437735 w 437735"/>
                <a:gd name="connsiteY2" fmla="*/ 185737 h 185737"/>
                <a:gd name="connsiteX3" fmla="*/ 7097 w 437735"/>
                <a:gd name="connsiteY3" fmla="*/ 185737 h 185737"/>
                <a:gd name="connsiteX4" fmla="*/ 0 w 437735"/>
                <a:gd name="connsiteY4" fmla="*/ 45199 h 185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735" h="185737">
                  <a:moveTo>
                    <a:pt x="429008" y="0"/>
                  </a:moveTo>
                  <a:lnTo>
                    <a:pt x="436942" y="92869"/>
                  </a:lnTo>
                  <a:lnTo>
                    <a:pt x="437735" y="185737"/>
                  </a:lnTo>
                  <a:lnTo>
                    <a:pt x="7097" y="185737"/>
                  </a:lnTo>
                  <a:lnTo>
                    <a:pt x="0" y="45199"/>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1" name="Freeform 20">
              <a:extLst>
                <a:ext uri="{FF2B5EF4-FFF2-40B4-BE49-F238E27FC236}">
                  <a16:creationId xmlns:a16="http://schemas.microsoft.com/office/drawing/2014/main" id="{9D5316F3-758D-E241-BB86-7D9C3C5FC16E}"/>
                </a:ext>
              </a:extLst>
            </p:cNvPr>
            <p:cNvSpPr>
              <a:spLocks/>
            </p:cNvSpPr>
            <p:nvPr/>
          </p:nvSpPr>
          <p:spPr bwMode="auto">
            <a:xfrm>
              <a:off x="5147500" y="3377314"/>
              <a:ext cx="229407" cy="96504"/>
            </a:xfrm>
            <a:custGeom>
              <a:avLst/>
              <a:gdLst>
                <a:gd name="connsiteX0" fmla="*/ 7036 w 437754"/>
                <a:gd name="connsiteY0" fmla="*/ 0 h 184150"/>
                <a:gd name="connsiteX1" fmla="*/ 437754 w 437754"/>
                <a:gd name="connsiteY1" fmla="*/ 0 h 184150"/>
                <a:gd name="connsiteX2" fmla="*/ 436961 w 437754"/>
                <a:gd name="connsiteY2" fmla="*/ 92470 h 184150"/>
                <a:gd name="connsiteX3" fmla="*/ 429027 w 437754"/>
                <a:gd name="connsiteY3" fmla="*/ 184150 h 184150"/>
                <a:gd name="connsiteX4" fmla="*/ 0 w 437754"/>
                <a:gd name="connsiteY4" fmla="*/ 139335 h 184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754" h="184150">
                  <a:moveTo>
                    <a:pt x="7036" y="0"/>
                  </a:moveTo>
                  <a:lnTo>
                    <a:pt x="437754" y="0"/>
                  </a:lnTo>
                  <a:lnTo>
                    <a:pt x="436961" y="92470"/>
                  </a:lnTo>
                  <a:lnTo>
                    <a:pt x="429027" y="184150"/>
                  </a:lnTo>
                  <a:lnTo>
                    <a:pt x="0" y="139335"/>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2" name="Freeform 21">
              <a:extLst>
                <a:ext uri="{FF2B5EF4-FFF2-40B4-BE49-F238E27FC236}">
                  <a16:creationId xmlns:a16="http://schemas.microsoft.com/office/drawing/2014/main" id="{395CD7C8-1F42-124C-BC80-EA3B0DE8BB7B}"/>
                </a:ext>
              </a:extLst>
            </p:cNvPr>
            <p:cNvSpPr>
              <a:spLocks/>
            </p:cNvSpPr>
            <p:nvPr/>
          </p:nvSpPr>
          <p:spPr bwMode="auto">
            <a:xfrm>
              <a:off x="5133516" y="3476453"/>
              <a:ext cx="235903" cy="119659"/>
            </a:xfrm>
            <a:custGeom>
              <a:avLst/>
              <a:gdLst>
                <a:gd name="connsiteX0" fmla="*/ 21192 w 450149"/>
                <a:gd name="connsiteY0" fmla="*/ 0 h 228334"/>
                <a:gd name="connsiteX1" fmla="*/ 450149 w 450149"/>
                <a:gd name="connsiteY1" fmla="*/ 44981 h 228334"/>
                <a:gd name="connsiteX2" fmla="*/ 439826 w 450149"/>
                <a:gd name="connsiteY2" fmla="*/ 138252 h 228334"/>
                <a:gd name="connsiteX3" fmla="*/ 421561 w 450149"/>
                <a:gd name="connsiteY3" fmla="*/ 228334 h 228334"/>
                <a:gd name="connsiteX4" fmla="*/ 0 w 450149"/>
                <a:gd name="connsiteY4" fmla="*/ 138853 h 2283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149" h="228334">
                  <a:moveTo>
                    <a:pt x="21192" y="0"/>
                  </a:moveTo>
                  <a:lnTo>
                    <a:pt x="450149" y="44981"/>
                  </a:lnTo>
                  <a:lnTo>
                    <a:pt x="439826" y="138252"/>
                  </a:lnTo>
                  <a:lnTo>
                    <a:pt x="421561" y="228334"/>
                  </a:lnTo>
                  <a:lnTo>
                    <a:pt x="0" y="138853"/>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3" name="Freeform 22">
              <a:extLst>
                <a:ext uri="{FF2B5EF4-FFF2-40B4-BE49-F238E27FC236}">
                  <a16:creationId xmlns:a16="http://schemas.microsoft.com/office/drawing/2014/main" id="{3DCEB063-DC9E-EF4C-88F8-B8238195A4DD}"/>
                </a:ext>
              </a:extLst>
            </p:cNvPr>
            <p:cNvSpPr>
              <a:spLocks/>
            </p:cNvSpPr>
            <p:nvPr/>
          </p:nvSpPr>
          <p:spPr bwMode="auto">
            <a:xfrm>
              <a:off x="5109294" y="3575449"/>
              <a:ext cx="239326" cy="140464"/>
            </a:xfrm>
            <a:custGeom>
              <a:avLst/>
              <a:gdLst>
                <a:gd name="connsiteX0" fmla="*/ 34701 w 456682"/>
                <a:gd name="connsiteY0" fmla="*/ 0 h 268033"/>
                <a:gd name="connsiteX1" fmla="*/ 456682 w 456682"/>
                <a:gd name="connsiteY1" fmla="*/ 89975 h 268033"/>
                <a:gd name="connsiteX2" fmla="*/ 435241 w 456682"/>
                <a:gd name="connsiteY2" fmla="*/ 179799 h 268033"/>
                <a:gd name="connsiteX3" fmla="*/ 409829 w 456682"/>
                <a:gd name="connsiteY3" fmla="*/ 268033 h 268033"/>
                <a:gd name="connsiteX4" fmla="*/ 0 w 456682"/>
                <a:gd name="connsiteY4" fmla="*/ 134958 h 268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6682" h="268033">
                  <a:moveTo>
                    <a:pt x="34701" y="0"/>
                  </a:moveTo>
                  <a:lnTo>
                    <a:pt x="456682" y="89975"/>
                  </a:lnTo>
                  <a:lnTo>
                    <a:pt x="435241" y="179799"/>
                  </a:lnTo>
                  <a:lnTo>
                    <a:pt x="409829" y="268033"/>
                  </a:lnTo>
                  <a:lnTo>
                    <a:pt x="0" y="134958"/>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4" name="Freeform 23">
              <a:extLst>
                <a:ext uri="{FF2B5EF4-FFF2-40B4-BE49-F238E27FC236}">
                  <a16:creationId xmlns:a16="http://schemas.microsoft.com/office/drawing/2014/main" id="{9E532801-CD74-7C47-AD09-87F4BC3E3C6F}"/>
                </a:ext>
              </a:extLst>
            </p:cNvPr>
            <p:cNvSpPr>
              <a:spLocks/>
            </p:cNvSpPr>
            <p:nvPr/>
          </p:nvSpPr>
          <p:spPr bwMode="auto">
            <a:xfrm>
              <a:off x="5074517" y="3670743"/>
              <a:ext cx="240826" cy="160807"/>
            </a:xfrm>
            <a:custGeom>
              <a:avLst/>
              <a:gdLst>
                <a:gd name="connsiteX0" fmla="*/ 49471 w 459543"/>
                <a:gd name="connsiteY0" fmla="*/ 0 h 306853"/>
                <a:gd name="connsiteX1" fmla="*/ 459543 w 459543"/>
                <a:gd name="connsiteY1" fmla="*/ 133022 h 306853"/>
                <a:gd name="connsiteX2" fmla="*/ 428616 w 459543"/>
                <a:gd name="connsiteY2" fmla="*/ 221128 h 306853"/>
                <a:gd name="connsiteX3" fmla="*/ 392138 w 459543"/>
                <a:gd name="connsiteY3" fmla="*/ 306853 h 306853"/>
                <a:gd name="connsiteX4" fmla="*/ 0 w 459543"/>
                <a:gd name="connsiteY4" fmla="*/ 132235 h 306853"/>
                <a:gd name="connsiteX5" fmla="*/ 4466 w 459543"/>
                <a:gd name="connsiteY5" fmla="*/ 122964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543" h="306853">
                  <a:moveTo>
                    <a:pt x="49471" y="0"/>
                  </a:moveTo>
                  <a:lnTo>
                    <a:pt x="459543" y="133022"/>
                  </a:lnTo>
                  <a:lnTo>
                    <a:pt x="428616" y="221128"/>
                  </a:lnTo>
                  <a:lnTo>
                    <a:pt x="392138" y="306853"/>
                  </a:lnTo>
                  <a:lnTo>
                    <a:pt x="0" y="132235"/>
                  </a:lnTo>
                  <a:lnTo>
                    <a:pt x="4466" y="12296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5" name="Freeform 24">
              <a:extLst>
                <a:ext uri="{FF2B5EF4-FFF2-40B4-BE49-F238E27FC236}">
                  <a16:creationId xmlns:a16="http://schemas.microsoft.com/office/drawing/2014/main" id="{2290707C-5F21-3B4D-BDAA-259A3508EE89}"/>
                </a:ext>
              </a:extLst>
            </p:cNvPr>
            <p:cNvSpPr>
              <a:spLocks/>
            </p:cNvSpPr>
            <p:nvPr/>
          </p:nvSpPr>
          <p:spPr bwMode="auto">
            <a:xfrm>
              <a:off x="5030332" y="3763325"/>
              <a:ext cx="240086" cy="178874"/>
            </a:xfrm>
            <a:custGeom>
              <a:avLst/>
              <a:gdLst>
                <a:gd name="connsiteX0" fmla="*/ 62913 w 458133"/>
                <a:gd name="connsiteY0" fmla="*/ 0 h 341327"/>
                <a:gd name="connsiteX1" fmla="*/ 458133 w 458133"/>
                <a:gd name="connsiteY1" fmla="*/ 175582 h 341327"/>
                <a:gd name="connsiteX2" fmla="*/ 418426 w 458133"/>
                <a:gd name="connsiteY2" fmla="*/ 259644 h 341327"/>
                <a:gd name="connsiteX3" fmla="*/ 374749 w 458133"/>
                <a:gd name="connsiteY3" fmla="*/ 341327 h 341327"/>
                <a:gd name="connsiteX4" fmla="*/ 0 w 458133"/>
                <a:gd name="connsiteY4" fmla="*/ 125411 h 341327"/>
                <a:gd name="connsiteX5" fmla="*/ 12071 w 458133"/>
                <a:gd name="connsiteY5" fmla="*/ 105542 h 341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8133" h="341327">
                  <a:moveTo>
                    <a:pt x="62913" y="0"/>
                  </a:moveTo>
                  <a:lnTo>
                    <a:pt x="458133" y="175582"/>
                  </a:lnTo>
                  <a:lnTo>
                    <a:pt x="418426" y="259644"/>
                  </a:lnTo>
                  <a:lnTo>
                    <a:pt x="374749" y="341327"/>
                  </a:lnTo>
                  <a:lnTo>
                    <a:pt x="0" y="125411"/>
                  </a:lnTo>
                  <a:lnTo>
                    <a:pt x="12071" y="10554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6" name="Freeform 25">
              <a:extLst>
                <a:ext uri="{FF2B5EF4-FFF2-40B4-BE49-F238E27FC236}">
                  <a16:creationId xmlns:a16="http://schemas.microsoft.com/office/drawing/2014/main" id="{C6B1CE91-0DEB-F340-AAE7-DB5F97BD0D5C}"/>
                </a:ext>
              </a:extLst>
            </p:cNvPr>
            <p:cNvSpPr>
              <a:spLocks/>
            </p:cNvSpPr>
            <p:nvPr/>
          </p:nvSpPr>
          <p:spPr bwMode="auto">
            <a:xfrm>
              <a:off x="4976887" y="3851491"/>
              <a:ext cx="235295" cy="194700"/>
            </a:xfrm>
            <a:custGeom>
              <a:avLst/>
              <a:gdLst>
                <a:gd name="connsiteX0" fmla="*/ 75963 w 448990"/>
                <a:gd name="connsiteY0" fmla="*/ 0 h 371526"/>
                <a:gd name="connsiteX1" fmla="*/ 448990 w 448990"/>
                <a:gd name="connsiteY1" fmla="*/ 215833 h 371526"/>
                <a:gd name="connsiteX2" fmla="*/ 400622 w 448990"/>
                <a:gd name="connsiteY2" fmla="*/ 295268 h 371526"/>
                <a:gd name="connsiteX3" fmla="*/ 348288 w 448990"/>
                <a:gd name="connsiteY3" fmla="*/ 371526 h 371526"/>
                <a:gd name="connsiteX4" fmla="*/ 0 w 448990"/>
                <a:gd name="connsiteY4" fmla="*/ 117999 h 371526"/>
                <a:gd name="connsiteX5" fmla="*/ 22805 w 448990"/>
                <a:gd name="connsiteY5" fmla="*/ 87501 h 371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990" h="371526">
                  <a:moveTo>
                    <a:pt x="75963" y="0"/>
                  </a:moveTo>
                  <a:lnTo>
                    <a:pt x="448990" y="215833"/>
                  </a:lnTo>
                  <a:lnTo>
                    <a:pt x="400622" y="295268"/>
                  </a:lnTo>
                  <a:lnTo>
                    <a:pt x="348288" y="371526"/>
                  </a:lnTo>
                  <a:lnTo>
                    <a:pt x="0" y="117999"/>
                  </a:lnTo>
                  <a:lnTo>
                    <a:pt x="22805" y="87501"/>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7" name="Freeform 26">
              <a:extLst>
                <a:ext uri="{FF2B5EF4-FFF2-40B4-BE49-F238E27FC236}">
                  <a16:creationId xmlns:a16="http://schemas.microsoft.com/office/drawing/2014/main" id="{E27EDDBD-7316-7449-8B44-CAB6FBB11C14}"/>
                </a:ext>
              </a:extLst>
            </p:cNvPr>
            <p:cNvSpPr>
              <a:spLocks/>
            </p:cNvSpPr>
            <p:nvPr/>
          </p:nvSpPr>
          <p:spPr bwMode="auto">
            <a:xfrm>
              <a:off x="4915174" y="3934633"/>
              <a:ext cx="228789" cy="208063"/>
            </a:xfrm>
            <a:custGeom>
              <a:avLst/>
              <a:gdLst>
                <a:gd name="connsiteX0" fmla="*/ 87360 w 436574"/>
                <a:gd name="connsiteY0" fmla="*/ 0 h 397026"/>
                <a:gd name="connsiteX1" fmla="*/ 436574 w 436574"/>
                <a:gd name="connsiteY1" fmla="*/ 254056 h 397026"/>
                <a:gd name="connsiteX2" fmla="*/ 380249 w 436574"/>
                <a:gd name="connsiteY2" fmla="*/ 327129 h 397026"/>
                <a:gd name="connsiteX3" fmla="*/ 320751 w 436574"/>
                <a:gd name="connsiteY3" fmla="*/ 397026 h 397026"/>
                <a:gd name="connsiteX4" fmla="*/ 0 w 436574"/>
                <a:gd name="connsiteY4" fmla="*/ 108365 h 397026"/>
                <a:gd name="connsiteX5" fmla="*/ 35695 w 436574"/>
                <a:gd name="connsiteY5" fmla="*/ 69090 h 39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6574" h="397026">
                  <a:moveTo>
                    <a:pt x="87360" y="0"/>
                  </a:moveTo>
                  <a:lnTo>
                    <a:pt x="436574" y="254056"/>
                  </a:lnTo>
                  <a:lnTo>
                    <a:pt x="380249" y="327129"/>
                  </a:lnTo>
                  <a:lnTo>
                    <a:pt x="320751" y="397026"/>
                  </a:lnTo>
                  <a:lnTo>
                    <a:pt x="0" y="108365"/>
                  </a:lnTo>
                  <a:lnTo>
                    <a:pt x="35695" y="6909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8" name="Freeform 27">
              <a:extLst>
                <a:ext uri="{FF2B5EF4-FFF2-40B4-BE49-F238E27FC236}">
                  <a16:creationId xmlns:a16="http://schemas.microsoft.com/office/drawing/2014/main" id="{E67AB988-7B4D-664F-AA7B-A60F7DC30E77}"/>
                </a:ext>
              </a:extLst>
            </p:cNvPr>
            <p:cNvSpPr>
              <a:spLocks/>
            </p:cNvSpPr>
            <p:nvPr/>
          </p:nvSpPr>
          <p:spPr bwMode="auto">
            <a:xfrm>
              <a:off x="4845277" y="4011194"/>
              <a:ext cx="220484" cy="220520"/>
            </a:xfrm>
            <a:custGeom>
              <a:avLst/>
              <a:gdLst>
                <a:gd name="connsiteX0" fmla="*/ 99088 w 420727"/>
                <a:gd name="connsiteY0" fmla="*/ 0 h 420795"/>
                <a:gd name="connsiteX1" fmla="*/ 420727 w 420727"/>
                <a:gd name="connsiteY1" fmla="*/ 289669 h 420795"/>
                <a:gd name="connsiteX2" fmla="*/ 356395 w 420727"/>
                <a:gd name="connsiteY2" fmla="*/ 357219 h 420795"/>
                <a:gd name="connsiteX3" fmla="*/ 289680 w 420727"/>
                <a:gd name="connsiteY3" fmla="*/ 420795 h 420795"/>
                <a:gd name="connsiteX4" fmla="*/ 0 w 420727"/>
                <a:gd name="connsiteY4" fmla="*/ 99166 h 420795"/>
                <a:gd name="connsiteX5" fmla="*/ 51499 w 420727"/>
                <a:gd name="connsiteY5" fmla="*/ 52361 h 420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0727" h="420795">
                  <a:moveTo>
                    <a:pt x="99088" y="0"/>
                  </a:moveTo>
                  <a:lnTo>
                    <a:pt x="420727" y="289669"/>
                  </a:lnTo>
                  <a:lnTo>
                    <a:pt x="356395" y="357219"/>
                  </a:lnTo>
                  <a:lnTo>
                    <a:pt x="289680" y="420795"/>
                  </a:lnTo>
                  <a:lnTo>
                    <a:pt x="0" y="99166"/>
                  </a:lnTo>
                  <a:lnTo>
                    <a:pt x="51499" y="52361"/>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9" name="Freeform 28">
              <a:extLst>
                <a:ext uri="{FF2B5EF4-FFF2-40B4-BE49-F238E27FC236}">
                  <a16:creationId xmlns:a16="http://schemas.microsoft.com/office/drawing/2014/main" id="{D71A5FC2-4A47-0448-8F2E-A7AC0C3A372D}"/>
                </a:ext>
              </a:extLst>
            </p:cNvPr>
            <p:cNvSpPr>
              <a:spLocks/>
            </p:cNvSpPr>
            <p:nvPr/>
          </p:nvSpPr>
          <p:spPr bwMode="auto">
            <a:xfrm>
              <a:off x="4768255" y="4081147"/>
              <a:ext cx="208490" cy="229600"/>
            </a:xfrm>
            <a:custGeom>
              <a:avLst/>
              <a:gdLst>
                <a:gd name="connsiteX0" fmla="*/ 109214 w 397840"/>
                <a:gd name="connsiteY0" fmla="*/ 0 h 438122"/>
                <a:gd name="connsiteX1" fmla="*/ 397840 w 397840"/>
                <a:gd name="connsiteY1" fmla="*/ 320712 h 438122"/>
                <a:gd name="connsiteX2" fmla="*/ 327196 w 397840"/>
                <a:gd name="connsiteY2" fmla="*/ 381004 h 438122"/>
                <a:gd name="connsiteX3" fmla="*/ 254171 w 397840"/>
                <a:gd name="connsiteY3" fmla="*/ 438122 h 438122"/>
                <a:gd name="connsiteX4" fmla="*/ 0 w 397840"/>
                <a:gd name="connsiteY4" fmla="*/ 88129 h 438122"/>
                <a:gd name="connsiteX5" fmla="*/ 69109 w 397840"/>
                <a:gd name="connsiteY5" fmla="*/ 36450 h 438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7840" h="438122">
                  <a:moveTo>
                    <a:pt x="109214" y="0"/>
                  </a:moveTo>
                  <a:lnTo>
                    <a:pt x="397840" y="320712"/>
                  </a:lnTo>
                  <a:lnTo>
                    <a:pt x="327196" y="381004"/>
                  </a:lnTo>
                  <a:lnTo>
                    <a:pt x="254171" y="438122"/>
                  </a:lnTo>
                  <a:lnTo>
                    <a:pt x="0" y="88129"/>
                  </a:lnTo>
                  <a:lnTo>
                    <a:pt x="69109" y="3645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0" name="Freeform 29">
              <a:extLst>
                <a:ext uri="{FF2B5EF4-FFF2-40B4-BE49-F238E27FC236}">
                  <a16:creationId xmlns:a16="http://schemas.microsoft.com/office/drawing/2014/main" id="{B9235364-96C9-984D-BFE8-8016360061AF}"/>
                </a:ext>
              </a:extLst>
            </p:cNvPr>
            <p:cNvSpPr>
              <a:spLocks/>
            </p:cNvSpPr>
            <p:nvPr/>
          </p:nvSpPr>
          <p:spPr bwMode="auto">
            <a:xfrm>
              <a:off x="4685610" y="4142906"/>
              <a:ext cx="194631" cy="235228"/>
            </a:xfrm>
            <a:custGeom>
              <a:avLst/>
              <a:gdLst>
                <a:gd name="connsiteX0" fmla="*/ 117959 w 371393"/>
                <a:gd name="connsiteY0" fmla="*/ 0 h 448861"/>
                <a:gd name="connsiteX1" fmla="*/ 371393 w 371393"/>
                <a:gd name="connsiteY1" fmla="*/ 348159 h 448861"/>
                <a:gd name="connsiteX2" fmla="*/ 295135 w 371393"/>
                <a:gd name="connsiteY2" fmla="*/ 399700 h 448861"/>
                <a:gd name="connsiteX3" fmla="*/ 215700 w 371393"/>
                <a:gd name="connsiteY3" fmla="*/ 448861 h 448861"/>
                <a:gd name="connsiteX4" fmla="*/ 0 w 371393"/>
                <a:gd name="connsiteY4" fmla="*/ 76065 h 448861"/>
                <a:gd name="connsiteX5" fmla="*/ 86573 w 371393"/>
                <a:gd name="connsiteY5" fmla="*/ 23470 h 448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1393" h="448861">
                  <a:moveTo>
                    <a:pt x="117959" y="0"/>
                  </a:moveTo>
                  <a:lnTo>
                    <a:pt x="371393" y="348159"/>
                  </a:lnTo>
                  <a:lnTo>
                    <a:pt x="295135" y="399700"/>
                  </a:lnTo>
                  <a:lnTo>
                    <a:pt x="215700" y="448861"/>
                  </a:lnTo>
                  <a:lnTo>
                    <a:pt x="0" y="76065"/>
                  </a:lnTo>
                  <a:lnTo>
                    <a:pt x="86573" y="2347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1" name="Freeform 30">
              <a:extLst>
                <a:ext uri="{FF2B5EF4-FFF2-40B4-BE49-F238E27FC236}">
                  <a16:creationId xmlns:a16="http://schemas.microsoft.com/office/drawing/2014/main" id="{CAE5AD76-80E0-814F-8B22-ED28A8CAB433}"/>
                </a:ext>
              </a:extLst>
            </p:cNvPr>
            <p:cNvSpPr>
              <a:spLocks/>
            </p:cNvSpPr>
            <p:nvPr/>
          </p:nvSpPr>
          <p:spPr bwMode="auto">
            <a:xfrm>
              <a:off x="4597472" y="4196450"/>
              <a:ext cx="177945" cy="239087"/>
            </a:xfrm>
            <a:custGeom>
              <a:avLst/>
              <a:gdLst>
                <a:gd name="connsiteX0" fmla="*/ 125209 w 339553"/>
                <a:gd name="connsiteY0" fmla="*/ 0 h 456226"/>
                <a:gd name="connsiteX1" fmla="*/ 339553 w 339553"/>
                <a:gd name="connsiteY1" fmla="*/ 372130 h 456226"/>
                <a:gd name="connsiteX2" fmla="*/ 258736 w 339553"/>
                <a:gd name="connsiteY2" fmla="*/ 416558 h 456226"/>
                <a:gd name="connsiteX3" fmla="*/ 174749 w 339553"/>
                <a:gd name="connsiteY3" fmla="*/ 456226 h 456226"/>
                <a:gd name="connsiteX4" fmla="*/ 0 w 339553"/>
                <a:gd name="connsiteY4" fmla="*/ 62914 h 456226"/>
                <a:gd name="connsiteX5" fmla="*/ 104561 w 339553"/>
                <a:gd name="connsiteY5" fmla="*/ 12545 h 456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9553" h="456226">
                  <a:moveTo>
                    <a:pt x="125209" y="0"/>
                  </a:moveTo>
                  <a:lnTo>
                    <a:pt x="339553" y="372130"/>
                  </a:lnTo>
                  <a:lnTo>
                    <a:pt x="258736" y="416558"/>
                  </a:lnTo>
                  <a:lnTo>
                    <a:pt x="174749" y="456226"/>
                  </a:lnTo>
                  <a:lnTo>
                    <a:pt x="0" y="62914"/>
                  </a:lnTo>
                  <a:lnTo>
                    <a:pt x="104561" y="12545"/>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2" name="Freeform 31">
              <a:extLst>
                <a:ext uri="{FF2B5EF4-FFF2-40B4-BE49-F238E27FC236}">
                  <a16:creationId xmlns:a16="http://schemas.microsoft.com/office/drawing/2014/main" id="{A61B673B-AA97-F845-85B6-20880C40EF92}"/>
                </a:ext>
              </a:extLst>
            </p:cNvPr>
            <p:cNvSpPr>
              <a:spLocks/>
            </p:cNvSpPr>
            <p:nvPr/>
          </p:nvSpPr>
          <p:spPr bwMode="auto">
            <a:xfrm>
              <a:off x="4504809" y="4240736"/>
              <a:ext cx="160790" cy="240558"/>
            </a:xfrm>
            <a:custGeom>
              <a:avLst/>
              <a:gdLst>
                <a:gd name="connsiteX0" fmla="*/ 131999 w 306819"/>
                <a:gd name="connsiteY0" fmla="*/ 0 h 459034"/>
                <a:gd name="connsiteX1" fmla="*/ 306819 w 306819"/>
                <a:gd name="connsiteY1" fmla="*/ 392391 h 459034"/>
                <a:gd name="connsiteX2" fmla="*/ 221094 w 306819"/>
                <a:gd name="connsiteY2" fmla="*/ 428886 h 459034"/>
                <a:gd name="connsiteX3" fmla="*/ 132988 w 306819"/>
                <a:gd name="connsiteY3" fmla="*/ 459034 h 459034"/>
                <a:gd name="connsiteX4" fmla="*/ 0 w 306819"/>
                <a:gd name="connsiteY4" fmla="*/ 49454 h 459034"/>
                <a:gd name="connsiteX5" fmla="*/ 122137 w 306819"/>
                <a:gd name="connsiteY5" fmla="*/ 4751 h 459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6819" h="459034">
                  <a:moveTo>
                    <a:pt x="131999" y="0"/>
                  </a:moveTo>
                  <a:lnTo>
                    <a:pt x="306819" y="392391"/>
                  </a:lnTo>
                  <a:lnTo>
                    <a:pt x="221094" y="428886"/>
                  </a:lnTo>
                  <a:lnTo>
                    <a:pt x="132988" y="459034"/>
                  </a:lnTo>
                  <a:lnTo>
                    <a:pt x="0" y="49454"/>
                  </a:lnTo>
                  <a:lnTo>
                    <a:pt x="122137" y="4751"/>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3" name="Freeform 32">
              <a:extLst>
                <a:ext uri="{FF2B5EF4-FFF2-40B4-BE49-F238E27FC236}">
                  <a16:creationId xmlns:a16="http://schemas.microsoft.com/office/drawing/2014/main" id="{838F5F9D-D391-5F48-94ED-A0F06BDEEAAB}"/>
                </a:ext>
              </a:extLst>
            </p:cNvPr>
            <p:cNvSpPr>
              <a:spLocks/>
            </p:cNvSpPr>
            <p:nvPr/>
          </p:nvSpPr>
          <p:spPr bwMode="auto">
            <a:xfrm>
              <a:off x="4408769" y="4275532"/>
              <a:ext cx="141191" cy="239040"/>
            </a:xfrm>
            <a:custGeom>
              <a:avLst/>
              <a:gdLst>
                <a:gd name="connsiteX0" fmla="*/ 136518 w 269420"/>
                <a:gd name="connsiteY0" fmla="*/ 0 h 456136"/>
                <a:gd name="connsiteX1" fmla="*/ 269420 w 269420"/>
                <a:gd name="connsiteY1" fmla="*/ 407740 h 456136"/>
                <a:gd name="connsiteX2" fmla="*/ 181186 w 269420"/>
                <a:gd name="connsiteY2" fmla="*/ 434715 h 456136"/>
                <a:gd name="connsiteX3" fmla="*/ 89773 w 269420"/>
                <a:gd name="connsiteY3" fmla="*/ 456136 h 456136"/>
                <a:gd name="connsiteX4" fmla="*/ 0 w 269420"/>
                <a:gd name="connsiteY4" fmla="*/ 35102 h 456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420" h="456136">
                  <a:moveTo>
                    <a:pt x="136518" y="0"/>
                  </a:moveTo>
                  <a:lnTo>
                    <a:pt x="269420" y="407740"/>
                  </a:lnTo>
                  <a:lnTo>
                    <a:pt x="181186" y="434715"/>
                  </a:lnTo>
                  <a:lnTo>
                    <a:pt x="89773" y="456136"/>
                  </a:lnTo>
                  <a:lnTo>
                    <a:pt x="0" y="3510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4" name="Freeform 33">
              <a:extLst>
                <a:ext uri="{FF2B5EF4-FFF2-40B4-BE49-F238E27FC236}">
                  <a16:creationId xmlns:a16="http://schemas.microsoft.com/office/drawing/2014/main" id="{0EB7EAA8-14CD-AA47-A224-92E8C8F707C4}"/>
                </a:ext>
              </a:extLst>
            </p:cNvPr>
            <p:cNvSpPr>
              <a:spLocks/>
            </p:cNvSpPr>
            <p:nvPr/>
          </p:nvSpPr>
          <p:spPr bwMode="auto">
            <a:xfrm>
              <a:off x="4310319" y="4299836"/>
              <a:ext cx="119843" cy="235535"/>
            </a:xfrm>
            <a:custGeom>
              <a:avLst/>
              <a:gdLst>
                <a:gd name="connsiteX0" fmla="*/ 139007 w 228682"/>
                <a:gd name="connsiteY0" fmla="*/ 0 h 449446"/>
                <a:gd name="connsiteX1" fmla="*/ 228682 w 228682"/>
                <a:gd name="connsiteY1" fmla="*/ 420091 h 449446"/>
                <a:gd name="connsiteX2" fmla="*/ 137007 w 228682"/>
                <a:gd name="connsiteY2" fmla="*/ 437545 h 449446"/>
                <a:gd name="connsiteX3" fmla="*/ 45333 w 228682"/>
                <a:gd name="connsiteY3" fmla="*/ 449446 h 449446"/>
                <a:gd name="connsiteX4" fmla="*/ 0 w 228682"/>
                <a:gd name="connsiteY4" fmla="*/ 21214 h 449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682" h="449446">
                  <a:moveTo>
                    <a:pt x="139007" y="0"/>
                  </a:moveTo>
                  <a:lnTo>
                    <a:pt x="228682" y="420091"/>
                  </a:lnTo>
                  <a:lnTo>
                    <a:pt x="137007" y="437545"/>
                  </a:lnTo>
                  <a:lnTo>
                    <a:pt x="45333" y="449446"/>
                  </a:lnTo>
                  <a:lnTo>
                    <a:pt x="0" y="2121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5" name="Freeform 34">
              <a:extLst>
                <a:ext uri="{FF2B5EF4-FFF2-40B4-BE49-F238E27FC236}">
                  <a16:creationId xmlns:a16="http://schemas.microsoft.com/office/drawing/2014/main" id="{90EF8893-AB0F-C744-B21D-06888A8C72FE}"/>
                </a:ext>
              </a:extLst>
            </p:cNvPr>
            <p:cNvSpPr>
              <a:spLocks/>
            </p:cNvSpPr>
            <p:nvPr/>
          </p:nvSpPr>
          <p:spPr bwMode="auto">
            <a:xfrm>
              <a:off x="4211361" y="4313844"/>
              <a:ext cx="96504" cy="229014"/>
            </a:xfrm>
            <a:custGeom>
              <a:avLst/>
              <a:gdLst>
                <a:gd name="connsiteX0" fmla="*/ 139414 w 184150"/>
                <a:gd name="connsiteY0" fmla="*/ 0 h 437004"/>
                <a:gd name="connsiteX1" fmla="*/ 184150 w 184150"/>
                <a:gd name="connsiteY1" fmla="*/ 428277 h 437004"/>
                <a:gd name="connsiteX2" fmla="*/ 92470 w 184150"/>
                <a:gd name="connsiteY2" fmla="*/ 435417 h 437004"/>
                <a:gd name="connsiteX3" fmla="*/ 0 w 184150"/>
                <a:gd name="connsiteY3" fmla="*/ 437004 h 437004"/>
                <a:gd name="connsiteX4" fmla="*/ 0 w 184150"/>
                <a:gd name="connsiteY4" fmla="*/ 7040 h 4370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150" h="437004">
                  <a:moveTo>
                    <a:pt x="139414" y="0"/>
                  </a:moveTo>
                  <a:lnTo>
                    <a:pt x="184150" y="428277"/>
                  </a:lnTo>
                  <a:lnTo>
                    <a:pt x="92470" y="435417"/>
                  </a:lnTo>
                  <a:lnTo>
                    <a:pt x="0" y="437004"/>
                  </a:lnTo>
                  <a:lnTo>
                    <a:pt x="0" y="704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6" name="Freeform 35">
              <a:extLst>
                <a:ext uri="{FF2B5EF4-FFF2-40B4-BE49-F238E27FC236}">
                  <a16:creationId xmlns:a16="http://schemas.microsoft.com/office/drawing/2014/main" id="{B4F6F703-056B-5B4A-BFAA-C1BC6ECDAF88}"/>
                </a:ext>
              </a:extLst>
            </p:cNvPr>
            <p:cNvSpPr>
              <a:spLocks/>
            </p:cNvSpPr>
            <p:nvPr/>
          </p:nvSpPr>
          <p:spPr bwMode="auto">
            <a:xfrm>
              <a:off x="4087403" y="4313896"/>
              <a:ext cx="97337" cy="228963"/>
            </a:xfrm>
            <a:custGeom>
              <a:avLst/>
              <a:gdLst>
                <a:gd name="connsiteX0" fmla="*/ 45112 w 185738"/>
                <a:gd name="connsiteY0" fmla="*/ 0 h 436905"/>
                <a:gd name="connsiteX1" fmla="*/ 185738 w 185738"/>
                <a:gd name="connsiteY1" fmla="*/ 7101 h 436905"/>
                <a:gd name="connsiteX2" fmla="*/ 185738 w 185738"/>
                <a:gd name="connsiteY2" fmla="*/ 436905 h 436905"/>
                <a:gd name="connsiteX3" fmla="*/ 92869 w 185738"/>
                <a:gd name="connsiteY3" fmla="*/ 435318 h 436905"/>
                <a:gd name="connsiteX4" fmla="*/ 0 w 185738"/>
                <a:gd name="connsiteY4" fmla="*/ 428178 h 436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 h="436905">
                  <a:moveTo>
                    <a:pt x="45112" y="0"/>
                  </a:moveTo>
                  <a:lnTo>
                    <a:pt x="185738" y="7101"/>
                  </a:lnTo>
                  <a:lnTo>
                    <a:pt x="185738" y="436905"/>
                  </a:lnTo>
                  <a:lnTo>
                    <a:pt x="92869" y="435318"/>
                  </a:lnTo>
                  <a:lnTo>
                    <a:pt x="0" y="428178"/>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7" name="Freeform 36">
              <a:extLst>
                <a:ext uri="{FF2B5EF4-FFF2-40B4-BE49-F238E27FC236}">
                  <a16:creationId xmlns:a16="http://schemas.microsoft.com/office/drawing/2014/main" id="{4EBD43BA-1158-7145-A001-19086587CD10}"/>
                </a:ext>
              </a:extLst>
            </p:cNvPr>
            <p:cNvSpPr>
              <a:spLocks/>
            </p:cNvSpPr>
            <p:nvPr/>
          </p:nvSpPr>
          <p:spPr bwMode="auto">
            <a:xfrm>
              <a:off x="3965109" y="4299930"/>
              <a:ext cx="119170" cy="235441"/>
            </a:xfrm>
            <a:custGeom>
              <a:avLst/>
              <a:gdLst>
                <a:gd name="connsiteX0" fmla="*/ 89253 w 227399"/>
                <a:gd name="connsiteY0" fmla="*/ 0 h 449269"/>
                <a:gd name="connsiteX1" fmla="*/ 227399 w 227399"/>
                <a:gd name="connsiteY1" fmla="*/ 21084 h 449269"/>
                <a:gd name="connsiteX2" fmla="*/ 182170 w 227399"/>
                <a:gd name="connsiteY2" fmla="*/ 449269 h 449269"/>
                <a:gd name="connsiteX3" fmla="*/ 91085 w 227399"/>
                <a:gd name="connsiteY3" fmla="*/ 437368 h 449269"/>
                <a:gd name="connsiteX4" fmla="*/ 0 w 227399"/>
                <a:gd name="connsiteY4" fmla="*/ 419914 h 4492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399" h="449269">
                  <a:moveTo>
                    <a:pt x="89253" y="0"/>
                  </a:moveTo>
                  <a:lnTo>
                    <a:pt x="227399" y="21084"/>
                  </a:lnTo>
                  <a:lnTo>
                    <a:pt x="182170" y="449269"/>
                  </a:lnTo>
                  <a:lnTo>
                    <a:pt x="91085" y="437368"/>
                  </a:lnTo>
                  <a:lnTo>
                    <a:pt x="0" y="41991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8" name="Freeform 37">
              <a:extLst>
                <a:ext uri="{FF2B5EF4-FFF2-40B4-BE49-F238E27FC236}">
                  <a16:creationId xmlns:a16="http://schemas.microsoft.com/office/drawing/2014/main" id="{6D3E0B3C-0940-B04E-8EC2-B542FCB85844}"/>
                </a:ext>
              </a:extLst>
            </p:cNvPr>
            <p:cNvSpPr>
              <a:spLocks/>
            </p:cNvSpPr>
            <p:nvPr/>
          </p:nvSpPr>
          <p:spPr bwMode="auto">
            <a:xfrm>
              <a:off x="3845309" y="4275729"/>
              <a:ext cx="141148" cy="238843"/>
            </a:xfrm>
            <a:custGeom>
              <a:avLst/>
              <a:gdLst>
                <a:gd name="connsiteX0" fmla="*/ 132780 w 269338"/>
                <a:gd name="connsiteY0" fmla="*/ 0 h 455760"/>
                <a:gd name="connsiteX1" fmla="*/ 269338 w 269338"/>
                <a:gd name="connsiteY1" fmla="*/ 35113 h 455760"/>
                <a:gd name="connsiteX2" fmla="*/ 179647 w 269338"/>
                <a:gd name="connsiteY2" fmla="*/ 455760 h 455760"/>
                <a:gd name="connsiteX3" fmla="*/ 89824 w 269338"/>
                <a:gd name="connsiteY3" fmla="*/ 434339 h 455760"/>
                <a:gd name="connsiteX4" fmla="*/ 0 w 269338"/>
                <a:gd name="connsiteY4" fmla="*/ 407364 h 455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338" h="455760">
                  <a:moveTo>
                    <a:pt x="132780" y="0"/>
                  </a:moveTo>
                  <a:lnTo>
                    <a:pt x="269338" y="35113"/>
                  </a:lnTo>
                  <a:lnTo>
                    <a:pt x="179647" y="455760"/>
                  </a:lnTo>
                  <a:lnTo>
                    <a:pt x="89824" y="434339"/>
                  </a:lnTo>
                  <a:lnTo>
                    <a:pt x="0" y="40736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9" name="Freeform 38">
              <a:extLst>
                <a:ext uri="{FF2B5EF4-FFF2-40B4-BE49-F238E27FC236}">
                  <a16:creationId xmlns:a16="http://schemas.microsoft.com/office/drawing/2014/main" id="{0F4C3864-F927-1544-936C-82CFDC58CDF5}"/>
                </a:ext>
              </a:extLst>
            </p:cNvPr>
            <p:cNvSpPr>
              <a:spLocks/>
            </p:cNvSpPr>
            <p:nvPr/>
          </p:nvSpPr>
          <p:spPr bwMode="auto">
            <a:xfrm>
              <a:off x="3729670" y="4241145"/>
              <a:ext cx="160815" cy="240149"/>
            </a:xfrm>
            <a:custGeom>
              <a:avLst/>
              <a:gdLst>
                <a:gd name="connsiteX0" fmla="*/ 174857 w 306867"/>
                <a:gd name="connsiteY0" fmla="*/ 0 h 458252"/>
                <a:gd name="connsiteX1" fmla="*/ 183095 w 306867"/>
                <a:gd name="connsiteY1" fmla="*/ 3969 h 458252"/>
                <a:gd name="connsiteX2" fmla="*/ 306867 w 306867"/>
                <a:gd name="connsiteY2" fmla="*/ 49270 h 458252"/>
                <a:gd name="connsiteX3" fmla="*/ 173641 w 306867"/>
                <a:gd name="connsiteY3" fmla="*/ 458252 h 458252"/>
                <a:gd name="connsiteX4" fmla="*/ 87217 w 306867"/>
                <a:gd name="connsiteY4" fmla="*/ 428104 h 458252"/>
                <a:gd name="connsiteX5" fmla="*/ 0 w 306867"/>
                <a:gd name="connsiteY5" fmla="*/ 391609 h 45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6867" h="458252">
                  <a:moveTo>
                    <a:pt x="174857" y="0"/>
                  </a:moveTo>
                  <a:lnTo>
                    <a:pt x="183095" y="3969"/>
                  </a:lnTo>
                  <a:lnTo>
                    <a:pt x="306867" y="49270"/>
                  </a:lnTo>
                  <a:lnTo>
                    <a:pt x="173641" y="458252"/>
                  </a:lnTo>
                  <a:lnTo>
                    <a:pt x="87217" y="428104"/>
                  </a:lnTo>
                  <a:lnTo>
                    <a:pt x="0" y="391609"/>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0" name="Freeform 39">
              <a:extLst>
                <a:ext uri="{FF2B5EF4-FFF2-40B4-BE49-F238E27FC236}">
                  <a16:creationId xmlns:a16="http://schemas.microsoft.com/office/drawing/2014/main" id="{29593B0C-64DF-EB41-A7DD-D75F6B5995E6}"/>
                </a:ext>
              </a:extLst>
            </p:cNvPr>
            <p:cNvSpPr>
              <a:spLocks/>
            </p:cNvSpPr>
            <p:nvPr/>
          </p:nvSpPr>
          <p:spPr bwMode="auto">
            <a:xfrm>
              <a:off x="3619022" y="4196632"/>
              <a:ext cx="178164" cy="238906"/>
            </a:xfrm>
            <a:custGeom>
              <a:avLst/>
              <a:gdLst>
                <a:gd name="connsiteX0" fmla="*/ 214914 w 339970"/>
                <a:gd name="connsiteY0" fmla="*/ 0 h 455880"/>
                <a:gd name="connsiteX1" fmla="*/ 234993 w 339970"/>
                <a:gd name="connsiteY1" fmla="*/ 12199 h 455880"/>
                <a:gd name="connsiteX2" fmla="*/ 339970 w 339970"/>
                <a:gd name="connsiteY2" fmla="*/ 62768 h 455880"/>
                <a:gd name="connsiteX3" fmla="*/ 164454 w 339970"/>
                <a:gd name="connsiteY3" fmla="*/ 455880 h 455880"/>
                <a:gd name="connsiteX4" fmla="*/ 80241 w 339970"/>
                <a:gd name="connsiteY4" fmla="*/ 416212 h 455880"/>
                <a:gd name="connsiteX5" fmla="*/ 0 w 339970"/>
                <a:gd name="connsiteY5" fmla="*/ 371784 h 455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9970" h="455880">
                  <a:moveTo>
                    <a:pt x="214914" y="0"/>
                  </a:moveTo>
                  <a:lnTo>
                    <a:pt x="234993" y="12199"/>
                  </a:lnTo>
                  <a:lnTo>
                    <a:pt x="339970" y="62768"/>
                  </a:lnTo>
                  <a:lnTo>
                    <a:pt x="164454" y="455880"/>
                  </a:lnTo>
                  <a:lnTo>
                    <a:pt x="80241" y="416212"/>
                  </a:lnTo>
                  <a:lnTo>
                    <a:pt x="0" y="37178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1" name="Freeform 40">
              <a:extLst>
                <a:ext uri="{FF2B5EF4-FFF2-40B4-BE49-F238E27FC236}">
                  <a16:creationId xmlns:a16="http://schemas.microsoft.com/office/drawing/2014/main" id="{0965DB4C-7DA1-D741-A451-F24E65263323}"/>
                </a:ext>
              </a:extLst>
            </p:cNvPr>
            <p:cNvSpPr>
              <a:spLocks/>
            </p:cNvSpPr>
            <p:nvPr/>
          </p:nvSpPr>
          <p:spPr bwMode="auto">
            <a:xfrm>
              <a:off x="3514198" y="4142906"/>
              <a:ext cx="194631" cy="235228"/>
            </a:xfrm>
            <a:custGeom>
              <a:avLst/>
              <a:gdLst>
                <a:gd name="connsiteX0" fmla="*/ 253434 w 371393"/>
                <a:gd name="connsiteY0" fmla="*/ 0 h 448861"/>
                <a:gd name="connsiteX1" fmla="*/ 284820 w 371393"/>
                <a:gd name="connsiteY1" fmla="*/ 23470 h 448861"/>
                <a:gd name="connsiteX2" fmla="*/ 371393 w 371393"/>
                <a:gd name="connsiteY2" fmla="*/ 76065 h 448861"/>
                <a:gd name="connsiteX3" fmla="*/ 155694 w 371393"/>
                <a:gd name="connsiteY3" fmla="*/ 448861 h 448861"/>
                <a:gd name="connsiteX4" fmla="*/ 77847 w 371393"/>
                <a:gd name="connsiteY4" fmla="*/ 399700 h 448861"/>
                <a:gd name="connsiteX5" fmla="*/ 0 w 371393"/>
                <a:gd name="connsiteY5" fmla="*/ 348159 h 448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1393" h="448861">
                  <a:moveTo>
                    <a:pt x="253434" y="0"/>
                  </a:moveTo>
                  <a:lnTo>
                    <a:pt x="284820" y="23470"/>
                  </a:lnTo>
                  <a:lnTo>
                    <a:pt x="371393" y="76065"/>
                  </a:lnTo>
                  <a:lnTo>
                    <a:pt x="155694" y="448861"/>
                  </a:lnTo>
                  <a:lnTo>
                    <a:pt x="77847" y="399700"/>
                  </a:lnTo>
                  <a:lnTo>
                    <a:pt x="0" y="348159"/>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2" name="Freeform 41">
              <a:extLst>
                <a:ext uri="{FF2B5EF4-FFF2-40B4-BE49-F238E27FC236}">
                  <a16:creationId xmlns:a16="http://schemas.microsoft.com/office/drawing/2014/main" id="{D798B08A-28AC-1F4F-84F8-B841B01BCD7A}"/>
                </a:ext>
              </a:extLst>
            </p:cNvPr>
            <p:cNvSpPr>
              <a:spLocks/>
            </p:cNvSpPr>
            <p:nvPr/>
          </p:nvSpPr>
          <p:spPr bwMode="auto">
            <a:xfrm>
              <a:off x="3417693" y="4081147"/>
              <a:ext cx="208720" cy="229600"/>
            </a:xfrm>
            <a:custGeom>
              <a:avLst/>
              <a:gdLst>
                <a:gd name="connsiteX0" fmla="*/ 288627 w 398277"/>
                <a:gd name="connsiteY0" fmla="*/ 0 h 438122"/>
                <a:gd name="connsiteX1" fmla="*/ 328731 w 398277"/>
                <a:gd name="connsiteY1" fmla="*/ 36450 h 438122"/>
                <a:gd name="connsiteX2" fmla="*/ 398277 w 398277"/>
                <a:gd name="connsiteY2" fmla="*/ 88455 h 438122"/>
                <a:gd name="connsiteX3" fmla="*/ 144560 w 398277"/>
                <a:gd name="connsiteY3" fmla="*/ 438122 h 438122"/>
                <a:gd name="connsiteX4" fmla="*/ 69897 w 398277"/>
                <a:gd name="connsiteY4" fmla="*/ 381004 h 438122"/>
                <a:gd name="connsiteX5" fmla="*/ 0 w 398277"/>
                <a:gd name="connsiteY5" fmla="*/ 320712 h 438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277" h="438122">
                  <a:moveTo>
                    <a:pt x="288627" y="0"/>
                  </a:moveTo>
                  <a:lnTo>
                    <a:pt x="328731" y="36450"/>
                  </a:lnTo>
                  <a:lnTo>
                    <a:pt x="398277" y="88455"/>
                  </a:lnTo>
                  <a:lnTo>
                    <a:pt x="144560" y="438122"/>
                  </a:lnTo>
                  <a:lnTo>
                    <a:pt x="69897" y="381004"/>
                  </a:lnTo>
                  <a:lnTo>
                    <a:pt x="0" y="32071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3" name="Freeform 42">
              <a:extLst>
                <a:ext uri="{FF2B5EF4-FFF2-40B4-BE49-F238E27FC236}">
                  <a16:creationId xmlns:a16="http://schemas.microsoft.com/office/drawing/2014/main" id="{97E1A702-61A2-0A44-9907-FCA3EEF60EF0}"/>
                </a:ext>
              </a:extLst>
            </p:cNvPr>
            <p:cNvSpPr>
              <a:spLocks/>
            </p:cNvSpPr>
            <p:nvPr/>
          </p:nvSpPr>
          <p:spPr bwMode="auto">
            <a:xfrm>
              <a:off x="3330341" y="4011818"/>
              <a:ext cx="219652" cy="219896"/>
            </a:xfrm>
            <a:custGeom>
              <a:avLst/>
              <a:gdLst>
                <a:gd name="connsiteX0" fmla="*/ 319547 w 419139"/>
                <a:gd name="connsiteY0" fmla="*/ 0 h 419605"/>
                <a:gd name="connsiteX1" fmla="*/ 366054 w 419139"/>
                <a:gd name="connsiteY1" fmla="*/ 51171 h 419605"/>
                <a:gd name="connsiteX2" fmla="*/ 419139 w 419139"/>
                <a:gd name="connsiteY2" fmla="*/ 99418 h 419605"/>
                <a:gd name="connsiteX3" fmla="*/ 131683 w 419139"/>
                <a:gd name="connsiteY3" fmla="*/ 419605 h 419605"/>
                <a:gd name="connsiteX4" fmla="*/ 62669 w 419139"/>
                <a:gd name="connsiteY4" fmla="*/ 356029 h 419605"/>
                <a:gd name="connsiteX5" fmla="*/ 0 w 419139"/>
                <a:gd name="connsiteY5" fmla="*/ 288479 h 419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9139" h="419605">
                  <a:moveTo>
                    <a:pt x="319547" y="0"/>
                  </a:moveTo>
                  <a:lnTo>
                    <a:pt x="366054" y="51171"/>
                  </a:lnTo>
                  <a:lnTo>
                    <a:pt x="419139" y="99418"/>
                  </a:lnTo>
                  <a:lnTo>
                    <a:pt x="131683" y="419605"/>
                  </a:lnTo>
                  <a:lnTo>
                    <a:pt x="62669" y="356029"/>
                  </a:lnTo>
                  <a:lnTo>
                    <a:pt x="0" y="288479"/>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4" name="Freeform 43">
              <a:extLst>
                <a:ext uri="{FF2B5EF4-FFF2-40B4-BE49-F238E27FC236}">
                  <a16:creationId xmlns:a16="http://schemas.microsoft.com/office/drawing/2014/main" id="{06E44B3F-AE3A-9747-9B7D-F5C104987815}"/>
                </a:ext>
              </a:extLst>
            </p:cNvPr>
            <p:cNvSpPr>
              <a:spLocks/>
            </p:cNvSpPr>
            <p:nvPr/>
          </p:nvSpPr>
          <p:spPr bwMode="auto">
            <a:xfrm>
              <a:off x="3251305" y="3935024"/>
              <a:ext cx="228615" cy="207672"/>
            </a:xfrm>
            <a:custGeom>
              <a:avLst/>
              <a:gdLst>
                <a:gd name="connsiteX0" fmla="*/ 348186 w 436242"/>
                <a:gd name="connsiteY0" fmla="*/ 0 h 396278"/>
                <a:gd name="connsiteX1" fmla="*/ 399292 w 436242"/>
                <a:gd name="connsiteY1" fmla="*/ 68342 h 396278"/>
                <a:gd name="connsiteX2" fmla="*/ 436242 w 436242"/>
                <a:gd name="connsiteY2" fmla="*/ 108998 h 396278"/>
                <a:gd name="connsiteX3" fmla="*/ 117410 w 436242"/>
                <a:gd name="connsiteY3" fmla="*/ 396278 h 396278"/>
                <a:gd name="connsiteX4" fmla="*/ 56325 w 436242"/>
                <a:gd name="connsiteY4" fmla="*/ 326381 h 396278"/>
                <a:gd name="connsiteX5" fmla="*/ 0 w 436242"/>
                <a:gd name="connsiteY5" fmla="*/ 253308 h 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6242" h="396278">
                  <a:moveTo>
                    <a:pt x="348186" y="0"/>
                  </a:moveTo>
                  <a:lnTo>
                    <a:pt x="399292" y="68342"/>
                  </a:lnTo>
                  <a:lnTo>
                    <a:pt x="436242" y="108998"/>
                  </a:lnTo>
                  <a:lnTo>
                    <a:pt x="117410" y="396278"/>
                  </a:lnTo>
                  <a:lnTo>
                    <a:pt x="56325" y="326381"/>
                  </a:lnTo>
                  <a:lnTo>
                    <a:pt x="0" y="253308"/>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5" name="Freeform 44">
              <a:extLst>
                <a:ext uri="{FF2B5EF4-FFF2-40B4-BE49-F238E27FC236}">
                  <a16:creationId xmlns:a16="http://schemas.microsoft.com/office/drawing/2014/main" id="{82EB7712-FA28-1541-B75C-B1B1AD388F32}"/>
                </a:ext>
              </a:extLst>
            </p:cNvPr>
            <p:cNvSpPr>
              <a:spLocks/>
            </p:cNvSpPr>
            <p:nvPr/>
          </p:nvSpPr>
          <p:spPr bwMode="auto">
            <a:xfrm>
              <a:off x="3182255" y="3851665"/>
              <a:ext cx="235675" cy="194527"/>
            </a:xfrm>
            <a:custGeom>
              <a:avLst/>
              <a:gdLst>
                <a:gd name="connsiteX0" fmla="*/ 373228 w 449713"/>
                <a:gd name="connsiteY0" fmla="*/ 0 h 371195"/>
                <a:gd name="connsiteX1" fmla="*/ 426185 w 449713"/>
                <a:gd name="connsiteY1" fmla="*/ 87170 h 371195"/>
                <a:gd name="connsiteX2" fmla="*/ 449713 w 449713"/>
                <a:gd name="connsiteY2" fmla="*/ 118634 h 371195"/>
                <a:gd name="connsiteX3" fmla="*/ 102394 w 449713"/>
                <a:gd name="connsiteY3" fmla="*/ 371195 h 371195"/>
                <a:gd name="connsiteX4" fmla="*/ 49213 w 449713"/>
                <a:gd name="connsiteY4" fmla="*/ 294937 h 371195"/>
                <a:gd name="connsiteX5" fmla="*/ 0 w 449713"/>
                <a:gd name="connsiteY5" fmla="*/ 215502 h 371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713" h="371195">
                  <a:moveTo>
                    <a:pt x="373228" y="0"/>
                  </a:moveTo>
                  <a:lnTo>
                    <a:pt x="426185" y="87170"/>
                  </a:lnTo>
                  <a:lnTo>
                    <a:pt x="449713" y="118634"/>
                  </a:lnTo>
                  <a:lnTo>
                    <a:pt x="102394" y="371195"/>
                  </a:lnTo>
                  <a:lnTo>
                    <a:pt x="49213" y="294937"/>
                  </a:lnTo>
                  <a:lnTo>
                    <a:pt x="0" y="21550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6" name="Freeform 45">
              <a:extLst>
                <a:ext uri="{FF2B5EF4-FFF2-40B4-BE49-F238E27FC236}">
                  <a16:creationId xmlns:a16="http://schemas.microsoft.com/office/drawing/2014/main" id="{33ED0F6E-82C6-7A4A-9910-DE3B21701882}"/>
                </a:ext>
              </a:extLst>
            </p:cNvPr>
            <p:cNvSpPr>
              <a:spLocks/>
            </p:cNvSpPr>
            <p:nvPr/>
          </p:nvSpPr>
          <p:spPr bwMode="auto">
            <a:xfrm>
              <a:off x="3125684" y="3763786"/>
              <a:ext cx="238823" cy="178413"/>
            </a:xfrm>
            <a:custGeom>
              <a:avLst/>
              <a:gdLst>
                <a:gd name="connsiteX0" fmla="*/ 392470 w 455722"/>
                <a:gd name="connsiteY0" fmla="*/ 0 h 340447"/>
                <a:gd name="connsiteX1" fmla="*/ 442888 w 455722"/>
                <a:gd name="connsiteY1" fmla="*/ 104662 h 340447"/>
                <a:gd name="connsiteX2" fmla="*/ 455722 w 455722"/>
                <a:gd name="connsiteY2" fmla="*/ 125787 h 340447"/>
                <a:gd name="connsiteX3" fmla="*/ 84096 w 455722"/>
                <a:gd name="connsiteY3" fmla="*/ 340447 h 340447"/>
                <a:gd name="connsiteX4" fmla="*/ 39668 w 455722"/>
                <a:gd name="connsiteY4" fmla="*/ 258764 h 340447"/>
                <a:gd name="connsiteX5" fmla="*/ 0 w 455722"/>
                <a:gd name="connsiteY5" fmla="*/ 174702 h 340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5722" h="340447">
                  <a:moveTo>
                    <a:pt x="392470" y="0"/>
                  </a:moveTo>
                  <a:lnTo>
                    <a:pt x="442888" y="104662"/>
                  </a:lnTo>
                  <a:lnTo>
                    <a:pt x="455722" y="125787"/>
                  </a:lnTo>
                  <a:lnTo>
                    <a:pt x="84096" y="340447"/>
                  </a:lnTo>
                  <a:lnTo>
                    <a:pt x="39668" y="258764"/>
                  </a:lnTo>
                  <a:lnTo>
                    <a:pt x="0" y="17470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7" name="Freeform 46">
              <a:extLst>
                <a:ext uri="{FF2B5EF4-FFF2-40B4-BE49-F238E27FC236}">
                  <a16:creationId xmlns:a16="http://schemas.microsoft.com/office/drawing/2014/main" id="{6A1D7996-D8DD-A64A-81EF-077718036BA4}"/>
                </a:ext>
              </a:extLst>
            </p:cNvPr>
            <p:cNvSpPr>
              <a:spLocks/>
            </p:cNvSpPr>
            <p:nvPr/>
          </p:nvSpPr>
          <p:spPr bwMode="auto">
            <a:xfrm>
              <a:off x="3079926" y="3670985"/>
              <a:ext cx="240034" cy="160567"/>
            </a:xfrm>
            <a:custGeom>
              <a:avLst/>
              <a:gdLst>
                <a:gd name="connsiteX0" fmla="*/ 408654 w 458033"/>
                <a:gd name="connsiteY0" fmla="*/ 0 h 306393"/>
                <a:gd name="connsiteX1" fmla="*/ 453491 w 458033"/>
                <a:gd name="connsiteY1" fmla="*/ 122504 h 306393"/>
                <a:gd name="connsiteX2" fmla="*/ 458033 w 458033"/>
                <a:gd name="connsiteY2" fmla="*/ 131933 h 306393"/>
                <a:gd name="connsiteX3" fmla="*/ 65881 w 458033"/>
                <a:gd name="connsiteY3" fmla="*/ 306393 h 306393"/>
                <a:gd name="connsiteX4" fmla="*/ 30956 w 458033"/>
                <a:gd name="connsiteY4" fmla="*/ 220668 h 306393"/>
                <a:gd name="connsiteX5" fmla="*/ 0 w 458033"/>
                <a:gd name="connsiteY5" fmla="*/ 132562 h 306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8033" h="306393">
                  <a:moveTo>
                    <a:pt x="408654" y="0"/>
                  </a:moveTo>
                  <a:lnTo>
                    <a:pt x="453491" y="122504"/>
                  </a:lnTo>
                  <a:lnTo>
                    <a:pt x="458033" y="131933"/>
                  </a:lnTo>
                  <a:lnTo>
                    <a:pt x="65881" y="306393"/>
                  </a:lnTo>
                  <a:lnTo>
                    <a:pt x="30956" y="220668"/>
                  </a:lnTo>
                  <a:lnTo>
                    <a:pt x="0" y="13256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8" name="Freeform 47">
              <a:extLst>
                <a:ext uri="{FF2B5EF4-FFF2-40B4-BE49-F238E27FC236}">
                  <a16:creationId xmlns:a16="http://schemas.microsoft.com/office/drawing/2014/main" id="{1FEAB9DF-3496-9741-B4C4-7FC2A2AD4260}"/>
                </a:ext>
              </a:extLst>
            </p:cNvPr>
            <p:cNvSpPr>
              <a:spLocks/>
            </p:cNvSpPr>
            <p:nvPr/>
          </p:nvSpPr>
          <p:spPr bwMode="auto">
            <a:xfrm>
              <a:off x="3046650" y="3575616"/>
              <a:ext cx="238558" cy="140296"/>
            </a:xfrm>
            <a:custGeom>
              <a:avLst/>
              <a:gdLst>
                <a:gd name="connsiteX0" fmla="*/ 420477 w 455215"/>
                <a:gd name="connsiteY0" fmla="*/ 0 h 267712"/>
                <a:gd name="connsiteX1" fmla="*/ 455215 w 455215"/>
                <a:gd name="connsiteY1" fmla="*/ 135103 h 267712"/>
                <a:gd name="connsiteX2" fmla="*/ 46810 w 455215"/>
                <a:gd name="connsiteY2" fmla="*/ 267712 h 267712"/>
                <a:gd name="connsiteX3" fmla="*/ 21422 w 455215"/>
                <a:gd name="connsiteY3" fmla="*/ 179478 h 267712"/>
                <a:gd name="connsiteX4" fmla="*/ 0 w 455215"/>
                <a:gd name="connsiteY4" fmla="*/ 89654 h 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5215" h="267712">
                  <a:moveTo>
                    <a:pt x="420477" y="0"/>
                  </a:moveTo>
                  <a:lnTo>
                    <a:pt x="455215" y="135103"/>
                  </a:lnTo>
                  <a:lnTo>
                    <a:pt x="46810" y="267712"/>
                  </a:lnTo>
                  <a:lnTo>
                    <a:pt x="21422" y="179478"/>
                  </a:lnTo>
                  <a:lnTo>
                    <a:pt x="0" y="8965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9" name="Freeform 48">
              <a:extLst>
                <a:ext uri="{FF2B5EF4-FFF2-40B4-BE49-F238E27FC236}">
                  <a16:creationId xmlns:a16="http://schemas.microsoft.com/office/drawing/2014/main" id="{314BC2EB-1552-5F4D-B315-4142E281576C}"/>
                </a:ext>
              </a:extLst>
            </p:cNvPr>
            <p:cNvSpPr>
              <a:spLocks/>
            </p:cNvSpPr>
            <p:nvPr/>
          </p:nvSpPr>
          <p:spPr bwMode="auto">
            <a:xfrm>
              <a:off x="3025851" y="3476540"/>
              <a:ext cx="235097" cy="119574"/>
            </a:xfrm>
            <a:custGeom>
              <a:avLst/>
              <a:gdLst>
                <a:gd name="connsiteX0" fmla="*/ 427395 w 448611"/>
                <a:gd name="connsiteY0" fmla="*/ 0 h 228170"/>
                <a:gd name="connsiteX1" fmla="*/ 448611 w 448611"/>
                <a:gd name="connsiteY1" fmla="*/ 139015 h 228170"/>
                <a:gd name="connsiteX2" fmla="*/ 28588 w 448611"/>
                <a:gd name="connsiteY2" fmla="*/ 228170 h 228170"/>
                <a:gd name="connsiteX3" fmla="*/ 11912 w 448611"/>
                <a:gd name="connsiteY3" fmla="*/ 138088 h 228170"/>
                <a:gd name="connsiteX4" fmla="*/ 0 w 448611"/>
                <a:gd name="connsiteY4" fmla="*/ 44817 h 2281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611" h="228170">
                  <a:moveTo>
                    <a:pt x="427395" y="0"/>
                  </a:moveTo>
                  <a:lnTo>
                    <a:pt x="448611" y="139015"/>
                  </a:lnTo>
                  <a:lnTo>
                    <a:pt x="28588" y="228170"/>
                  </a:lnTo>
                  <a:lnTo>
                    <a:pt x="11912" y="138088"/>
                  </a:lnTo>
                  <a:lnTo>
                    <a:pt x="0" y="44817"/>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0" name="Freeform 49">
              <a:extLst>
                <a:ext uri="{FF2B5EF4-FFF2-40B4-BE49-F238E27FC236}">
                  <a16:creationId xmlns:a16="http://schemas.microsoft.com/office/drawing/2014/main" id="{01E83287-7685-5241-8A56-7D7183E83693}"/>
                </a:ext>
              </a:extLst>
            </p:cNvPr>
            <p:cNvSpPr>
              <a:spLocks/>
            </p:cNvSpPr>
            <p:nvPr/>
          </p:nvSpPr>
          <p:spPr bwMode="auto">
            <a:xfrm>
              <a:off x="3017532" y="3377314"/>
              <a:ext cx="229412" cy="96504"/>
            </a:xfrm>
            <a:custGeom>
              <a:avLst/>
              <a:gdLst>
                <a:gd name="connsiteX0" fmla="*/ 0 w 437763"/>
                <a:gd name="connsiteY0" fmla="*/ 0 h 184150"/>
                <a:gd name="connsiteX1" fmla="*/ 430719 w 437763"/>
                <a:gd name="connsiteY1" fmla="*/ 0 h 184150"/>
                <a:gd name="connsiteX2" fmla="*/ 437763 w 437763"/>
                <a:gd name="connsiteY2" fmla="*/ 139501 h 184150"/>
                <a:gd name="connsiteX3" fmla="*/ 10323 w 437763"/>
                <a:gd name="connsiteY3" fmla="*/ 184150 h 184150"/>
                <a:gd name="connsiteX4" fmla="*/ 3177 w 437763"/>
                <a:gd name="connsiteY4" fmla="*/ 92470 h 184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763" h="184150">
                  <a:moveTo>
                    <a:pt x="0" y="0"/>
                  </a:moveTo>
                  <a:lnTo>
                    <a:pt x="430719" y="0"/>
                  </a:lnTo>
                  <a:lnTo>
                    <a:pt x="437763" y="139501"/>
                  </a:lnTo>
                  <a:lnTo>
                    <a:pt x="10323" y="184150"/>
                  </a:lnTo>
                  <a:lnTo>
                    <a:pt x="3177" y="9247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1" name="Freeform 50">
              <a:extLst>
                <a:ext uri="{FF2B5EF4-FFF2-40B4-BE49-F238E27FC236}">
                  <a16:creationId xmlns:a16="http://schemas.microsoft.com/office/drawing/2014/main" id="{C146422A-5CA3-9A45-8EAC-DBB2DC944E17}"/>
                </a:ext>
              </a:extLst>
            </p:cNvPr>
            <p:cNvSpPr>
              <a:spLocks/>
            </p:cNvSpPr>
            <p:nvPr/>
          </p:nvSpPr>
          <p:spPr bwMode="auto">
            <a:xfrm>
              <a:off x="3017531" y="3253355"/>
              <a:ext cx="229402" cy="97336"/>
            </a:xfrm>
            <a:custGeom>
              <a:avLst/>
              <a:gdLst>
                <a:gd name="connsiteX0" fmla="*/ 10323 w 437744"/>
                <a:gd name="connsiteY0" fmla="*/ 0 h 185737"/>
                <a:gd name="connsiteX1" fmla="*/ 437744 w 437744"/>
                <a:gd name="connsiteY1" fmla="*/ 45032 h 185737"/>
                <a:gd name="connsiteX2" fmla="*/ 430639 w 437744"/>
                <a:gd name="connsiteY2" fmla="*/ 185737 h 185737"/>
                <a:gd name="connsiteX3" fmla="*/ 0 w 437744"/>
                <a:gd name="connsiteY3" fmla="*/ 185737 h 185737"/>
                <a:gd name="connsiteX4" fmla="*/ 3177 w 437744"/>
                <a:gd name="connsiteY4" fmla="*/ 92869 h 185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744" h="185737">
                  <a:moveTo>
                    <a:pt x="10323" y="0"/>
                  </a:moveTo>
                  <a:lnTo>
                    <a:pt x="437744" y="45032"/>
                  </a:lnTo>
                  <a:lnTo>
                    <a:pt x="430639" y="185737"/>
                  </a:lnTo>
                  <a:lnTo>
                    <a:pt x="0" y="185737"/>
                  </a:lnTo>
                  <a:lnTo>
                    <a:pt x="3177" y="92869"/>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2" name="Freeform 51">
              <a:extLst>
                <a:ext uri="{FF2B5EF4-FFF2-40B4-BE49-F238E27FC236}">
                  <a16:creationId xmlns:a16="http://schemas.microsoft.com/office/drawing/2014/main" id="{3B9EAFBD-6872-2447-B436-9D1E1B196234}"/>
                </a:ext>
              </a:extLst>
            </p:cNvPr>
            <p:cNvSpPr>
              <a:spLocks/>
            </p:cNvSpPr>
            <p:nvPr/>
          </p:nvSpPr>
          <p:spPr bwMode="auto">
            <a:xfrm>
              <a:off x="3025851" y="3131061"/>
              <a:ext cx="235097" cy="119730"/>
            </a:xfrm>
            <a:custGeom>
              <a:avLst/>
              <a:gdLst>
                <a:gd name="connsiteX0" fmla="*/ 28588 w 448611"/>
                <a:gd name="connsiteY0" fmla="*/ 0 h 228470"/>
                <a:gd name="connsiteX1" fmla="*/ 448611 w 448611"/>
                <a:gd name="connsiteY1" fmla="*/ 89155 h 228470"/>
                <a:gd name="connsiteX2" fmla="*/ 427349 w 448611"/>
                <a:gd name="connsiteY2" fmla="*/ 228470 h 228470"/>
                <a:gd name="connsiteX3" fmla="*/ 0 w 448611"/>
                <a:gd name="connsiteY3" fmla="*/ 183754 h 228470"/>
                <a:gd name="connsiteX4" fmla="*/ 11912 w 448611"/>
                <a:gd name="connsiteY4" fmla="*/ 91085 h 228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611" h="228470">
                  <a:moveTo>
                    <a:pt x="28588" y="0"/>
                  </a:moveTo>
                  <a:lnTo>
                    <a:pt x="448611" y="89155"/>
                  </a:lnTo>
                  <a:lnTo>
                    <a:pt x="427349" y="228470"/>
                  </a:lnTo>
                  <a:lnTo>
                    <a:pt x="0" y="183754"/>
                  </a:lnTo>
                  <a:lnTo>
                    <a:pt x="11912" y="91085"/>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3" name="Freeform 52">
              <a:extLst>
                <a:ext uri="{FF2B5EF4-FFF2-40B4-BE49-F238E27FC236}">
                  <a16:creationId xmlns:a16="http://schemas.microsoft.com/office/drawing/2014/main" id="{D7F61073-B5BD-6243-AAD2-33B96CDA4995}"/>
                </a:ext>
              </a:extLst>
            </p:cNvPr>
            <p:cNvSpPr>
              <a:spLocks/>
            </p:cNvSpPr>
            <p:nvPr/>
          </p:nvSpPr>
          <p:spPr bwMode="auto">
            <a:xfrm>
              <a:off x="3046649" y="3012093"/>
              <a:ext cx="238361" cy="140253"/>
            </a:xfrm>
            <a:custGeom>
              <a:avLst/>
              <a:gdLst>
                <a:gd name="connsiteX0" fmla="*/ 46810 w 454838"/>
                <a:gd name="connsiteY0" fmla="*/ 0 h 267630"/>
                <a:gd name="connsiteX1" fmla="*/ 454838 w 454838"/>
                <a:gd name="connsiteY1" fmla="*/ 132488 h 267630"/>
                <a:gd name="connsiteX2" fmla="*/ 420090 w 454838"/>
                <a:gd name="connsiteY2" fmla="*/ 267630 h 267630"/>
                <a:gd name="connsiteX3" fmla="*/ 0 w 454838"/>
                <a:gd name="connsiteY3" fmla="*/ 178058 h 267630"/>
                <a:gd name="connsiteX4" fmla="*/ 21422 w 454838"/>
                <a:gd name="connsiteY4" fmla="*/ 88234 h 267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4838" h="267630">
                  <a:moveTo>
                    <a:pt x="46810" y="0"/>
                  </a:moveTo>
                  <a:lnTo>
                    <a:pt x="454838" y="132488"/>
                  </a:lnTo>
                  <a:lnTo>
                    <a:pt x="420090" y="267630"/>
                  </a:lnTo>
                  <a:lnTo>
                    <a:pt x="0" y="178058"/>
                  </a:lnTo>
                  <a:lnTo>
                    <a:pt x="21422" y="8823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4" name="Freeform 53">
              <a:extLst>
                <a:ext uri="{FF2B5EF4-FFF2-40B4-BE49-F238E27FC236}">
                  <a16:creationId xmlns:a16="http://schemas.microsoft.com/office/drawing/2014/main" id="{1617CE35-9283-7C40-8B06-D21195BEBD93}"/>
                </a:ext>
              </a:extLst>
            </p:cNvPr>
            <p:cNvSpPr>
              <a:spLocks/>
            </p:cNvSpPr>
            <p:nvPr/>
          </p:nvSpPr>
          <p:spPr bwMode="auto">
            <a:xfrm>
              <a:off x="3079926" y="2896454"/>
              <a:ext cx="239705" cy="159848"/>
            </a:xfrm>
            <a:custGeom>
              <a:avLst/>
              <a:gdLst>
                <a:gd name="connsiteX0" fmla="*/ 65881 w 457403"/>
                <a:gd name="connsiteY0" fmla="*/ 0 h 305022"/>
                <a:gd name="connsiteX1" fmla="*/ 457403 w 457403"/>
                <a:gd name="connsiteY1" fmla="*/ 174180 h 305022"/>
                <a:gd name="connsiteX2" fmla="*/ 453491 w 457403"/>
                <a:gd name="connsiteY2" fmla="*/ 182301 h 305022"/>
                <a:gd name="connsiteX3" fmla="*/ 408574 w 457403"/>
                <a:gd name="connsiteY3" fmla="*/ 305022 h 305022"/>
                <a:gd name="connsiteX4" fmla="*/ 0 w 457403"/>
                <a:gd name="connsiteY4" fmla="*/ 172054 h 305022"/>
                <a:gd name="connsiteX5" fmla="*/ 30956 w 457403"/>
                <a:gd name="connsiteY5" fmla="*/ 85631 h 305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403" h="305022">
                  <a:moveTo>
                    <a:pt x="65881" y="0"/>
                  </a:moveTo>
                  <a:lnTo>
                    <a:pt x="457403" y="174180"/>
                  </a:lnTo>
                  <a:lnTo>
                    <a:pt x="453491" y="182301"/>
                  </a:lnTo>
                  <a:lnTo>
                    <a:pt x="408574" y="305022"/>
                  </a:lnTo>
                  <a:lnTo>
                    <a:pt x="0" y="172054"/>
                  </a:lnTo>
                  <a:lnTo>
                    <a:pt x="30956" y="85631"/>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5" name="Freeform 54">
              <a:extLst>
                <a:ext uri="{FF2B5EF4-FFF2-40B4-BE49-F238E27FC236}">
                  <a16:creationId xmlns:a16="http://schemas.microsoft.com/office/drawing/2014/main" id="{7B515F2A-28B9-6F4B-938A-364408EA943F}"/>
                </a:ext>
              </a:extLst>
            </p:cNvPr>
            <p:cNvSpPr>
              <a:spLocks/>
            </p:cNvSpPr>
            <p:nvPr/>
          </p:nvSpPr>
          <p:spPr bwMode="auto">
            <a:xfrm>
              <a:off x="3125684" y="2784974"/>
              <a:ext cx="238733" cy="178677"/>
            </a:xfrm>
            <a:custGeom>
              <a:avLst/>
              <a:gdLst>
                <a:gd name="connsiteX0" fmla="*/ 84096 w 455549"/>
                <a:gd name="connsiteY0" fmla="*/ 0 h 340950"/>
                <a:gd name="connsiteX1" fmla="*/ 455549 w 455549"/>
                <a:gd name="connsiteY1" fmla="*/ 214945 h 340950"/>
                <a:gd name="connsiteX2" fmla="*/ 442888 w 455549"/>
                <a:gd name="connsiteY2" fmla="*/ 235786 h 340950"/>
                <a:gd name="connsiteX3" fmla="*/ 392228 w 455549"/>
                <a:gd name="connsiteY3" fmla="*/ 340950 h 340950"/>
                <a:gd name="connsiteX4" fmla="*/ 0 w 455549"/>
                <a:gd name="connsiteY4" fmla="*/ 166042 h 340950"/>
                <a:gd name="connsiteX5" fmla="*/ 39668 w 455549"/>
                <a:gd name="connsiteY5" fmla="*/ 81830 h 34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5549" h="340950">
                  <a:moveTo>
                    <a:pt x="84096" y="0"/>
                  </a:moveTo>
                  <a:lnTo>
                    <a:pt x="455549" y="214945"/>
                  </a:lnTo>
                  <a:lnTo>
                    <a:pt x="442888" y="235786"/>
                  </a:lnTo>
                  <a:lnTo>
                    <a:pt x="392228" y="340950"/>
                  </a:lnTo>
                  <a:lnTo>
                    <a:pt x="0" y="166042"/>
                  </a:lnTo>
                  <a:lnTo>
                    <a:pt x="39668" y="8183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6" name="Freeform 55">
              <a:extLst>
                <a:ext uri="{FF2B5EF4-FFF2-40B4-BE49-F238E27FC236}">
                  <a16:creationId xmlns:a16="http://schemas.microsoft.com/office/drawing/2014/main" id="{0077FE11-F424-7047-AA0A-D5BC591559F3}"/>
                </a:ext>
              </a:extLst>
            </p:cNvPr>
            <p:cNvSpPr>
              <a:spLocks/>
            </p:cNvSpPr>
            <p:nvPr/>
          </p:nvSpPr>
          <p:spPr bwMode="auto">
            <a:xfrm>
              <a:off x="3182255" y="2680982"/>
              <a:ext cx="235773" cy="194774"/>
            </a:xfrm>
            <a:custGeom>
              <a:avLst/>
              <a:gdLst>
                <a:gd name="connsiteX0" fmla="*/ 102394 w 449900"/>
                <a:gd name="connsiteY0" fmla="*/ 0 h 371667"/>
                <a:gd name="connsiteX1" fmla="*/ 449900 w 449900"/>
                <a:gd name="connsiteY1" fmla="*/ 252312 h 371667"/>
                <a:gd name="connsiteX2" fmla="*/ 426185 w 449900"/>
                <a:gd name="connsiteY2" fmla="*/ 284026 h 371667"/>
                <a:gd name="connsiteX3" fmla="*/ 372942 w 449900"/>
                <a:gd name="connsiteY3" fmla="*/ 371667 h 371667"/>
                <a:gd name="connsiteX4" fmla="*/ 0 w 449900"/>
                <a:gd name="connsiteY4" fmla="*/ 157043 h 371667"/>
                <a:gd name="connsiteX5" fmla="*/ 49213 w 449900"/>
                <a:gd name="connsiteY5" fmla="*/ 77728 h 371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900" h="371667">
                  <a:moveTo>
                    <a:pt x="102394" y="0"/>
                  </a:moveTo>
                  <a:lnTo>
                    <a:pt x="449900" y="252312"/>
                  </a:lnTo>
                  <a:lnTo>
                    <a:pt x="426185" y="284026"/>
                  </a:lnTo>
                  <a:lnTo>
                    <a:pt x="372942" y="371667"/>
                  </a:lnTo>
                  <a:lnTo>
                    <a:pt x="0" y="157043"/>
                  </a:lnTo>
                  <a:lnTo>
                    <a:pt x="49213" y="77728"/>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7" name="Freeform 56">
              <a:extLst>
                <a:ext uri="{FF2B5EF4-FFF2-40B4-BE49-F238E27FC236}">
                  <a16:creationId xmlns:a16="http://schemas.microsoft.com/office/drawing/2014/main" id="{DCA6B204-B9D8-344F-BB90-62AB6846E477}"/>
                </a:ext>
              </a:extLst>
            </p:cNvPr>
            <p:cNvSpPr>
              <a:spLocks/>
            </p:cNvSpPr>
            <p:nvPr/>
          </p:nvSpPr>
          <p:spPr bwMode="auto">
            <a:xfrm>
              <a:off x="3251305" y="2583646"/>
              <a:ext cx="228930" cy="208505"/>
            </a:xfrm>
            <a:custGeom>
              <a:avLst/>
              <a:gdLst>
                <a:gd name="connsiteX0" fmla="*/ 117410 w 436843"/>
                <a:gd name="connsiteY0" fmla="*/ 0 h 397867"/>
                <a:gd name="connsiteX1" fmla="*/ 436843 w 436843"/>
                <a:gd name="connsiteY1" fmla="*/ 288207 h 397867"/>
                <a:gd name="connsiteX2" fmla="*/ 399292 w 436843"/>
                <a:gd name="connsiteY2" fmla="*/ 329524 h 397867"/>
                <a:gd name="connsiteX3" fmla="*/ 348186 w 436843"/>
                <a:gd name="connsiteY3" fmla="*/ 397867 h 397867"/>
                <a:gd name="connsiteX4" fmla="*/ 0 w 436843"/>
                <a:gd name="connsiteY4" fmla="*/ 144559 h 397867"/>
                <a:gd name="connsiteX5" fmla="*/ 56325 w 436843"/>
                <a:gd name="connsiteY5" fmla="*/ 71485 h 39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6843" h="397867">
                  <a:moveTo>
                    <a:pt x="117410" y="0"/>
                  </a:moveTo>
                  <a:lnTo>
                    <a:pt x="436843" y="288207"/>
                  </a:lnTo>
                  <a:lnTo>
                    <a:pt x="399292" y="329524"/>
                  </a:lnTo>
                  <a:lnTo>
                    <a:pt x="348186" y="397867"/>
                  </a:lnTo>
                  <a:lnTo>
                    <a:pt x="0" y="144559"/>
                  </a:lnTo>
                  <a:lnTo>
                    <a:pt x="56325" y="71485"/>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8" name="Freeform 57">
              <a:extLst>
                <a:ext uri="{FF2B5EF4-FFF2-40B4-BE49-F238E27FC236}">
                  <a16:creationId xmlns:a16="http://schemas.microsoft.com/office/drawing/2014/main" id="{FFA23472-2A87-204A-B86D-8BBD1BC6A098}"/>
                </a:ext>
              </a:extLst>
            </p:cNvPr>
            <p:cNvSpPr>
              <a:spLocks/>
            </p:cNvSpPr>
            <p:nvPr/>
          </p:nvSpPr>
          <p:spPr bwMode="auto">
            <a:xfrm>
              <a:off x="3330341" y="2496292"/>
              <a:ext cx="219440" cy="219265"/>
            </a:xfrm>
            <a:custGeom>
              <a:avLst/>
              <a:gdLst>
                <a:gd name="connsiteX0" fmla="*/ 131683 w 418735"/>
                <a:gd name="connsiteY0" fmla="*/ 0 h 418401"/>
                <a:gd name="connsiteX1" fmla="*/ 418735 w 418735"/>
                <a:gd name="connsiteY1" fmla="*/ 318967 h 418401"/>
                <a:gd name="connsiteX2" fmla="*/ 366054 w 418735"/>
                <a:gd name="connsiteY2" fmla="*/ 366847 h 418401"/>
                <a:gd name="connsiteX3" fmla="*/ 319198 w 418735"/>
                <a:gd name="connsiteY3" fmla="*/ 418401 h 418401"/>
                <a:gd name="connsiteX4" fmla="*/ 0 w 418735"/>
                <a:gd name="connsiteY4" fmla="*/ 130969 h 418401"/>
                <a:gd name="connsiteX5" fmla="*/ 62669 w 418735"/>
                <a:gd name="connsiteY5" fmla="*/ 63500 h 4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8735" h="418401">
                  <a:moveTo>
                    <a:pt x="131683" y="0"/>
                  </a:moveTo>
                  <a:lnTo>
                    <a:pt x="418735" y="318967"/>
                  </a:lnTo>
                  <a:lnTo>
                    <a:pt x="366054" y="366847"/>
                  </a:lnTo>
                  <a:lnTo>
                    <a:pt x="319198" y="418401"/>
                  </a:lnTo>
                  <a:lnTo>
                    <a:pt x="0" y="130969"/>
                  </a:lnTo>
                  <a:lnTo>
                    <a:pt x="62669" y="6350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9" name="Freeform 58">
              <a:extLst>
                <a:ext uri="{FF2B5EF4-FFF2-40B4-BE49-F238E27FC236}">
                  <a16:creationId xmlns:a16="http://schemas.microsoft.com/office/drawing/2014/main" id="{B20333B3-7A11-9E4E-A622-E3F0F8954BCA}"/>
                </a:ext>
              </a:extLst>
            </p:cNvPr>
            <p:cNvSpPr>
              <a:spLocks/>
            </p:cNvSpPr>
            <p:nvPr/>
          </p:nvSpPr>
          <p:spPr bwMode="auto">
            <a:xfrm>
              <a:off x="3417693" y="2417259"/>
              <a:ext cx="208423" cy="228922"/>
            </a:xfrm>
            <a:custGeom>
              <a:avLst/>
              <a:gdLst>
                <a:gd name="connsiteX0" fmla="*/ 144560 w 397712"/>
                <a:gd name="connsiteY0" fmla="*/ 0 h 436827"/>
                <a:gd name="connsiteX1" fmla="*/ 397712 w 397712"/>
                <a:gd name="connsiteY1" fmla="*/ 348502 h 436827"/>
                <a:gd name="connsiteX2" fmla="*/ 328731 w 397712"/>
                <a:gd name="connsiteY2" fmla="*/ 400085 h 436827"/>
                <a:gd name="connsiteX3" fmla="*/ 288305 w 397712"/>
                <a:gd name="connsiteY3" fmla="*/ 436827 h 436827"/>
                <a:gd name="connsiteX4" fmla="*/ 0 w 397712"/>
                <a:gd name="connsiteY4" fmla="*/ 116681 h 436827"/>
                <a:gd name="connsiteX5" fmla="*/ 69897 w 397712"/>
                <a:gd name="connsiteY5" fmla="*/ 56356 h 436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7712" h="436827">
                  <a:moveTo>
                    <a:pt x="144560" y="0"/>
                  </a:moveTo>
                  <a:lnTo>
                    <a:pt x="397712" y="348502"/>
                  </a:lnTo>
                  <a:lnTo>
                    <a:pt x="328731" y="400085"/>
                  </a:lnTo>
                  <a:lnTo>
                    <a:pt x="288305" y="436827"/>
                  </a:lnTo>
                  <a:lnTo>
                    <a:pt x="0" y="116681"/>
                  </a:lnTo>
                  <a:lnTo>
                    <a:pt x="69897" y="56356"/>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0" name="Freeform 59">
              <a:extLst>
                <a:ext uri="{FF2B5EF4-FFF2-40B4-BE49-F238E27FC236}">
                  <a16:creationId xmlns:a16="http://schemas.microsoft.com/office/drawing/2014/main" id="{12476067-CDFE-B94B-A1F1-C08FFC4D5DAF}"/>
                </a:ext>
              </a:extLst>
            </p:cNvPr>
            <p:cNvSpPr>
              <a:spLocks/>
            </p:cNvSpPr>
            <p:nvPr/>
          </p:nvSpPr>
          <p:spPr bwMode="auto">
            <a:xfrm>
              <a:off x="3514198" y="2348208"/>
              <a:ext cx="194813" cy="236146"/>
            </a:xfrm>
            <a:custGeom>
              <a:avLst/>
              <a:gdLst>
                <a:gd name="connsiteX0" fmla="*/ 155694 w 371742"/>
                <a:gd name="connsiteY0" fmla="*/ 0 h 450613"/>
                <a:gd name="connsiteX1" fmla="*/ 371742 w 371742"/>
                <a:gd name="connsiteY1" fmla="*/ 374173 h 450613"/>
                <a:gd name="connsiteX2" fmla="*/ 284820 w 371742"/>
                <a:gd name="connsiteY2" fmla="*/ 426979 h 450613"/>
                <a:gd name="connsiteX3" fmla="*/ 253215 w 371742"/>
                <a:gd name="connsiteY3" fmla="*/ 450613 h 450613"/>
                <a:gd name="connsiteX4" fmla="*/ 0 w 371742"/>
                <a:gd name="connsiteY4" fmla="*/ 102394 h 450613"/>
                <a:gd name="connsiteX5" fmla="*/ 77847 w 371742"/>
                <a:gd name="connsiteY5" fmla="*/ 49213 h 450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1742" h="450613">
                  <a:moveTo>
                    <a:pt x="155694" y="0"/>
                  </a:moveTo>
                  <a:lnTo>
                    <a:pt x="371742" y="374173"/>
                  </a:lnTo>
                  <a:lnTo>
                    <a:pt x="284820" y="426979"/>
                  </a:lnTo>
                  <a:lnTo>
                    <a:pt x="253215" y="450613"/>
                  </a:lnTo>
                  <a:lnTo>
                    <a:pt x="0" y="102394"/>
                  </a:lnTo>
                  <a:lnTo>
                    <a:pt x="77847" y="49213"/>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1" name="Freeform 60">
              <a:extLst>
                <a:ext uri="{FF2B5EF4-FFF2-40B4-BE49-F238E27FC236}">
                  <a16:creationId xmlns:a16="http://schemas.microsoft.com/office/drawing/2014/main" id="{C3E3757A-A19D-804C-AE36-53EC9052034B}"/>
                </a:ext>
              </a:extLst>
            </p:cNvPr>
            <p:cNvSpPr>
              <a:spLocks/>
            </p:cNvSpPr>
            <p:nvPr/>
          </p:nvSpPr>
          <p:spPr bwMode="auto">
            <a:xfrm>
              <a:off x="3619022" y="2291636"/>
              <a:ext cx="178164" cy="238906"/>
            </a:xfrm>
            <a:custGeom>
              <a:avLst/>
              <a:gdLst>
                <a:gd name="connsiteX0" fmla="*/ 164454 w 339970"/>
                <a:gd name="connsiteY0" fmla="*/ 0 h 455880"/>
                <a:gd name="connsiteX1" fmla="*/ 339970 w 339970"/>
                <a:gd name="connsiteY1" fmla="*/ 393112 h 455880"/>
                <a:gd name="connsiteX2" fmla="*/ 234993 w 339970"/>
                <a:gd name="connsiteY2" fmla="*/ 443682 h 455880"/>
                <a:gd name="connsiteX3" fmla="*/ 214914 w 339970"/>
                <a:gd name="connsiteY3" fmla="*/ 455880 h 455880"/>
                <a:gd name="connsiteX4" fmla="*/ 0 w 339970"/>
                <a:gd name="connsiteY4" fmla="*/ 84096 h 455880"/>
                <a:gd name="connsiteX5" fmla="*/ 80241 w 339970"/>
                <a:gd name="connsiteY5" fmla="*/ 39668 h 455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9970" h="455880">
                  <a:moveTo>
                    <a:pt x="164454" y="0"/>
                  </a:moveTo>
                  <a:lnTo>
                    <a:pt x="339970" y="393112"/>
                  </a:lnTo>
                  <a:lnTo>
                    <a:pt x="234993" y="443682"/>
                  </a:lnTo>
                  <a:lnTo>
                    <a:pt x="214914" y="455880"/>
                  </a:lnTo>
                  <a:lnTo>
                    <a:pt x="0" y="84096"/>
                  </a:lnTo>
                  <a:lnTo>
                    <a:pt x="80241" y="39668"/>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2" name="Freeform 61">
              <a:extLst>
                <a:ext uri="{FF2B5EF4-FFF2-40B4-BE49-F238E27FC236}">
                  <a16:creationId xmlns:a16="http://schemas.microsoft.com/office/drawing/2014/main" id="{04DBD623-ACEA-784E-BD3C-1E9465A7EEE5}"/>
                </a:ext>
              </a:extLst>
            </p:cNvPr>
            <p:cNvSpPr>
              <a:spLocks/>
            </p:cNvSpPr>
            <p:nvPr/>
          </p:nvSpPr>
          <p:spPr bwMode="auto">
            <a:xfrm>
              <a:off x="3729670" y="2245879"/>
              <a:ext cx="160757" cy="240078"/>
            </a:xfrm>
            <a:custGeom>
              <a:avLst/>
              <a:gdLst>
                <a:gd name="connsiteX0" fmla="*/ 173641 w 306755"/>
                <a:gd name="connsiteY0" fmla="*/ 0 h 458116"/>
                <a:gd name="connsiteX1" fmla="*/ 306755 w 306755"/>
                <a:gd name="connsiteY1" fmla="*/ 409024 h 458116"/>
                <a:gd name="connsiteX2" fmla="*/ 183095 w 306755"/>
                <a:gd name="connsiteY2" fmla="*/ 454284 h 458116"/>
                <a:gd name="connsiteX3" fmla="*/ 175140 w 306755"/>
                <a:gd name="connsiteY3" fmla="*/ 458116 h 458116"/>
                <a:gd name="connsiteX4" fmla="*/ 0 w 306755"/>
                <a:gd name="connsiteY4" fmla="*/ 65118 h 458116"/>
                <a:gd name="connsiteX5" fmla="*/ 87217 w 306755"/>
                <a:gd name="connsiteY5" fmla="*/ 30177 h 458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6755" h="458116">
                  <a:moveTo>
                    <a:pt x="173641" y="0"/>
                  </a:moveTo>
                  <a:lnTo>
                    <a:pt x="306755" y="409024"/>
                  </a:lnTo>
                  <a:lnTo>
                    <a:pt x="183095" y="454284"/>
                  </a:lnTo>
                  <a:lnTo>
                    <a:pt x="175140" y="458116"/>
                  </a:lnTo>
                  <a:lnTo>
                    <a:pt x="0" y="65118"/>
                  </a:lnTo>
                  <a:lnTo>
                    <a:pt x="87217" y="30177"/>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3" name="Freeform 62">
              <a:extLst>
                <a:ext uri="{FF2B5EF4-FFF2-40B4-BE49-F238E27FC236}">
                  <a16:creationId xmlns:a16="http://schemas.microsoft.com/office/drawing/2014/main" id="{04C79CF2-646E-7149-ACAE-D2B5DCE28511}"/>
                </a:ext>
              </a:extLst>
            </p:cNvPr>
            <p:cNvSpPr>
              <a:spLocks/>
            </p:cNvSpPr>
            <p:nvPr/>
          </p:nvSpPr>
          <p:spPr bwMode="auto">
            <a:xfrm>
              <a:off x="3845309" y="2212603"/>
              <a:ext cx="141148" cy="238867"/>
            </a:xfrm>
            <a:custGeom>
              <a:avLst/>
              <a:gdLst>
                <a:gd name="connsiteX0" fmla="*/ 179647 w 269338"/>
                <a:gd name="connsiteY0" fmla="*/ 0 h 455807"/>
                <a:gd name="connsiteX1" fmla="*/ 269338 w 269338"/>
                <a:gd name="connsiteY1" fmla="*/ 420648 h 455807"/>
                <a:gd name="connsiteX2" fmla="*/ 132599 w 269338"/>
                <a:gd name="connsiteY2" fmla="*/ 455807 h 455807"/>
                <a:gd name="connsiteX3" fmla="*/ 0 w 269338"/>
                <a:gd name="connsiteY3" fmla="*/ 49190 h 455807"/>
                <a:gd name="connsiteX4" fmla="*/ 89824 w 269338"/>
                <a:gd name="connsiteY4" fmla="*/ 21422 h 4558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338" h="455807">
                  <a:moveTo>
                    <a:pt x="179647" y="0"/>
                  </a:moveTo>
                  <a:lnTo>
                    <a:pt x="269338" y="420648"/>
                  </a:lnTo>
                  <a:lnTo>
                    <a:pt x="132599" y="455807"/>
                  </a:lnTo>
                  <a:lnTo>
                    <a:pt x="0" y="49190"/>
                  </a:lnTo>
                  <a:lnTo>
                    <a:pt x="89824" y="2142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4" name="Freeform 63">
              <a:extLst>
                <a:ext uri="{FF2B5EF4-FFF2-40B4-BE49-F238E27FC236}">
                  <a16:creationId xmlns:a16="http://schemas.microsoft.com/office/drawing/2014/main" id="{C7BF112E-EC13-5F43-A47E-3246E2FF613C}"/>
                </a:ext>
              </a:extLst>
            </p:cNvPr>
            <p:cNvSpPr>
              <a:spLocks/>
            </p:cNvSpPr>
            <p:nvPr/>
          </p:nvSpPr>
          <p:spPr bwMode="auto">
            <a:xfrm>
              <a:off x="3965109" y="2191802"/>
              <a:ext cx="119148" cy="235449"/>
            </a:xfrm>
            <a:custGeom>
              <a:avLst/>
              <a:gdLst>
                <a:gd name="connsiteX0" fmla="*/ 182170 w 227359"/>
                <a:gd name="connsiteY0" fmla="*/ 0 h 449282"/>
                <a:gd name="connsiteX1" fmla="*/ 227359 w 227359"/>
                <a:gd name="connsiteY1" fmla="*/ 428192 h 449282"/>
                <a:gd name="connsiteX2" fmla="*/ 89170 w 227359"/>
                <a:gd name="connsiteY2" fmla="*/ 449282 h 449282"/>
                <a:gd name="connsiteX3" fmla="*/ 0 w 227359"/>
                <a:gd name="connsiteY3" fmla="*/ 29382 h 449282"/>
                <a:gd name="connsiteX4" fmla="*/ 91085 w 227359"/>
                <a:gd name="connsiteY4" fmla="*/ 12706 h 449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359" h="449282">
                  <a:moveTo>
                    <a:pt x="182170" y="0"/>
                  </a:moveTo>
                  <a:lnTo>
                    <a:pt x="227359" y="428192"/>
                  </a:lnTo>
                  <a:lnTo>
                    <a:pt x="89170" y="449282"/>
                  </a:lnTo>
                  <a:lnTo>
                    <a:pt x="0" y="29382"/>
                  </a:lnTo>
                  <a:lnTo>
                    <a:pt x="91085" y="12706"/>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5" name="Freeform 64">
              <a:extLst>
                <a:ext uri="{FF2B5EF4-FFF2-40B4-BE49-F238E27FC236}">
                  <a16:creationId xmlns:a16="http://schemas.microsoft.com/office/drawing/2014/main" id="{F0F500A8-0EE0-EE4D-A2F0-4A9BC106B480}"/>
                </a:ext>
              </a:extLst>
            </p:cNvPr>
            <p:cNvSpPr>
              <a:spLocks/>
            </p:cNvSpPr>
            <p:nvPr/>
          </p:nvSpPr>
          <p:spPr bwMode="auto">
            <a:xfrm>
              <a:off x="4087403" y="2184315"/>
              <a:ext cx="97337" cy="228967"/>
            </a:xfrm>
            <a:custGeom>
              <a:avLst/>
              <a:gdLst>
                <a:gd name="connsiteX0" fmla="*/ 185738 w 185738"/>
                <a:gd name="connsiteY0" fmla="*/ 0 h 436914"/>
                <a:gd name="connsiteX1" fmla="*/ 185738 w 185738"/>
                <a:gd name="connsiteY1" fmla="*/ 429805 h 436914"/>
                <a:gd name="connsiteX2" fmla="*/ 44946 w 185738"/>
                <a:gd name="connsiteY2" fmla="*/ 436914 h 436914"/>
                <a:gd name="connsiteX3" fmla="*/ 0 w 185738"/>
                <a:gd name="connsiteY3" fmla="*/ 10314 h 436914"/>
                <a:gd name="connsiteX4" fmla="*/ 92869 w 185738"/>
                <a:gd name="connsiteY4" fmla="*/ 3174 h 43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 h="436914">
                  <a:moveTo>
                    <a:pt x="185738" y="0"/>
                  </a:moveTo>
                  <a:lnTo>
                    <a:pt x="185738" y="429805"/>
                  </a:lnTo>
                  <a:lnTo>
                    <a:pt x="44946" y="436914"/>
                  </a:lnTo>
                  <a:lnTo>
                    <a:pt x="0" y="10314"/>
                  </a:lnTo>
                  <a:lnTo>
                    <a:pt x="92869" y="317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6" name="TextBox 65">
              <a:extLst>
                <a:ext uri="{FF2B5EF4-FFF2-40B4-BE49-F238E27FC236}">
                  <a16:creationId xmlns:a16="http://schemas.microsoft.com/office/drawing/2014/main" id="{6A6E8ABE-5AC3-F647-B125-8FFA397AC968}"/>
                </a:ext>
              </a:extLst>
            </p:cNvPr>
            <p:cNvSpPr txBox="1"/>
            <p:nvPr/>
          </p:nvSpPr>
          <p:spPr>
            <a:xfrm>
              <a:off x="3304166" y="3429653"/>
              <a:ext cx="1769339" cy="646498"/>
            </a:xfrm>
            <a:prstGeom prst="rect">
              <a:avLst/>
            </a:prstGeom>
            <a:noFill/>
          </p:spPr>
          <p:txBody>
            <a:bodyPr wrap="none" rtlCol="0" anchor="ctr">
              <a:spAutoFit/>
            </a:bodyPr>
            <a:lstStyle/>
            <a:p>
              <a:pPr algn="ctr"/>
              <a:r>
                <a:rPr lang="en-US" sz="2400" dirty="0">
                  <a:solidFill>
                    <a:schemeClr val="accent1"/>
                  </a:solidFill>
                </a:rPr>
                <a:t>minutes</a:t>
              </a:r>
            </a:p>
          </p:txBody>
        </p:sp>
        <p:sp>
          <p:nvSpPr>
            <p:cNvPr id="67" name="Oval 66">
              <a:extLst>
                <a:ext uri="{FF2B5EF4-FFF2-40B4-BE49-F238E27FC236}">
                  <a16:creationId xmlns:a16="http://schemas.microsoft.com/office/drawing/2014/main" id="{169104DC-F97F-3C45-B012-4D013F87264A}"/>
                </a:ext>
              </a:extLst>
            </p:cNvPr>
            <p:cNvSpPr/>
            <p:nvPr/>
          </p:nvSpPr>
          <p:spPr>
            <a:xfrm>
              <a:off x="2886651" y="2053019"/>
              <a:ext cx="2621137" cy="2621137"/>
            </a:xfrm>
            <a:prstGeom prst="ellipse">
              <a:avLst/>
            </a:prstGeom>
            <a:noFill/>
            <a:ln w="920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EE611E48-E85D-D349-B639-9F35453F140A}"/>
                </a:ext>
              </a:extLst>
            </p:cNvPr>
            <p:cNvGrpSpPr/>
            <p:nvPr userDrawn="1"/>
          </p:nvGrpSpPr>
          <p:grpSpPr>
            <a:xfrm>
              <a:off x="2598305" y="908720"/>
              <a:ext cx="3197831" cy="4053784"/>
              <a:chOff x="3059832" y="1628800"/>
              <a:chExt cx="3197831" cy="4053784"/>
            </a:xfrm>
          </p:grpSpPr>
          <p:sp>
            <p:nvSpPr>
              <p:cNvPr id="69" name="Oval 68">
                <a:extLst>
                  <a:ext uri="{FF2B5EF4-FFF2-40B4-BE49-F238E27FC236}">
                    <a16:creationId xmlns:a16="http://schemas.microsoft.com/office/drawing/2014/main" id="{BFDFF8E4-0F2B-8D4F-B141-66FB4FEC3CF0}"/>
                  </a:ext>
                </a:extLst>
              </p:cNvPr>
              <p:cNvSpPr/>
              <p:nvPr/>
            </p:nvSpPr>
            <p:spPr>
              <a:xfrm>
                <a:off x="3059832" y="2484753"/>
                <a:ext cx="3197831" cy="3197831"/>
              </a:xfrm>
              <a:prstGeom prst="ellipse">
                <a:avLst/>
              </a:prstGeom>
              <a:noFill/>
              <a:ln w="292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a:extLst>
                  <a:ext uri="{FF2B5EF4-FFF2-40B4-BE49-F238E27FC236}">
                    <a16:creationId xmlns:a16="http://schemas.microsoft.com/office/drawing/2014/main" id="{6629E229-079D-6641-8B16-F8FA21D4844B}"/>
                  </a:ext>
                </a:extLst>
              </p:cNvPr>
              <p:cNvSpPr/>
              <p:nvPr/>
            </p:nvSpPr>
            <p:spPr>
              <a:xfrm rot="19800000">
                <a:off x="3510322" y="2341250"/>
                <a:ext cx="396907" cy="389521"/>
              </a:xfrm>
              <a:custGeom>
                <a:avLst/>
                <a:gdLst>
                  <a:gd name="connsiteX0" fmla="*/ 48006 w 592023"/>
                  <a:gd name="connsiteY0" fmla="*/ 0 h 581006"/>
                  <a:gd name="connsiteX1" fmla="*/ 544017 w 592023"/>
                  <a:gd name="connsiteY1" fmla="*/ 0 h 581006"/>
                  <a:gd name="connsiteX2" fmla="*/ 592023 w 592023"/>
                  <a:gd name="connsiteY2" fmla="*/ 48006 h 581006"/>
                  <a:gd name="connsiteX3" fmla="*/ 592023 w 592023"/>
                  <a:gd name="connsiteY3" fmla="*/ 240026 h 581006"/>
                  <a:gd name="connsiteX4" fmla="*/ 544017 w 592023"/>
                  <a:gd name="connsiteY4" fmla="*/ 288032 h 581006"/>
                  <a:gd name="connsiteX5" fmla="*/ 413360 w 592023"/>
                  <a:gd name="connsiteY5" fmla="*/ 288032 h 581006"/>
                  <a:gd name="connsiteX6" fmla="*/ 413360 w 592023"/>
                  <a:gd name="connsiteY6" fmla="*/ 581006 h 581006"/>
                  <a:gd name="connsiteX7" fmla="*/ 178662 w 592023"/>
                  <a:gd name="connsiteY7" fmla="*/ 581006 h 581006"/>
                  <a:gd name="connsiteX8" fmla="*/ 178662 w 592023"/>
                  <a:gd name="connsiteY8" fmla="*/ 288032 h 581006"/>
                  <a:gd name="connsiteX9" fmla="*/ 48006 w 592023"/>
                  <a:gd name="connsiteY9" fmla="*/ 288032 h 581006"/>
                  <a:gd name="connsiteX10" fmla="*/ 0 w 592023"/>
                  <a:gd name="connsiteY10" fmla="*/ 240026 h 581006"/>
                  <a:gd name="connsiteX11" fmla="*/ 0 w 592023"/>
                  <a:gd name="connsiteY11" fmla="*/ 48006 h 581006"/>
                  <a:gd name="connsiteX12" fmla="*/ 48006 w 592023"/>
                  <a:gd name="connsiteY12" fmla="*/ 0 h 581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2023" h="581006">
                    <a:moveTo>
                      <a:pt x="48006" y="0"/>
                    </a:moveTo>
                    <a:lnTo>
                      <a:pt x="544017" y="0"/>
                    </a:lnTo>
                    <a:cubicBezTo>
                      <a:pt x="570530" y="0"/>
                      <a:pt x="592023" y="21493"/>
                      <a:pt x="592023" y="48006"/>
                    </a:cubicBezTo>
                    <a:lnTo>
                      <a:pt x="592023" y="240026"/>
                    </a:lnTo>
                    <a:cubicBezTo>
                      <a:pt x="592023" y="266539"/>
                      <a:pt x="570530" y="288032"/>
                      <a:pt x="544017" y="288032"/>
                    </a:cubicBezTo>
                    <a:lnTo>
                      <a:pt x="413360" y="288032"/>
                    </a:lnTo>
                    <a:lnTo>
                      <a:pt x="413360" y="581006"/>
                    </a:lnTo>
                    <a:lnTo>
                      <a:pt x="178662" y="581006"/>
                    </a:lnTo>
                    <a:lnTo>
                      <a:pt x="178662" y="288032"/>
                    </a:lnTo>
                    <a:lnTo>
                      <a:pt x="48006" y="288032"/>
                    </a:lnTo>
                    <a:cubicBezTo>
                      <a:pt x="21493" y="288032"/>
                      <a:pt x="0" y="266539"/>
                      <a:pt x="0" y="240026"/>
                    </a:cubicBezTo>
                    <a:lnTo>
                      <a:pt x="0" y="48006"/>
                    </a:lnTo>
                    <a:cubicBezTo>
                      <a:pt x="0" y="21493"/>
                      <a:pt x="21493" y="0"/>
                      <a:pt x="48006"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a:extLst>
                  <a:ext uri="{FF2B5EF4-FFF2-40B4-BE49-F238E27FC236}">
                    <a16:creationId xmlns:a16="http://schemas.microsoft.com/office/drawing/2014/main" id="{AB1A7AB4-7EB9-E049-B0EF-06B56FFC28E2}"/>
                  </a:ext>
                </a:extLst>
              </p:cNvPr>
              <p:cNvSpPr/>
              <p:nvPr/>
            </p:nvSpPr>
            <p:spPr>
              <a:xfrm rot="1800000">
                <a:off x="5409845" y="2341250"/>
                <a:ext cx="396907" cy="389521"/>
              </a:xfrm>
              <a:custGeom>
                <a:avLst/>
                <a:gdLst>
                  <a:gd name="connsiteX0" fmla="*/ 48006 w 592023"/>
                  <a:gd name="connsiteY0" fmla="*/ 0 h 581006"/>
                  <a:gd name="connsiteX1" fmla="*/ 544017 w 592023"/>
                  <a:gd name="connsiteY1" fmla="*/ 0 h 581006"/>
                  <a:gd name="connsiteX2" fmla="*/ 592023 w 592023"/>
                  <a:gd name="connsiteY2" fmla="*/ 48006 h 581006"/>
                  <a:gd name="connsiteX3" fmla="*/ 592023 w 592023"/>
                  <a:gd name="connsiteY3" fmla="*/ 240026 h 581006"/>
                  <a:gd name="connsiteX4" fmla="*/ 544017 w 592023"/>
                  <a:gd name="connsiteY4" fmla="*/ 288032 h 581006"/>
                  <a:gd name="connsiteX5" fmla="*/ 413360 w 592023"/>
                  <a:gd name="connsiteY5" fmla="*/ 288032 h 581006"/>
                  <a:gd name="connsiteX6" fmla="*/ 413360 w 592023"/>
                  <a:gd name="connsiteY6" fmla="*/ 581006 h 581006"/>
                  <a:gd name="connsiteX7" fmla="*/ 178662 w 592023"/>
                  <a:gd name="connsiteY7" fmla="*/ 581006 h 581006"/>
                  <a:gd name="connsiteX8" fmla="*/ 178662 w 592023"/>
                  <a:gd name="connsiteY8" fmla="*/ 288032 h 581006"/>
                  <a:gd name="connsiteX9" fmla="*/ 48006 w 592023"/>
                  <a:gd name="connsiteY9" fmla="*/ 288032 h 581006"/>
                  <a:gd name="connsiteX10" fmla="*/ 0 w 592023"/>
                  <a:gd name="connsiteY10" fmla="*/ 240026 h 581006"/>
                  <a:gd name="connsiteX11" fmla="*/ 0 w 592023"/>
                  <a:gd name="connsiteY11" fmla="*/ 48006 h 581006"/>
                  <a:gd name="connsiteX12" fmla="*/ 48006 w 592023"/>
                  <a:gd name="connsiteY12" fmla="*/ 0 h 581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2023" h="581006">
                    <a:moveTo>
                      <a:pt x="48006" y="0"/>
                    </a:moveTo>
                    <a:lnTo>
                      <a:pt x="544017" y="0"/>
                    </a:lnTo>
                    <a:cubicBezTo>
                      <a:pt x="570530" y="0"/>
                      <a:pt x="592023" y="21493"/>
                      <a:pt x="592023" y="48006"/>
                    </a:cubicBezTo>
                    <a:lnTo>
                      <a:pt x="592023" y="240026"/>
                    </a:lnTo>
                    <a:cubicBezTo>
                      <a:pt x="592023" y="266539"/>
                      <a:pt x="570530" y="288032"/>
                      <a:pt x="544017" y="288032"/>
                    </a:cubicBezTo>
                    <a:lnTo>
                      <a:pt x="413360" y="288032"/>
                    </a:lnTo>
                    <a:lnTo>
                      <a:pt x="413360" y="581006"/>
                    </a:lnTo>
                    <a:lnTo>
                      <a:pt x="178662" y="581006"/>
                    </a:lnTo>
                    <a:lnTo>
                      <a:pt x="178662" y="288032"/>
                    </a:lnTo>
                    <a:lnTo>
                      <a:pt x="48006" y="288032"/>
                    </a:lnTo>
                    <a:cubicBezTo>
                      <a:pt x="21493" y="288032"/>
                      <a:pt x="0" y="266539"/>
                      <a:pt x="0" y="240026"/>
                    </a:cubicBezTo>
                    <a:lnTo>
                      <a:pt x="0" y="48006"/>
                    </a:lnTo>
                    <a:cubicBezTo>
                      <a:pt x="0" y="21493"/>
                      <a:pt x="21493" y="0"/>
                      <a:pt x="48006"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71">
                <a:extLst>
                  <a:ext uri="{FF2B5EF4-FFF2-40B4-BE49-F238E27FC236}">
                    <a16:creationId xmlns:a16="http://schemas.microsoft.com/office/drawing/2014/main" id="{99179E3F-ECB3-E042-9B57-FC189062D478}"/>
                  </a:ext>
                </a:extLst>
              </p:cNvPr>
              <p:cNvSpPr/>
              <p:nvPr/>
            </p:nvSpPr>
            <p:spPr>
              <a:xfrm>
                <a:off x="4428378" y="1997706"/>
                <a:ext cx="410534" cy="412170"/>
              </a:xfrm>
              <a:custGeom>
                <a:avLst/>
                <a:gdLst>
                  <a:gd name="connsiteX0" fmla="*/ 72339 w 612349"/>
                  <a:gd name="connsiteY0" fmla="*/ 0 h 614789"/>
                  <a:gd name="connsiteX1" fmla="*/ 540010 w 612349"/>
                  <a:gd name="connsiteY1" fmla="*/ 0 h 614789"/>
                  <a:gd name="connsiteX2" fmla="*/ 612349 w 612349"/>
                  <a:gd name="connsiteY2" fmla="*/ 72339 h 614789"/>
                  <a:gd name="connsiteX3" fmla="*/ 612349 w 612349"/>
                  <a:gd name="connsiteY3" fmla="*/ 361685 h 614789"/>
                  <a:gd name="connsiteX4" fmla="*/ 540010 w 612349"/>
                  <a:gd name="connsiteY4" fmla="*/ 434024 h 614789"/>
                  <a:gd name="connsiteX5" fmla="*/ 433818 w 612349"/>
                  <a:gd name="connsiteY5" fmla="*/ 434024 h 614789"/>
                  <a:gd name="connsiteX6" fmla="*/ 433818 w 612349"/>
                  <a:gd name="connsiteY6" fmla="*/ 614789 h 614789"/>
                  <a:gd name="connsiteX7" fmla="*/ 178530 w 612349"/>
                  <a:gd name="connsiteY7" fmla="*/ 614789 h 614789"/>
                  <a:gd name="connsiteX8" fmla="*/ 178530 w 612349"/>
                  <a:gd name="connsiteY8" fmla="*/ 434024 h 614789"/>
                  <a:gd name="connsiteX9" fmla="*/ 72339 w 612349"/>
                  <a:gd name="connsiteY9" fmla="*/ 434024 h 614789"/>
                  <a:gd name="connsiteX10" fmla="*/ 0 w 612349"/>
                  <a:gd name="connsiteY10" fmla="*/ 361685 h 614789"/>
                  <a:gd name="connsiteX11" fmla="*/ 0 w 612349"/>
                  <a:gd name="connsiteY11" fmla="*/ 72339 h 614789"/>
                  <a:gd name="connsiteX12" fmla="*/ 72339 w 612349"/>
                  <a:gd name="connsiteY12" fmla="*/ 0 h 614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12349" h="614789">
                    <a:moveTo>
                      <a:pt x="72339" y="0"/>
                    </a:moveTo>
                    <a:lnTo>
                      <a:pt x="540010" y="0"/>
                    </a:lnTo>
                    <a:cubicBezTo>
                      <a:pt x="579962" y="0"/>
                      <a:pt x="612349" y="32387"/>
                      <a:pt x="612349" y="72339"/>
                    </a:cubicBezTo>
                    <a:lnTo>
                      <a:pt x="612349" y="361685"/>
                    </a:lnTo>
                    <a:cubicBezTo>
                      <a:pt x="612349" y="401637"/>
                      <a:pt x="579962" y="434024"/>
                      <a:pt x="540010" y="434024"/>
                    </a:cubicBezTo>
                    <a:lnTo>
                      <a:pt x="433818" y="434024"/>
                    </a:lnTo>
                    <a:lnTo>
                      <a:pt x="433818" y="614789"/>
                    </a:lnTo>
                    <a:lnTo>
                      <a:pt x="178530" y="614789"/>
                    </a:lnTo>
                    <a:lnTo>
                      <a:pt x="178530" y="434024"/>
                    </a:lnTo>
                    <a:lnTo>
                      <a:pt x="72339" y="434024"/>
                    </a:lnTo>
                    <a:cubicBezTo>
                      <a:pt x="32387" y="434024"/>
                      <a:pt x="0" y="401637"/>
                      <a:pt x="0" y="361685"/>
                    </a:cubicBezTo>
                    <a:lnTo>
                      <a:pt x="0" y="72339"/>
                    </a:lnTo>
                    <a:cubicBezTo>
                      <a:pt x="0" y="32387"/>
                      <a:pt x="32387" y="0"/>
                      <a:pt x="72339"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300F725C-3600-7E4F-91F4-CBBDAF6B74BB}"/>
                  </a:ext>
                </a:extLst>
              </p:cNvPr>
              <p:cNvSpPr/>
              <p:nvPr/>
            </p:nvSpPr>
            <p:spPr>
              <a:xfrm>
                <a:off x="4349565" y="1628800"/>
                <a:ext cx="568160" cy="568160"/>
              </a:xfrm>
              <a:prstGeom prst="ellipse">
                <a:avLst/>
              </a:prstGeom>
              <a:noFill/>
              <a:ln w="1111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4" name="TextBox 73">
            <a:extLst>
              <a:ext uri="{FF2B5EF4-FFF2-40B4-BE49-F238E27FC236}">
                <a16:creationId xmlns:a16="http://schemas.microsoft.com/office/drawing/2014/main" id="{D2AE8F38-0B1B-E146-BEC3-90B51BFF9D03}"/>
              </a:ext>
            </a:extLst>
          </p:cNvPr>
          <p:cNvSpPr txBox="1"/>
          <p:nvPr userDrawn="1"/>
        </p:nvSpPr>
        <p:spPr>
          <a:xfrm>
            <a:off x="611560" y="1779662"/>
            <a:ext cx="2145139" cy="1200329"/>
          </a:xfrm>
          <a:prstGeom prst="rect">
            <a:avLst/>
          </a:prstGeom>
          <a:noFill/>
        </p:spPr>
        <p:txBody>
          <a:bodyPr wrap="square" rtlCol="0" anchor="ctr">
            <a:spAutoFit/>
          </a:bodyPr>
          <a:lstStyle/>
          <a:p>
            <a:pPr algn="ctr"/>
            <a:r>
              <a:rPr lang="en-US" sz="3600" b="1" dirty="0">
                <a:solidFill>
                  <a:schemeClr val="accent1"/>
                </a:solidFill>
              </a:rPr>
              <a:t>PETITE PAUSE</a:t>
            </a:r>
          </a:p>
        </p:txBody>
      </p:sp>
    </p:spTree>
    <p:extLst>
      <p:ext uri="{BB962C8B-B14F-4D97-AF65-F5344CB8AC3E}">
        <p14:creationId xmlns:p14="http://schemas.microsoft.com/office/powerpoint/2010/main" val="39594427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ause 20 minutes">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207E8915-FDF6-1746-95BF-8BDAF1A4DC03}"/>
              </a:ext>
            </a:extLst>
          </p:cNvPr>
          <p:cNvSpPr>
            <a:spLocks noGrp="1"/>
          </p:cNvSpPr>
          <p:nvPr>
            <p:ph type="sldNum" sz="quarter" idx="10"/>
          </p:nvPr>
        </p:nvSpPr>
        <p:spPr/>
        <p:txBody>
          <a:bodyPr/>
          <a:lstStyle/>
          <a:p>
            <a:fld id="{0E434C1D-1690-3843-82F9-787CBA0F31F5}" type="slidenum">
              <a:rPr lang="fr-FR" smtClean="0"/>
              <a:pPr/>
              <a:t>‹N°›</a:t>
            </a:fld>
            <a:endParaRPr lang="fr-FR" dirty="0"/>
          </a:p>
        </p:txBody>
      </p:sp>
      <p:grpSp>
        <p:nvGrpSpPr>
          <p:cNvPr id="76" name="Groupe 75">
            <a:extLst>
              <a:ext uri="{FF2B5EF4-FFF2-40B4-BE49-F238E27FC236}">
                <a16:creationId xmlns:a16="http://schemas.microsoft.com/office/drawing/2014/main" id="{E1DFF8BF-A0D2-E446-8088-8F391AD6FBF3}"/>
              </a:ext>
            </a:extLst>
          </p:cNvPr>
          <p:cNvGrpSpPr/>
          <p:nvPr userDrawn="1"/>
        </p:nvGrpSpPr>
        <p:grpSpPr>
          <a:xfrm>
            <a:off x="3275856" y="627534"/>
            <a:ext cx="2283573" cy="2894810"/>
            <a:chOff x="2598305" y="908720"/>
            <a:chExt cx="3197831" cy="4053784"/>
          </a:xfrm>
        </p:grpSpPr>
        <p:sp>
          <p:nvSpPr>
            <p:cNvPr id="5" name="TextBox 4">
              <a:extLst>
                <a:ext uri="{FF2B5EF4-FFF2-40B4-BE49-F238E27FC236}">
                  <a16:creationId xmlns:a16="http://schemas.microsoft.com/office/drawing/2014/main" id="{2F68A9E5-978D-1E4D-9C62-F3D70E61BB5D}"/>
                </a:ext>
              </a:extLst>
            </p:cNvPr>
            <p:cNvSpPr txBox="1"/>
            <p:nvPr/>
          </p:nvSpPr>
          <p:spPr>
            <a:xfrm>
              <a:off x="3468565" y="2399316"/>
              <a:ext cx="1457316" cy="1422297"/>
            </a:xfrm>
            <a:prstGeom prst="rect">
              <a:avLst/>
            </a:prstGeom>
            <a:noFill/>
          </p:spPr>
          <p:txBody>
            <a:bodyPr wrap="none" rtlCol="0">
              <a:spAutoFit/>
            </a:bodyPr>
            <a:lstStyle/>
            <a:p>
              <a:pPr algn="ctr"/>
              <a:r>
                <a:rPr lang="en-US" sz="6000" b="1" dirty="0">
                  <a:solidFill>
                    <a:schemeClr val="accent1"/>
                  </a:solidFill>
                </a:rPr>
                <a:t>20</a:t>
              </a:r>
            </a:p>
          </p:txBody>
        </p:sp>
        <p:sp>
          <p:nvSpPr>
            <p:cNvPr id="6" name="Freeform 5">
              <a:extLst>
                <a:ext uri="{FF2B5EF4-FFF2-40B4-BE49-F238E27FC236}">
                  <a16:creationId xmlns:a16="http://schemas.microsoft.com/office/drawing/2014/main" id="{72552A27-2645-FF4D-8BF2-83759985259B}"/>
                </a:ext>
              </a:extLst>
            </p:cNvPr>
            <p:cNvSpPr>
              <a:spLocks/>
            </p:cNvSpPr>
            <p:nvPr/>
          </p:nvSpPr>
          <p:spPr bwMode="auto">
            <a:xfrm>
              <a:off x="4211361" y="2184315"/>
              <a:ext cx="96504" cy="229019"/>
            </a:xfrm>
            <a:custGeom>
              <a:avLst/>
              <a:gdLst>
                <a:gd name="connsiteX0" fmla="*/ 0 w 184150"/>
                <a:gd name="connsiteY0" fmla="*/ 0 h 437013"/>
                <a:gd name="connsiteX1" fmla="*/ 92470 w 184150"/>
                <a:gd name="connsiteY1" fmla="*/ 3174 h 437013"/>
                <a:gd name="connsiteX2" fmla="*/ 184150 w 184150"/>
                <a:gd name="connsiteY2" fmla="*/ 10314 h 437013"/>
                <a:gd name="connsiteX3" fmla="*/ 139578 w 184150"/>
                <a:gd name="connsiteY3" fmla="*/ 437013 h 437013"/>
                <a:gd name="connsiteX4" fmla="*/ 0 w 184150"/>
                <a:gd name="connsiteY4" fmla="*/ 429965 h 437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150" h="437013">
                  <a:moveTo>
                    <a:pt x="0" y="0"/>
                  </a:moveTo>
                  <a:lnTo>
                    <a:pt x="92470" y="3174"/>
                  </a:lnTo>
                  <a:lnTo>
                    <a:pt x="184150" y="10314"/>
                  </a:lnTo>
                  <a:lnTo>
                    <a:pt x="139578" y="437013"/>
                  </a:lnTo>
                  <a:lnTo>
                    <a:pt x="0" y="429965"/>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7" name="Freeform 6">
              <a:extLst>
                <a:ext uri="{FF2B5EF4-FFF2-40B4-BE49-F238E27FC236}">
                  <a16:creationId xmlns:a16="http://schemas.microsoft.com/office/drawing/2014/main" id="{17F5788B-9D0A-7547-9E62-36594A863277}"/>
                </a:ext>
              </a:extLst>
            </p:cNvPr>
            <p:cNvSpPr>
              <a:spLocks/>
            </p:cNvSpPr>
            <p:nvPr/>
          </p:nvSpPr>
          <p:spPr bwMode="auto">
            <a:xfrm>
              <a:off x="4310341" y="2191802"/>
              <a:ext cx="119821" cy="235542"/>
            </a:xfrm>
            <a:custGeom>
              <a:avLst/>
              <a:gdLst>
                <a:gd name="connsiteX0" fmla="*/ 45293 w 228642"/>
                <a:gd name="connsiteY0" fmla="*/ 0 h 449460"/>
                <a:gd name="connsiteX1" fmla="*/ 136967 w 228642"/>
                <a:gd name="connsiteY1" fmla="*/ 12706 h 449460"/>
                <a:gd name="connsiteX2" fmla="*/ 228642 w 228642"/>
                <a:gd name="connsiteY2" fmla="*/ 29382 h 449460"/>
                <a:gd name="connsiteX3" fmla="*/ 139051 w 228642"/>
                <a:gd name="connsiteY3" fmla="*/ 449460 h 449460"/>
                <a:gd name="connsiteX4" fmla="*/ 0 w 228642"/>
                <a:gd name="connsiteY4" fmla="*/ 428238 h 44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642" h="449460">
                  <a:moveTo>
                    <a:pt x="45293" y="0"/>
                  </a:moveTo>
                  <a:lnTo>
                    <a:pt x="136967" y="12706"/>
                  </a:lnTo>
                  <a:lnTo>
                    <a:pt x="228642" y="29382"/>
                  </a:lnTo>
                  <a:lnTo>
                    <a:pt x="139051" y="449460"/>
                  </a:lnTo>
                  <a:lnTo>
                    <a:pt x="0" y="428238"/>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8" name="Freeform 7">
              <a:extLst>
                <a:ext uri="{FF2B5EF4-FFF2-40B4-BE49-F238E27FC236}">
                  <a16:creationId xmlns:a16="http://schemas.microsoft.com/office/drawing/2014/main" id="{5B41A48D-1078-1849-869C-FCC5A5D91C73}"/>
                </a:ext>
              </a:extLst>
            </p:cNvPr>
            <p:cNvSpPr>
              <a:spLocks/>
            </p:cNvSpPr>
            <p:nvPr/>
          </p:nvSpPr>
          <p:spPr bwMode="auto">
            <a:xfrm>
              <a:off x="4408769" y="2212603"/>
              <a:ext cx="141191" cy="239065"/>
            </a:xfrm>
            <a:custGeom>
              <a:avLst/>
              <a:gdLst>
                <a:gd name="connsiteX0" fmla="*/ 89773 w 269420"/>
                <a:gd name="connsiteY0" fmla="*/ 0 h 456183"/>
                <a:gd name="connsiteX1" fmla="*/ 181186 w 269420"/>
                <a:gd name="connsiteY1" fmla="*/ 21422 h 456183"/>
                <a:gd name="connsiteX2" fmla="*/ 269420 w 269420"/>
                <a:gd name="connsiteY2" fmla="*/ 49190 h 456183"/>
                <a:gd name="connsiteX3" fmla="*/ 136699 w 269420"/>
                <a:gd name="connsiteY3" fmla="*/ 456183 h 456183"/>
                <a:gd name="connsiteX4" fmla="*/ 0 w 269420"/>
                <a:gd name="connsiteY4" fmla="*/ 421035 h 4561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420" h="456183">
                  <a:moveTo>
                    <a:pt x="89773" y="0"/>
                  </a:moveTo>
                  <a:lnTo>
                    <a:pt x="181186" y="21422"/>
                  </a:lnTo>
                  <a:lnTo>
                    <a:pt x="269420" y="49190"/>
                  </a:lnTo>
                  <a:lnTo>
                    <a:pt x="136699" y="456183"/>
                  </a:lnTo>
                  <a:lnTo>
                    <a:pt x="0" y="421035"/>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9" name="Freeform 8">
              <a:extLst>
                <a:ext uri="{FF2B5EF4-FFF2-40B4-BE49-F238E27FC236}">
                  <a16:creationId xmlns:a16="http://schemas.microsoft.com/office/drawing/2014/main" id="{016BC4E4-5027-8C4E-9E7C-8E3C8692388B}"/>
                </a:ext>
              </a:extLst>
            </p:cNvPr>
            <p:cNvSpPr>
              <a:spLocks/>
            </p:cNvSpPr>
            <p:nvPr/>
          </p:nvSpPr>
          <p:spPr bwMode="auto">
            <a:xfrm>
              <a:off x="4504869" y="2245879"/>
              <a:ext cx="160732" cy="240487"/>
            </a:xfrm>
            <a:custGeom>
              <a:avLst/>
              <a:gdLst>
                <a:gd name="connsiteX0" fmla="*/ 132876 w 306707"/>
                <a:gd name="connsiteY0" fmla="*/ 0 h 458898"/>
                <a:gd name="connsiteX1" fmla="*/ 220982 w 306707"/>
                <a:gd name="connsiteY1" fmla="*/ 30177 h 458898"/>
                <a:gd name="connsiteX2" fmla="*/ 306707 w 306707"/>
                <a:gd name="connsiteY2" fmla="*/ 65118 h 458898"/>
                <a:gd name="connsiteX3" fmla="*/ 131605 w 306707"/>
                <a:gd name="connsiteY3" fmla="*/ 458898 h 458898"/>
                <a:gd name="connsiteX4" fmla="*/ 122025 w 306707"/>
                <a:gd name="connsiteY4" fmla="*/ 454284 h 458898"/>
                <a:gd name="connsiteX5" fmla="*/ 0 w 306707"/>
                <a:gd name="connsiteY5" fmla="*/ 409622 h 458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6707" h="458898">
                  <a:moveTo>
                    <a:pt x="132876" y="0"/>
                  </a:moveTo>
                  <a:lnTo>
                    <a:pt x="220982" y="30177"/>
                  </a:lnTo>
                  <a:lnTo>
                    <a:pt x="306707" y="65118"/>
                  </a:lnTo>
                  <a:lnTo>
                    <a:pt x="131605" y="458898"/>
                  </a:lnTo>
                  <a:lnTo>
                    <a:pt x="122025" y="454284"/>
                  </a:lnTo>
                  <a:lnTo>
                    <a:pt x="0" y="40962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0" name="Freeform 9">
              <a:extLst>
                <a:ext uri="{FF2B5EF4-FFF2-40B4-BE49-F238E27FC236}">
                  <a16:creationId xmlns:a16="http://schemas.microsoft.com/office/drawing/2014/main" id="{C7D926E9-AD00-5D41-92C0-817183807412}"/>
                </a:ext>
              </a:extLst>
            </p:cNvPr>
            <p:cNvSpPr>
              <a:spLocks/>
            </p:cNvSpPr>
            <p:nvPr/>
          </p:nvSpPr>
          <p:spPr bwMode="auto">
            <a:xfrm>
              <a:off x="4597472" y="2291636"/>
              <a:ext cx="177945" cy="239087"/>
            </a:xfrm>
            <a:custGeom>
              <a:avLst/>
              <a:gdLst>
                <a:gd name="connsiteX0" fmla="*/ 174749 w 339553"/>
                <a:gd name="connsiteY0" fmla="*/ 0 h 456226"/>
                <a:gd name="connsiteX1" fmla="*/ 258736 w 339553"/>
                <a:gd name="connsiteY1" fmla="*/ 39668 h 456226"/>
                <a:gd name="connsiteX2" fmla="*/ 339553 w 339553"/>
                <a:gd name="connsiteY2" fmla="*/ 84096 h 456226"/>
                <a:gd name="connsiteX3" fmla="*/ 125209 w 339553"/>
                <a:gd name="connsiteY3" fmla="*/ 456226 h 456226"/>
                <a:gd name="connsiteX4" fmla="*/ 104561 w 339553"/>
                <a:gd name="connsiteY4" fmla="*/ 443682 h 456226"/>
                <a:gd name="connsiteX5" fmla="*/ 0 w 339553"/>
                <a:gd name="connsiteY5" fmla="*/ 393312 h 456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9553" h="456226">
                  <a:moveTo>
                    <a:pt x="174749" y="0"/>
                  </a:moveTo>
                  <a:lnTo>
                    <a:pt x="258736" y="39668"/>
                  </a:lnTo>
                  <a:lnTo>
                    <a:pt x="339553" y="84096"/>
                  </a:lnTo>
                  <a:lnTo>
                    <a:pt x="125209" y="456226"/>
                  </a:lnTo>
                  <a:lnTo>
                    <a:pt x="104561" y="443682"/>
                  </a:lnTo>
                  <a:lnTo>
                    <a:pt x="0" y="39331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1" name="Freeform 10">
              <a:extLst>
                <a:ext uri="{FF2B5EF4-FFF2-40B4-BE49-F238E27FC236}">
                  <a16:creationId xmlns:a16="http://schemas.microsoft.com/office/drawing/2014/main" id="{E97D959C-9135-5045-B585-A3CF3B5855CB}"/>
                </a:ext>
              </a:extLst>
            </p:cNvPr>
            <p:cNvSpPr>
              <a:spLocks/>
            </p:cNvSpPr>
            <p:nvPr/>
          </p:nvSpPr>
          <p:spPr bwMode="auto">
            <a:xfrm>
              <a:off x="4685427" y="2348208"/>
              <a:ext cx="194812" cy="236146"/>
            </a:xfrm>
            <a:custGeom>
              <a:avLst/>
              <a:gdLst>
                <a:gd name="connsiteX0" fmla="*/ 216048 w 371741"/>
                <a:gd name="connsiteY0" fmla="*/ 0 h 450613"/>
                <a:gd name="connsiteX1" fmla="*/ 295483 w 371741"/>
                <a:gd name="connsiteY1" fmla="*/ 49213 h 450613"/>
                <a:gd name="connsiteX2" fmla="*/ 371741 w 371741"/>
                <a:gd name="connsiteY2" fmla="*/ 102394 h 450613"/>
                <a:gd name="connsiteX3" fmla="*/ 118526 w 371741"/>
                <a:gd name="connsiteY3" fmla="*/ 450613 h 450613"/>
                <a:gd name="connsiteX4" fmla="*/ 86921 w 371741"/>
                <a:gd name="connsiteY4" fmla="*/ 426979 h 450613"/>
                <a:gd name="connsiteX5" fmla="*/ 0 w 371741"/>
                <a:gd name="connsiteY5" fmla="*/ 374173 h 450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1741" h="450613">
                  <a:moveTo>
                    <a:pt x="216048" y="0"/>
                  </a:moveTo>
                  <a:lnTo>
                    <a:pt x="295483" y="49213"/>
                  </a:lnTo>
                  <a:lnTo>
                    <a:pt x="371741" y="102394"/>
                  </a:lnTo>
                  <a:lnTo>
                    <a:pt x="118526" y="450613"/>
                  </a:lnTo>
                  <a:lnTo>
                    <a:pt x="86921" y="426979"/>
                  </a:lnTo>
                  <a:lnTo>
                    <a:pt x="0" y="374173"/>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2" name="Freeform 11">
              <a:extLst>
                <a:ext uri="{FF2B5EF4-FFF2-40B4-BE49-F238E27FC236}">
                  <a16:creationId xmlns:a16="http://schemas.microsoft.com/office/drawing/2014/main" id="{2DB85336-8910-0148-9DDC-F6068620C331}"/>
                </a:ext>
              </a:extLst>
            </p:cNvPr>
            <p:cNvSpPr>
              <a:spLocks/>
            </p:cNvSpPr>
            <p:nvPr/>
          </p:nvSpPr>
          <p:spPr bwMode="auto">
            <a:xfrm>
              <a:off x="4768550" y="2417259"/>
              <a:ext cx="208194" cy="228922"/>
            </a:xfrm>
            <a:custGeom>
              <a:avLst/>
              <a:gdLst>
                <a:gd name="connsiteX0" fmla="*/ 253606 w 397275"/>
                <a:gd name="connsiteY0" fmla="*/ 0 h 436827"/>
                <a:gd name="connsiteX1" fmla="*/ 326631 w 397275"/>
                <a:gd name="connsiteY1" fmla="*/ 56356 h 436827"/>
                <a:gd name="connsiteX2" fmla="*/ 397275 w 397275"/>
                <a:gd name="connsiteY2" fmla="*/ 116681 h 436827"/>
                <a:gd name="connsiteX3" fmla="*/ 108971 w 397275"/>
                <a:gd name="connsiteY3" fmla="*/ 436827 h 436827"/>
                <a:gd name="connsiteX4" fmla="*/ 68544 w 397275"/>
                <a:gd name="connsiteY4" fmla="*/ 400085 h 436827"/>
                <a:gd name="connsiteX5" fmla="*/ 0 w 397275"/>
                <a:gd name="connsiteY5" fmla="*/ 348829 h 436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7275" h="436827">
                  <a:moveTo>
                    <a:pt x="253606" y="0"/>
                  </a:moveTo>
                  <a:lnTo>
                    <a:pt x="326631" y="56356"/>
                  </a:lnTo>
                  <a:lnTo>
                    <a:pt x="397275" y="116681"/>
                  </a:lnTo>
                  <a:lnTo>
                    <a:pt x="108971" y="436827"/>
                  </a:lnTo>
                  <a:lnTo>
                    <a:pt x="68544" y="400085"/>
                  </a:lnTo>
                  <a:lnTo>
                    <a:pt x="0" y="34882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3" name="Freeform 12">
              <a:extLst>
                <a:ext uri="{FF2B5EF4-FFF2-40B4-BE49-F238E27FC236}">
                  <a16:creationId xmlns:a16="http://schemas.microsoft.com/office/drawing/2014/main" id="{D6ED1AE7-7F05-0646-8A57-EF99C5BBCD81}"/>
                </a:ext>
              </a:extLst>
            </p:cNvPr>
            <p:cNvSpPr>
              <a:spLocks/>
            </p:cNvSpPr>
            <p:nvPr/>
          </p:nvSpPr>
          <p:spPr bwMode="auto">
            <a:xfrm>
              <a:off x="4845489" y="2496292"/>
              <a:ext cx="220272" cy="219888"/>
            </a:xfrm>
            <a:custGeom>
              <a:avLst/>
              <a:gdLst>
                <a:gd name="connsiteX0" fmla="*/ 289277 w 420324"/>
                <a:gd name="connsiteY0" fmla="*/ 0 h 419590"/>
                <a:gd name="connsiteX1" fmla="*/ 355992 w 420324"/>
                <a:gd name="connsiteY1" fmla="*/ 63500 h 419590"/>
                <a:gd name="connsiteX2" fmla="*/ 420324 w 420324"/>
                <a:gd name="connsiteY2" fmla="*/ 130969 h 419590"/>
                <a:gd name="connsiteX3" fmla="*/ 99032 w 420324"/>
                <a:gd name="connsiteY3" fmla="*/ 419590 h 419590"/>
                <a:gd name="connsiteX4" fmla="*/ 51096 w 420324"/>
                <a:gd name="connsiteY4" fmla="*/ 366847 h 419590"/>
                <a:gd name="connsiteX5" fmla="*/ 0 w 420324"/>
                <a:gd name="connsiteY5" fmla="*/ 320409 h 41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0324" h="419590">
                  <a:moveTo>
                    <a:pt x="289277" y="0"/>
                  </a:moveTo>
                  <a:lnTo>
                    <a:pt x="355992" y="63500"/>
                  </a:lnTo>
                  <a:lnTo>
                    <a:pt x="420324" y="130969"/>
                  </a:lnTo>
                  <a:lnTo>
                    <a:pt x="99032" y="419590"/>
                  </a:lnTo>
                  <a:lnTo>
                    <a:pt x="51096" y="366847"/>
                  </a:lnTo>
                  <a:lnTo>
                    <a:pt x="0" y="32040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4" name="Freeform 13">
              <a:extLst>
                <a:ext uri="{FF2B5EF4-FFF2-40B4-BE49-F238E27FC236}">
                  <a16:creationId xmlns:a16="http://schemas.microsoft.com/office/drawing/2014/main" id="{1175A5B6-B28F-B145-948C-672A32C9F257}"/>
                </a:ext>
              </a:extLst>
            </p:cNvPr>
            <p:cNvSpPr>
              <a:spLocks/>
            </p:cNvSpPr>
            <p:nvPr/>
          </p:nvSpPr>
          <p:spPr bwMode="auto">
            <a:xfrm>
              <a:off x="4914861" y="2583646"/>
              <a:ext cx="229104" cy="208896"/>
            </a:xfrm>
            <a:custGeom>
              <a:avLst/>
              <a:gdLst>
                <a:gd name="connsiteX0" fmla="*/ 321351 w 437174"/>
                <a:gd name="connsiteY0" fmla="*/ 0 h 398615"/>
                <a:gd name="connsiteX1" fmla="*/ 380849 w 437174"/>
                <a:gd name="connsiteY1" fmla="*/ 71485 h 398615"/>
                <a:gd name="connsiteX2" fmla="*/ 437174 w 437174"/>
                <a:gd name="connsiteY2" fmla="*/ 144559 h 398615"/>
                <a:gd name="connsiteX3" fmla="*/ 87961 w 437174"/>
                <a:gd name="connsiteY3" fmla="*/ 398615 h 398615"/>
                <a:gd name="connsiteX4" fmla="*/ 36295 w 437174"/>
                <a:gd name="connsiteY4" fmla="*/ 329524 h 398615"/>
                <a:gd name="connsiteX5" fmla="*/ 0 w 437174"/>
                <a:gd name="connsiteY5" fmla="*/ 289589 h 398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174" h="398615">
                  <a:moveTo>
                    <a:pt x="321351" y="0"/>
                  </a:moveTo>
                  <a:lnTo>
                    <a:pt x="380849" y="71485"/>
                  </a:lnTo>
                  <a:lnTo>
                    <a:pt x="437174" y="144559"/>
                  </a:lnTo>
                  <a:lnTo>
                    <a:pt x="87961" y="398615"/>
                  </a:lnTo>
                  <a:lnTo>
                    <a:pt x="36295" y="329524"/>
                  </a:lnTo>
                  <a:lnTo>
                    <a:pt x="0" y="28958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5" name="Freeform 14">
              <a:extLst>
                <a:ext uri="{FF2B5EF4-FFF2-40B4-BE49-F238E27FC236}">
                  <a16:creationId xmlns:a16="http://schemas.microsoft.com/office/drawing/2014/main" id="{D0F71AE2-98EC-7748-99C6-17CD06CA47F4}"/>
                </a:ext>
              </a:extLst>
            </p:cNvPr>
            <p:cNvSpPr>
              <a:spLocks/>
            </p:cNvSpPr>
            <p:nvPr/>
          </p:nvSpPr>
          <p:spPr bwMode="auto">
            <a:xfrm>
              <a:off x="4976790" y="2680982"/>
              <a:ext cx="235393" cy="194948"/>
            </a:xfrm>
            <a:custGeom>
              <a:avLst/>
              <a:gdLst>
                <a:gd name="connsiteX0" fmla="*/ 348475 w 449177"/>
                <a:gd name="connsiteY0" fmla="*/ 0 h 371997"/>
                <a:gd name="connsiteX1" fmla="*/ 400809 w 449177"/>
                <a:gd name="connsiteY1" fmla="*/ 77728 h 371997"/>
                <a:gd name="connsiteX2" fmla="*/ 449177 w 449177"/>
                <a:gd name="connsiteY2" fmla="*/ 157043 h 371997"/>
                <a:gd name="connsiteX3" fmla="*/ 76436 w 449177"/>
                <a:gd name="connsiteY3" fmla="*/ 371997 h 371997"/>
                <a:gd name="connsiteX4" fmla="*/ 22992 w 449177"/>
                <a:gd name="connsiteY4" fmla="*/ 284026 h 371997"/>
                <a:gd name="connsiteX5" fmla="*/ 0 w 449177"/>
                <a:gd name="connsiteY5" fmla="*/ 253278 h 371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177" h="371997">
                  <a:moveTo>
                    <a:pt x="348475" y="0"/>
                  </a:moveTo>
                  <a:lnTo>
                    <a:pt x="400809" y="77728"/>
                  </a:lnTo>
                  <a:lnTo>
                    <a:pt x="449177" y="157043"/>
                  </a:lnTo>
                  <a:lnTo>
                    <a:pt x="76436" y="371997"/>
                  </a:lnTo>
                  <a:lnTo>
                    <a:pt x="22992" y="284026"/>
                  </a:lnTo>
                  <a:lnTo>
                    <a:pt x="0" y="253278"/>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6" name="Freeform 15">
              <a:extLst>
                <a:ext uri="{FF2B5EF4-FFF2-40B4-BE49-F238E27FC236}">
                  <a16:creationId xmlns:a16="http://schemas.microsoft.com/office/drawing/2014/main" id="{7C7B4A71-B05C-6949-9655-0DEEBCD53080}"/>
                </a:ext>
              </a:extLst>
            </p:cNvPr>
            <p:cNvSpPr>
              <a:spLocks/>
            </p:cNvSpPr>
            <p:nvPr/>
          </p:nvSpPr>
          <p:spPr bwMode="auto">
            <a:xfrm>
              <a:off x="5030423" y="2784975"/>
              <a:ext cx="239996" cy="179138"/>
            </a:xfrm>
            <a:custGeom>
              <a:avLst/>
              <a:gdLst>
                <a:gd name="connsiteX0" fmla="*/ 374575 w 457959"/>
                <a:gd name="connsiteY0" fmla="*/ 0 h 341831"/>
                <a:gd name="connsiteX1" fmla="*/ 418252 w 457959"/>
                <a:gd name="connsiteY1" fmla="*/ 81830 h 341831"/>
                <a:gd name="connsiteX2" fmla="*/ 457959 w 457959"/>
                <a:gd name="connsiteY2" fmla="*/ 166042 h 341831"/>
                <a:gd name="connsiteX3" fmla="*/ 62981 w 457959"/>
                <a:gd name="connsiteY3" fmla="*/ 341831 h 341831"/>
                <a:gd name="connsiteX4" fmla="*/ 11897 w 457959"/>
                <a:gd name="connsiteY4" fmla="*/ 235786 h 341831"/>
                <a:gd name="connsiteX5" fmla="*/ 0 w 457959"/>
                <a:gd name="connsiteY5" fmla="*/ 216203 h 341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959" h="341831">
                  <a:moveTo>
                    <a:pt x="374575" y="0"/>
                  </a:moveTo>
                  <a:lnTo>
                    <a:pt x="418252" y="81830"/>
                  </a:lnTo>
                  <a:lnTo>
                    <a:pt x="457959" y="166042"/>
                  </a:lnTo>
                  <a:lnTo>
                    <a:pt x="62981" y="341831"/>
                  </a:lnTo>
                  <a:lnTo>
                    <a:pt x="11897" y="235786"/>
                  </a:lnTo>
                  <a:lnTo>
                    <a:pt x="0" y="216203"/>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7" name="Freeform 16">
              <a:extLst>
                <a:ext uri="{FF2B5EF4-FFF2-40B4-BE49-F238E27FC236}">
                  <a16:creationId xmlns:a16="http://schemas.microsoft.com/office/drawing/2014/main" id="{29279A76-B22B-E44C-B724-60D66579A12C}"/>
                </a:ext>
              </a:extLst>
            </p:cNvPr>
            <p:cNvSpPr>
              <a:spLocks/>
            </p:cNvSpPr>
            <p:nvPr/>
          </p:nvSpPr>
          <p:spPr bwMode="auto">
            <a:xfrm>
              <a:off x="5074848" y="2896454"/>
              <a:ext cx="240496" cy="160089"/>
            </a:xfrm>
            <a:custGeom>
              <a:avLst/>
              <a:gdLst>
                <a:gd name="connsiteX0" fmla="*/ 391508 w 458913"/>
                <a:gd name="connsiteY0" fmla="*/ 0 h 305483"/>
                <a:gd name="connsiteX1" fmla="*/ 427986 w 458913"/>
                <a:gd name="connsiteY1" fmla="*/ 85631 h 305483"/>
                <a:gd name="connsiteX2" fmla="*/ 458913 w 458913"/>
                <a:gd name="connsiteY2" fmla="*/ 172054 h 305483"/>
                <a:gd name="connsiteX3" fmla="*/ 48921 w 458913"/>
                <a:gd name="connsiteY3" fmla="*/ 305483 h 305483"/>
                <a:gd name="connsiteX4" fmla="*/ 3836 w 458913"/>
                <a:gd name="connsiteY4" fmla="*/ 182301 h 305483"/>
                <a:gd name="connsiteX5" fmla="*/ 0 w 458913"/>
                <a:gd name="connsiteY5" fmla="*/ 174338 h 305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8913" h="305483">
                  <a:moveTo>
                    <a:pt x="391508" y="0"/>
                  </a:moveTo>
                  <a:lnTo>
                    <a:pt x="427986" y="85631"/>
                  </a:lnTo>
                  <a:lnTo>
                    <a:pt x="458913" y="172054"/>
                  </a:lnTo>
                  <a:lnTo>
                    <a:pt x="48921" y="305483"/>
                  </a:lnTo>
                  <a:lnTo>
                    <a:pt x="3836" y="182301"/>
                  </a:lnTo>
                  <a:lnTo>
                    <a:pt x="0" y="174338"/>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8" name="Freeform 17">
              <a:extLst>
                <a:ext uri="{FF2B5EF4-FFF2-40B4-BE49-F238E27FC236}">
                  <a16:creationId xmlns:a16="http://schemas.microsoft.com/office/drawing/2014/main" id="{BE377C7B-2676-DB4F-A5BD-73B62678BD5E}"/>
                </a:ext>
              </a:extLst>
            </p:cNvPr>
            <p:cNvSpPr>
              <a:spLocks/>
            </p:cNvSpPr>
            <p:nvPr/>
          </p:nvSpPr>
          <p:spPr bwMode="auto">
            <a:xfrm>
              <a:off x="5109492" y="3012093"/>
              <a:ext cx="239129" cy="140421"/>
            </a:xfrm>
            <a:custGeom>
              <a:avLst/>
              <a:gdLst>
                <a:gd name="connsiteX0" fmla="*/ 409452 w 456305"/>
                <a:gd name="connsiteY0" fmla="*/ 0 h 267951"/>
                <a:gd name="connsiteX1" fmla="*/ 434864 w 456305"/>
                <a:gd name="connsiteY1" fmla="*/ 88234 h 267951"/>
                <a:gd name="connsiteX2" fmla="*/ 456305 w 456305"/>
                <a:gd name="connsiteY2" fmla="*/ 178058 h 267951"/>
                <a:gd name="connsiteX3" fmla="*/ 34711 w 456305"/>
                <a:gd name="connsiteY3" fmla="*/ 267951 h 267951"/>
                <a:gd name="connsiteX4" fmla="*/ 0 w 456305"/>
                <a:gd name="connsiteY4" fmla="*/ 132953 h 2679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6305" h="267951">
                  <a:moveTo>
                    <a:pt x="409452" y="0"/>
                  </a:moveTo>
                  <a:lnTo>
                    <a:pt x="434864" y="88234"/>
                  </a:lnTo>
                  <a:lnTo>
                    <a:pt x="456305" y="178058"/>
                  </a:lnTo>
                  <a:lnTo>
                    <a:pt x="34711" y="267951"/>
                  </a:lnTo>
                  <a:lnTo>
                    <a:pt x="0" y="132953"/>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9" name="Freeform 18">
              <a:extLst>
                <a:ext uri="{FF2B5EF4-FFF2-40B4-BE49-F238E27FC236}">
                  <a16:creationId xmlns:a16="http://schemas.microsoft.com/office/drawing/2014/main" id="{96DB9A8F-CA85-2F48-8598-4F6982292986}"/>
                </a:ext>
              </a:extLst>
            </p:cNvPr>
            <p:cNvSpPr>
              <a:spLocks/>
            </p:cNvSpPr>
            <p:nvPr/>
          </p:nvSpPr>
          <p:spPr bwMode="auto">
            <a:xfrm>
              <a:off x="5133516" y="3131061"/>
              <a:ext cx="235903" cy="119816"/>
            </a:xfrm>
            <a:custGeom>
              <a:avLst/>
              <a:gdLst>
                <a:gd name="connsiteX0" fmla="*/ 421561 w 450149"/>
                <a:gd name="connsiteY0" fmla="*/ 0 h 228633"/>
                <a:gd name="connsiteX1" fmla="*/ 439826 w 450149"/>
                <a:gd name="connsiteY1" fmla="*/ 91085 h 228633"/>
                <a:gd name="connsiteX2" fmla="*/ 450149 w 450149"/>
                <a:gd name="connsiteY2" fmla="*/ 183754 h 228633"/>
                <a:gd name="connsiteX3" fmla="*/ 21237 w 450149"/>
                <a:gd name="connsiteY3" fmla="*/ 228633 h 228633"/>
                <a:gd name="connsiteX4" fmla="*/ 0 w 450149"/>
                <a:gd name="connsiteY4" fmla="*/ 89481 h 228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149" h="228633">
                  <a:moveTo>
                    <a:pt x="421561" y="0"/>
                  </a:moveTo>
                  <a:lnTo>
                    <a:pt x="439826" y="91085"/>
                  </a:lnTo>
                  <a:lnTo>
                    <a:pt x="450149" y="183754"/>
                  </a:lnTo>
                  <a:lnTo>
                    <a:pt x="21237" y="228633"/>
                  </a:lnTo>
                  <a:lnTo>
                    <a:pt x="0" y="89481"/>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0" name="Freeform 19">
              <a:extLst>
                <a:ext uri="{FF2B5EF4-FFF2-40B4-BE49-F238E27FC236}">
                  <a16:creationId xmlns:a16="http://schemas.microsoft.com/office/drawing/2014/main" id="{93B58CD2-D8A2-CD46-9861-F8E2DA4BB6FE}"/>
                </a:ext>
              </a:extLst>
            </p:cNvPr>
            <p:cNvSpPr>
              <a:spLocks/>
            </p:cNvSpPr>
            <p:nvPr/>
          </p:nvSpPr>
          <p:spPr bwMode="auto">
            <a:xfrm>
              <a:off x="5147510" y="3253355"/>
              <a:ext cx="229397" cy="97336"/>
            </a:xfrm>
            <a:custGeom>
              <a:avLst/>
              <a:gdLst>
                <a:gd name="connsiteX0" fmla="*/ 429008 w 437735"/>
                <a:gd name="connsiteY0" fmla="*/ 0 h 185737"/>
                <a:gd name="connsiteX1" fmla="*/ 436942 w 437735"/>
                <a:gd name="connsiteY1" fmla="*/ 92869 h 185737"/>
                <a:gd name="connsiteX2" fmla="*/ 437735 w 437735"/>
                <a:gd name="connsiteY2" fmla="*/ 185737 h 185737"/>
                <a:gd name="connsiteX3" fmla="*/ 7097 w 437735"/>
                <a:gd name="connsiteY3" fmla="*/ 185737 h 185737"/>
                <a:gd name="connsiteX4" fmla="*/ 0 w 437735"/>
                <a:gd name="connsiteY4" fmla="*/ 45199 h 185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735" h="185737">
                  <a:moveTo>
                    <a:pt x="429008" y="0"/>
                  </a:moveTo>
                  <a:lnTo>
                    <a:pt x="436942" y="92869"/>
                  </a:lnTo>
                  <a:lnTo>
                    <a:pt x="437735" y="185737"/>
                  </a:lnTo>
                  <a:lnTo>
                    <a:pt x="7097" y="185737"/>
                  </a:lnTo>
                  <a:lnTo>
                    <a:pt x="0" y="4519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1" name="Freeform 20">
              <a:extLst>
                <a:ext uri="{FF2B5EF4-FFF2-40B4-BE49-F238E27FC236}">
                  <a16:creationId xmlns:a16="http://schemas.microsoft.com/office/drawing/2014/main" id="{9D5316F3-758D-E241-BB86-7D9C3C5FC16E}"/>
                </a:ext>
              </a:extLst>
            </p:cNvPr>
            <p:cNvSpPr>
              <a:spLocks/>
            </p:cNvSpPr>
            <p:nvPr/>
          </p:nvSpPr>
          <p:spPr bwMode="auto">
            <a:xfrm>
              <a:off x="5147500" y="3377314"/>
              <a:ext cx="229407" cy="96504"/>
            </a:xfrm>
            <a:custGeom>
              <a:avLst/>
              <a:gdLst>
                <a:gd name="connsiteX0" fmla="*/ 7036 w 437754"/>
                <a:gd name="connsiteY0" fmla="*/ 0 h 184150"/>
                <a:gd name="connsiteX1" fmla="*/ 437754 w 437754"/>
                <a:gd name="connsiteY1" fmla="*/ 0 h 184150"/>
                <a:gd name="connsiteX2" fmla="*/ 436961 w 437754"/>
                <a:gd name="connsiteY2" fmla="*/ 92470 h 184150"/>
                <a:gd name="connsiteX3" fmla="*/ 429027 w 437754"/>
                <a:gd name="connsiteY3" fmla="*/ 184150 h 184150"/>
                <a:gd name="connsiteX4" fmla="*/ 0 w 437754"/>
                <a:gd name="connsiteY4" fmla="*/ 139335 h 184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754" h="184150">
                  <a:moveTo>
                    <a:pt x="7036" y="0"/>
                  </a:moveTo>
                  <a:lnTo>
                    <a:pt x="437754" y="0"/>
                  </a:lnTo>
                  <a:lnTo>
                    <a:pt x="436961" y="92470"/>
                  </a:lnTo>
                  <a:lnTo>
                    <a:pt x="429027" y="184150"/>
                  </a:lnTo>
                  <a:lnTo>
                    <a:pt x="0" y="139335"/>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2" name="Freeform 21">
              <a:extLst>
                <a:ext uri="{FF2B5EF4-FFF2-40B4-BE49-F238E27FC236}">
                  <a16:creationId xmlns:a16="http://schemas.microsoft.com/office/drawing/2014/main" id="{395CD7C8-1F42-124C-BC80-EA3B0DE8BB7B}"/>
                </a:ext>
              </a:extLst>
            </p:cNvPr>
            <p:cNvSpPr>
              <a:spLocks/>
            </p:cNvSpPr>
            <p:nvPr/>
          </p:nvSpPr>
          <p:spPr bwMode="auto">
            <a:xfrm>
              <a:off x="5133516" y="3476453"/>
              <a:ext cx="235903" cy="119659"/>
            </a:xfrm>
            <a:custGeom>
              <a:avLst/>
              <a:gdLst>
                <a:gd name="connsiteX0" fmla="*/ 21192 w 450149"/>
                <a:gd name="connsiteY0" fmla="*/ 0 h 228334"/>
                <a:gd name="connsiteX1" fmla="*/ 450149 w 450149"/>
                <a:gd name="connsiteY1" fmla="*/ 44981 h 228334"/>
                <a:gd name="connsiteX2" fmla="*/ 439826 w 450149"/>
                <a:gd name="connsiteY2" fmla="*/ 138252 h 228334"/>
                <a:gd name="connsiteX3" fmla="*/ 421561 w 450149"/>
                <a:gd name="connsiteY3" fmla="*/ 228334 h 228334"/>
                <a:gd name="connsiteX4" fmla="*/ 0 w 450149"/>
                <a:gd name="connsiteY4" fmla="*/ 138853 h 2283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149" h="228334">
                  <a:moveTo>
                    <a:pt x="21192" y="0"/>
                  </a:moveTo>
                  <a:lnTo>
                    <a:pt x="450149" y="44981"/>
                  </a:lnTo>
                  <a:lnTo>
                    <a:pt x="439826" y="138252"/>
                  </a:lnTo>
                  <a:lnTo>
                    <a:pt x="421561" y="228334"/>
                  </a:lnTo>
                  <a:lnTo>
                    <a:pt x="0" y="138853"/>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3" name="Freeform 22">
              <a:extLst>
                <a:ext uri="{FF2B5EF4-FFF2-40B4-BE49-F238E27FC236}">
                  <a16:creationId xmlns:a16="http://schemas.microsoft.com/office/drawing/2014/main" id="{3DCEB063-DC9E-EF4C-88F8-B8238195A4DD}"/>
                </a:ext>
              </a:extLst>
            </p:cNvPr>
            <p:cNvSpPr>
              <a:spLocks/>
            </p:cNvSpPr>
            <p:nvPr/>
          </p:nvSpPr>
          <p:spPr bwMode="auto">
            <a:xfrm>
              <a:off x="5109294" y="3575449"/>
              <a:ext cx="239326" cy="140464"/>
            </a:xfrm>
            <a:custGeom>
              <a:avLst/>
              <a:gdLst>
                <a:gd name="connsiteX0" fmla="*/ 34701 w 456682"/>
                <a:gd name="connsiteY0" fmla="*/ 0 h 268033"/>
                <a:gd name="connsiteX1" fmla="*/ 456682 w 456682"/>
                <a:gd name="connsiteY1" fmla="*/ 89975 h 268033"/>
                <a:gd name="connsiteX2" fmla="*/ 435241 w 456682"/>
                <a:gd name="connsiteY2" fmla="*/ 179799 h 268033"/>
                <a:gd name="connsiteX3" fmla="*/ 409829 w 456682"/>
                <a:gd name="connsiteY3" fmla="*/ 268033 h 268033"/>
                <a:gd name="connsiteX4" fmla="*/ 0 w 456682"/>
                <a:gd name="connsiteY4" fmla="*/ 134958 h 268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6682" h="268033">
                  <a:moveTo>
                    <a:pt x="34701" y="0"/>
                  </a:moveTo>
                  <a:lnTo>
                    <a:pt x="456682" y="89975"/>
                  </a:lnTo>
                  <a:lnTo>
                    <a:pt x="435241" y="179799"/>
                  </a:lnTo>
                  <a:lnTo>
                    <a:pt x="409829" y="268033"/>
                  </a:lnTo>
                  <a:lnTo>
                    <a:pt x="0" y="134958"/>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4" name="Freeform 23">
              <a:extLst>
                <a:ext uri="{FF2B5EF4-FFF2-40B4-BE49-F238E27FC236}">
                  <a16:creationId xmlns:a16="http://schemas.microsoft.com/office/drawing/2014/main" id="{9E532801-CD74-7C47-AD09-87F4BC3E3C6F}"/>
                </a:ext>
              </a:extLst>
            </p:cNvPr>
            <p:cNvSpPr>
              <a:spLocks/>
            </p:cNvSpPr>
            <p:nvPr/>
          </p:nvSpPr>
          <p:spPr bwMode="auto">
            <a:xfrm>
              <a:off x="5074517" y="3670743"/>
              <a:ext cx="240826" cy="160807"/>
            </a:xfrm>
            <a:custGeom>
              <a:avLst/>
              <a:gdLst>
                <a:gd name="connsiteX0" fmla="*/ 49471 w 459543"/>
                <a:gd name="connsiteY0" fmla="*/ 0 h 306853"/>
                <a:gd name="connsiteX1" fmla="*/ 459543 w 459543"/>
                <a:gd name="connsiteY1" fmla="*/ 133022 h 306853"/>
                <a:gd name="connsiteX2" fmla="*/ 428616 w 459543"/>
                <a:gd name="connsiteY2" fmla="*/ 221128 h 306853"/>
                <a:gd name="connsiteX3" fmla="*/ 392138 w 459543"/>
                <a:gd name="connsiteY3" fmla="*/ 306853 h 306853"/>
                <a:gd name="connsiteX4" fmla="*/ 0 w 459543"/>
                <a:gd name="connsiteY4" fmla="*/ 132235 h 306853"/>
                <a:gd name="connsiteX5" fmla="*/ 4466 w 459543"/>
                <a:gd name="connsiteY5" fmla="*/ 122964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543" h="306853">
                  <a:moveTo>
                    <a:pt x="49471" y="0"/>
                  </a:moveTo>
                  <a:lnTo>
                    <a:pt x="459543" y="133022"/>
                  </a:lnTo>
                  <a:lnTo>
                    <a:pt x="428616" y="221128"/>
                  </a:lnTo>
                  <a:lnTo>
                    <a:pt x="392138" y="306853"/>
                  </a:lnTo>
                  <a:lnTo>
                    <a:pt x="0" y="132235"/>
                  </a:lnTo>
                  <a:lnTo>
                    <a:pt x="4466" y="122964"/>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5" name="Freeform 24">
              <a:extLst>
                <a:ext uri="{FF2B5EF4-FFF2-40B4-BE49-F238E27FC236}">
                  <a16:creationId xmlns:a16="http://schemas.microsoft.com/office/drawing/2014/main" id="{2290707C-5F21-3B4D-BDAA-259A3508EE89}"/>
                </a:ext>
              </a:extLst>
            </p:cNvPr>
            <p:cNvSpPr>
              <a:spLocks/>
            </p:cNvSpPr>
            <p:nvPr/>
          </p:nvSpPr>
          <p:spPr bwMode="auto">
            <a:xfrm>
              <a:off x="5030332" y="3763325"/>
              <a:ext cx="240086" cy="178874"/>
            </a:xfrm>
            <a:custGeom>
              <a:avLst/>
              <a:gdLst>
                <a:gd name="connsiteX0" fmla="*/ 62913 w 458133"/>
                <a:gd name="connsiteY0" fmla="*/ 0 h 341327"/>
                <a:gd name="connsiteX1" fmla="*/ 458133 w 458133"/>
                <a:gd name="connsiteY1" fmla="*/ 175582 h 341327"/>
                <a:gd name="connsiteX2" fmla="*/ 418426 w 458133"/>
                <a:gd name="connsiteY2" fmla="*/ 259644 h 341327"/>
                <a:gd name="connsiteX3" fmla="*/ 374749 w 458133"/>
                <a:gd name="connsiteY3" fmla="*/ 341327 h 341327"/>
                <a:gd name="connsiteX4" fmla="*/ 0 w 458133"/>
                <a:gd name="connsiteY4" fmla="*/ 125411 h 341327"/>
                <a:gd name="connsiteX5" fmla="*/ 12071 w 458133"/>
                <a:gd name="connsiteY5" fmla="*/ 105542 h 341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8133" h="341327">
                  <a:moveTo>
                    <a:pt x="62913" y="0"/>
                  </a:moveTo>
                  <a:lnTo>
                    <a:pt x="458133" y="175582"/>
                  </a:lnTo>
                  <a:lnTo>
                    <a:pt x="418426" y="259644"/>
                  </a:lnTo>
                  <a:lnTo>
                    <a:pt x="374749" y="341327"/>
                  </a:lnTo>
                  <a:lnTo>
                    <a:pt x="0" y="125411"/>
                  </a:lnTo>
                  <a:lnTo>
                    <a:pt x="12071" y="10554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6" name="Freeform 25">
              <a:extLst>
                <a:ext uri="{FF2B5EF4-FFF2-40B4-BE49-F238E27FC236}">
                  <a16:creationId xmlns:a16="http://schemas.microsoft.com/office/drawing/2014/main" id="{C6B1CE91-0DEB-F340-AAE7-DB5F97BD0D5C}"/>
                </a:ext>
              </a:extLst>
            </p:cNvPr>
            <p:cNvSpPr>
              <a:spLocks/>
            </p:cNvSpPr>
            <p:nvPr/>
          </p:nvSpPr>
          <p:spPr bwMode="auto">
            <a:xfrm>
              <a:off x="4976887" y="3851491"/>
              <a:ext cx="235295" cy="194700"/>
            </a:xfrm>
            <a:custGeom>
              <a:avLst/>
              <a:gdLst>
                <a:gd name="connsiteX0" fmla="*/ 75963 w 448990"/>
                <a:gd name="connsiteY0" fmla="*/ 0 h 371526"/>
                <a:gd name="connsiteX1" fmla="*/ 448990 w 448990"/>
                <a:gd name="connsiteY1" fmla="*/ 215833 h 371526"/>
                <a:gd name="connsiteX2" fmla="*/ 400622 w 448990"/>
                <a:gd name="connsiteY2" fmla="*/ 295268 h 371526"/>
                <a:gd name="connsiteX3" fmla="*/ 348288 w 448990"/>
                <a:gd name="connsiteY3" fmla="*/ 371526 h 371526"/>
                <a:gd name="connsiteX4" fmla="*/ 0 w 448990"/>
                <a:gd name="connsiteY4" fmla="*/ 117999 h 371526"/>
                <a:gd name="connsiteX5" fmla="*/ 22805 w 448990"/>
                <a:gd name="connsiteY5" fmla="*/ 87501 h 371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990" h="371526">
                  <a:moveTo>
                    <a:pt x="75963" y="0"/>
                  </a:moveTo>
                  <a:lnTo>
                    <a:pt x="448990" y="215833"/>
                  </a:lnTo>
                  <a:lnTo>
                    <a:pt x="400622" y="295268"/>
                  </a:lnTo>
                  <a:lnTo>
                    <a:pt x="348288" y="371526"/>
                  </a:lnTo>
                  <a:lnTo>
                    <a:pt x="0" y="117999"/>
                  </a:lnTo>
                  <a:lnTo>
                    <a:pt x="22805" y="87501"/>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7" name="Freeform 26">
              <a:extLst>
                <a:ext uri="{FF2B5EF4-FFF2-40B4-BE49-F238E27FC236}">
                  <a16:creationId xmlns:a16="http://schemas.microsoft.com/office/drawing/2014/main" id="{E27EDDBD-7316-7449-8B44-CAB6FBB11C14}"/>
                </a:ext>
              </a:extLst>
            </p:cNvPr>
            <p:cNvSpPr>
              <a:spLocks/>
            </p:cNvSpPr>
            <p:nvPr/>
          </p:nvSpPr>
          <p:spPr bwMode="auto">
            <a:xfrm>
              <a:off x="4915174" y="3934633"/>
              <a:ext cx="228789" cy="208063"/>
            </a:xfrm>
            <a:custGeom>
              <a:avLst/>
              <a:gdLst>
                <a:gd name="connsiteX0" fmla="*/ 87360 w 436574"/>
                <a:gd name="connsiteY0" fmla="*/ 0 h 397026"/>
                <a:gd name="connsiteX1" fmla="*/ 436574 w 436574"/>
                <a:gd name="connsiteY1" fmla="*/ 254056 h 397026"/>
                <a:gd name="connsiteX2" fmla="*/ 380249 w 436574"/>
                <a:gd name="connsiteY2" fmla="*/ 327129 h 397026"/>
                <a:gd name="connsiteX3" fmla="*/ 320751 w 436574"/>
                <a:gd name="connsiteY3" fmla="*/ 397026 h 397026"/>
                <a:gd name="connsiteX4" fmla="*/ 0 w 436574"/>
                <a:gd name="connsiteY4" fmla="*/ 108365 h 397026"/>
                <a:gd name="connsiteX5" fmla="*/ 35695 w 436574"/>
                <a:gd name="connsiteY5" fmla="*/ 69090 h 39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6574" h="397026">
                  <a:moveTo>
                    <a:pt x="87360" y="0"/>
                  </a:moveTo>
                  <a:lnTo>
                    <a:pt x="436574" y="254056"/>
                  </a:lnTo>
                  <a:lnTo>
                    <a:pt x="380249" y="327129"/>
                  </a:lnTo>
                  <a:lnTo>
                    <a:pt x="320751" y="397026"/>
                  </a:lnTo>
                  <a:lnTo>
                    <a:pt x="0" y="108365"/>
                  </a:lnTo>
                  <a:lnTo>
                    <a:pt x="35695" y="6909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8" name="Freeform 27">
              <a:extLst>
                <a:ext uri="{FF2B5EF4-FFF2-40B4-BE49-F238E27FC236}">
                  <a16:creationId xmlns:a16="http://schemas.microsoft.com/office/drawing/2014/main" id="{E67AB988-7B4D-664F-AA7B-A60F7DC30E77}"/>
                </a:ext>
              </a:extLst>
            </p:cNvPr>
            <p:cNvSpPr>
              <a:spLocks/>
            </p:cNvSpPr>
            <p:nvPr/>
          </p:nvSpPr>
          <p:spPr bwMode="auto">
            <a:xfrm>
              <a:off x="4845277" y="4011194"/>
              <a:ext cx="220484" cy="220520"/>
            </a:xfrm>
            <a:custGeom>
              <a:avLst/>
              <a:gdLst>
                <a:gd name="connsiteX0" fmla="*/ 99088 w 420727"/>
                <a:gd name="connsiteY0" fmla="*/ 0 h 420795"/>
                <a:gd name="connsiteX1" fmla="*/ 420727 w 420727"/>
                <a:gd name="connsiteY1" fmla="*/ 289669 h 420795"/>
                <a:gd name="connsiteX2" fmla="*/ 356395 w 420727"/>
                <a:gd name="connsiteY2" fmla="*/ 357219 h 420795"/>
                <a:gd name="connsiteX3" fmla="*/ 289680 w 420727"/>
                <a:gd name="connsiteY3" fmla="*/ 420795 h 420795"/>
                <a:gd name="connsiteX4" fmla="*/ 0 w 420727"/>
                <a:gd name="connsiteY4" fmla="*/ 99166 h 420795"/>
                <a:gd name="connsiteX5" fmla="*/ 51499 w 420727"/>
                <a:gd name="connsiteY5" fmla="*/ 52361 h 420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0727" h="420795">
                  <a:moveTo>
                    <a:pt x="99088" y="0"/>
                  </a:moveTo>
                  <a:lnTo>
                    <a:pt x="420727" y="289669"/>
                  </a:lnTo>
                  <a:lnTo>
                    <a:pt x="356395" y="357219"/>
                  </a:lnTo>
                  <a:lnTo>
                    <a:pt x="289680" y="420795"/>
                  </a:lnTo>
                  <a:lnTo>
                    <a:pt x="0" y="99166"/>
                  </a:lnTo>
                  <a:lnTo>
                    <a:pt x="51499" y="52361"/>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9" name="Freeform 28">
              <a:extLst>
                <a:ext uri="{FF2B5EF4-FFF2-40B4-BE49-F238E27FC236}">
                  <a16:creationId xmlns:a16="http://schemas.microsoft.com/office/drawing/2014/main" id="{D71A5FC2-4A47-0448-8F2E-A7AC0C3A372D}"/>
                </a:ext>
              </a:extLst>
            </p:cNvPr>
            <p:cNvSpPr>
              <a:spLocks/>
            </p:cNvSpPr>
            <p:nvPr/>
          </p:nvSpPr>
          <p:spPr bwMode="auto">
            <a:xfrm>
              <a:off x="4768255" y="4081147"/>
              <a:ext cx="208490" cy="229600"/>
            </a:xfrm>
            <a:custGeom>
              <a:avLst/>
              <a:gdLst>
                <a:gd name="connsiteX0" fmla="*/ 109214 w 397840"/>
                <a:gd name="connsiteY0" fmla="*/ 0 h 438122"/>
                <a:gd name="connsiteX1" fmla="*/ 397840 w 397840"/>
                <a:gd name="connsiteY1" fmla="*/ 320712 h 438122"/>
                <a:gd name="connsiteX2" fmla="*/ 327196 w 397840"/>
                <a:gd name="connsiteY2" fmla="*/ 381004 h 438122"/>
                <a:gd name="connsiteX3" fmla="*/ 254171 w 397840"/>
                <a:gd name="connsiteY3" fmla="*/ 438122 h 438122"/>
                <a:gd name="connsiteX4" fmla="*/ 0 w 397840"/>
                <a:gd name="connsiteY4" fmla="*/ 88129 h 438122"/>
                <a:gd name="connsiteX5" fmla="*/ 69109 w 397840"/>
                <a:gd name="connsiteY5" fmla="*/ 36450 h 438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7840" h="438122">
                  <a:moveTo>
                    <a:pt x="109214" y="0"/>
                  </a:moveTo>
                  <a:lnTo>
                    <a:pt x="397840" y="320712"/>
                  </a:lnTo>
                  <a:lnTo>
                    <a:pt x="327196" y="381004"/>
                  </a:lnTo>
                  <a:lnTo>
                    <a:pt x="254171" y="438122"/>
                  </a:lnTo>
                  <a:lnTo>
                    <a:pt x="0" y="88129"/>
                  </a:lnTo>
                  <a:lnTo>
                    <a:pt x="69109" y="3645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0" name="Freeform 29">
              <a:extLst>
                <a:ext uri="{FF2B5EF4-FFF2-40B4-BE49-F238E27FC236}">
                  <a16:creationId xmlns:a16="http://schemas.microsoft.com/office/drawing/2014/main" id="{B9235364-96C9-984D-BFE8-8016360061AF}"/>
                </a:ext>
              </a:extLst>
            </p:cNvPr>
            <p:cNvSpPr>
              <a:spLocks/>
            </p:cNvSpPr>
            <p:nvPr/>
          </p:nvSpPr>
          <p:spPr bwMode="auto">
            <a:xfrm>
              <a:off x="4685610" y="4142906"/>
              <a:ext cx="194631" cy="235228"/>
            </a:xfrm>
            <a:custGeom>
              <a:avLst/>
              <a:gdLst>
                <a:gd name="connsiteX0" fmla="*/ 117959 w 371393"/>
                <a:gd name="connsiteY0" fmla="*/ 0 h 448861"/>
                <a:gd name="connsiteX1" fmla="*/ 371393 w 371393"/>
                <a:gd name="connsiteY1" fmla="*/ 348159 h 448861"/>
                <a:gd name="connsiteX2" fmla="*/ 295135 w 371393"/>
                <a:gd name="connsiteY2" fmla="*/ 399700 h 448861"/>
                <a:gd name="connsiteX3" fmla="*/ 215700 w 371393"/>
                <a:gd name="connsiteY3" fmla="*/ 448861 h 448861"/>
                <a:gd name="connsiteX4" fmla="*/ 0 w 371393"/>
                <a:gd name="connsiteY4" fmla="*/ 76065 h 448861"/>
                <a:gd name="connsiteX5" fmla="*/ 86573 w 371393"/>
                <a:gd name="connsiteY5" fmla="*/ 23470 h 448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1393" h="448861">
                  <a:moveTo>
                    <a:pt x="117959" y="0"/>
                  </a:moveTo>
                  <a:lnTo>
                    <a:pt x="371393" y="348159"/>
                  </a:lnTo>
                  <a:lnTo>
                    <a:pt x="295135" y="399700"/>
                  </a:lnTo>
                  <a:lnTo>
                    <a:pt x="215700" y="448861"/>
                  </a:lnTo>
                  <a:lnTo>
                    <a:pt x="0" y="76065"/>
                  </a:lnTo>
                  <a:lnTo>
                    <a:pt x="86573" y="2347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1" name="Freeform 30">
              <a:extLst>
                <a:ext uri="{FF2B5EF4-FFF2-40B4-BE49-F238E27FC236}">
                  <a16:creationId xmlns:a16="http://schemas.microsoft.com/office/drawing/2014/main" id="{CAE5AD76-80E0-814F-8B22-ED28A8CAB433}"/>
                </a:ext>
              </a:extLst>
            </p:cNvPr>
            <p:cNvSpPr>
              <a:spLocks/>
            </p:cNvSpPr>
            <p:nvPr/>
          </p:nvSpPr>
          <p:spPr bwMode="auto">
            <a:xfrm>
              <a:off x="4597472" y="4196450"/>
              <a:ext cx="177945" cy="239087"/>
            </a:xfrm>
            <a:custGeom>
              <a:avLst/>
              <a:gdLst>
                <a:gd name="connsiteX0" fmla="*/ 125209 w 339553"/>
                <a:gd name="connsiteY0" fmla="*/ 0 h 456226"/>
                <a:gd name="connsiteX1" fmla="*/ 339553 w 339553"/>
                <a:gd name="connsiteY1" fmla="*/ 372130 h 456226"/>
                <a:gd name="connsiteX2" fmla="*/ 258736 w 339553"/>
                <a:gd name="connsiteY2" fmla="*/ 416558 h 456226"/>
                <a:gd name="connsiteX3" fmla="*/ 174749 w 339553"/>
                <a:gd name="connsiteY3" fmla="*/ 456226 h 456226"/>
                <a:gd name="connsiteX4" fmla="*/ 0 w 339553"/>
                <a:gd name="connsiteY4" fmla="*/ 62914 h 456226"/>
                <a:gd name="connsiteX5" fmla="*/ 104561 w 339553"/>
                <a:gd name="connsiteY5" fmla="*/ 12545 h 456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9553" h="456226">
                  <a:moveTo>
                    <a:pt x="125209" y="0"/>
                  </a:moveTo>
                  <a:lnTo>
                    <a:pt x="339553" y="372130"/>
                  </a:lnTo>
                  <a:lnTo>
                    <a:pt x="258736" y="416558"/>
                  </a:lnTo>
                  <a:lnTo>
                    <a:pt x="174749" y="456226"/>
                  </a:lnTo>
                  <a:lnTo>
                    <a:pt x="0" y="62914"/>
                  </a:lnTo>
                  <a:lnTo>
                    <a:pt x="104561" y="12545"/>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2" name="Freeform 31">
              <a:extLst>
                <a:ext uri="{FF2B5EF4-FFF2-40B4-BE49-F238E27FC236}">
                  <a16:creationId xmlns:a16="http://schemas.microsoft.com/office/drawing/2014/main" id="{A61B673B-AA97-F845-85B6-20880C40EF92}"/>
                </a:ext>
              </a:extLst>
            </p:cNvPr>
            <p:cNvSpPr>
              <a:spLocks/>
            </p:cNvSpPr>
            <p:nvPr/>
          </p:nvSpPr>
          <p:spPr bwMode="auto">
            <a:xfrm>
              <a:off x="4504809" y="4240736"/>
              <a:ext cx="160790" cy="240558"/>
            </a:xfrm>
            <a:custGeom>
              <a:avLst/>
              <a:gdLst>
                <a:gd name="connsiteX0" fmla="*/ 131999 w 306819"/>
                <a:gd name="connsiteY0" fmla="*/ 0 h 459034"/>
                <a:gd name="connsiteX1" fmla="*/ 306819 w 306819"/>
                <a:gd name="connsiteY1" fmla="*/ 392391 h 459034"/>
                <a:gd name="connsiteX2" fmla="*/ 221094 w 306819"/>
                <a:gd name="connsiteY2" fmla="*/ 428886 h 459034"/>
                <a:gd name="connsiteX3" fmla="*/ 132988 w 306819"/>
                <a:gd name="connsiteY3" fmla="*/ 459034 h 459034"/>
                <a:gd name="connsiteX4" fmla="*/ 0 w 306819"/>
                <a:gd name="connsiteY4" fmla="*/ 49454 h 459034"/>
                <a:gd name="connsiteX5" fmla="*/ 122137 w 306819"/>
                <a:gd name="connsiteY5" fmla="*/ 4751 h 459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6819" h="459034">
                  <a:moveTo>
                    <a:pt x="131999" y="0"/>
                  </a:moveTo>
                  <a:lnTo>
                    <a:pt x="306819" y="392391"/>
                  </a:lnTo>
                  <a:lnTo>
                    <a:pt x="221094" y="428886"/>
                  </a:lnTo>
                  <a:lnTo>
                    <a:pt x="132988" y="459034"/>
                  </a:lnTo>
                  <a:lnTo>
                    <a:pt x="0" y="49454"/>
                  </a:lnTo>
                  <a:lnTo>
                    <a:pt x="122137" y="4751"/>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3" name="Freeform 32">
              <a:extLst>
                <a:ext uri="{FF2B5EF4-FFF2-40B4-BE49-F238E27FC236}">
                  <a16:creationId xmlns:a16="http://schemas.microsoft.com/office/drawing/2014/main" id="{838F5F9D-D391-5F48-94ED-A0F06BDEEAAB}"/>
                </a:ext>
              </a:extLst>
            </p:cNvPr>
            <p:cNvSpPr>
              <a:spLocks/>
            </p:cNvSpPr>
            <p:nvPr/>
          </p:nvSpPr>
          <p:spPr bwMode="auto">
            <a:xfrm>
              <a:off x="4408769" y="4275532"/>
              <a:ext cx="141191" cy="239040"/>
            </a:xfrm>
            <a:custGeom>
              <a:avLst/>
              <a:gdLst>
                <a:gd name="connsiteX0" fmla="*/ 136518 w 269420"/>
                <a:gd name="connsiteY0" fmla="*/ 0 h 456136"/>
                <a:gd name="connsiteX1" fmla="*/ 269420 w 269420"/>
                <a:gd name="connsiteY1" fmla="*/ 407740 h 456136"/>
                <a:gd name="connsiteX2" fmla="*/ 181186 w 269420"/>
                <a:gd name="connsiteY2" fmla="*/ 434715 h 456136"/>
                <a:gd name="connsiteX3" fmla="*/ 89773 w 269420"/>
                <a:gd name="connsiteY3" fmla="*/ 456136 h 456136"/>
                <a:gd name="connsiteX4" fmla="*/ 0 w 269420"/>
                <a:gd name="connsiteY4" fmla="*/ 35102 h 456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420" h="456136">
                  <a:moveTo>
                    <a:pt x="136518" y="0"/>
                  </a:moveTo>
                  <a:lnTo>
                    <a:pt x="269420" y="407740"/>
                  </a:lnTo>
                  <a:lnTo>
                    <a:pt x="181186" y="434715"/>
                  </a:lnTo>
                  <a:lnTo>
                    <a:pt x="89773" y="456136"/>
                  </a:lnTo>
                  <a:lnTo>
                    <a:pt x="0" y="3510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4" name="Freeform 33">
              <a:extLst>
                <a:ext uri="{FF2B5EF4-FFF2-40B4-BE49-F238E27FC236}">
                  <a16:creationId xmlns:a16="http://schemas.microsoft.com/office/drawing/2014/main" id="{0EB7EAA8-14CD-AA47-A224-92E8C8F707C4}"/>
                </a:ext>
              </a:extLst>
            </p:cNvPr>
            <p:cNvSpPr>
              <a:spLocks/>
            </p:cNvSpPr>
            <p:nvPr/>
          </p:nvSpPr>
          <p:spPr bwMode="auto">
            <a:xfrm>
              <a:off x="4310319" y="4299836"/>
              <a:ext cx="119843" cy="235535"/>
            </a:xfrm>
            <a:custGeom>
              <a:avLst/>
              <a:gdLst>
                <a:gd name="connsiteX0" fmla="*/ 139007 w 228682"/>
                <a:gd name="connsiteY0" fmla="*/ 0 h 449446"/>
                <a:gd name="connsiteX1" fmla="*/ 228682 w 228682"/>
                <a:gd name="connsiteY1" fmla="*/ 420091 h 449446"/>
                <a:gd name="connsiteX2" fmla="*/ 137007 w 228682"/>
                <a:gd name="connsiteY2" fmla="*/ 437545 h 449446"/>
                <a:gd name="connsiteX3" fmla="*/ 45333 w 228682"/>
                <a:gd name="connsiteY3" fmla="*/ 449446 h 449446"/>
                <a:gd name="connsiteX4" fmla="*/ 0 w 228682"/>
                <a:gd name="connsiteY4" fmla="*/ 21214 h 449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682" h="449446">
                  <a:moveTo>
                    <a:pt x="139007" y="0"/>
                  </a:moveTo>
                  <a:lnTo>
                    <a:pt x="228682" y="420091"/>
                  </a:lnTo>
                  <a:lnTo>
                    <a:pt x="137007" y="437545"/>
                  </a:lnTo>
                  <a:lnTo>
                    <a:pt x="45333" y="449446"/>
                  </a:lnTo>
                  <a:lnTo>
                    <a:pt x="0" y="2121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5" name="Freeform 34">
              <a:extLst>
                <a:ext uri="{FF2B5EF4-FFF2-40B4-BE49-F238E27FC236}">
                  <a16:creationId xmlns:a16="http://schemas.microsoft.com/office/drawing/2014/main" id="{90EF8893-AB0F-C744-B21D-06888A8C72FE}"/>
                </a:ext>
              </a:extLst>
            </p:cNvPr>
            <p:cNvSpPr>
              <a:spLocks/>
            </p:cNvSpPr>
            <p:nvPr/>
          </p:nvSpPr>
          <p:spPr bwMode="auto">
            <a:xfrm>
              <a:off x="4211361" y="4313844"/>
              <a:ext cx="96504" cy="229014"/>
            </a:xfrm>
            <a:custGeom>
              <a:avLst/>
              <a:gdLst>
                <a:gd name="connsiteX0" fmla="*/ 139414 w 184150"/>
                <a:gd name="connsiteY0" fmla="*/ 0 h 437004"/>
                <a:gd name="connsiteX1" fmla="*/ 184150 w 184150"/>
                <a:gd name="connsiteY1" fmla="*/ 428277 h 437004"/>
                <a:gd name="connsiteX2" fmla="*/ 92470 w 184150"/>
                <a:gd name="connsiteY2" fmla="*/ 435417 h 437004"/>
                <a:gd name="connsiteX3" fmla="*/ 0 w 184150"/>
                <a:gd name="connsiteY3" fmla="*/ 437004 h 437004"/>
                <a:gd name="connsiteX4" fmla="*/ 0 w 184150"/>
                <a:gd name="connsiteY4" fmla="*/ 7040 h 4370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150" h="437004">
                  <a:moveTo>
                    <a:pt x="139414" y="0"/>
                  </a:moveTo>
                  <a:lnTo>
                    <a:pt x="184150" y="428277"/>
                  </a:lnTo>
                  <a:lnTo>
                    <a:pt x="92470" y="435417"/>
                  </a:lnTo>
                  <a:lnTo>
                    <a:pt x="0" y="437004"/>
                  </a:lnTo>
                  <a:lnTo>
                    <a:pt x="0" y="704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6" name="Freeform 35">
              <a:extLst>
                <a:ext uri="{FF2B5EF4-FFF2-40B4-BE49-F238E27FC236}">
                  <a16:creationId xmlns:a16="http://schemas.microsoft.com/office/drawing/2014/main" id="{B4F6F703-056B-5B4A-BFAA-C1BC6ECDAF88}"/>
                </a:ext>
              </a:extLst>
            </p:cNvPr>
            <p:cNvSpPr>
              <a:spLocks/>
            </p:cNvSpPr>
            <p:nvPr/>
          </p:nvSpPr>
          <p:spPr bwMode="auto">
            <a:xfrm>
              <a:off x="4087403" y="4313896"/>
              <a:ext cx="97337" cy="228963"/>
            </a:xfrm>
            <a:custGeom>
              <a:avLst/>
              <a:gdLst>
                <a:gd name="connsiteX0" fmla="*/ 45112 w 185738"/>
                <a:gd name="connsiteY0" fmla="*/ 0 h 436905"/>
                <a:gd name="connsiteX1" fmla="*/ 185738 w 185738"/>
                <a:gd name="connsiteY1" fmla="*/ 7101 h 436905"/>
                <a:gd name="connsiteX2" fmla="*/ 185738 w 185738"/>
                <a:gd name="connsiteY2" fmla="*/ 436905 h 436905"/>
                <a:gd name="connsiteX3" fmla="*/ 92869 w 185738"/>
                <a:gd name="connsiteY3" fmla="*/ 435318 h 436905"/>
                <a:gd name="connsiteX4" fmla="*/ 0 w 185738"/>
                <a:gd name="connsiteY4" fmla="*/ 428178 h 436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 h="436905">
                  <a:moveTo>
                    <a:pt x="45112" y="0"/>
                  </a:moveTo>
                  <a:lnTo>
                    <a:pt x="185738" y="7101"/>
                  </a:lnTo>
                  <a:lnTo>
                    <a:pt x="185738" y="436905"/>
                  </a:lnTo>
                  <a:lnTo>
                    <a:pt x="92869" y="435318"/>
                  </a:lnTo>
                  <a:lnTo>
                    <a:pt x="0" y="428178"/>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7" name="Freeform 36">
              <a:extLst>
                <a:ext uri="{FF2B5EF4-FFF2-40B4-BE49-F238E27FC236}">
                  <a16:creationId xmlns:a16="http://schemas.microsoft.com/office/drawing/2014/main" id="{4EBD43BA-1158-7145-A001-19086587CD10}"/>
                </a:ext>
              </a:extLst>
            </p:cNvPr>
            <p:cNvSpPr>
              <a:spLocks/>
            </p:cNvSpPr>
            <p:nvPr/>
          </p:nvSpPr>
          <p:spPr bwMode="auto">
            <a:xfrm>
              <a:off x="3965109" y="4299930"/>
              <a:ext cx="119170" cy="235441"/>
            </a:xfrm>
            <a:custGeom>
              <a:avLst/>
              <a:gdLst>
                <a:gd name="connsiteX0" fmla="*/ 89253 w 227399"/>
                <a:gd name="connsiteY0" fmla="*/ 0 h 449269"/>
                <a:gd name="connsiteX1" fmla="*/ 227399 w 227399"/>
                <a:gd name="connsiteY1" fmla="*/ 21084 h 449269"/>
                <a:gd name="connsiteX2" fmla="*/ 182170 w 227399"/>
                <a:gd name="connsiteY2" fmla="*/ 449269 h 449269"/>
                <a:gd name="connsiteX3" fmla="*/ 91085 w 227399"/>
                <a:gd name="connsiteY3" fmla="*/ 437368 h 449269"/>
                <a:gd name="connsiteX4" fmla="*/ 0 w 227399"/>
                <a:gd name="connsiteY4" fmla="*/ 419914 h 4492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399" h="449269">
                  <a:moveTo>
                    <a:pt x="89253" y="0"/>
                  </a:moveTo>
                  <a:lnTo>
                    <a:pt x="227399" y="21084"/>
                  </a:lnTo>
                  <a:lnTo>
                    <a:pt x="182170" y="449269"/>
                  </a:lnTo>
                  <a:lnTo>
                    <a:pt x="91085" y="437368"/>
                  </a:lnTo>
                  <a:lnTo>
                    <a:pt x="0" y="41991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8" name="Freeform 37">
              <a:extLst>
                <a:ext uri="{FF2B5EF4-FFF2-40B4-BE49-F238E27FC236}">
                  <a16:creationId xmlns:a16="http://schemas.microsoft.com/office/drawing/2014/main" id="{6D3E0B3C-0940-B04E-8EC2-B542FCB85844}"/>
                </a:ext>
              </a:extLst>
            </p:cNvPr>
            <p:cNvSpPr>
              <a:spLocks/>
            </p:cNvSpPr>
            <p:nvPr/>
          </p:nvSpPr>
          <p:spPr bwMode="auto">
            <a:xfrm>
              <a:off x="3845309" y="4275729"/>
              <a:ext cx="141148" cy="238843"/>
            </a:xfrm>
            <a:custGeom>
              <a:avLst/>
              <a:gdLst>
                <a:gd name="connsiteX0" fmla="*/ 132780 w 269338"/>
                <a:gd name="connsiteY0" fmla="*/ 0 h 455760"/>
                <a:gd name="connsiteX1" fmla="*/ 269338 w 269338"/>
                <a:gd name="connsiteY1" fmla="*/ 35113 h 455760"/>
                <a:gd name="connsiteX2" fmla="*/ 179647 w 269338"/>
                <a:gd name="connsiteY2" fmla="*/ 455760 h 455760"/>
                <a:gd name="connsiteX3" fmla="*/ 89824 w 269338"/>
                <a:gd name="connsiteY3" fmla="*/ 434339 h 455760"/>
                <a:gd name="connsiteX4" fmla="*/ 0 w 269338"/>
                <a:gd name="connsiteY4" fmla="*/ 407364 h 455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338" h="455760">
                  <a:moveTo>
                    <a:pt x="132780" y="0"/>
                  </a:moveTo>
                  <a:lnTo>
                    <a:pt x="269338" y="35113"/>
                  </a:lnTo>
                  <a:lnTo>
                    <a:pt x="179647" y="455760"/>
                  </a:lnTo>
                  <a:lnTo>
                    <a:pt x="89824" y="434339"/>
                  </a:lnTo>
                  <a:lnTo>
                    <a:pt x="0" y="40736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9" name="Freeform 38">
              <a:extLst>
                <a:ext uri="{FF2B5EF4-FFF2-40B4-BE49-F238E27FC236}">
                  <a16:creationId xmlns:a16="http://schemas.microsoft.com/office/drawing/2014/main" id="{0F4C3864-F927-1544-936C-82CFDC58CDF5}"/>
                </a:ext>
              </a:extLst>
            </p:cNvPr>
            <p:cNvSpPr>
              <a:spLocks/>
            </p:cNvSpPr>
            <p:nvPr/>
          </p:nvSpPr>
          <p:spPr bwMode="auto">
            <a:xfrm>
              <a:off x="3729670" y="4241145"/>
              <a:ext cx="160815" cy="240149"/>
            </a:xfrm>
            <a:custGeom>
              <a:avLst/>
              <a:gdLst>
                <a:gd name="connsiteX0" fmla="*/ 174857 w 306867"/>
                <a:gd name="connsiteY0" fmla="*/ 0 h 458252"/>
                <a:gd name="connsiteX1" fmla="*/ 183095 w 306867"/>
                <a:gd name="connsiteY1" fmla="*/ 3969 h 458252"/>
                <a:gd name="connsiteX2" fmla="*/ 306867 w 306867"/>
                <a:gd name="connsiteY2" fmla="*/ 49270 h 458252"/>
                <a:gd name="connsiteX3" fmla="*/ 173641 w 306867"/>
                <a:gd name="connsiteY3" fmla="*/ 458252 h 458252"/>
                <a:gd name="connsiteX4" fmla="*/ 87217 w 306867"/>
                <a:gd name="connsiteY4" fmla="*/ 428104 h 458252"/>
                <a:gd name="connsiteX5" fmla="*/ 0 w 306867"/>
                <a:gd name="connsiteY5" fmla="*/ 391609 h 45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6867" h="458252">
                  <a:moveTo>
                    <a:pt x="174857" y="0"/>
                  </a:moveTo>
                  <a:lnTo>
                    <a:pt x="183095" y="3969"/>
                  </a:lnTo>
                  <a:lnTo>
                    <a:pt x="306867" y="49270"/>
                  </a:lnTo>
                  <a:lnTo>
                    <a:pt x="173641" y="458252"/>
                  </a:lnTo>
                  <a:lnTo>
                    <a:pt x="87217" y="428104"/>
                  </a:lnTo>
                  <a:lnTo>
                    <a:pt x="0" y="391609"/>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0" name="Freeform 39">
              <a:extLst>
                <a:ext uri="{FF2B5EF4-FFF2-40B4-BE49-F238E27FC236}">
                  <a16:creationId xmlns:a16="http://schemas.microsoft.com/office/drawing/2014/main" id="{29593B0C-64DF-EB41-A7DD-D75F6B5995E6}"/>
                </a:ext>
              </a:extLst>
            </p:cNvPr>
            <p:cNvSpPr>
              <a:spLocks/>
            </p:cNvSpPr>
            <p:nvPr/>
          </p:nvSpPr>
          <p:spPr bwMode="auto">
            <a:xfrm>
              <a:off x="3619022" y="4196632"/>
              <a:ext cx="178164" cy="238906"/>
            </a:xfrm>
            <a:custGeom>
              <a:avLst/>
              <a:gdLst>
                <a:gd name="connsiteX0" fmla="*/ 214914 w 339970"/>
                <a:gd name="connsiteY0" fmla="*/ 0 h 455880"/>
                <a:gd name="connsiteX1" fmla="*/ 234993 w 339970"/>
                <a:gd name="connsiteY1" fmla="*/ 12199 h 455880"/>
                <a:gd name="connsiteX2" fmla="*/ 339970 w 339970"/>
                <a:gd name="connsiteY2" fmla="*/ 62768 h 455880"/>
                <a:gd name="connsiteX3" fmla="*/ 164454 w 339970"/>
                <a:gd name="connsiteY3" fmla="*/ 455880 h 455880"/>
                <a:gd name="connsiteX4" fmla="*/ 80241 w 339970"/>
                <a:gd name="connsiteY4" fmla="*/ 416212 h 455880"/>
                <a:gd name="connsiteX5" fmla="*/ 0 w 339970"/>
                <a:gd name="connsiteY5" fmla="*/ 371784 h 455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9970" h="455880">
                  <a:moveTo>
                    <a:pt x="214914" y="0"/>
                  </a:moveTo>
                  <a:lnTo>
                    <a:pt x="234993" y="12199"/>
                  </a:lnTo>
                  <a:lnTo>
                    <a:pt x="339970" y="62768"/>
                  </a:lnTo>
                  <a:lnTo>
                    <a:pt x="164454" y="455880"/>
                  </a:lnTo>
                  <a:lnTo>
                    <a:pt x="80241" y="416212"/>
                  </a:lnTo>
                  <a:lnTo>
                    <a:pt x="0" y="37178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1" name="Freeform 40">
              <a:extLst>
                <a:ext uri="{FF2B5EF4-FFF2-40B4-BE49-F238E27FC236}">
                  <a16:creationId xmlns:a16="http://schemas.microsoft.com/office/drawing/2014/main" id="{0965DB4C-7DA1-D741-A451-F24E65263323}"/>
                </a:ext>
              </a:extLst>
            </p:cNvPr>
            <p:cNvSpPr>
              <a:spLocks/>
            </p:cNvSpPr>
            <p:nvPr/>
          </p:nvSpPr>
          <p:spPr bwMode="auto">
            <a:xfrm>
              <a:off x="3514198" y="4142906"/>
              <a:ext cx="194631" cy="235228"/>
            </a:xfrm>
            <a:custGeom>
              <a:avLst/>
              <a:gdLst>
                <a:gd name="connsiteX0" fmla="*/ 253434 w 371393"/>
                <a:gd name="connsiteY0" fmla="*/ 0 h 448861"/>
                <a:gd name="connsiteX1" fmla="*/ 284820 w 371393"/>
                <a:gd name="connsiteY1" fmla="*/ 23470 h 448861"/>
                <a:gd name="connsiteX2" fmla="*/ 371393 w 371393"/>
                <a:gd name="connsiteY2" fmla="*/ 76065 h 448861"/>
                <a:gd name="connsiteX3" fmla="*/ 155694 w 371393"/>
                <a:gd name="connsiteY3" fmla="*/ 448861 h 448861"/>
                <a:gd name="connsiteX4" fmla="*/ 77847 w 371393"/>
                <a:gd name="connsiteY4" fmla="*/ 399700 h 448861"/>
                <a:gd name="connsiteX5" fmla="*/ 0 w 371393"/>
                <a:gd name="connsiteY5" fmla="*/ 348159 h 448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1393" h="448861">
                  <a:moveTo>
                    <a:pt x="253434" y="0"/>
                  </a:moveTo>
                  <a:lnTo>
                    <a:pt x="284820" y="23470"/>
                  </a:lnTo>
                  <a:lnTo>
                    <a:pt x="371393" y="76065"/>
                  </a:lnTo>
                  <a:lnTo>
                    <a:pt x="155694" y="448861"/>
                  </a:lnTo>
                  <a:lnTo>
                    <a:pt x="77847" y="399700"/>
                  </a:lnTo>
                  <a:lnTo>
                    <a:pt x="0" y="348159"/>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2" name="Freeform 41">
              <a:extLst>
                <a:ext uri="{FF2B5EF4-FFF2-40B4-BE49-F238E27FC236}">
                  <a16:creationId xmlns:a16="http://schemas.microsoft.com/office/drawing/2014/main" id="{D798B08A-28AC-1F4F-84F8-B841B01BCD7A}"/>
                </a:ext>
              </a:extLst>
            </p:cNvPr>
            <p:cNvSpPr>
              <a:spLocks/>
            </p:cNvSpPr>
            <p:nvPr/>
          </p:nvSpPr>
          <p:spPr bwMode="auto">
            <a:xfrm>
              <a:off x="3417693" y="4081147"/>
              <a:ext cx="208720" cy="229600"/>
            </a:xfrm>
            <a:custGeom>
              <a:avLst/>
              <a:gdLst>
                <a:gd name="connsiteX0" fmla="*/ 288627 w 398277"/>
                <a:gd name="connsiteY0" fmla="*/ 0 h 438122"/>
                <a:gd name="connsiteX1" fmla="*/ 328731 w 398277"/>
                <a:gd name="connsiteY1" fmla="*/ 36450 h 438122"/>
                <a:gd name="connsiteX2" fmla="*/ 398277 w 398277"/>
                <a:gd name="connsiteY2" fmla="*/ 88455 h 438122"/>
                <a:gd name="connsiteX3" fmla="*/ 144560 w 398277"/>
                <a:gd name="connsiteY3" fmla="*/ 438122 h 438122"/>
                <a:gd name="connsiteX4" fmla="*/ 69897 w 398277"/>
                <a:gd name="connsiteY4" fmla="*/ 381004 h 438122"/>
                <a:gd name="connsiteX5" fmla="*/ 0 w 398277"/>
                <a:gd name="connsiteY5" fmla="*/ 320712 h 438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277" h="438122">
                  <a:moveTo>
                    <a:pt x="288627" y="0"/>
                  </a:moveTo>
                  <a:lnTo>
                    <a:pt x="328731" y="36450"/>
                  </a:lnTo>
                  <a:lnTo>
                    <a:pt x="398277" y="88455"/>
                  </a:lnTo>
                  <a:lnTo>
                    <a:pt x="144560" y="438122"/>
                  </a:lnTo>
                  <a:lnTo>
                    <a:pt x="69897" y="381004"/>
                  </a:lnTo>
                  <a:lnTo>
                    <a:pt x="0" y="32071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3" name="Freeform 42">
              <a:extLst>
                <a:ext uri="{FF2B5EF4-FFF2-40B4-BE49-F238E27FC236}">
                  <a16:creationId xmlns:a16="http://schemas.microsoft.com/office/drawing/2014/main" id="{97E1A702-61A2-0A44-9907-FCA3EEF60EF0}"/>
                </a:ext>
              </a:extLst>
            </p:cNvPr>
            <p:cNvSpPr>
              <a:spLocks/>
            </p:cNvSpPr>
            <p:nvPr/>
          </p:nvSpPr>
          <p:spPr bwMode="auto">
            <a:xfrm>
              <a:off x="3330341" y="4011818"/>
              <a:ext cx="219652" cy="219896"/>
            </a:xfrm>
            <a:custGeom>
              <a:avLst/>
              <a:gdLst>
                <a:gd name="connsiteX0" fmla="*/ 319547 w 419139"/>
                <a:gd name="connsiteY0" fmla="*/ 0 h 419605"/>
                <a:gd name="connsiteX1" fmla="*/ 366054 w 419139"/>
                <a:gd name="connsiteY1" fmla="*/ 51171 h 419605"/>
                <a:gd name="connsiteX2" fmla="*/ 419139 w 419139"/>
                <a:gd name="connsiteY2" fmla="*/ 99418 h 419605"/>
                <a:gd name="connsiteX3" fmla="*/ 131683 w 419139"/>
                <a:gd name="connsiteY3" fmla="*/ 419605 h 419605"/>
                <a:gd name="connsiteX4" fmla="*/ 62669 w 419139"/>
                <a:gd name="connsiteY4" fmla="*/ 356029 h 419605"/>
                <a:gd name="connsiteX5" fmla="*/ 0 w 419139"/>
                <a:gd name="connsiteY5" fmla="*/ 288479 h 419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9139" h="419605">
                  <a:moveTo>
                    <a:pt x="319547" y="0"/>
                  </a:moveTo>
                  <a:lnTo>
                    <a:pt x="366054" y="51171"/>
                  </a:lnTo>
                  <a:lnTo>
                    <a:pt x="419139" y="99418"/>
                  </a:lnTo>
                  <a:lnTo>
                    <a:pt x="131683" y="419605"/>
                  </a:lnTo>
                  <a:lnTo>
                    <a:pt x="62669" y="356029"/>
                  </a:lnTo>
                  <a:lnTo>
                    <a:pt x="0" y="288479"/>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4" name="Freeform 43">
              <a:extLst>
                <a:ext uri="{FF2B5EF4-FFF2-40B4-BE49-F238E27FC236}">
                  <a16:creationId xmlns:a16="http://schemas.microsoft.com/office/drawing/2014/main" id="{06E44B3F-AE3A-9747-9B7D-F5C104987815}"/>
                </a:ext>
              </a:extLst>
            </p:cNvPr>
            <p:cNvSpPr>
              <a:spLocks/>
            </p:cNvSpPr>
            <p:nvPr/>
          </p:nvSpPr>
          <p:spPr bwMode="auto">
            <a:xfrm>
              <a:off x="3251305" y="3935024"/>
              <a:ext cx="228615" cy="207672"/>
            </a:xfrm>
            <a:custGeom>
              <a:avLst/>
              <a:gdLst>
                <a:gd name="connsiteX0" fmla="*/ 348186 w 436242"/>
                <a:gd name="connsiteY0" fmla="*/ 0 h 396278"/>
                <a:gd name="connsiteX1" fmla="*/ 399292 w 436242"/>
                <a:gd name="connsiteY1" fmla="*/ 68342 h 396278"/>
                <a:gd name="connsiteX2" fmla="*/ 436242 w 436242"/>
                <a:gd name="connsiteY2" fmla="*/ 108998 h 396278"/>
                <a:gd name="connsiteX3" fmla="*/ 117410 w 436242"/>
                <a:gd name="connsiteY3" fmla="*/ 396278 h 396278"/>
                <a:gd name="connsiteX4" fmla="*/ 56325 w 436242"/>
                <a:gd name="connsiteY4" fmla="*/ 326381 h 396278"/>
                <a:gd name="connsiteX5" fmla="*/ 0 w 436242"/>
                <a:gd name="connsiteY5" fmla="*/ 253308 h 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6242" h="396278">
                  <a:moveTo>
                    <a:pt x="348186" y="0"/>
                  </a:moveTo>
                  <a:lnTo>
                    <a:pt x="399292" y="68342"/>
                  </a:lnTo>
                  <a:lnTo>
                    <a:pt x="436242" y="108998"/>
                  </a:lnTo>
                  <a:lnTo>
                    <a:pt x="117410" y="396278"/>
                  </a:lnTo>
                  <a:lnTo>
                    <a:pt x="56325" y="326381"/>
                  </a:lnTo>
                  <a:lnTo>
                    <a:pt x="0" y="253308"/>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5" name="Freeform 44">
              <a:extLst>
                <a:ext uri="{FF2B5EF4-FFF2-40B4-BE49-F238E27FC236}">
                  <a16:creationId xmlns:a16="http://schemas.microsoft.com/office/drawing/2014/main" id="{82EB7712-FA28-1541-B75C-B1B1AD388F32}"/>
                </a:ext>
              </a:extLst>
            </p:cNvPr>
            <p:cNvSpPr>
              <a:spLocks/>
            </p:cNvSpPr>
            <p:nvPr/>
          </p:nvSpPr>
          <p:spPr bwMode="auto">
            <a:xfrm>
              <a:off x="3182255" y="3851665"/>
              <a:ext cx="235675" cy="194527"/>
            </a:xfrm>
            <a:custGeom>
              <a:avLst/>
              <a:gdLst>
                <a:gd name="connsiteX0" fmla="*/ 373228 w 449713"/>
                <a:gd name="connsiteY0" fmla="*/ 0 h 371195"/>
                <a:gd name="connsiteX1" fmla="*/ 426185 w 449713"/>
                <a:gd name="connsiteY1" fmla="*/ 87170 h 371195"/>
                <a:gd name="connsiteX2" fmla="*/ 449713 w 449713"/>
                <a:gd name="connsiteY2" fmla="*/ 118634 h 371195"/>
                <a:gd name="connsiteX3" fmla="*/ 102394 w 449713"/>
                <a:gd name="connsiteY3" fmla="*/ 371195 h 371195"/>
                <a:gd name="connsiteX4" fmla="*/ 49213 w 449713"/>
                <a:gd name="connsiteY4" fmla="*/ 294937 h 371195"/>
                <a:gd name="connsiteX5" fmla="*/ 0 w 449713"/>
                <a:gd name="connsiteY5" fmla="*/ 215502 h 371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713" h="371195">
                  <a:moveTo>
                    <a:pt x="373228" y="0"/>
                  </a:moveTo>
                  <a:lnTo>
                    <a:pt x="426185" y="87170"/>
                  </a:lnTo>
                  <a:lnTo>
                    <a:pt x="449713" y="118634"/>
                  </a:lnTo>
                  <a:lnTo>
                    <a:pt x="102394" y="371195"/>
                  </a:lnTo>
                  <a:lnTo>
                    <a:pt x="49213" y="294937"/>
                  </a:lnTo>
                  <a:lnTo>
                    <a:pt x="0" y="21550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6" name="Freeform 45">
              <a:extLst>
                <a:ext uri="{FF2B5EF4-FFF2-40B4-BE49-F238E27FC236}">
                  <a16:creationId xmlns:a16="http://schemas.microsoft.com/office/drawing/2014/main" id="{33ED0F6E-82C6-7A4A-9910-DE3B21701882}"/>
                </a:ext>
              </a:extLst>
            </p:cNvPr>
            <p:cNvSpPr>
              <a:spLocks/>
            </p:cNvSpPr>
            <p:nvPr/>
          </p:nvSpPr>
          <p:spPr bwMode="auto">
            <a:xfrm>
              <a:off x="3125684" y="3763786"/>
              <a:ext cx="238823" cy="178413"/>
            </a:xfrm>
            <a:custGeom>
              <a:avLst/>
              <a:gdLst>
                <a:gd name="connsiteX0" fmla="*/ 392470 w 455722"/>
                <a:gd name="connsiteY0" fmla="*/ 0 h 340447"/>
                <a:gd name="connsiteX1" fmla="*/ 442888 w 455722"/>
                <a:gd name="connsiteY1" fmla="*/ 104662 h 340447"/>
                <a:gd name="connsiteX2" fmla="*/ 455722 w 455722"/>
                <a:gd name="connsiteY2" fmla="*/ 125787 h 340447"/>
                <a:gd name="connsiteX3" fmla="*/ 84096 w 455722"/>
                <a:gd name="connsiteY3" fmla="*/ 340447 h 340447"/>
                <a:gd name="connsiteX4" fmla="*/ 39668 w 455722"/>
                <a:gd name="connsiteY4" fmla="*/ 258764 h 340447"/>
                <a:gd name="connsiteX5" fmla="*/ 0 w 455722"/>
                <a:gd name="connsiteY5" fmla="*/ 174702 h 340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5722" h="340447">
                  <a:moveTo>
                    <a:pt x="392470" y="0"/>
                  </a:moveTo>
                  <a:lnTo>
                    <a:pt x="442888" y="104662"/>
                  </a:lnTo>
                  <a:lnTo>
                    <a:pt x="455722" y="125787"/>
                  </a:lnTo>
                  <a:lnTo>
                    <a:pt x="84096" y="340447"/>
                  </a:lnTo>
                  <a:lnTo>
                    <a:pt x="39668" y="258764"/>
                  </a:lnTo>
                  <a:lnTo>
                    <a:pt x="0" y="17470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7" name="Freeform 46">
              <a:extLst>
                <a:ext uri="{FF2B5EF4-FFF2-40B4-BE49-F238E27FC236}">
                  <a16:creationId xmlns:a16="http://schemas.microsoft.com/office/drawing/2014/main" id="{6A1D7996-D8DD-A64A-81EF-077718036BA4}"/>
                </a:ext>
              </a:extLst>
            </p:cNvPr>
            <p:cNvSpPr>
              <a:spLocks/>
            </p:cNvSpPr>
            <p:nvPr/>
          </p:nvSpPr>
          <p:spPr bwMode="auto">
            <a:xfrm>
              <a:off x="3079926" y="3670985"/>
              <a:ext cx="240034" cy="160567"/>
            </a:xfrm>
            <a:custGeom>
              <a:avLst/>
              <a:gdLst>
                <a:gd name="connsiteX0" fmla="*/ 408654 w 458033"/>
                <a:gd name="connsiteY0" fmla="*/ 0 h 306393"/>
                <a:gd name="connsiteX1" fmla="*/ 453491 w 458033"/>
                <a:gd name="connsiteY1" fmla="*/ 122504 h 306393"/>
                <a:gd name="connsiteX2" fmla="*/ 458033 w 458033"/>
                <a:gd name="connsiteY2" fmla="*/ 131933 h 306393"/>
                <a:gd name="connsiteX3" fmla="*/ 65881 w 458033"/>
                <a:gd name="connsiteY3" fmla="*/ 306393 h 306393"/>
                <a:gd name="connsiteX4" fmla="*/ 30956 w 458033"/>
                <a:gd name="connsiteY4" fmla="*/ 220668 h 306393"/>
                <a:gd name="connsiteX5" fmla="*/ 0 w 458033"/>
                <a:gd name="connsiteY5" fmla="*/ 132562 h 306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8033" h="306393">
                  <a:moveTo>
                    <a:pt x="408654" y="0"/>
                  </a:moveTo>
                  <a:lnTo>
                    <a:pt x="453491" y="122504"/>
                  </a:lnTo>
                  <a:lnTo>
                    <a:pt x="458033" y="131933"/>
                  </a:lnTo>
                  <a:lnTo>
                    <a:pt x="65881" y="306393"/>
                  </a:lnTo>
                  <a:lnTo>
                    <a:pt x="30956" y="220668"/>
                  </a:lnTo>
                  <a:lnTo>
                    <a:pt x="0" y="13256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8" name="Freeform 47">
              <a:extLst>
                <a:ext uri="{FF2B5EF4-FFF2-40B4-BE49-F238E27FC236}">
                  <a16:creationId xmlns:a16="http://schemas.microsoft.com/office/drawing/2014/main" id="{1FEAB9DF-3496-9741-B4C4-7FC2A2AD4260}"/>
                </a:ext>
              </a:extLst>
            </p:cNvPr>
            <p:cNvSpPr>
              <a:spLocks/>
            </p:cNvSpPr>
            <p:nvPr/>
          </p:nvSpPr>
          <p:spPr bwMode="auto">
            <a:xfrm>
              <a:off x="3046650" y="3575616"/>
              <a:ext cx="238558" cy="140296"/>
            </a:xfrm>
            <a:custGeom>
              <a:avLst/>
              <a:gdLst>
                <a:gd name="connsiteX0" fmla="*/ 420477 w 455215"/>
                <a:gd name="connsiteY0" fmla="*/ 0 h 267712"/>
                <a:gd name="connsiteX1" fmla="*/ 455215 w 455215"/>
                <a:gd name="connsiteY1" fmla="*/ 135103 h 267712"/>
                <a:gd name="connsiteX2" fmla="*/ 46810 w 455215"/>
                <a:gd name="connsiteY2" fmla="*/ 267712 h 267712"/>
                <a:gd name="connsiteX3" fmla="*/ 21422 w 455215"/>
                <a:gd name="connsiteY3" fmla="*/ 179478 h 267712"/>
                <a:gd name="connsiteX4" fmla="*/ 0 w 455215"/>
                <a:gd name="connsiteY4" fmla="*/ 89654 h 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5215" h="267712">
                  <a:moveTo>
                    <a:pt x="420477" y="0"/>
                  </a:moveTo>
                  <a:lnTo>
                    <a:pt x="455215" y="135103"/>
                  </a:lnTo>
                  <a:lnTo>
                    <a:pt x="46810" y="267712"/>
                  </a:lnTo>
                  <a:lnTo>
                    <a:pt x="21422" y="179478"/>
                  </a:lnTo>
                  <a:lnTo>
                    <a:pt x="0" y="8965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9" name="Freeform 48">
              <a:extLst>
                <a:ext uri="{FF2B5EF4-FFF2-40B4-BE49-F238E27FC236}">
                  <a16:creationId xmlns:a16="http://schemas.microsoft.com/office/drawing/2014/main" id="{314BC2EB-1552-5F4D-B315-4142E281576C}"/>
                </a:ext>
              </a:extLst>
            </p:cNvPr>
            <p:cNvSpPr>
              <a:spLocks/>
            </p:cNvSpPr>
            <p:nvPr/>
          </p:nvSpPr>
          <p:spPr bwMode="auto">
            <a:xfrm>
              <a:off x="3025851" y="3476540"/>
              <a:ext cx="235097" cy="119574"/>
            </a:xfrm>
            <a:custGeom>
              <a:avLst/>
              <a:gdLst>
                <a:gd name="connsiteX0" fmla="*/ 427395 w 448611"/>
                <a:gd name="connsiteY0" fmla="*/ 0 h 228170"/>
                <a:gd name="connsiteX1" fmla="*/ 448611 w 448611"/>
                <a:gd name="connsiteY1" fmla="*/ 139015 h 228170"/>
                <a:gd name="connsiteX2" fmla="*/ 28588 w 448611"/>
                <a:gd name="connsiteY2" fmla="*/ 228170 h 228170"/>
                <a:gd name="connsiteX3" fmla="*/ 11912 w 448611"/>
                <a:gd name="connsiteY3" fmla="*/ 138088 h 228170"/>
                <a:gd name="connsiteX4" fmla="*/ 0 w 448611"/>
                <a:gd name="connsiteY4" fmla="*/ 44817 h 2281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611" h="228170">
                  <a:moveTo>
                    <a:pt x="427395" y="0"/>
                  </a:moveTo>
                  <a:lnTo>
                    <a:pt x="448611" y="139015"/>
                  </a:lnTo>
                  <a:lnTo>
                    <a:pt x="28588" y="228170"/>
                  </a:lnTo>
                  <a:lnTo>
                    <a:pt x="11912" y="138088"/>
                  </a:lnTo>
                  <a:lnTo>
                    <a:pt x="0" y="44817"/>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0" name="Freeform 49">
              <a:extLst>
                <a:ext uri="{FF2B5EF4-FFF2-40B4-BE49-F238E27FC236}">
                  <a16:creationId xmlns:a16="http://schemas.microsoft.com/office/drawing/2014/main" id="{01E83287-7685-5241-8A56-7D7183E83693}"/>
                </a:ext>
              </a:extLst>
            </p:cNvPr>
            <p:cNvSpPr>
              <a:spLocks/>
            </p:cNvSpPr>
            <p:nvPr/>
          </p:nvSpPr>
          <p:spPr bwMode="auto">
            <a:xfrm>
              <a:off x="3017532" y="3377314"/>
              <a:ext cx="229412" cy="96504"/>
            </a:xfrm>
            <a:custGeom>
              <a:avLst/>
              <a:gdLst>
                <a:gd name="connsiteX0" fmla="*/ 0 w 437763"/>
                <a:gd name="connsiteY0" fmla="*/ 0 h 184150"/>
                <a:gd name="connsiteX1" fmla="*/ 430719 w 437763"/>
                <a:gd name="connsiteY1" fmla="*/ 0 h 184150"/>
                <a:gd name="connsiteX2" fmla="*/ 437763 w 437763"/>
                <a:gd name="connsiteY2" fmla="*/ 139501 h 184150"/>
                <a:gd name="connsiteX3" fmla="*/ 10323 w 437763"/>
                <a:gd name="connsiteY3" fmla="*/ 184150 h 184150"/>
                <a:gd name="connsiteX4" fmla="*/ 3177 w 437763"/>
                <a:gd name="connsiteY4" fmla="*/ 92470 h 184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763" h="184150">
                  <a:moveTo>
                    <a:pt x="0" y="0"/>
                  </a:moveTo>
                  <a:lnTo>
                    <a:pt x="430719" y="0"/>
                  </a:lnTo>
                  <a:lnTo>
                    <a:pt x="437763" y="139501"/>
                  </a:lnTo>
                  <a:lnTo>
                    <a:pt x="10323" y="184150"/>
                  </a:lnTo>
                  <a:lnTo>
                    <a:pt x="3177" y="9247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1" name="Freeform 50">
              <a:extLst>
                <a:ext uri="{FF2B5EF4-FFF2-40B4-BE49-F238E27FC236}">
                  <a16:creationId xmlns:a16="http://schemas.microsoft.com/office/drawing/2014/main" id="{C146422A-5CA3-9A45-8EAC-DBB2DC944E17}"/>
                </a:ext>
              </a:extLst>
            </p:cNvPr>
            <p:cNvSpPr>
              <a:spLocks/>
            </p:cNvSpPr>
            <p:nvPr/>
          </p:nvSpPr>
          <p:spPr bwMode="auto">
            <a:xfrm>
              <a:off x="3017531" y="3253355"/>
              <a:ext cx="229402" cy="97336"/>
            </a:xfrm>
            <a:custGeom>
              <a:avLst/>
              <a:gdLst>
                <a:gd name="connsiteX0" fmla="*/ 10323 w 437744"/>
                <a:gd name="connsiteY0" fmla="*/ 0 h 185737"/>
                <a:gd name="connsiteX1" fmla="*/ 437744 w 437744"/>
                <a:gd name="connsiteY1" fmla="*/ 45032 h 185737"/>
                <a:gd name="connsiteX2" fmla="*/ 430639 w 437744"/>
                <a:gd name="connsiteY2" fmla="*/ 185737 h 185737"/>
                <a:gd name="connsiteX3" fmla="*/ 0 w 437744"/>
                <a:gd name="connsiteY3" fmla="*/ 185737 h 185737"/>
                <a:gd name="connsiteX4" fmla="*/ 3177 w 437744"/>
                <a:gd name="connsiteY4" fmla="*/ 92869 h 185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744" h="185737">
                  <a:moveTo>
                    <a:pt x="10323" y="0"/>
                  </a:moveTo>
                  <a:lnTo>
                    <a:pt x="437744" y="45032"/>
                  </a:lnTo>
                  <a:lnTo>
                    <a:pt x="430639" y="185737"/>
                  </a:lnTo>
                  <a:lnTo>
                    <a:pt x="0" y="185737"/>
                  </a:lnTo>
                  <a:lnTo>
                    <a:pt x="3177" y="92869"/>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2" name="Freeform 51">
              <a:extLst>
                <a:ext uri="{FF2B5EF4-FFF2-40B4-BE49-F238E27FC236}">
                  <a16:creationId xmlns:a16="http://schemas.microsoft.com/office/drawing/2014/main" id="{3B9EAFBD-6872-2447-B436-9D1E1B196234}"/>
                </a:ext>
              </a:extLst>
            </p:cNvPr>
            <p:cNvSpPr>
              <a:spLocks/>
            </p:cNvSpPr>
            <p:nvPr/>
          </p:nvSpPr>
          <p:spPr bwMode="auto">
            <a:xfrm>
              <a:off x="3025851" y="3131061"/>
              <a:ext cx="235097" cy="119730"/>
            </a:xfrm>
            <a:custGeom>
              <a:avLst/>
              <a:gdLst>
                <a:gd name="connsiteX0" fmla="*/ 28588 w 448611"/>
                <a:gd name="connsiteY0" fmla="*/ 0 h 228470"/>
                <a:gd name="connsiteX1" fmla="*/ 448611 w 448611"/>
                <a:gd name="connsiteY1" fmla="*/ 89155 h 228470"/>
                <a:gd name="connsiteX2" fmla="*/ 427349 w 448611"/>
                <a:gd name="connsiteY2" fmla="*/ 228470 h 228470"/>
                <a:gd name="connsiteX3" fmla="*/ 0 w 448611"/>
                <a:gd name="connsiteY3" fmla="*/ 183754 h 228470"/>
                <a:gd name="connsiteX4" fmla="*/ 11912 w 448611"/>
                <a:gd name="connsiteY4" fmla="*/ 91085 h 228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611" h="228470">
                  <a:moveTo>
                    <a:pt x="28588" y="0"/>
                  </a:moveTo>
                  <a:lnTo>
                    <a:pt x="448611" y="89155"/>
                  </a:lnTo>
                  <a:lnTo>
                    <a:pt x="427349" y="228470"/>
                  </a:lnTo>
                  <a:lnTo>
                    <a:pt x="0" y="183754"/>
                  </a:lnTo>
                  <a:lnTo>
                    <a:pt x="11912" y="91085"/>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3" name="Freeform 52">
              <a:extLst>
                <a:ext uri="{FF2B5EF4-FFF2-40B4-BE49-F238E27FC236}">
                  <a16:creationId xmlns:a16="http://schemas.microsoft.com/office/drawing/2014/main" id="{D7F61073-B5BD-6243-AAD2-33B96CDA4995}"/>
                </a:ext>
              </a:extLst>
            </p:cNvPr>
            <p:cNvSpPr>
              <a:spLocks/>
            </p:cNvSpPr>
            <p:nvPr/>
          </p:nvSpPr>
          <p:spPr bwMode="auto">
            <a:xfrm>
              <a:off x="3046649" y="3012093"/>
              <a:ext cx="238361" cy="140253"/>
            </a:xfrm>
            <a:custGeom>
              <a:avLst/>
              <a:gdLst>
                <a:gd name="connsiteX0" fmla="*/ 46810 w 454838"/>
                <a:gd name="connsiteY0" fmla="*/ 0 h 267630"/>
                <a:gd name="connsiteX1" fmla="*/ 454838 w 454838"/>
                <a:gd name="connsiteY1" fmla="*/ 132488 h 267630"/>
                <a:gd name="connsiteX2" fmla="*/ 420090 w 454838"/>
                <a:gd name="connsiteY2" fmla="*/ 267630 h 267630"/>
                <a:gd name="connsiteX3" fmla="*/ 0 w 454838"/>
                <a:gd name="connsiteY3" fmla="*/ 178058 h 267630"/>
                <a:gd name="connsiteX4" fmla="*/ 21422 w 454838"/>
                <a:gd name="connsiteY4" fmla="*/ 88234 h 267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4838" h="267630">
                  <a:moveTo>
                    <a:pt x="46810" y="0"/>
                  </a:moveTo>
                  <a:lnTo>
                    <a:pt x="454838" y="132488"/>
                  </a:lnTo>
                  <a:lnTo>
                    <a:pt x="420090" y="267630"/>
                  </a:lnTo>
                  <a:lnTo>
                    <a:pt x="0" y="178058"/>
                  </a:lnTo>
                  <a:lnTo>
                    <a:pt x="21422" y="8823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4" name="Freeform 53">
              <a:extLst>
                <a:ext uri="{FF2B5EF4-FFF2-40B4-BE49-F238E27FC236}">
                  <a16:creationId xmlns:a16="http://schemas.microsoft.com/office/drawing/2014/main" id="{1617CE35-9283-7C40-8B06-D21195BEBD93}"/>
                </a:ext>
              </a:extLst>
            </p:cNvPr>
            <p:cNvSpPr>
              <a:spLocks/>
            </p:cNvSpPr>
            <p:nvPr/>
          </p:nvSpPr>
          <p:spPr bwMode="auto">
            <a:xfrm>
              <a:off x="3079926" y="2896454"/>
              <a:ext cx="239705" cy="159848"/>
            </a:xfrm>
            <a:custGeom>
              <a:avLst/>
              <a:gdLst>
                <a:gd name="connsiteX0" fmla="*/ 65881 w 457403"/>
                <a:gd name="connsiteY0" fmla="*/ 0 h 305022"/>
                <a:gd name="connsiteX1" fmla="*/ 457403 w 457403"/>
                <a:gd name="connsiteY1" fmla="*/ 174180 h 305022"/>
                <a:gd name="connsiteX2" fmla="*/ 453491 w 457403"/>
                <a:gd name="connsiteY2" fmla="*/ 182301 h 305022"/>
                <a:gd name="connsiteX3" fmla="*/ 408574 w 457403"/>
                <a:gd name="connsiteY3" fmla="*/ 305022 h 305022"/>
                <a:gd name="connsiteX4" fmla="*/ 0 w 457403"/>
                <a:gd name="connsiteY4" fmla="*/ 172054 h 305022"/>
                <a:gd name="connsiteX5" fmla="*/ 30956 w 457403"/>
                <a:gd name="connsiteY5" fmla="*/ 85631 h 305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403" h="305022">
                  <a:moveTo>
                    <a:pt x="65881" y="0"/>
                  </a:moveTo>
                  <a:lnTo>
                    <a:pt x="457403" y="174180"/>
                  </a:lnTo>
                  <a:lnTo>
                    <a:pt x="453491" y="182301"/>
                  </a:lnTo>
                  <a:lnTo>
                    <a:pt x="408574" y="305022"/>
                  </a:lnTo>
                  <a:lnTo>
                    <a:pt x="0" y="172054"/>
                  </a:lnTo>
                  <a:lnTo>
                    <a:pt x="30956" y="85631"/>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5" name="Freeform 54">
              <a:extLst>
                <a:ext uri="{FF2B5EF4-FFF2-40B4-BE49-F238E27FC236}">
                  <a16:creationId xmlns:a16="http://schemas.microsoft.com/office/drawing/2014/main" id="{7B515F2A-28B9-6F4B-938A-364408EA943F}"/>
                </a:ext>
              </a:extLst>
            </p:cNvPr>
            <p:cNvSpPr>
              <a:spLocks/>
            </p:cNvSpPr>
            <p:nvPr/>
          </p:nvSpPr>
          <p:spPr bwMode="auto">
            <a:xfrm>
              <a:off x="3125684" y="2784974"/>
              <a:ext cx="238733" cy="178677"/>
            </a:xfrm>
            <a:custGeom>
              <a:avLst/>
              <a:gdLst>
                <a:gd name="connsiteX0" fmla="*/ 84096 w 455549"/>
                <a:gd name="connsiteY0" fmla="*/ 0 h 340950"/>
                <a:gd name="connsiteX1" fmla="*/ 455549 w 455549"/>
                <a:gd name="connsiteY1" fmla="*/ 214945 h 340950"/>
                <a:gd name="connsiteX2" fmla="*/ 442888 w 455549"/>
                <a:gd name="connsiteY2" fmla="*/ 235786 h 340950"/>
                <a:gd name="connsiteX3" fmla="*/ 392228 w 455549"/>
                <a:gd name="connsiteY3" fmla="*/ 340950 h 340950"/>
                <a:gd name="connsiteX4" fmla="*/ 0 w 455549"/>
                <a:gd name="connsiteY4" fmla="*/ 166042 h 340950"/>
                <a:gd name="connsiteX5" fmla="*/ 39668 w 455549"/>
                <a:gd name="connsiteY5" fmla="*/ 81830 h 34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5549" h="340950">
                  <a:moveTo>
                    <a:pt x="84096" y="0"/>
                  </a:moveTo>
                  <a:lnTo>
                    <a:pt x="455549" y="214945"/>
                  </a:lnTo>
                  <a:lnTo>
                    <a:pt x="442888" y="235786"/>
                  </a:lnTo>
                  <a:lnTo>
                    <a:pt x="392228" y="340950"/>
                  </a:lnTo>
                  <a:lnTo>
                    <a:pt x="0" y="166042"/>
                  </a:lnTo>
                  <a:lnTo>
                    <a:pt x="39668" y="8183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6" name="Freeform 55">
              <a:extLst>
                <a:ext uri="{FF2B5EF4-FFF2-40B4-BE49-F238E27FC236}">
                  <a16:creationId xmlns:a16="http://schemas.microsoft.com/office/drawing/2014/main" id="{0077FE11-F424-7047-AA0A-D5BC591559F3}"/>
                </a:ext>
              </a:extLst>
            </p:cNvPr>
            <p:cNvSpPr>
              <a:spLocks/>
            </p:cNvSpPr>
            <p:nvPr/>
          </p:nvSpPr>
          <p:spPr bwMode="auto">
            <a:xfrm>
              <a:off x="3182255" y="2680982"/>
              <a:ext cx="235773" cy="194774"/>
            </a:xfrm>
            <a:custGeom>
              <a:avLst/>
              <a:gdLst>
                <a:gd name="connsiteX0" fmla="*/ 102394 w 449900"/>
                <a:gd name="connsiteY0" fmla="*/ 0 h 371667"/>
                <a:gd name="connsiteX1" fmla="*/ 449900 w 449900"/>
                <a:gd name="connsiteY1" fmla="*/ 252312 h 371667"/>
                <a:gd name="connsiteX2" fmla="*/ 426185 w 449900"/>
                <a:gd name="connsiteY2" fmla="*/ 284026 h 371667"/>
                <a:gd name="connsiteX3" fmla="*/ 372942 w 449900"/>
                <a:gd name="connsiteY3" fmla="*/ 371667 h 371667"/>
                <a:gd name="connsiteX4" fmla="*/ 0 w 449900"/>
                <a:gd name="connsiteY4" fmla="*/ 157043 h 371667"/>
                <a:gd name="connsiteX5" fmla="*/ 49213 w 449900"/>
                <a:gd name="connsiteY5" fmla="*/ 77728 h 371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900" h="371667">
                  <a:moveTo>
                    <a:pt x="102394" y="0"/>
                  </a:moveTo>
                  <a:lnTo>
                    <a:pt x="449900" y="252312"/>
                  </a:lnTo>
                  <a:lnTo>
                    <a:pt x="426185" y="284026"/>
                  </a:lnTo>
                  <a:lnTo>
                    <a:pt x="372942" y="371667"/>
                  </a:lnTo>
                  <a:lnTo>
                    <a:pt x="0" y="157043"/>
                  </a:lnTo>
                  <a:lnTo>
                    <a:pt x="49213" y="77728"/>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7" name="Freeform 56">
              <a:extLst>
                <a:ext uri="{FF2B5EF4-FFF2-40B4-BE49-F238E27FC236}">
                  <a16:creationId xmlns:a16="http://schemas.microsoft.com/office/drawing/2014/main" id="{DCA6B204-B9D8-344F-BB90-62AB6846E477}"/>
                </a:ext>
              </a:extLst>
            </p:cNvPr>
            <p:cNvSpPr>
              <a:spLocks/>
            </p:cNvSpPr>
            <p:nvPr/>
          </p:nvSpPr>
          <p:spPr bwMode="auto">
            <a:xfrm>
              <a:off x="3251305" y="2583646"/>
              <a:ext cx="228930" cy="208505"/>
            </a:xfrm>
            <a:custGeom>
              <a:avLst/>
              <a:gdLst>
                <a:gd name="connsiteX0" fmla="*/ 117410 w 436843"/>
                <a:gd name="connsiteY0" fmla="*/ 0 h 397867"/>
                <a:gd name="connsiteX1" fmla="*/ 436843 w 436843"/>
                <a:gd name="connsiteY1" fmla="*/ 288207 h 397867"/>
                <a:gd name="connsiteX2" fmla="*/ 399292 w 436843"/>
                <a:gd name="connsiteY2" fmla="*/ 329524 h 397867"/>
                <a:gd name="connsiteX3" fmla="*/ 348186 w 436843"/>
                <a:gd name="connsiteY3" fmla="*/ 397867 h 397867"/>
                <a:gd name="connsiteX4" fmla="*/ 0 w 436843"/>
                <a:gd name="connsiteY4" fmla="*/ 144559 h 397867"/>
                <a:gd name="connsiteX5" fmla="*/ 56325 w 436843"/>
                <a:gd name="connsiteY5" fmla="*/ 71485 h 39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6843" h="397867">
                  <a:moveTo>
                    <a:pt x="117410" y="0"/>
                  </a:moveTo>
                  <a:lnTo>
                    <a:pt x="436843" y="288207"/>
                  </a:lnTo>
                  <a:lnTo>
                    <a:pt x="399292" y="329524"/>
                  </a:lnTo>
                  <a:lnTo>
                    <a:pt x="348186" y="397867"/>
                  </a:lnTo>
                  <a:lnTo>
                    <a:pt x="0" y="144559"/>
                  </a:lnTo>
                  <a:lnTo>
                    <a:pt x="56325" y="71485"/>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8" name="Freeform 57">
              <a:extLst>
                <a:ext uri="{FF2B5EF4-FFF2-40B4-BE49-F238E27FC236}">
                  <a16:creationId xmlns:a16="http://schemas.microsoft.com/office/drawing/2014/main" id="{FFA23472-2A87-204A-B86D-8BBD1BC6A098}"/>
                </a:ext>
              </a:extLst>
            </p:cNvPr>
            <p:cNvSpPr>
              <a:spLocks/>
            </p:cNvSpPr>
            <p:nvPr/>
          </p:nvSpPr>
          <p:spPr bwMode="auto">
            <a:xfrm>
              <a:off x="3330341" y="2496292"/>
              <a:ext cx="219440" cy="219265"/>
            </a:xfrm>
            <a:custGeom>
              <a:avLst/>
              <a:gdLst>
                <a:gd name="connsiteX0" fmla="*/ 131683 w 418735"/>
                <a:gd name="connsiteY0" fmla="*/ 0 h 418401"/>
                <a:gd name="connsiteX1" fmla="*/ 418735 w 418735"/>
                <a:gd name="connsiteY1" fmla="*/ 318967 h 418401"/>
                <a:gd name="connsiteX2" fmla="*/ 366054 w 418735"/>
                <a:gd name="connsiteY2" fmla="*/ 366847 h 418401"/>
                <a:gd name="connsiteX3" fmla="*/ 319198 w 418735"/>
                <a:gd name="connsiteY3" fmla="*/ 418401 h 418401"/>
                <a:gd name="connsiteX4" fmla="*/ 0 w 418735"/>
                <a:gd name="connsiteY4" fmla="*/ 130969 h 418401"/>
                <a:gd name="connsiteX5" fmla="*/ 62669 w 418735"/>
                <a:gd name="connsiteY5" fmla="*/ 63500 h 4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8735" h="418401">
                  <a:moveTo>
                    <a:pt x="131683" y="0"/>
                  </a:moveTo>
                  <a:lnTo>
                    <a:pt x="418735" y="318967"/>
                  </a:lnTo>
                  <a:lnTo>
                    <a:pt x="366054" y="366847"/>
                  </a:lnTo>
                  <a:lnTo>
                    <a:pt x="319198" y="418401"/>
                  </a:lnTo>
                  <a:lnTo>
                    <a:pt x="0" y="130969"/>
                  </a:lnTo>
                  <a:lnTo>
                    <a:pt x="62669" y="6350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9" name="Freeform 58">
              <a:extLst>
                <a:ext uri="{FF2B5EF4-FFF2-40B4-BE49-F238E27FC236}">
                  <a16:creationId xmlns:a16="http://schemas.microsoft.com/office/drawing/2014/main" id="{B20333B3-7A11-9E4E-A622-E3F0F8954BCA}"/>
                </a:ext>
              </a:extLst>
            </p:cNvPr>
            <p:cNvSpPr>
              <a:spLocks/>
            </p:cNvSpPr>
            <p:nvPr/>
          </p:nvSpPr>
          <p:spPr bwMode="auto">
            <a:xfrm>
              <a:off x="3417693" y="2417259"/>
              <a:ext cx="208423" cy="228922"/>
            </a:xfrm>
            <a:custGeom>
              <a:avLst/>
              <a:gdLst>
                <a:gd name="connsiteX0" fmla="*/ 144560 w 397712"/>
                <a:gd name="connsiteY0" fmla="*/ 0 h 436827"/>
                <a:gd name="connsiteX1" fmla="*/ 397712 w 397712"/>
                <a:gd name="connsiteY1" fmla="*/ 348502 h 436827"/>
                <a:gd name="connsiteX2" fmla="*/ 328731 w 397712"/>
                <a:gd name="connsiteY2" fmla="*/ 400085 h 436827"/>
                <a:gd name="connsiteX3" fmla="*/ 288305 w 397712"/>
                <a:gd name="connsiteY3" fmla="*/ 436827 h 436827"/>
                <a:gd name="connsiteX4" fmla="*/ 0 w 397712"/>
                <a:gd name="connsiteY4" fmla="*/ 116681 h 436827"/>
                <a:gd name="connsiteX5" fmla="*/ 69897 w 397712"/>
                <a:gd name="connsiteY5" fmla="*/ 56356 h 436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7712" h="436827">
                  <a:moveTo>
                    <a:pt x="144560" y="0"/>
                  </a:moveTo>
                  <a:lnTo>
                    <a:pt x="397712" y="348502"/>
                  </a:lnTo>
                  <a:lnTo>
                    <a:pt x="328731" y="400085"/>
                  </a:lnTo>
                  <a:lnTo>
                    <a:pt x="288305" y="436827"/>
                  </a:lnTo>
                  <a:lnTo>
                    <a:pt x="0" y="116681"/>
                  </a:lnTo>
                  <a:lnTo>
                    <a:pt x="69897" y="56356"/>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0" name="Freeform 59">
              <a:extLst>
                <a:ext uri="{FF2B5EF4-FFF2-40B4-BE49-F238E27FC236}">
                  <a16:creationId xmlns:a16="http://schemas.microsoft.com/office/drawing/2014/main" id="{12476067-CDFE-B94B-A1F1-C08FFC4D5DAF}"/>
                </a:ext>
              </a:extLst>
            </p:cNvPr>
            <p:cNvSpPr>
              <a:spLocks/>
            </p:cNvSpPr>
            <p:nvPr/>
          </p:nvSpPr>
          <p:spPr bwMode="auto">
            <a:xfrm>
              <a:off x="3514198" y="2348208"/>
              <a:ext cx="194813" cy="236146"/>
            </a:xfrm>
            <a:custGeom>
              <a:avLst/>
              <a:gdLst>
                <a:gd name="connsiteX0" fmla="*/ 155694 w 371742"/>
                <a:gd name="connsiteY0" fmla="*/ 0 h 450613"/>
                <a:gd name="connsiteX1" fmla="*/ 371742 w 371742"/>
                <a:gd name="connsiteY1" fmla="*/ 374173 h 450613"/>
                <a:gd name="connsiteX2" fmla="*/ 284820 w 371742"/>
                <a:gd name="connsiteY2" fmla="*/ 426979 h 450613"/>
                <a:gd name="connsiteX3" fmla="*/ 253215 w 371742"/>
                <a:gd name="connsiteY3" fmla="*/ 450613 h 450613"/>
                <a:gd name="connsiteX4" fmla="*/ 0 w 371742"/>
                <a:gd name="connsiteY4" fmla="*/ 102394 h 450613"/>
                <a:gd name="connsiteX5" fmla="*/ 77847 w 371742"/>
                <a:gd name="connsiteY5" fmla="*/ 49213 h 450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1742" h="450613">
                  <a:moveTo>
                    <a:pt x="155694" y="0"/>
                  </a:moveTo>
                  <a:lnTo>
                    <a:pt x="371742" y="374173"/>
                  </a:lnTo>
                  <a:lnTo>
                    <a:pt x="284820" y="426979"/>
                  </a:lnTo>
                  <a:lnTo>
                    <a:pt x="253215" y="450613"/>
                  </a:lnTo>
                  <a:lnTo>
                    <a:pt x="0" y="102394"/>
                  </a:lnTo>
                  <a:lnTo>
                    <a:pt x="77847" y="49213"/>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1" name="Freeform 60">
              <a:extLst>
                <a:ext uri="{FF2B5EF4-FFF2-40B4-BE49-F238E27FC236}">
                  <a16:creationId xmlns:a16="http://schemas.microsoft.com/office/drawing/2014/main" id="{C3E3757A-A19D-804C-AE36-53EC9052034B}"/>
                </a:ext>
              </a:extLst>
            </p:cNvPr>
            <p:cNvSpPr>
              <a:spLocks/>
            </p:cNvSpPr>
            <p:nvPr/>
          </p:nvSpPr>
          <p:spPr bwMode="auto">
            <a:xfrm>
              <a:off x="3619022" y="2291636"/>
              <a:ext cx="178164" cy="238906"/>
            </a:xfrm>
            <a:custGeom>
              <a:avLst/>
              <a:gdLst>
                <a:gd name="connsiteX0" fmla="*/ 164454 w 339970"/>
                <a:gd name="connsiteY0" fmla="*/ 0 h 455880"/>
                <a:gd name="connsiteX1" fmla="*/ 339970 w 339970"/>
                <a:gd name="connsiteY1" fmla="*/ 393112 h 455880"/>
                <a:gd name="connsiteX2" fmla="*/ 234993 w 339970"/>
                <a:gd name="connsiteY2" fmla="*/ 443682 h 455880"/>
                <a:gd name="connsiteX3" fmla="*/ 214914 w 339970"/>
                <a:gd name="connsiteY3" fmla="*/ 455880 h 455880"/>
                <a:gd name="connsiteX4" fmla="*/ 0 w 339970"/>
                <a:gd name="connsiteY4" fmla="*/ 84096 h 455880"/>
                <a:gd name="connsiteX5" fmla="*/ 80241 w 339970"/>
                <a:gd name="connsiteY5" fmla="*/ 39668 h 455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9970" h="455880">
                  <a:moveTo>
                    <a:pt x="164454" y="0"/>
                  </a:moveTo>
                  <a:lnTo>
                    <a:pt x="339970" y="393112"/>
                  </a:lnTo>
                  <a:lnTo>
                    <a:pt x="234993" y="443682"/>
                  </a:lnTo>
                  <a:lnTo>
                    <a:pt x="214914" y="455880"/>
                  </a:lnTo>
                  <a:lnTo>
                    <a:pt x="0" y="84096"/>
                  </a:lnTo>
                  <a:lnTo>
                    <a:pt x="80241" y="39668"/>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2" name="Freeform 61">
              <a:extLst>
                <a:ext uri="{FF2B5EF4-FFF2-40B4-BE49-F238E27FC236}">
                  <a16:creationId xmlns:a16="http://schemas.microsoft.com/office/drawing/2014/main" id="{04DBD623-ACEA-784E-BD3C-1E9465A7EEE5}"/>
                </a:ext>
              </a:extLst>
            </p:cNvPr>
            <p:cNvSpPr>
              <a:spLocks/>
            </p:cNvSpPr>
            <p:nvPr/>
          </p:nvSpPr>
          <p:spPr bwMode="auto">
            <a:xfrm>
              <a:off x="3729670" y="2245879"/>
              <a:ext cx="160757" cy="240078"/>
            </a:xfrm>
            <a:custGeom>
              <a:avLst/>
              <a:gdLst>
                <a:gd name="connsiteX0" fmla="*/ 173641 w 306755"/>
                <a:gd name="connsiteY0" fmla="*/ 0 h 458116"/>
                <a:gd name="connsiteX1" fmla="*/ 306755 w 306755"/>
                <a:gd name="connsiteY1" fmla="*/ 409024 h 458116"/>
                <a:gd name="connsiteX2" fmla="*/ 183095 w 306755"/>
                <a:gd name="connsiteY2" fmla="*/ 454284 h 458116"/>
                <a:gd name="connsiteX3" fmla="*/ 175140 w 306755"/>
                <a:gd name="connsiteY3" fmla="*/ 458116 h 458116"/>
                <a:gd name="connsiteX4" fmla="*/ 0 w 306755"/>
                <a:gd name="connsiteY4" fmla="*/ 65118 h 458116"/>
                <a:gd name="connsiteX5" fmla="*/ 87217 w 306755"/>
                <a:gd name="connsiteY5" fmla="*/ 30177 h 458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6755" h="458116">
                  <a:moveTo>
                    <a:pt x="173641" y="0"/>
                  </a:moveTo>
                  <a:lnTo>
                    <a:pt x="306755" y="409024"/>
                  </a:lnTo>
                  <a:lnTo>
                    <a:pt x="183095" y="454284"/>
                  </a:lnTo>
                  <a:lnTo>
                    <a:pt x="175140" y="458116"/>
                  </a:lnTo>
                  <a:lnTo>
                    <a:pt x="0" y="65118"/>
                  </a:lnTo>
                  <a:lnTo>
                    <a:pt x="87217" y="30177"/>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3" name="Freeform 62">
              <a:extLst>
                <a:ext uri="{FF2B5EF4-FFF2-40B4-BE49-F238E27FC236}">
                  <a16:creationId xmlns:a16="http://schemas.microsoft.com/office/drawing/2014/main" id="{04C79CF2-646E-7149-ACAE-D2B5DCE28511}"/>
                </a:ext>
              </a:extLst>
            </p:cNvPr>
            <p:cNvSpPr>
              <a:spLocks/>
            </p:cNvSpPr>
            <p:nvPr/>
          </p:nvSpPr>
          <p:spPr bwMode="auto">
            <a:xfrm>
              <a:off x="3845309" y="2212603"/>
              <a:ext cx="141148" cy="238867"/>
            </a:xfrm>
            <a:custGeom>
              <a:avLst/>
              <a:gdLst>
                <a:gd name="connsiteX0" fmla="*/ 179647 w 269338"/>
                <a:gd name="connsiteY0" fmla="*/ 0 h 455807"/>
                <a:gd name="connsiteX1" fmla="*/ 269338 w 269338"/>
                <a:gd name="connsiteY1" fmla="*/ 420648 h 455807"/>
                <a:gd name="connsiteX2" fmla="*/ 132599 w 269338"/>
                <a:gd name="connsiteY2" fmla="*/ 455807 h 455807"/>
                <a:gd name="connsiteX3" fmla="*/ 0 w 269338"/>
                <a:gd name="connsiteY3" fmla="*/ 49190 h 455807"/>
                <a:gd name="connsiteX4" fmla="*/ 89824 w 269338"/>
                <a:gd name="connsiteY4" fmla="*/ 21422 h 4558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338" h="455807">
                  <a:moveTo>
                    <a:pt x="179647" y="0"/>
                  </a:moveTo>
                  <a:lnTo>
                    <a:pt x="269338" y="420648"/>
                  </a:lnTo>
                  <a:lnTo>
                    <a:pt x="132599" y="455807"/>
                  </a:lnTo>
                  <a:lnTo>
                    <a:pt x="0" y="49190"/>
                  </a:lnTo>
                  <a:lnTo>
                    <a:pt x="89824" y="2142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4" name="Freeform 63">
              <a:extLst>
                <a:ext uri="{FF2B5EF4-FFF2-40B4-BE49-F238E27FC236}">
                  <a16:creationId xmlns:a16="http://schemas.microsoft.com/office/drawing/2014/main" id="{C7BF112E-EC13-5F43-A47E-3246E2FF613C}"/>
                </a:ext>
              </a:extLst>
            </p:cNvPr>
            <p:cNvSpPr>
              <a:spLocks/>
            </p:cNvSpPr>
            <p:nvPr/>
          </p:nvSpPr>
          <p:spPr bwMode="auto">
            <a:xfrm>
              <a:off x="3965109" y="2191802"/>
              <a:ext cx="119148" cy="235449"/>
            </a:xfrm>
            <a:custGeom>
              <a:avLst/>
              <a:gdLst>
                <a:gd name="connsiteX0" fmla="*/ 182170 w 227359"/>
                <a:gd name="connsiteY0" fmla="*/ 0 h 449282"/>
                <a:gd name="connsiteX1" fmla="*/ 227359 w 227359"/>
                <a:gd name="connsiteY1" fmla="*/ 428192 h 449282"/>
                <a:gd name="connsiteX2" fmla="*/ 89170 w 227359"/>
                <a:gd name="connsiteY2" fmla="*/ 449282 h 449282"/>
                <a:gd name="connsiteX3" fmla="*/ 0 w 227359"/>
                <a:gd name="connsiteY3" fmla="*/ 29382 h 449282"/>
                <a:gd name="connsiteX4" fmla="*/ 91085 w 227359"/>
                <a:gd name="connsiteY4" fmla="*/ 12706 h 449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359" h="449282">
                  <a:moveTo>
                    <a:pt x="182170" y="0"/>
                  </a:moveTo>
                  <a:lnTo>
                    <a:pt x="227359" y="428192"/>
                  </a:lnTo>
                  <a:lnTo>
                    <a:pt x="89170" y="449282"/>
                  </a:lnTo>
                  <a:lnTo>
                    <a:pt x="0" y="29382"/>
                  </a:lnTo>
                  <a:lnTo>
                    <a:pt x="91085" y="12706"/>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5" name="Freeform 64">
              <a:extLst>
                <a:ext uri="{FF2B5EF4-FFF2-40B4-BE49-F238E27FC236}">
                  <a16:creationId xmlns:a16="http://schemas.microsoft.com/office/drawing/2014/main" id="{F0F500A8-0EE0-EE4D-A2F0-4A9BC106B480}"/>
                </a:ext>
              </a:extLst>
            </p:cNvPr>
            <p:cNvSpPr>
              <a:spLocks/>
            </p:cNvSpPr>
            <p:nvPr/>
          </p:nvSpPr>
          <p:spPr bwMode="auto">
            <a:xfrm>
              <a:off x="4087403" y="2184315"/>
              <a:ext cx="97337" cy="228967"/>
            </a:xfrm>
            <a:custGeom>
              <a:avLst/>
              <a:gdLst>
                <a:gd name="connsiteX0" fmla="*/ 185738 w 185738"/>
                <a:gd name="connsiteY0" fmla="*/ 0 h 436914"/>
                <a:gd name="connsiteX1" fmla="*/ 185738 w 185738"/>
                <a:gd name="connsiteY1" fmla="*/ 429805 h 436914"/>
                <a:gd name="connsiteX2" fmla="*/ 44946 w 185738"/>
                <a:gd name="connsiteY2" fmla="*/ 436914 h 436914"/>
                <a:gd name="connsiteX3" fmla="*/ 0 w 185738"/>
                <a:gd name="connsiteY3" fmla="*/ 10314 h 436914"/>
                <a:gd name="connsiteX4" fmla="*/ 92869 w 185738"/>
                <a:gd name="connsiteY4" fmla="*/ 3174 h 43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 h="436914">
                  <a:moveTo>
                    <a:pt x="185738" y="0"/>
                  </a:moveTo>
                  <a:lnTo>
                    <a:pt x="185738" y="429805"/>
                  </a:lnTo>
                  <a:lnTo>
                    <a:pt x="44946" y="436914"/>
                  </a:lnTo>
                  <a:lnTo>
                    <a:pt x="0" y="10314"/>
                  </a:lnTo>
                  <a:lnTo>
                    <a:pt x="92869" y="317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6" name="TextBox 65">
              <a:extLst>
                <a:ext uri="{FF2B5EF4-FFF2-40B4-BE49-F238E27FC236}">
                  <a16:creationId xmlns:a16="http://schemas.microsoft.com/office/drawing/2014/main" id="{6A6E8ABE-5AC3-F647-B125-8FFA397AC968}"/>
                </a:ext>
              </a:extLst>
            </p:cNvPr>
            <p:cNvSpPr txBox="1"/>
            <p:nvPr/>
          </p:nvSpPr>
          <p:spPr>
            <a:xfrm>
              <a:off x="3304166" y="3429653"/>
              <a:ext cx="1769339" cy="646498"/>
            </a:xfrm>
            <a:prstGeom prst="rect">
              <a:avLst/>
            </a:prstGeom>
            <a:noFill/>
          </p:spPr>
          <p:txBody>
            <a:bodyPr wrap="none" rtlCol="0" anchor="ctr">
              <a:spAutoFit/>
            </a:bodyPr>
            <a:lstStyle/>
            <a:p>
              <a:pPr algn="ctr"/>
              <a:r>
                <a:rPr lang="en-US" sz="2400" dirty="0">
                  <a:solidFill>
                    <a:schemeClr val="accent1"/>
                  </a:solidFill>
                </a:rPr>
                <a:t>minutes</a:t>
              </a:r>
            </a:p>
          </p:txBody>
        </p:sp>
        <p:sp>
          <p:nvSpPr>
            <p:cNvPr id="67" name="Oval 66">
              <a:extLst>
                <a:ext uri="{FF2B5EF4-FFF2-40B4-BE49-F238E27FC236}">
                  <a16:creationId xmlns:a16="http://schemas.microsoft.com/office/drawing/2014/main" id="{169104DC-F97F-3C45-B012-4D013F87264A}"/>
                </a:ext>
              </a:extLst>
            </p:cNvPr>
            <p:cNvSpPr/>
            <p:nvPr/>
          </p:nvSpPr>
          <p:spPr>
            <a:xfrm>
              <a:off x="2886651" y="2053019"/>
              <a:ext cx="2621137" cy="2621137"/>
            </a:xfrm>
            <a:prstGeom prst="ellipse">
              <a:avLst/>
            </a:prstGeom>
            <a:noFill/>
            <a:ln w="920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EE611E48-E85D-D349-B639-9F35453F140A}"/>
                </a:ext>
              </a:extLst>
            </p:cNvPr>
            <p:cNvGrpSpPr/>
            <p:nvPr userDrawn="1"/>
          </p:nvGrpSpPr>
          <p:grpSpPr>
            <a:xfrm>
              <a:off x="2598305" y="908720"/>
              <a:ext cx="3197831" cy="4053784"/>
              <a:chOff x="3059832" y="1628800"/>
              <a:chExt cx="3197831" cy="4053784"/>
            </a:xfrm>
          </p:grpSpPr>
          <p:sp>
            <p:nvSpPr>
              <p:cNvPr id="69" name="Oval 68">
                <a:extLst>
                  <a:ext uri="{FF2B5EF4-FFF2-40B4-BE49-F238E27FC236}">
                    <a16:creationId xmlns:a16="http://schemas.microsoft.com/office/drawing/2014/main" id="{BFDFF8E4-0F2B-8D4F-B141-66FB4FEC3CF0}"/>
                  </a:ext>
                </a:extLst>
              </p:cNvPr>
              <p:cNvSpPr/>
              <p:nvPr/>
            </p:nvSpPr>
            <p:spPr>
              <a:xfrm>
                <a:off x="3059832" y="2484753"/>
                <a:ext cx="3197831" cy="3197831"/>
              </a:xfrm>
              <a:prstGeom prst="ellipse">
                <a:avLst/>
              </a:prstGeom>
              <a:noFill/>
              <a:ln w="292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a:extLst>
                  <a:ext uri="{FF2B5EF4-FFF2-40B4-BE49-F238E27FC236}">
                    <a16:creationId xmlns:a16="http://schemas.microsoft.com/office/drawing/2014/main" id="{6629E229-079D-6641-8B16-F8FA21D4844B}"/>
                  </a:ext>
                </a:extLst>
              </p:cNvPr>
              <p:cNvSpPr/>
              <p:nvPr/>
            </p:nvSpPr>
            <p:spPr>
              <a:xfrm rot="19800000">
                <a:off x="3510322" y="2341250"/>
                <a:ext cx="396907" cy="389521"/>
              </a:xfrm>
              <a:custGeom>
                <a:avLst/>
                <a:gdLst>
                  <a:gd name="connsiteX0" fmla="*/ 48006 w 592023"/>
                  <a:gd name="connsiteY0" fmla="*/ 0 h 581006"/>
                  <a:gd name="connsiteX1" fmla="*/ 544017 w 592023"/>
                  <a:gd name="connsiteY1" fmla="*/ 0 h 581006"/>
                  <a:gd name="connsiteX2" fmla="*/ 592023 w 592023"/>
                  <a:gd name="connsiteY2" fmla="*/ 48006 h 581006"/>
                  <a:gd name="connsiteX3" fmla="*/ 592023 w 592023"/>
                  <a:gd name="connsiteY3" fmla="*/ 240026 h 581006"/>
                  <a:gd name="connsiteX4" fmla="*/ 544017 w 592023"/>
                  <a:gd name="connsiteY4" fmla="*/ 288032 h 581006"/>
                  <a:gd name="connsiteX5" fmla="*/ 413360 w 592023"/>
                  <a:gd name="connsiteY5" fmla="*/ 288032 h 581006"/>
                  <a:gd name="connsiteX6" fmla="*/ 413360 w 592023"/>
                  <a:gd name="connsiteY6" fmla="*/ 581006 h 581006"/>
                  <a:gd name="connsiteX7" fmla="*/ 178662 w 592023"/>
                  <a:gd name="connsiteY7" fmla="*/ 581006 h 581006"/>
                  <a:gd name="connsiteX8" fmla="*/ 178662 w 592023"/>
                  <a:gd name="connsiteY8" fmla="*/ 288032 h 581006"/>
                  <a:gd name="connsiteX9" fmla="*/ 48006 w 592023"/>
                  <a:gd name="connsiteY9" fmla="*/ 288032 h 581006"/>
                  <a:gd name="connsiteX10" fmla="*/ 0 w 592023"/>
                  <a:gd name="connsiteY10" fmla="*/ 240026 h 581006"/>
                  <a:gd name="connsiteX11" fmla="*/ 0 w 592023"/>
                  <a:gd name="connsiteY11" fmla="*/ 48006 h 581006"/>
                  <a:gd name="connsiteX12" fmla="*/ 48006 w 592023"/>
                  <a:gd name="connsiteY12" fmla="*/ 0 h 581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2023" h="581006">
                    <a:moveTo>
                      <a:pt x="48006" y="0"/>
                    </a:moveTo>
                    <a:lnTo>
                      <a:pt x="544017" y="0"/>
                    </a:lnTo>
                    <a:cubicBezTo>
                      <a:pt x="570530" y="0"/>
                      <a:pt x="592023" y="21493"/>
                      <a:pt x="592023" y="48006"/>
                    </a:cubicBezTo>
                    <a:lnTo>
                      <a:pt x="592023" y="240026"/>
                    </a:lnTo>
                    <a:cubicBezTo>
                      <a:pt x="592023" y="266539"/>
                      <a:pt x="570530" y="288032"/>
                      <a:pt x="544017" y="288032"/>
                    </a:cubicBezTo>
                    <a:lnTo>
                      <a:pt x="413360" y="288032"/>
                    </a:lnTo>
                    <a:lnTo>
                      <a:pt x="413360" y="581006"/>
                    </a:lnTo>
                    <a:lnTo>
                      <a:pt x="178662" y="581006"/>
                    </a:lnTo>
                    <a:lnTo>
                      <a:pt x="178662" y="288032"/>
                    </a:lnTo>
                    <a:lnTo>
                      <a:pt x="48006" y="288032"/>
                    </a:lnTo>
                    <a:cubicBezTo>
                      <a:pt x="21493" y="288032"/>
                      <a:pt x="0" y="266539"/>
                      <a:pt x="0" y="240026"/>
                    </a:cubicBezTo>
                    <a:lnTo>
                      <a:pt x="0" y="48006"/>
                    </a:lnTo>
                    <a:cubicBezTo>
                      <a:pt x="0" y="21493"/>
                      <a:pt x="21493" y="0"/>
                      <a:pt x="48006"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a:extLst>
                  <a:ext uri="{FF2B5EF4-FFF2-40B4-BE49-F238E27FC236}">
                    <a16:creationId xmlns:a16="http://schemas.microsoft.com/office/drawing/2014/main" id="{AB1A7AB4-7EB9-E049-B0EF-06B56FFC28E2}"/>
                  </a:ext>
                </a:extLst>
              </p:cNvPr>
              <p:cNvSpPr/>
              <p:nvPr/>
            </p:nvSpPr>
            <p:spPr>
              <a:xfrm rot="1800000">
                <a:off x="5409845" y="2341250"/>
                <a:ext cx="396907" cy="389521"/>
              </a:xfrm>
              <a:custGeom>
                <a:avLst/>
                <a:gdLst>
                  <a:gd name="connsiteX0" fmla="*/ 48006 w 592023"/>
                  <a:gd name="connsiteY0" fmla="*/ 0 h 581006"/>
                  <a:gd name="connsiteX1" fmla="*/ 544017 w 592023"/>
                  <a:gd name="connsiteY1" fmla="*/ 0 h 581006"/>
                  <a:gd name="connsiteX2" fmla="*/ 592023 w 592023"/>
                  <a:gd name="connsiteY2" fmla="*/ 48006 h 581006"/>
                  <a:gd name="connsiteX3" fmla="*/ 592023 w 592023"/>
                  <a:gd name="connsiteY3" fmla="*/ 240026 h 581006"/>
                  <a:gd name="connsiteX4" fmla="*/ 544017 w 592023"/>
                  <a:gd name="connsiteY4" fmla="*/ 288032 h 581006"/>
                  <a:gd name="connsiteX5" fmla="*/ 413360 w 592023"/>
                  <a:gd name="connsiteY5" fmla="*/ 288032 h 581006"/>
                  <a:gd name="connsiteX6" fmla="*/ 413360 w 592023"/>
                  <a:gd name="connsiteY6" fmla="*/ 581006 h 581006"/>
                  <a:gd name="connsiteX7" fmla="*/ 178662 w 592023"/>
                  <a:gd name="connsiteY7" fmla="*/ 581006 h 581006"/>
                  <a:gd name="connsiteX8" fmla="*/ 178662 w 592023"/>
                  <a:gd name="connsiteY8" fmla="*/ 288032 h 581006"/>
                  <a:gd name="connsiteX9" fmla="*/ 48006 w 592023"/>
                  <a:gd name="connsiteY9" fmla="*/ 288032 h 581006"/>
                  <a:gd name="connsiteX10" fmla="*/ 0 w 592023"/>
                  <a:gd name="connsiteY10" fmla="*/ 240026 h 581006"/>
                  <a:gd name="connsiteX11" fmla="*/ 0 w 592023"/>
                  <a:gd name="connsiteY11" fmla="*/ 48006 h 581006"/>
                  <a:gd name="connsiteX12" fmla="*/ 48006 w 592023"/>
                  <a:gd name="connsiteY12" fmla="*/ 0 h 581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2023" h="581006">
                    <a:moveTo>
                      <a:pt x="48006" y="0"/>
                    </a:moveTo>
                    <a:lnTo>
                      <a:pt x="544017" y="0"/>
                    </a:lnTo>
                    <a:cubicBezTo>
                      <a:pt x="570530" y="0"/>
                      <a:pt x="592023" y="21493"/>
                      <a:pt x="592023" y="48006"/>
                    </a:cubicBezTo>
                    <a:lnTo>
                      <a:pt x="592023" y="240026"/>
                    </a:lnTo>
                    <a:cubicBezTo>
                      <a:pt x="592023" y="266539"/>
                      <a:pt x="570530" y="288032"/>
                      <a:pt x="544017" y="288032"/>
                    </a:cubicBezTo>
                    <a:lnTo>
                      <a:pt x="413360" y="288032"/>
                    </a:lnTo>
                    <a:lnTo>
                      <a:pt x="413360" y="581006"/>
                    </a:lnTo>
                    <a:lnTo>
                      <a:pt x="178662" y="581006"/>
                    </a:lnTo>
                    <a:lnTo>
                      <a:pt x="178662" y="288032"/>
                    </a:lnTo>
                    <a:lnTo>
                      <a:pt x="48006" y="288032"/>
                    </a:lnTo>
                    <a:cubicBezTo>
                      <a:pt x="21493" y="288032"/>
                      <a:pt x="0" y="266539"/>
                      <a:pt x="0" y="240026"/>
                    </a:cubicBezTo>
                    <a:lnTo>
                      <a:pt x="0" y="48006"/>
                    </a:lnTo>
                    <a:cubicBezTo>
                      <a:pt x="0" y="21493"/>
                      <a:pt x="21493" y="0"/>
                      <a:pt x="48006"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71">
                <a:extLst>
                  <a:ext uri="{FF2B5EF4-FFF2-40B4-BE49-F238E27FC236}">
                    <a16:creationId xmlns:a16="http://schemas.microsoft.com/office/drawing/2014/main" id="{99179E3F-ECB3-E042-9B57-FC189062D478}"/>
                  </a:ext>
                </a:extLst>
              </p:cNvPr>
              <p:cNvSpPr/>
              <p:nvPr/>
            </p:nvSpPr>
            <p:spPr>
              <a:xfrm>
                <a:off x="4428378" y="1997706"/>
                <a:ext cx="410534" cy="412170"/>
              </a:xfrm>
              <a:custGeom>
                <a:avLst/>
                <a:gdLst>
                  <a:gd name="connsiteX0" fmla="*/ 72339 w 612349"/>
                  <a:gd name="connsiteY0" fmla="*/ 0 h 614789"/>
                  <a:gd name="connsiteX1" fmla="*/ 540010 w 612349"/>
                  <a:gd name="connsiteY1" fmla="*/ 0 h 614789"/>
                  <a:gd name="connsiteX2" fmla="*/ 612349 w 612349"/>
                  <a:gd name="connsiteY2" fmla="*/ 72339 h 614789"/>
                  <a:gd name="connsiteX3" fmla="*/ 612349 w 612349"/>
                  <a:gd name="connsiteY3" fmla="*/ 361685 h 614789"/>
                  <a:gd name="connsiteX4" fmla="*/ 540010 w 612349"/>
                  <a:gd name="connsiteY4" fmla="*/ 434024 h 614789"/>
                  <a:gd name="connsiteX5" fmla="*/ 433818 w 612349"/>
                  <a:gd name="connsiteY5" fmla="*/ 434024 h 614789"/>
                  <a:gd name="connsiteX6" fmla="*/ 433818 w 612349"/>
                  <a:gd name="connsiteY6" fmla="*/ 614789 h 614789"/>
                  <a:gd name="connsiteX7" fmla="*/ 178530 w 612349"/>
                  <a:gd name="connsiteY7" fmla="*/ 614789 h 614789"/>
                  <a:gd name="connsiteX8" fmla="*/ 178530 w 612349"/>
                  <a:gd name="connsiteY8" fmla="*/ 434024 h 614789"/>
                  <a:gd name="connsiteX9" fmla="*/ 72339 w 612349"/>
                  <a:gd name="connsiteY9" fmla="*/ 434024 h 614789"/>
                  <a:gd name="connsiteX10" fmla="*/ 0 w 612349"/>
                  <a:gd name="connsiteY10" fmla="*/ 361685 h 614789"/>
                  <a:gd name="connsiteX11" fmla="*/ 0 w 612349"/>
                  <a:gd name="connsiteY11" fmla="*/ 72339 h 614789"/>
                  <a:gd name="connsiteX12" fmla="*/ 72339 w 612349"/>
                  <a:gd name="connsiteY12" fmla="*/ 0 h 614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12349" h="614789">
                    <a:moveTo>
                      <a:pt x="72339" y="0"/>
                    </a:moveTo>
                    <a:lnTo>
                      <a:pt x="540010" y="0"/>
                    </a:lnTo>
                    <a:cubicBezTo>
                      <a:pt x="579962" y="0"/>
                      <a:pt x="612349" y="32387"/>
                      <a:pt x="612349" y="72339"/>
                    </a:cubicBezTo>
                    <a:lnTo>
                      <a:pt x="612349" y="361685"/>
                    </a:lnTo>
                    <a:cubicBezTo>
                      <a:pt x="612349" y="401637"/>
                      <a:pt x="579962" y="434024"/>
                      <a:pt x="540010" y="434024"/>
                    </a:cubicBezTo>
                    <a:lnTo>
                      <a:pt x="433818" y="434024"/>
                    </a:lnTo>
                    <a:lnTo>
                      <a:pt x="433818" y="614789"/>
                    </a:lnTo>
                    <a:lnTo>
                      <a:pt x="178530" y="614789"/>
                    </a:lnTo>
                    <a:lnTo>
                      <a:pt x="178530" y="434024"/>
                    </a:lnTo>
                    <a:lnTo>
                      <a:pt x="72339" y="434024"/>
                    </a:lnTo>
                    <a:cubicBezTo>
                      <a:pt x="32387" y="434024"/>
                      <a:pt x="0" y="401637"/>
                      <a:pt x="0" y="361685"/>
                    </a:cubicBezTo>
                    <a:lnTo>
                      <a:pt x="0" y="72339"/>
                    </a:lnTo>
                    <a:cubicBezTo>
                      <a:pt x="0" y="32387"/>
                      <a:pt x="32387" y="0"/>
                      <a:pt x="72339"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300F725C-3600-7E4F-91F4-CBBDAF6B74BB}"/>
                  </a:ext>
                </a:extLst>
              </p:cNvPr>
              <p:cNvSpPr/>
              <p:nvPr/>
            </p:nvSpPr>
            <p:spPr>
              <a:xfrm>
                <a:off x="4349565" y="1628800"/>
                <a:ext cx="568160" cy="568160"/>
              </a:xfrm>
              <a:prstGeom prst="ellipse">
                <a:avLst/>
              </a:prstGeom>
              <a:noFill/>
              <a:ln w="1111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4" name="TextBox 73">
            <a:extLst>
              <a:ext uri="{FF2B5EF4-FFF2-40B4-BE49-F238E27FC236}">
                <a16:creationId xmlns:a16="http://schemas.microsoft.com/office/drawing/2014/main" id="{D2AE8F38-0B1B-E146-BEC3-90B51BFF9D03}"/>
              </a:ext>
            </a:extLst>
          </p:cNvPr>
          <p:cNvSpPr txBox="1"/>
          <p:nvPr userDrawn="1"/>
        </p:nvSpPr>
        <p:spPr>
          <a:xfrm>
            <a:off x="611560" y="1779662"/>
            <a:ext cx="2145139" cy="1200329"/>
          </a:xfrm>
          <a:prstGeom prst="rect">
            <a:avLst/>
          </a:prstGeom>
          <a:noFill/>
        </p:spPr>
        <p:txBody>
          <a:bodyPr wrap="square" rtlCol="0" anchor="ctr">
            <a:spAutoFit/>
          </a:bodyPr>
          <a:lstStyle/>
          <a:p>
            <a:pPr algn="ctr"/>
            <a:r>
              <a:rPr lang="en-US" sz="3600" b="1" dirty="0">
                <a:solidFill>
                  <a:schemeClr val="accent1"/>
                </a:solidFill>
              </a:rPr>
              <a:t> PAUSE</a:t>
            </a:r>
          </a:p>
          <a:p>
            <a:pPr algn="ctr"/>
            <a:r>
              <a:rPr lang="en-US" sz="3600" b="1" dirty="0">
                <a:solidFill>
                  <a:schemeClr val="accent1"/>
                </a:solidFill>
              </a:rPr>
              <a:t>CAFÉ</a:t>
            </a:r>
          </a:p>
        </p:txBody>
      </p:sp>
    </p:spTree>
    <p:extLst>
      <p:ext uri="{BB962C8B-B14F-4D97-AF65-F5344CB8AC3E}">
        <p14:creationId xmlns:p14="http://schemas.microsoft.com/office/powerpoint/2010/main" val="10438461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ause 45 minutes">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207E8915-FDF6-1746-95BF-8BDAF1A4DC03}"/>
              </a:ext>
            </a:extLst>
          </p:cNvPr>
          <p:cNvSpPr>
            <a:spLocks noGrp="1"/>
          </p:cNvSpPr>
          <p:nvPr>
            <p:ph type="sldNum" sz="quarter" idx="10"/>
          </p:nvPr>
        </p:nvSpPr>
        <p:spPr/>
        <p:txBody>
          <a:bodyPr/>
          <a:lstStyle/>
          <a:p>
            <a:fld id="{0E434C1D-1690-3843-82F9-787CBA0F31F5}" type="slidenum">
              <a:rPr lang="fr-FR" smtClean="0"/>
              <a:pPr/>
              <a:t>‹N°›</a:t>
            </a:fld>
            <a:endParaRPr lang="fr-FR" dirty="0"/>
          </a:p>
        </p:txBody>
      </p:sp>
      <p:grpSp>
        <p:nvGrpSpPr>
          <p:cNvPr id="76" name="Groupe 75">
            <a:extLst>
              <a:ext uri="{FF2B5EF4-FFF2-40B4-BE49-F238E27FC236}">
                <a16:creationId xmlns:a16="http://schemas.microsoft.com/office/drawing/2014/main" id="{E1DFF8BF-A0D2-E446-8088-8F391AD6FBF3}"/>
              </a:ext>
            </a:extLst>
          </p:cNvPr>
          <p:cNvGrpSpPr/>
          <p:nvPr userDrawn="1"/>
        </p:nvGrpSpPr>
        <p:grpSpPr>
          <a:xfrm>
            <a:off x="3275856" y="627534"/>
            <a:ext cx="2283573" cy="2894810"/>
            <a:chOff x="2598305" y="908720"/>
            <a:chExt cx="3197831" cy="4053784"/>
          </a:xfrm>
        </p:grpSpPr>
        <p:sp>
          <p:nvSpPr>
            <p:cNvPr id="5" name="TextBox 4">
              <a:extLst>
                <a:ext uri="{FF2B5EF4-FFF2-40B4-BE49-F238E27FC236}">
                  <a16:creationId xmlns:a16="http://schemas.microsoft.com/office/drawing/2014/main" id="{2F68A9E5-978D-1E4D-9C62-F3D70E61BB5D}"/>
                </a:ext>
              </a:extLst>
            </p:cNvPr>
            <p:cNvSpPr txBox="1"/>
            <p:nvPr/>
          </p:nvSpPr>
          <p:spPr>
            <a:xfrm>
              <a:off x="3468565" y="2399316"/>
              <a:ext cx="1457316" cy="1422297"/>
            </a:xfrm>
            <a:prstGeom prst="rect">
              <a:avLst/>
            </a:prstGeom>
            <a:noFill/>
          </p:spPr>
          <p:txBody>
            <a:bodyPr wrap="none" rtlCol="0">
              <a:spAutoFit/>
            </a:bodyPr>
            <a:lstStyle/>
            <a:p>
              <a:pPr algn="ctr"/>
              <a:r>
                <a:rPr lang="en-US" sz="6000" b="1" dirty="0">
                  <a:solidFill>
                    <a:schemeClr val="accent1"/>
                  </a:solidFill>
                </a:rPr>
                <a:t>45</a:t>
              </a:r>
            </a:p>
          </p:txBody>
        </p:sp>
        <p:sp>
          <p:nvSpPr>
            <p:cNvPr id="6" name="Freeform 5">
              <a:extLst>
                <a:ext uri="{FF2B5EF4-FFF2-40B4-BE49-F238E27FC236}">
                  <a16:creationId xmlns:a16="http://schemas.microsoft.com/office/drawing/2014/main" id="{72552A27-2645-FF4D-8BF2-83759985259B}"/>
                </a:ext>
              </a:extLst>
            </p:cNvPr>
            <p:cNvSpPr>
              <a:spLocks/>
            </p:cNvSpPr>
            <p:nvPr/>
          </p:nvSpPr>
          <p:spPr bwMode="auto">
            <a:xfrm>
              <a:off x="4211361" y="2184315"/>
              <a:ext cx="96504" cy="229019"/>
            </a:xfrm>
            <a:custGeom>
              <a:avLst/>
              <a:gdLst>
                <a:gd name="connsiteX0" fmla="*/ 0 w 184150"/>
                <a:gd name="connsiteY0" fmla="*/ 0 h 437013"/>
                <a:gd name="connsiteX1" fmla="*/ 92470 w 184150"/>
                <a:gd name="connsiteY1" fmla="*/ 3174 h 437013"/>
                <a:gd name="connsiteX2" fmla="*/ 184150 w 184150"/>
                <a:gd name="connsiteY2" fmla="*/ 10314 h 437013"/>
                <a:gd name="connsiteX3" fmla="*/ 139578 w 184150"/>
                <a:gd name="connsiteY3" fmla="*/ 437013 h 437013"/>
                <a:gd name="connsiteX4" fmla="*/ 0 w 184150"/>
                <a:gd name="connsiteY4" fmla="*/ 429965 h 437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150" h="437013">
                  <a:moveTo>
                    <a:pt x="0" y="0"/>
                  </a:moveTo>
                  <a:lnTo>
                    <a:pt x="92470" y="3174"/>
                  </a:lnTo>
                  <a:lnTo>
                    <a:pt x="184150" y="10314"/>
                  </a:lnTo>
                  <a:lnTo>
                    <a:pt x="139578" y="437013"/>
                  </a:lnTo>
                  <a:lnTo>
                    <a:pt x="0" y="429965"/>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7" name="Freeform 6">
              <a:extLst>
                <a:ext uri="{FF2B5EF4-FFF2-40B4-BE49-F238E27FC236}">
                  <a16:creationId xmlns:a16="http://schemas.microsoft.com/office/drawing/2014/main" id="{17F5788B-9D0A-7547-9E62-36594A863277}"/>
                </a:ext>
              </a:extLst>
            </p:cNvPr>
            <p:cNvSpPr>
              <a:spLocks/>
            </p:cNvSpPr>
            <p:nvPr/>
          </p:nvSpPr>
          <p:spPr bwMode="auto">
            <a:xfrm>
              <a:off x="4310341" y="2191802"/>
              <a:ext cx="119821" cy="235542"/>
            </a:xfrm>
            <a:custGeom>
              <a:avLst/>
              <a:gdLst>
                <a:gd name="connsiteX0" fmla="*/ 45293 w 228642"/>
                <a:gd name="connsiteY0" fmla="*/ 0 h 449460"/>
                <a:gd name="connsiteX1" fmla="*/ 136967 w 228642"/>
                <a:gd name="connsiteY1" fmla="*/ 12706 h 449460"/>
                <a:gd name="connsiteX2" fmla="*/ 228642 w 228642"/>
                <a:gd name="connsiteY2" fmla="*/ 29382 h 449460"/>
                <a:gd name="connsiteX3" fmla="*/ 139051 w 228642"/>
                <a:gd name="connsiteY3" fmla="*/ 449460 h 449460"/>
                <a:gd name="connsiteX4" fmla="*/ 0 w 228642"/>
                <a:gd name="connsiteY4" fmla="*/ 428238 h 449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642" h="449460">
                  <a:moveTo>
                    <a:pt x="45293" y="0"/>
                  </a:moveTo>
                  <a:lnTo>
                    <a:pt x="136967" y="12706"/>
                  </a:lnTo>
                  <a:lnTo>
                    <a:pt x="228642" y="29382"/>
                  </a:lnTo>
                  <a:lnTo>
                    <a:pt x="139051" y="449460"/>
                  </a:lnTo>
                  <a:lnTo>
                    <a:pt x="0" y="428238"/>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8" name="Freeform 7">
              <a:extLst>
                <a:ext uri="{FF2B5EF4-FFF2-40B4-BE49-F238E27FC236}">
                  <a16:creationId xmlns:a16="http://schemas.microsoft.com/office/drawing/2014/main" id="{5B41A48D-1078-1849-869C-FCC5A5D91C73}"/>
                </a:ext>
              </a:extLst>
            </p:cNvPr>
            <p:cNvSpPr>
              <a:spLocks/>
            </p:cNvSpPr>
            <p:nvPr/>
          </p:nvSpPr>
          <p:spPr bwMode="auto">
            <a:xfrm>
              <a:off x="4408769" y="2212603"/>
              <a:ext cx="141191" cy="239065"/>
            </a:xfrm>
            <a:custGeom>
              <a:avLst/>
              <a:gdLst>
                <a:gd name="connsiteX0" fmla="*/ 89773 w 269420"/>
                <a:gd name="connsiteY0" fmla="*/ 0 h 456183"/>
                <a:gd name="connsiteX1" fmla="*/ 181186 w 269420"/>
                <a:gd name="connsiteY1" fmla="*/ 21422 h 456183"/>
                <a:gd name="connsiteX2" fmla="*/ 269420 w 269420"/>
                <a:gd name="connsiteY2" fmla="*/ 49190 h 456183"/>
                <a:gd name="connsiteX3" fmla="*/ 136699 w 269420"/>
                <a:gd name="connsiteY3" fmla="*/ 456183 h 456183"/>
                <a:gd name="connsiteX4" fmla="*/ 0 w 269420"/>
                <a:gd name="connsiteY4" fmla="*/ 421035 h 4561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420" h="456183">
                  <a:moveTo>
                    <a:pt x="89773" y="0"/>
                  </a:moveTo>
                  <a:lnTo>
                    <a:pt x="181186" y="21422"/>
                  </a:lnTo>
                  <a:lnTo>
                    <a:pt x="269420" y="49190"/>
                  </a:lnTo>
                  <a:lnTo>
                    <a:pt x="136699" y="456183"/>
                  </a:lnTo>
                  <a:lnTo>
                    <a:pt x="0" y="421035"/>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9" name="Freeform 8">
              <a:extLst>
                <a:ext uri="{FF2B5EF4-FFF2-40B4-BE49-F238E27FC236}">
                  <a16:creationId xmlns:a16="http://schemas.microsoft.com/office/drawing/2014/main" id="{016BC4E4-5027-8C4E-9E7C-8E3C8692388B}"/>
                </a:ext>
              </a:extLst>
            </p:cNvPr>
            <p:cNvSpPr>
              <a:spLocks/>
            </p:cNvSpPr>
            <p:nvPr/>
          </p:nvSpPr>
          <p:spPr bwMode="auto">
            <a:xfrm>
              <a:off x="4504869" y="2245879"/>
              <a:ext cx="160732" cy="240487"/>
            </a:xfrm>
            <a:custGeom>
              <a:avLst/>
              <a:gdLst>
                <a:gd name="connsiteX0" fmla="*/ 132876 w 306707"/>
                <a:gd name="connsiteY0" fmla="*/ 0 h 458898"/>
                <a:gd name="connsiteX1" fmla="*/ 220982 w 306707"/>
                <a:gd name="connsiteY1" fmla="*/ 30177 h 458898"/>
                <a:gd name="connsiteX2" fmla="*/ 306707 w 306707"/>
                <a:gd name="connsiteY2" fmla="*/ 65118 h 458898"/>
                <a:gd name="connsiteX3" fmla="*/ 131605 w 306707"/>
                <a:gd name="connsiteY3" fmla="*/ 458898 h 458898"/>
                <a:gd name="connsiteX4" fmla="*/ 122025 w 306707"/>
                <a:gd name="connsiteY4" fmla="*/ 454284 h 458898"/>
                <a:gd name="connsiteX5" fmla="*/ 0 w 306707"/>
                <a:gd name="connsiteY5" fmla="*/ 409622 h 458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6707" h="458898">
                  <a:moveTo>
                    <a:pt x="132876" y="0"/>
                  </a:moveTo>
                  <a:lnTo>
                    <a:pt x="220982" y="30177"/>
                  </a:lnTo>
                  <a:lnTo>
                    <a:pt x="306707" y="65118"/>
                  </a:lnTo>
                  <a:lnTo>
                    <a:pt x="131605" y="458898"/>
                  </a:lnTo>
                  <a:lnTo>
                    <a:pt x="122025" y="454284"/>
                  </a:lnTo>
                  <a:lnTo>
                    <a:pt x="0" y="40962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0" name="Freeform 9">
              <a:extLst>
                <a:ext uri="{FF2B5EF4-FFF2-40B4-BE49-F238E27FC236}">
                  <a16:creationId xmlns:a16="http://schemas.microsoft.com/office/drawing/2014/main" id="{C7D926E9-AD00-5D41-92C0-817183807412}"/>
                </a:ext>
              </a:extLst>
            </p:cNvPr>
            <p:cNvSpPr>
              <a:spLocks/>
            </p:cNvSpPr>
            <p:nvPr/>
          </p:nvSpPr>
          <p:spPr bwMode="auto">
            <a:xfrm>
              <a:off x="4597472" y="2291636"/>
              <a:ext cx="177945" cy="239087"/>
            </a:xfrm>
            <a:custGeom>
              <a:avLst/>
              <a:gdLst>
                <a:gd name="connsiteX0" fmla="*/ 174749 w 339553"/>
                <a:gd name="connsiteY0" fmla="*/ 0 h 456226"/>
                <a:gd name="connsiteX1" fmla="*/ 258736 w 339553"/>
                <a:gd name="connsiteY1" fmla="*/ 39668 h 456226"/>
                <a:gd name="connsiteX2" fmla="*/ 339553 w 339553"/>
                <a:gd name="connsiteY2" fmla="*/ 84096 h 456226"/>
                <a:gd name="connsiteX3" fmla="*/ 125209 w 339553"/>
                <a:gd name="connsiteY3" fmla="*/ 456226 h 456226"/>
                <a:gd name="connsiteX4" fmla="*/ 104561 w 339553"/>
                <a:gd name="connsiteY4" fmla="*/ 443682 h 456226"/>
                <a:gd name="connsiteX5" fmla="*/ 0 w 339553"/>
                <a:gd name="connsiteY5" fmla="*/ 393312 h 456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9553" h="456226">
                  <a:moveTo>
                    <a:pt x="174749" y="0"/>
                  </a:moveTo>
                  <a:lnTo>
                    <a:pt x="258736" y="39668"/>
                  </a:lnTo>
                  <a:lnTo>
                    <a:pt x="339553" y="84096"/>
                  </a:lnTo>
                  <a:lnTo>
                    <a:pt x="125209" y="456226"/>
                  </a:lnTo>
                  <a:lnTo>
                    <a:pt x="104561" y="443682"/>
                  </a:lnTo>
                  <a:lnTo>
                    <a:pt x="0" y="39331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1" name="Freeform 10">
              <a:extLst>
                <a:ext uri="{FF2B5EF4-FFF2-40B4-BE49-F238E27FC236}">
                  <a16:creationId xmlns:a16="http://schemas.microsoft.com/office/drawing/2014/main" id="{E97D959C-9135-5045-B585-A3CF3B5855CB}"/>
                </a:ext>
              </a:extLst>
            </p:cNvPr>
            <p:cNvSpPr>
              <a:spLocks/>
            </p:cNvSpPr>
            <p:nvPr/>
          </p:nvSpPr>
          <p:spPr bwMode="auto">
            <a:xfrm>
              <a:off x="4685427" y="2348208"/>
              <a:ext cx="194812" cy="236146"/>
            </a:xfrm>
            <a:custGeom>
              <a:avLst/>
              <a:gdLst>
                <a:gd name="connsiteX0" fmla="*/ 216048 w 371741"/>
                <a:gd name="connsiteY0" fmla="*/ 0 h 450613"/>
                <a:gd name="connsiteX1" fmla="*/ 295483 w 371741"/>
                <a:gd name="connsiteY1" fmla="*/ 49213 h 450613"/>
                <a:gd name="connsiteX2" fmla="*/ 371741 w 371741"/>
                <a:gd name="connsiteY2" fmla="*/ 102394 h 450613"/>
                <a:gd name="connsiteX3" fmla="*/ 118526 w 371741"/>
                <a:gd name="connsiteY3" fmla="*/ 450613 h 450613"/>
                <a:gd name="connsiteX4" fmla="*/ 86921 w 371741"/>
                <a:gd name="connsiteY4" fmla="*/ 426979 h 450613"/>
                <a:gd name="connsiteX5" fmla="*/ 0 w 371741"/>
                <a:gd name="connsiteY5" fmla="*/ 374173 h 450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1741" h="450613">
                  <a:moveTo>
                    <a:pt x="216048" y="0"/>
                  </a:moveTo>
                  <a:lnTo>
                    <a:pt x="295483" y="49213"/>
                  </a:lnTo>
                  <a:lnTo>
                    <a:pt x="371741" y="102394"/>
                  </a:lnTo>
                  <a:lnTo>
                    <a:pt x="118526" y="450613"/>
                  </a:lnTo>
                  <a:lnTo>
                    <a:pt x="86921" y="426979"/>
                  </a:lnTo>
                  <a:lnTo>
                    <a:pt x="0" y="374173"/>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2" name="Freeform 11">
              <a:extLst>
                <a:ext uri="{FF2B5EF4-FFF2-40B4-BE49-F238E27FC236}">
                  <a16:creationId xmlns:a16="http://schemas.microsoft.com/office/drawing/2014/main" id="{2DB85336-8910-0148-9DDC-F6068620C331}"/>
                </a:ext>
              </a:extLst>
            </p:cNvPr>
            <p:cNvSpPr>
              <a:spLocks/>
            </p:cNvSpPr>
            <p:nvPr/>
          </p:nvSpPr>
          <p:spPr bwMode="auto">
            <a:xfrm>
              <a:off x="4768550" y="2417259"/>
              <a:ext cx="208194" cy="228922"/>
            </a:xfrm>
            <a:custGeom>
              <a:avLst/>
              <a:gdLst>
                <a:gd name="connsiteX0" fmla="*/ 253606 w 397275"/>
                <a:gd name="connsiteY0" fmla="*/ 0 h 436827"/>
                <a:gd name="connsiteX1" fmla="*/ 326631 w 397275"/>
                <a:gd name="connsiteY1" fmla="*/ 56356 h 436827"/>
                <a:gd name="connsiteX2" fmla="*/ 397275 w 397275"/>
                <a:gd name="connsiteY2" fmla="*/ 116681 h 436827"/>
                <a:gd name="connsiteX3" fmla="*/ 108971 w 397275"/>
                <a:gd name="connsiteY3" fmla="*/ 436827 h 436827"/>
                <a:gd name="connsiteX4" fmla="*/ 68544 w 397275"/>
                <a:gd name="connsiteY4" fmla="*/ 400085 h 436827"/>
                <a:gd name="connsiteX5" fmla="*/ 0 w 397275"/>
                <a:gd name="connsiteY5" fmla="*/ 348829 h 436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7275" h="436827">
                  <a:moveTo>
                    <a:pt x="253606" y="0"/>
                  </a:moveTo>
                  <a:lnTo>
                    <a:pt x="326631" y="56356"/>
                  </a:lnTo>
                  <a:lnTo>
                    <a:pt x="397275" y="116681"/>
                  </a:lnTo>
                  <a:lnTo>
                    <a:pt x="108971" y="436827"/>
                  </a:lnTo>
                  <a:lnTo>
                    <a:pt x="68544" y="400085"/>
                  </a:lnTo>
                  <a:lnTo>
                    <a:pt x="0" y="34882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3" name="Freeform 12">
              <a:extLst>
                <a:ext uri="{FF2B5EF4-FFF2-40B4-BE49-F238E27FC236}">
                  <a16:creationId xmlns:a16="http://schemas.microsoft.com/office/drawing/2014/main" id="{D6ED1AE7-7F05-0646-8A57-EF99C5BBCD81}"/>
                </a:ext>
              </a:extLst>
            </p:cNvPr>
            <p:cNvSpPr>
              <a:spLocks/>
            </p:cNvSpPr>
            <p:nvPr/>
          </p:nvSpPr>
          <p:spPr bwMode="auto">
            <a:xfrm>
              <a:off x="4845489" y="2496292"/>
              <a:ext cx="220272" cy="219888"/>
            </a:xfrm>
            <a:custGeom>
              <a:avLst/>
              <a:gdLst>
                <a:gd name="connsiteX0" fmla="*/ 289277 w 420324"/>
                <a:gd name="connsiteY0" fmla="*/ 0 h 419590"/>
                <a:gd name="connsiteX1" fmla="*/ 355992 w 420324"/>
                <a:gd name="connsiteY1" fmla="*/ 63500 h 419590"/>
                <a:gd name="connsiteX2" fmla="*/ 420324 w 420324"/>
                <a:gd name="connsiteY2" fmla="*/ 130969 h 419590"/>
                <a:gd name="connsiteX3" fmla="*/ 99032 w 420324"/>
                <a:gd name="connsiteY3" fmla="*/ 419590 h 419590"/>
                <a:gd name="connsiteX4" fmla="*/ 51096 w 420324"/>
                <a:gd name="connsiteY4" fmla="*/ 366847 h 419590"/>
                <a:gd name="connsiteX5" fmla="*/ 0 w 420324"/>
                <a:gd name="connsiteY5" fmla="*/ 320409 h 419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0324" h="419590">
                  <a:moveTo>
                    <a:pt x="289277" y="0"/>
                  </a:moveTo>
                  <a:lnTo>
                    <a:pt x="355992" y="63500"/>
                  </a:lnTo>
                  <a:lnTo>
                    <a:pt x="420324" y="130969"/>
                  </a:lnTo>
                  <a:lnTo>
                    <a:pt x="99032" y="419590"/>
                  </a:lnTo>
                  <a:lnTo>
                    <a:pt x="51096" y="366847"/>
                  </a:lnTo>
                  <a:lnTo>
                    <a:pt x="0" y="32040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4" name="Freeform 13">
              <a:extLst>
                <a:ext uri="{FF2B5EF4-FFF2-40B4-BE49-F238E27FC236}">
                  <a16:creationId xmlns:a16="http://schemas.microsoft.com/office/drawing/2014/main" id="{1175A5B6-B28F-B145-948C-672A32C9F257}"/>
                </a:ext>
              </a:extLst>
            </p:cNvPr>
            <p:cNvSpPr>
              <a:spLocks/>
            </p:cNvSpPr>
            <p:nvPr/>
          </p:nvSpPr>
          <p:spPr bwMode="auto">
            <a:xfrm>
              <a:off x="4914861" y="2583646"/>
              <a:ext cx="229104" cy="208896"/>
            </a:xfrm>
            <a:custGeom>
              <a:avLst/>
              <a:gdLst>
                <a:gd name="connsiteX0" fmla="*/ 321351 w 437174"/>
                <a:gd name="connsiteY0" fmla="*/ 0 h 398615"/>
                <a:gd name="connsiteX1" fmla="*/ 380849 w 437174"/>
                <a:gd name="connsiteY1" fmla="*/ 71485 h 398615"/>
                <a:gd name="connsiteX2" fmla="*/ 437174 w 437174"/>
                <a:gd name="connsiteY2" fmla="*/ 144559 h 398615"/>
                <a:gd name="connsiteX3" fmla="*/ 87961 w 437174"/>
                <a:gd name="connsiteY3" fmla="*/ 398615 h 398615"/>
                <a:gd name="connsiteX4" fmla="*/ 36295 w 437174"/>
                <a:gd name="connsiteY4" fmla="*/ 329524 h 398615"/>
                <a:gd name="connsiteX5" fmla="*/ 0 w 437174"/>
                <a:gd name="connsiteY5" fmla="*/ 289589 h 398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174" h="398615">
                  <a:moveTo>
                    <a:pt x="321351" y="0"/>
                  </a:moveTo>
                  <a:lnTo>
                    <a:pt x="380849" y="71485"/>
                  </a:lnTo>
                  <a:lnTo>
                    <a:pt x="437174" y="144559"/>
                  </a:lnTo>
                  <a:lnTo>
                    <a:pt x="87961" y="398615"/>
                  </a:lnTo>
                  <a:lnTo>
                    <a:pt x="36295" y="329524"/>
                  </a:lnTo>
                  <a:lnTo>
                    <a:pt x="0" y="28958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5" name="Freeform 14">
              <a:extLst>
                <a:ext uri="{FF2B5EF4-FFF2-40B4-BE49-F238E27FC236}">
                  <a16:creationId xmlns:a16="http://schemas.microsoft.com/office/drawing/2014/main" id="{D0F71AE2-98EC-7748-99C6-17CD06CA47F4}"/>
                </a:ext>
              </a:extLst>
            </p:cNvPr>
            <p:cNvSpPr>
              <a:spLocks/>
            </p:cNvSpPr>
            <p:nvPr/>
          </p:nvSpPr>
          <p:spPr bwMode="auto">
            <a:xfrm>
              <a:off x="4976790" y="2680982"/>
              <a:ext cx="235393" cy="194948"/>
            </a:xfrm>
            <a:custGeom>
              <a:avLst/>
              <a:gdLst>
                <a:gd name="connsiteX0" fmla="*/ 348475 w 449177"/>
                <a:gd name="connsiteY0" fmla="*/ 0 h 371997"/>
                <a:gd name="connsiteX1" fmla="*/ 400809 w 449177"/>
                <a:gd name="connsiteY1" fmla="*/ 77728 h 371997"/>
                <a:gd name="connsiteX2" fmla="*/ 449177 w 449177"/>
                <a:gd name="connsiteY2" fmla="*/ 157043 h 371997"/>
                <a:gd name="connsiteX3" fmla="*/ 76436 w 449177"/>
                <a:gd name="connsiteY3" fmla="*/ 371997 h 371997"/>
                <a:gd name="connsiteX4" fmla="*/ 22992 w 449177"/>
                <a:gd name="connsiteY4" fmla="*/ 284026 h 371997"/>
                <a:gd name="connsiteX5" fmla="*/ 0 w 449177"/>
                <a:gd name="connsiteY5" fmla="*/ 253278 h 371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177" h="371997">
                  <a:moveTo>
                    <a:pt x="348475" y="0"/>
                  </a:moveTo>
                  <a:lnTo>
                    <a:pt x="400809" y="77728"/>
                  </a:lnTo>
                  <a:lnTo>
                    <a:pt x="449177" y="157043"/>
                  </a:lnTo>
                  <a:lnTo>
                    <a:pt x="76436" y="371997"/>
                  </a:lnTo>
                  <a:lnTo>
                    <a:pt x="22992" y="284026"/>
                  </a:lnTo>
                  <a:lnTo>
                    <a:pt x="0" y="253278"/>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6" name="Freeform 15">
              <a:extLst>
                <a:ext uri="{FF2B5EF4-FFF2-40B4-BE49-F238E27FC236}">
                  <a16:creationId xmlns:a16="http://schemas.microsoft.com/office/drawing/2014/main" id="{7C7B4A71-B05C-6949-9655-0DEEBCD53080}"/>
                </a:ext>
              </a:extLst>
            </p:cNvPr>
            <p:cNvSpPr>
              <a:spLocks/>
            </p:cNvSpPr>
            <p:nvPr/>
          </p:nvSpPr>
          <p:spPr bwMode="auto">
            <a:xfrm>
              <a:off x="5030423" y="2784975"/>
              <a:ext cx="239996" cy="179138"/>
            </a:xfrm>
            <a:custGeom>
              <a:avLst/>
              <a:gdLst>
                <a:gd name="connsiteX0" fmla="*/ 374575 w 457959"/>
                <a:gd name="connsiteY0" fmla="*/ 0 h 341831"/>
                <a:gd name="connsiteX1" fmla="*/ 418252 w 457959"/>
                <a:gd name="connsiteY1" fmla="*/ 81830 h 341831"/>
                <a:gd name="connsiteX2" fmla="*/ 457959 w 457959"/>
                <a:gd name="connsiteY2" fmla="*/ 166042 h 341831"/>
                <a:gd name="connsiteX3" fmla="*/ 62981 w 457959"/>
                <a:gd name="connsiteY3" fmla="*/ 341831 h 341831"/>
                <a:gd name="connsiteX4" fmla="*/ 11897 w 457959"/>
                <a:gd name="connsiteY4" fmla="*/ 235786 h 341831"/>
                <a:gd name="connsiteX5" fmla="*/ 0 w 457959"/>
                <a:gd name="connsiteY5" fmla="*/ 216203 h 341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959" h="341831">
                  <a:moveTo>
                    <a:pt x="374575" y="0"/>
                  </a:moveTo>
                  <a:lnTo>
                    <a:pt x="418252" y="81830"/>
                  </a:lnTo>
                  <a:lnTo>
                    <a:pt x="457959" y="166042"/>
                  </a:lnTo>
                  <a:lnTo>
                    <a:pt x="62981" y="341831"/>
                  </a:lnTo>
                  <a:lnTo>
                    <a:pt x="11897" y="235786"/>
                  </a:lnTo>
                  <a:lnTo>
                    <a:pt x="0" y="216203"/>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7" name="Freeform 16">
              <a:extLst>
                <a:ext uri="{FF2B5EF4-FFF2-40B4-BE49-F238E27FC236}">
                  <a16:creationId xmlns:a16="http://schemas.microsoft.com/office/drawing/2014/main" id="{29279A76-B22B-E44C-B724-60D66579A12C}"/>
                </a:ext>
              </a:extLst>
            </p:cNvPr>
            <p:cNvSpPr>
              <a:spLocks/>
            </p:cNvSpPr>
            <p:nvPr/>
          </p:nvSpPr>
          <p:spPr bwMode="auto">
            <a:xfrm>
              <a:off x="5074848" y="2896454"/>
              <a:ext cx="240496" cy="160089"/>
            </a:xfrm>
            <a:custGeom>
              <a:avLst/>
              <a:gdLst>
                <a:gd name="connsiteX0" fmla="*/ 391508 w 458913"/>
                <a:gd name="connsiteY0" fmla="*/ 0 h 305483"/>
                <a:gd name="connsiteX1" fmla="*/ 427986 w 458913"/>
                <a:gd name="connsiteY1" fmla="*/ 85631 h 305483"/>
                <a:gd name="connsiteX2" fmla="*/ 458913 w 458913"/>
                <a:gd name="connsiteY2" fmla="*/ 172054 h 305483"/>
                <a:gd name="connsiteX3" fmla="*/ 48921 w 458913"/>
                <a:gd name="connsiteY3" fmla="*/ 305483 h 305483"/>
                <a:gd name="connsiteX4" fmla="*/ 3836 w 458913"/>
                <a:gd name="connsiteY4" fmla="*/ 182301 h 305483"/>
                <a:gd name="connsiteX5" fmla="*/ 0 w 458913"/>
                <a:gd name="connsiteY5" fmla="*/ 174338 h 305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8913" h="305483">
                  <a:moveTo>
                    <a:pt x="391508" y="0"/>
                  </a:moveTo>
                  <a:lnTo>
                    <a:pt x="427986" y="85631"/>
                  </a:lnTo>
                  <a:lnTo>
                    <a:pt x="458913" y="172054"/>
                  </a:lnTo>
                  <a:lnTo>
                    <a:pt x="48921" y="305483"/>
                  </a:lnTo>
                  <a:lnTo>
                    <a:pt x="3836" y="182301"/>
                  </a:lnTo>
                  <a:lnTo>
                    <a:pt x="0" y="174338"/>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8" name="Freeform 17">
              <a:extLst>
                <a:ext uri="{FF2B5EF4-FFF2-40B4-BE49-F238E27FC236}">
                  <a16:creationId xmlns:a16="http://schemas.microsoft.com/office/drawing/2014/main" id="{BE377C7B-2676-DB4F-A5BD-73B62678BD5E}"/>
                </a:ext>
              </a:extLst>
            </p:cNvPr>
            <p:cNvSpPr>
              <a:spLocks/>
            </p:cNvSpPr>
            <p:nvPr/>
          </p:nvSpPr>
          <p:spPr bwMode="auto">
            <a:xfrm>
              <a:off x="5109492" y="3012093"/>
              <a:ext cx="239129" cy="140421"/>
            </a:xfrm>
            <a:custGeom>
              <a:avLst/>
              <a:gdLst>
                <a:gd name="connsiteX0" fmla="*/ 409452 w 456305"/>
                <a:gd name="connsiteY0" fmla="*/ 0 h 267951"/>
                <a:gd name="connsiteX1" fmla="*/ 434864 w 456305"/>
                <a:gd name="connsiteY1" fmla="*/ 88234 h 267951"/>
                <a:gd name="connsiteX2" fmla="*/ 456305 w 456305"/>
                <a:gd name="connsiteY2" fmla="*/ 178058 h 267951"/>
                <a:gd name="connsiteX3" fmla="*/ 34711 w 456305"/>
                <a:gd name="connsiteY3" fmla="*/ 267951 h 267951"/>
                <a:gd name="connsiteX4" fmla="*/ 0 w 456305"/>
                <a:gd name="connsiteY4" fmla="*/ 132953 h 2679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6305" h="267951">
                  <a:moveTo>
                    <a:pt x="409452" y="0"/>
                  </a:moveTo>
                  <a:lnTo>
                    <a:pt x="434864" y="88234"/>
                  </a:lnTo>
                  <a:lnTo>
                    <a:pt x="456305" y="178058"/>
                  </a:lnTo>
                  <a:lnTo>
                    <a:pt x="34711" y="267951"/>
                  </a:lnTo>
                  <a:lnTo>
                    <a:pt x="0" y="132953"/>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19" name="Freeform 18">
              <a:extLst>
                <a:ext uri="{FF2B5EF4-FFF2-40B4-BE49-F238E27FC236}">
                  <a16:creationId xmlns:a16="http://schemas.microsoft.com/office/drawing/2014/main" id="{96DB9A8F-CA85-2F48-8598-4F6982292986}"/>
                </a:ext>
              </a:extLst>
            </p:cNvPr>
            <p:cNvSpPr>
              <a:spLocks/>
            </p:cNvSpPr>
            <p:nvPr/>
          </p:nvSpPr>
          <p:spPr bwMode="auto">
            <a:xfrm>
              <a:off x="5133516" y="3131061"/>
              <a:ext cx="235903" cy="119816"/>
            </a:xfrm>
            <a:custGeom>
              <a:avLst/>
              <a:gdLst>
                <a:gd name="connsiteX0" fmla="*/ 421561 w 450149"/>
                <a:gd name="connsiteY0" fmla="*/ 0 h 228633"/>
                <a:gd name="connsiteX1" fmla="*/ 439826 w 450149"/>
                <a:gd name="connsiteY1" fmla="*/ 91085 h 228633"/>
                <a:gd name="connsiteX2" fmla="*/ 450149 w 450149"/>
                <a:gd name="connsiteY2" fmla="*/ 183754 h 228633"/>
                <a:gd name="connsiteX3" fmla="*/ 21237 w 450149"/>
                <a:gd name="connsiteY3" fmla="*/ 228633 h 228633"/>
                <a:gd name="connsiteX4" fmla="*/ 0 w 450149"/>
                <a:gd name="connsiteY4" fmla="*/ 89481 h 228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149" h="228633">
                  <a:moveTo>
                    <a:pt x="421561" y="0"/>
                  </a:moveTo>
                  <a:lnTo>
                    <a:pt x="439826" y="91085"/>
                  </a:lnTo>
                  <a:lnTo>
                    <a:pt x="450149" y="183754"/>
                  </a:lnTo>
                  <a:lnTo>
                    <a:pt x="21237" y="228633"/>
                  </a:lnTo>
                  <a:lnTo>
                    <a:pt x="0" y="89481"/>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0" name="Freeform 19">
              <a:extLst>
                <a:ext uri="{FF2B5EF4-FFF2-40B4-BE49-F238E27FC236}">
                  <a16:creationId xmlns:a16="http://schemas.microsoft.com/office/drawing/2014/main" id="{93B58CD2-D8A2-CD46-9861-F8E2DA4BB6FE}"/>
                </a:ext>
              </a:extLst>
            </p:cNvPr>
            <p:cNvSpPr>
              <a:spLocks/>
            </p:cNvSpPr>
            <p:nvPr/>
          </p:nvSpPr>
          <p:spPr bwMode="auto">
            <a:xfrm>
              <a:off x="5147510" y="3253355"/>
              <a:ext cx="229397" cy="97336"/>
            </a:xfrm>
            <a:custGeom>
              <a:avLst/>
              <a:gdLst>
                <a:gd name="connsiteX0" fmla="*/ 429008 w 437735"/>
                <a:gd name="connsiteY0" fmla="*/ 0 h 185737"/>
                <a:gd name="connsiteX1" fmla="*/ 436942 w 437735"/>
                <a:gd name="connsiteY1" fmla="*/ 92869 h 185737"/>
                <a:gd name="connsiteX2" fmla="*/ 437735 w 437735"/>
                <a:gd name="connsiteY2" fmla="*/ 185737 h 185737"/>
                <a:gd name="connsiteX3" fmla="*/ 7097 w 437735"/>
                <a:gd name="connsiteY3" fmla="*/ 185737 h 185737"/>
                <a:gd name="connsiteX4" fmla="*/ 0 w 437735"/>
                <a:gd name="connsiteY4" fmla="*/ 45199 h 185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735" h="185737">
                  <a:moveTo>
                    <a:pt x="429008" y="0"/>
                  </a:moveTo>
                  <a:lnTo>
                    <a:pt x="436942" y="92869"/>
                  </a:lnTo>
                  <a:lnTo>
                    <a:pt x="437735" y="185737"/>
                  </a:lnTo>
                  <a:lnTo>
                    <a:pt x="7097" y="185737"/>
                  </a:lnTo>
                  <a:lnTo>
                    <a:pt x="0" y="4519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1" name="Freeform 20">
              <a:extLst>
                <a:ext uri="{FF2B5EF4-FFF2-40B4-BE49-F238E27FC236}">
                  <a16:creationId xmlns:a16="http://schemas.microsoft.com/office/drawing/2014/main" id="{9D5316F3-758D-E241-BB86-7D9C3C5FC16E}"/>
                </a:ext>
              </a:extLst>
            </p:cNvPr>
            <p:cNvSpPr>
              <a:spLocks/>
            </p:cNvSpPr>
            <p:nvPr/>
          </p:nvSpPr>
          <p:spPr bwMode="auto">
            <a:xfrm>
              <a:off x="5147500" y="3377314"/>
              <a:ext cx="229407" cy="96504"/>
            </a:xfrm>
            <a:custGeom>
              <a:avLst/>
              <a:gdLst>
                <a:gd name="connsiteX0" fmla="*/ 7036 w 437754"/>
                <a:gd name="connsiteY0" fmla="*/ 0 h 184150"/>
                <a:gd name="connsiteX1" fmla="*/ 437754 w 437754"/>
                <a:gd name="connsiteY1" fmla="*/ 0 h 184150"/>
                <a:gd name="connsiteX2" fmla="*/ 436961 w 437754"/>
                <a:gd name="connsiteY2" fmla="*/ 92470 h 184150"/>
                <a:gd name="connsiteX3" fmla="*/ 429027 w 437754"/>
                <a:gd name="connsiteY3" fmla="*/ 184150 h 184150"/>
                <a:gd name="connsiteX4" fmla="*/ 0 w 437754"/>
                <a:gd name="connsiteY4" fmla="*/ 139335 h 184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754" h="184150">
                  <a:moveTo>
                    <a:pt x="7036" y="0"/>
                  </a:moveTo>
                  <a:lnTo>
                    <a:pt x="437754" y="0"/>
                  </a:lnTo>
                  <a:lnTo>
                    <a:pt x="436961" y="92470"/>
                  </a:lnTo>
                  <a:lnTo>
                    <a:pt x="429027" y="184150"/>
                  </a:lnTo>
                  <a:lnTo>
                    <a:pt x="0" y="139335"/>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2" name="Freeform 21">
              <a:extLst>
                <a:ext uri="{FF2B5EF4-FFF2-40B4-BE49-F238E27FC236}">
                  <a16:creationId xmlns:a16="http://schemas.microsoft.com/office/drawing/2014/main" id="{395CD7C8-1F42-124C-BC80-EA3B0DE8BB7B}"/>
                </a:ext>
              </a:extLst>
            </p:cNvPr>
            <p:cNvSpPr>
              <a:spLocks/>
            </p:cNvSpPr>
            <p:nvPr/>
          </p:nvSpPr>
          <p:spPr bwMode="auto">
            <a:xfrm>
              <a:off x="5133516" y="3476453"/>
              <a:ext cx="235903" cy="119659"/>
            </a:xfrm>
            <a:custGeom>
              <a:avLst/>
              <a:gdLst>
                <a:gd name="connsiteX0" fmla="*/ 21192 w 450149"/>
                <a:gd name="connsiteY0" fmla="*/ 0 h 228334"/>
                <a:gd name="connsiteX1" fmla="*/ 450149 w 450149"/>
                <a:gd name="connsiteY1" fmla="*/ 44981 h 228334"/>
                <a:gd name="connsiteX2" fmla="*/ 439826 w 450149"/>
                <a:gd name="connsiteY2" fmla="*/ 138252 h 228334"/>
                <a:gd name="connsiteX3" fmla="*/ 421561 w 450149"/>
                <a:gd name="connsiteY3" fmla="*/ 228334 h 228334"/>
                <a:gd name="connsiteX4" fmla="*/ 0 w 450149"/>
                <a:gd name="connsiteY4" fmla="*/ 138853 h 2283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149" h="228334">
                  <a:moveTo>
                    <a:pt x="21192" y="0"/>
                  </a:moveTo>
                  <a:lnTo>
                    <a:pt x="450149" y="44981"/>
                  </a:lnTo>
                  <a:lnTo>
                    <a:pt x="439826" y="138252"/>
                  </a:lnTo>
                  <a:lnTo>
                    <a:pt x="421561" y="228334"/>
                  </a:lnTo>
                  <a:lnTo>
                    <a:pt x="0" y="138853"/>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3" name="Freeform 22">
              <a:extLst>
                <a:ext uri="{FF2B5EF4-FFF2-40B4-BE49-F238E27FC236}">
                  <a16:creationId xmlns:a16="http://schemas.microsoft.com/office/drawing/2014/main" id="{3DCEB063-DC9E-EF4C-88F8-B8238195A4DD}"/>
                </a:ext>
              </a:extLst>
            </p:cNvPr>
            <p:cNvSpPr>
              <a:spLocks/>
            </p:cNvSpPr>
            <p:nvPr/>
          </p:nvSpPr>
          <p:spPr bwMode="auto">
            <a:xfrm>
              <a:off x="5109294" y="3575449"/>
              <a:ext cx="239326" cy="140464"/>
            </a:xfrm>
            <a:custGeom>
              <a:avLst/>
              <a:gdLst>
                <a:gd name="connsiteX0" fmla="*/ 34701 w 456682"/>
                <a:gd name="connsiteY0" fmla="*/ 0 h 268033"/>
                <a:gd name="connsiteX1" fmla="*/ 456682 w 456682"/>
                <a:gd name="connsiteY1" fmla="*/ 89975 h 268033"/>
                <a:gd name="connsiteX2" fmla="*/ 435241 w 456682"/>
                <a:gd name="connsiteY2" fmla="*/ 179799 h 268033"/>
                <a:gd name="connsiteX3" fmla="*/ 409829 w 456682"/>
                <a:gd name="connsiteY3" fmla="*/ 268033 h 268033"/>
                <a:gd name="connsiteX4" fmla="*/ 0 w 456682"/>
                <a:gd name="connsiteY4" fmla="*/ 134958 h 2680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6682" h="268033">
                  <a:moveTo>
                    <a:pt x="34701" y="0"/>
                  </a:moveTo>
                  <a:lnTo>
                    <a:pt x="456682" y="89975"/>
                  </a:lnTo>
                  <a:lnTo>
                    <a:pt x="435241" y="179799"/>
                  </a:lnTo>
                  <a:lnTo>
                    <a:pt x="409829" y="268033"/>
                  </a:lnTo>
                  <a:lnTo>
                    <a:pt x="0" y="134958"/>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4" name="Freeform 23">
              <a:extLst>
                <a:ext uri="{FF2B5EF4-FFF2-40B4-BE49-F238E27FC236}">
                  <a16:creationId xmlns:a16="http://schemas.microsoft.com/office/drawing/2014/main" id="{9E532801-CD74-7C47-AD09-87F4BC3E3C6F}"/>
                </a:ext>
              </a:extLst>
            </p:cNvPr>
            <p:cNvSpPr>
              <a:spLocks/>
            </p:cNvSpPr>
            <p:nvPr/>
          </p:nvSpPr>
          <p:spPr bwMode="auto">
            <a:xfrm>
              <a:off x="5074517" y="3670743"/>
              <a:ext cx="240826" cy="160807"/>
            </a:xfrm>
            <a:custGeom>
              <a:avLst/>
              <a:gdLst>
                <a:gd name="connsiteX0" fmla="*/ 49471 w 459543"/>
                <a:gd name="connsiteY0" fmla="*/ 0 h 306853"/>
                <a:gd name="connsiteX1" fmla="*/ 459543 w 459543"/>
                <a:gd name="connsiteY1" fmla="*/ 133022 h 306853"/>
                <a:gd name="connsiteX2" fmla="*/ 428616 w 459543"/>
                <a:gd name="connsiteY2" fmla="*/ 221128 h 306853"/>
                <a:gd name="connsiteX3" fmla="*/ 392138 w 459543"/>
                <a:gd name="connsiteY3" fmla="*/ 306853 h 306853"/>
                <a:gd name="connsiteX4" fmla="*/ 0 w 459543"/>
                <a:gd name="connsiteY4" fmla="*/ 132235 h 306853"/>
                <a:gd name="connsiteX5" fmla="*/ 4466 w 459543"/>
                <a:gd name="connsiteY5" fmla="*/ 122964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543" h="306853">
                  <a:moveTo>
                    <a:pt x="49471" y="0"/>
                  </a:moveTo>
                  <a:lnTo>
                    <a:pt x="459543" y="133022"/>
                  </a:lnTo>
                  <a:lnTo>
                    <a:pt x="428616" y="221128"/>
                  </a:lnTo>
                  <a:lnTo>
                    <a:pt x="392138" y="306853"/>
                  </a:lnTo>
                  <a:lnTo>
                    <a:pt x="0" y="132235"/>
                  </a:lnTo>
                  <a:lnTo>
                    <a:pt x="4466" y="122964"/>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5" name="Freeform 24">
              <a:extLst>
                <a:ext uri="{FF2B5EF4-FFF2-40B4-BE49-F238E27FC236}">
                  <a16:creationId xmlns:a16="http://schemas.microsoft.com/office/drawing/2014/main" id="{2290707C-5F21-3B4D-BDAA-259A3508EE89}"/>
                </a:ext>
              </a:extLst>
            </p:cNvPr>
            <p:cNvSpPr>
              <a:spLocks/>
            </p:cNvSpPr>
            <p:nvPr/>
          </p:nvSpPr>
          <p:spPr bwMode="auto">
            <a:xfrm>
              <a:off x="5030332" y="3763325"/>
              <a:ext cx="240086" cy="178874"/>
            </a:xfrm>
            <a:custGeom>
              <a:avLst/>
              <a:gdLst>
                <a:gd name="connsiteX0" fmla="*/ 62913 w 458133"/>
                <a:gd name="connsiteY0" fmla="*/ 0 h 341327"/>
                <a:gd name="connsiteX1" fmla="*/ 458133 w 458133"/>
                <a:gd name="connsiteY1" fmla="*/ 175582 h 341327"/>
                <a:gd name="connsiteX2" fmla="*/ 418426 w 458133"/>
                <a:gd name="connsiteY2" fmla="*/ 259644 h 341327"/>
                <a:gd name="connsiteX3" fmla="*/ 374749 w 458133"/>
                <a:gd name="connsiteY3" fmla="*/ 341327 h 341327"/>
                <a:gd name="connsiteX4" fmla="*/ 0 w 458133"/>
                <a:gd name="connsiteY4" fmla="*/ 125411 h 341327"/>
                <a:gd name="connsiteX5" fmla="*/ 12071 w 458133"/>
                <a:gd name="connsiteY5" fmla="*/ 105542 h 341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8133" h="341327">
                  <a:moveTo>
                    <a:pt x="62913" y="0"/>
                  </a:moveTo>
                  <a:lnTo>
                    <a:pt x="458133" y="175582"/>
                  </a:lnTo>
                  <a:lnTo>
                    <a:pt x="418426" y="259644"/>
                  </a:lnTo>
                  <a:lnTo>
                    <a:pt x="374749" y="341327"/>
                  </a:lnTo>
                  <a:lnTo>
                    <a:pt x="0" y="125411"/>
                  </a:lnTo>
                  <a:lnTo>
                    <a:pt x="12071" y="10554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6" name="Freeform 25">
              <a:extLst>
                <a:ext uri="{FF2B5EF4-FFF2-40B4-BE49-F238E27FC236}">
                  <a16:creationId xmlns:a16="http://schemas.microsoft.com/office/drawing/2014/main" id="{C6B1CE91-0DEB-F340-AAE7-DB5F97BD0D5C}"/>
                </a:ext>
              </a:extLst>
            </p:cNvPr>
            <p:cNvSpPr>
              <a:spLocks/>
            </p:cNvSpPr>
            <p:nvPr/>
          </p:nvSpPr>
          <p:spPr bwMode="auto">
            <a:xfrm>
              <a:off x="4976887" y="3851491"/>
              <a:ext cx="235295" cy="194700"/>
            </a:xfrm>
            <a:custGeom>
              <a:avLst/>
              <a:gdLst>
                <a:gd name="connsiteX0" fmla="*/ 75963 w 448990"/>
                <a:gd name="connsiteY0" fmla="*/ 0 h 371526"/>
                <a:gd name="connsiteX1" fmla="*/ 448990 w 448990"/>
                <a:gd name="connsiteY1" fmla="*/ 215833 h 371526"/>
                <a:gd name="connsiteX2" fmla="*/ 400622 w 448990"/>
                <a:gd name="connsiteY2" fmla="*/ 295268 h 371526"/>
                <a:gd name="connsiteX3" fmla="*/ 348288 w 448990"/>
                <a:gd name="connsiteY3" fmla="*/ 371526 h 371526"/>
                <a:gd name="connsiteX4" fmla="*/ 0 w 448990"/>
                <a:gd name="connsiteY4" fmla="*/ 117999 h 371526"/>
                <a:gd name="connsiteX5" fmla="*/ 22805 w 448990"/>
                <a:gd name="connsiteY5" fmla="*/ 87501 h 371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990" h="371526">
                  <a:moveTo>
                    <a:pt x="75963" y="0"/>
                  </a:moveTo>
                  <a:lnTo>
                    <a:pt x="448990" y="215833"/>
                  </a:lnTo>
                  <a:lnTo>
                    <a:pt x="400622" y="295268"/>
                  </a:lnTo>
                  <a:lnTo>
                    <a:pt x="348288" y="371526"/>
                  </a:lnTo>
                  <a:lnTo>
                    <a:pt x="0" y="117999"/>
                  </a:lnTo>
                  <a:lnTo>
                    <a:pt x="22805" y="87501"/>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7" name="Freeform 26">
              <a:extLst>
                <a:ext uri="{FF2B5EF4-FFF2-40B4-BE49-F238E27FC236}">
                  <a16:creationId xmlns:a16="http://schemas.microsoft.com/office/drawing/2014/main" id="{E27EDDBD-7316-7449-8B44-CAB6FBB11C14}"/>
                </a:ext>
              </a:extLst>
            </p:cNvPr>
            <p:cNvSpPr>
              <a:spLocks/>
            </p:cNvSpPr>
            <p:nvPr/>
          </p:nvSpPr>
          <p:spPr bwMode="auto">
            <a:xfrm>
              <a:off x="4915174" y="3934633"/>
              <a:ext cx="228789" cy="208063"/>
            </a:xfrm>
            <a:custGeom>
              <a:avLst/>
              <a:gdLst>
                <a:gd name="connsiteX0" fmla="*/ 87360 w 436574"/>
                <a:gd name="connsiteY0" fmla="*/ 0 h 397026"/>
                <a:gd name="connsiteX1" fmla="*/ 436574 w 436574"/>
                <a:gd name="connsiteY1" fmla="*/ 254056 h 397026"/>
                <a:gd name="connsiteX2" fmla="*/ 380249 w 436574"/>
                <a:gd name="connsiteY2" fmla="*/ 327129 h 397026"/>
                <a:gd name="connsiteX3" fmla="*/ 320751 w 436574"/>
                <a:gd name="connsiteY3" fmla="*/ 397026 h 397026"/>
                <a:gd name="connsiteX4" fmla="*/ 0 w 436574"/>
                <a:gd name="connsiteY4" fmla="*/ 108365 h 397026"/>
                <a:gd name="connsiteX5" fmla="*/ 35695 w 436574"/>
                <a:gd name="connsiteY5" fmla="*/ 69090 h 39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6574" h="397026">
                  <a:moveTo>
                    <a:pt x="87360" y="0"/>
                  </a:moveTo>
                  <a:lnTo>
                    <a:pt x="436574" y="254056"/>
                  </a:lnTo>
                  <a:lnTo>
                    <a:pt x="380249" y="327129"/>
                  </a:lnTo>
                  <a:lnTo>
                    <a:pt x="320751" y="397026"/>
                  </a:lnTo>
                  <a:lnTo>
                    <a:pt x="0" y="108365"/>
                  </a:lnTo>
                  <a:lnTo>
                    <a:pt x="35695" y="6909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8" name="Freeform 27">
              <a:extLst>
                <a:ext uri="{FF2B5EF4-FFF2-40B4-BE49-F238E27FC236}">
                  <a16:creationId xmlns:a16="http://schemas.microsoft.com/office/drawing/2014/main" id="{E67AB988-7B4D-664F-AA7B-A60F7DC30E77}"/>
                </a:ext>
              </a:extLst>
            </p:cNvPr>
            <p:cNvSpPr>
              <a:spLocks/>
            </p:cNvSpPr>
            <p:nvPr/>
          </p:nvSpPr>
          <p:spPr bwMode="auto">
            <a:xfrm>
              <a:off x="4845277" y="4011194"/>
              <a:ext cx="220484" cy="220520"/>
            </a:xfrm>
            <a:custGeom>
              <a:avLst/>
              <a:gdLst>
                <a:gd name="connsiteX0" fmla="*/ 99088 w 420727"/>
                <a:gd name="connsiteY0" fmla="*/ 0 h 420795"/>
                <a:gd name="connsiteX1" fmla="*/ 420727 w 420727"/>
                <a:gd name="connsiteY1" fmla="*/ 289669 h 420795"/>
                <a:gd name="connsiteX2" fmla="*/ 356395 w 420727"/>
                <a:gd name="connsiteY2" fmla="*/ 357219 h 420795"/>
                <a:gd name="connsiteX3" fmla="*/ 289680 w 420727"/>
                <a:gd name="connsiteY3" fmla="*/ 420795 h 420795"/>
                <a:gd name="connsiteX4" fmla="*/ 0 w 420727"/>
                <a:gd name="connsiteY4" fmla="*/ 99166 h 420795"/>
                <a:gd name="connsiteX5" fmla="*/ 51499 w 420727"/>
                <a:gd name="connsiteY5" fmla="*/ 52361 h 420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0727" h="420795">
                  <a:moveTo>
                    <a:pt x="99088" y="0"/>
                  </a:moveTo>
                  <a:lnTo>
                    <a:pt x="420727" y="289669"/>
                  </a:lnTo>
                  <a:lnTo>
                    <a:pt x="356395" y="357219"/>
                  </a:lnTo>
                  <a:lnTo>
                    <a:pt x="289680" y="420795"/>
                  </a:lnTo>
                  <a:lnTo>
                    <a:pt x="0" y="99166"/>
                  </a:lnTo>
                  <a:lnTo>
                    <a:pt x="51499" y="52361"/>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29" name="Freeform 28">
              <a:extLst>
                <a:ext uri="{FF2B5EF4-FFF2-40B4-BE49-F238E27FC236}">
                  <a16:creationId xmlns:a16="http://schemas.microsoft.com/office/drawing/2014/main" id="{D71A5FC2-4A47-0448-8F2E-A7AC0C3A372D}"/>
                </a:ext>
              </a:extLst>
            </p:cNvPr>
            <p:cNvSpPr>
              <a:spLocks/>
            </p:cNvSpPr>
            <p:nvPr/>
          </p:nvSpPr>
          <p:spPr bwMode="auto">
            <a:xfrm>
              <a:off x="4768256" y="4081147"/>
              <a:ext cx="208490" cy="229601"/>
            </a:xfrm>
            <a:custGeom>
              <a:avLst/>
              <a:gdLst>
                <a:gd name="connsiteX0" fmla="*/ 109214 w 397840"/>
                <a:gd name="connsiteY0" fmla="*/ 0 h 438122"/>
                <a:gd name="connsiteX1" fmla="*/ 397840 w 397840"/>
                <a:gd name="connsiteY1" fmla="*/ 320712 h 438122"/>
                <a:gd name="connsiteX2" fmla="*/ 327196 w 397840"/>
                <a:gd name="connsiteY2" fmla="*/ 381004 h 438122"/>
                <a:gd name="connsiteX3" fmla="*/ 254171 w 397840"/>
                <a:gd name="connsiteY3" fmla="*/ 438122 h 438122"/>
                <a:gd name="connsiteX4" fmla="*/ 0 w 397840"/>
                <a:gd name="connsiteY4" fmla="*/ 88129 h 438122"/>
                <a:gd name="connsiteX5" fmla="*/ 69109 w 397840"/>
                <a:gd name="connsiteY5" fmla="*/ 36450 h 438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7840" h="438122">
                  <a:moveTo>
                    <a:pt x="109214" y="0"/>
                  </a:moveTo>
                  <a:lnTo>
                    <a:pt x="397840" y="320712"/>
                  </a:lnTo>
                  <a:lnTo>
                    <a:pt x="327196" y="381004"/>
                  </a:lnTo>
                  <a:lnTo>
                    <a:pt x="254171" y="438122"/>
                  </a:lnTo>
                  <a:lnTo>
                    <a:pt x="0" y="88129"/>
                  </a:lnTo>
                  <a:lnTo>
                    <a:pt x="69109" y="3645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0" name="Freeform 29">
              <a:extLst>
                <a:ext uri="{FF2B5EF4-FFF2-40B4-BE49-F238E27FC236}">
                  <a16:creationId xmlns:a16="http://schemas.microsoft.com/office/drawing/2014/main" id="{B9235364-96C9-984D-BFE8-8016360061AF}"/>
                </a:ext>
              </a:extLst>
            </p:cNvPr>
            <p:cNvSpPr>
              <a:spLocks/>
            </p:cNvSpPr>
            <p:nvPr/>
          </p:nvSpPr>
          <p:spPr bwMode="auto">
            <a:xfrm>
              <a:off x="4685610" y="4142906"/>
              <a:ext cx="194631" cy="235228"/>
            </a:xfrm>
            <a:custGeom>
              <a:avLst/>
              <a:gdLst>
                <a:gd name="connsiteX0" fmla="*/ 117959 w 371393"/>
                <a:gd name="connsiteY0" fmla="*/ 0 h 448861"/>
                <a:gd name="connsiteX1" fmla="*/ 371393 w 371393"/>
                <a:gd name="connsiteY1" fmla="*/ 348159 h 448861"/>
                <a:gd name="connsiteX2" fmla="*/ 295135 w 371393"/>
                <a:gd name="connsiteY2" fmla="*/ 399700 h 448861"/>
                <a:gd name="connsiteX3" fmla="*/ 215700 w 371393"/>
                <a:gd name="connsiteY3" fmla="*/ 448861 h 448861"/>
                <a:gd name="connsiteX4" fmla="*/ 0 w 371393"/>
                <a:gd name="connsiteY4" fmla="*/ 76065 h 448861"/>
                <a:gd name="connsiteX5" fmla="*/ 86573 w 371393"/>
                <a:gd name="connsiteY5" fmla="*/ 23470 h 448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1393" h="448861">
                  <a:moveTo>
                    <a:pt x="117959" y="0"/>
                  </a:moveTo>
                  <a:lnTo>
                    <a:pt x="371393" y="348159"/>
                  </a:lnTo>
                  <a:lnTo>
                    <a:pt x="295135" y="399700"/>
                  </a:lnTo>
                  <a:lnTo>
                    <a:pt x="215700" y="448861"/>
                  </a:lnTo>
                  <a:lnTo>
                    <a:pt x="0" y="76065"/>
                  </a:lnTo>
                  <a:lnTo>
                    <a:pt x="86573" y="2347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1" name="Freeform 30">
              <a:extLst>
                <a:ext uri="{FF2B5EF4-FFF2-40B4-BE49-F238E27FC236}">
                  <a16:creationId xmlns:a16="http://schemas.microsoft.com/office/drawing/2014/main" id="{CAE5AD76-80E0-814F-8B22-ED28A8CAB433}"/>
                </a:ext>
              </a:extLst>
            </p:cNvPr>
            <p:cNvSpPr>
              <a:spLocks/>
            </p:cNvSpPr>
            <p:nvPr/>
          </p:nvSpPr>
          <p:spPr bwMode="auto">
            <a:xfrm>
              <a:off x="4597472" y="4196450"/>
              <a:ext cx="177946" cy="239087"/>
            </a:xfrm>
            <a:custGeom>
              <a:avLst/>
              <a:gdLst>
                <a:gd name="connsiteX0" fmla="*/ 125209 w 339553"/>
                <a:gd name="connsiteY0" fmla="*/ 0 h 456226"/>
                <a:gd name="connsiteX1" fmla="*/ 339553 w 339553"/>
                <a:gd name="connsiteY1" fmla="*/ 372130 h 456226"/>
                <a:gd name="connsiteX2" fmla="*/ 258736 w 339553"/>
                <a:gd name="connsiteY2" fmla="*/ 416558 h 456226"/>
                <a:gd name="connsiteX3" fmla="*/ 174749 w 339553"/>
                <a:gd name="connsiteY3" fmla="*/ 456226 h 456226"/>
                <a:gd name="connsiteX4" fmla="*/ 0 w 339553"/>
                <a:gd name="connsiteY4" fmla="*/ 62914 h 456226"/>
                <a:gd name="connsiteX5" fmla="*/ 104561 w 339553"/>
                <a:gd name="connsiteY5" fmla="*/ 12545 h 456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9553" h="456226">
                  <a:moveTo>
                    <a:pt x="125209" y="0"/>
                  </a:moveTo>
                  <a:lnTo>
                    <a:pt x="339553" y="372130"/>
                  </a:lnTo>
                  <a:lnTo>
                    <a:pt x="258736" y="416558"/>
                  </a:lnTo>
                  <a:lnTo>
                    <a:pt x="174749" y="456226"/>
                  </a:lnTo>
                  <a:lnTo>
                    <a:pt x="0" y="62914"/>
                  </a:lnTo>
                  <a:lnTo>
                    <a:pt x="104561" y="12545"/>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2" name="Freeform 31">
              <a:extLst>
                <a:ext uri="{FF2B5EF4-FFF2-40B4-BE49-F238E27FC236}">
                  <a16:creationId xmlns:a16="http://schemas.microsoft.com/office/drawing/2014/main" id="{A61B673B-AA97-F845-85B6-20880C40EF92}"/>
                </a:ext>
              </a:extLst>
            </p:cNvPr>
            <p:cNvSpPr>
              <a:spLocks/>
            </p:cNvSpPr>
            <p:nvPr/>
          </p:nvSpPr>
          <p:spPr bwMode="auto">
            <a:xfrm>
              <a:off x="4504809" y="4240736"/>
              <a:ext cx="160790" cy="240558"/>
            </a:xfrm>
            <a:custGeom>
              <a:avLst/>
              <a:gdLst>
                <a:gd name="connsiteX0" fmla="*/ 131999 w 306819"/>
                <a:gd name="connsiteY0" fmla="*/ 0 h 459034"/>
                <a:gd name="connsiteX1" fmla="*/ 306819 w 306819"/>
                <a:gd name="connsiteY1" fmla="*/ 392391 h 459034"/>
                <a:gd name="connsiteX2" fmla="*/ 221094 w 306819"/>
                <a:gd name="connsiteY2" fmla="*/ 428886 h 459034"/>
                <a:gd name="connsiteX3" fmla="*/ 132988 w 306819"/>
                <a:gd name="connsiteY3" fmla="*/ 459034 h 459034"/>
                <a:gd name="connsiteX4" fmla="*/ 0 w 306819"/>
                <a:gd name="connsiteY4" fmla="*/ 49454 h 459034"/>
                <a:gd name="connsiteX5" fmla="*/ 122137 w 306819"/>
                <a:gd name="connsiteY5" fmla="*/ 4751 h 459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6819" h="459034">
                  <a:moveTo>
                    <a:pt x="131999" y="0"/>
                  </a:moveTo>
                  <a:lnTo>
                    <a:pt x="306819" y="392391"/>
                  </a:lnTo>
                  <a:lnTo>
                    <a:pt x="221094" y="428886"/>
                  </a:lnTo>
                  <a:lnTo>
                    <a:pt x="132988" y="459034"/>
                  </a:lnTo>
                  <a:lnTo>
                    <a:pt x="0" y="49454"/>
                  </a:lnTo>
                  <a:lnTo>
                    <a:pt x="122137" y="4751"/>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3" name="Freeform 32">
              <a:extLst>
                <a:ext uri="{FF2B5EF4-FFF2-40B4-BE49-F238E27FC236}">
                  <a16:creationId xmlns:a16="http://schemas.microsoft.com/office/drawing/2014/main" id="{838F5F9D-D391-5F48-94ED-A0F06BDEEAAB}"/>
                </a:ext>
              </a:extLst>
            </p:cNvPr>
            <p:cNvSpPr>
              <a:spLocks/>
            </p:cNvSpPr>
            <p:nvPr/>
          </p:nvSpPr>
          <p:spPr bwMode="auto">
            <a:xfrm>
              <a:off x="4408768" y="4275532"/>
              <a:ext cx="141192" cy="239041"/>
            </a:xfrm>
            <a:custGeom>
              <a:avLst/>
              <a:gdLst>
                <a:gd name="connsiteX0" fmla="*/ 136518 w 269420"/>
                <a:gd name="connsiteY0" fmla="*/ 0 h 456136"/>
                <a:gd name="connsiteX1" fmla="*/ 269420 w 269420"/>
                <a:gd name="connsiteY1" fmla="*/ 407740 h 456136"/>
                <a:gd name="connsiteX2" fmla="*/ 181186 w 269420"/>
                <a:gd name="connsiteY2" fmla="*/ 434715 h 456136"/>
                <a:gd name="connsiteX3" fmla="*/ 89773 w 269420"/>
                <a:gd name="connsiteY3" fmla="*/ 456136 h 456136"/>
                <a:gd name="connsiteX4" fmla="*/ 0 w 269420"/>
                <a:gd name="connsiteY4" fmla="*/ 35102 h 456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420" h="456136">
                  <a:moveTo>
                    <a:pt x="136518" y="0"/>
                  </a:moveTo>
                  <a:lnTo>
                    <a:pt x="269420" y="407740"/>
                  </a:lnTo>
                  <a:lnTo>
                    <a:pt x="181186" y="434715"/>
                  </a:lnTo>
                  <a:lnTo>
                    <a:pt x="89773" y="456136"/>
                  </a:lnTo>
                  <a:lnTo>
                    <a:pt x="0" y="3510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4" name="Freeform 33">
              <a:extLst>
                <a:ext uri="{FF2B5EF4-FFF2-40B4-BE49-F238E27FC236}">
                  <a16:creationId xmlns:a16="http://schemas.microsoft.com/office/drawing/2014/main" id="{0EB7EAA8-14CD-AA47-A224-92E8C8F707C4}"/>
                </a:ext>
              </a:extLst>
            </p:cNvPr>
            <p:cNvSpPr>
              <a:spLocks/>
            </p:cNvSpPr>
            <p:nvPr/>
          </p:nvSpPr>
          <p:spPr bwMode="auto">
            <a:xfrm>
              <a:off x="4310319" y="4299836"/>
              <a:ext cx="119843" cy="235535"/>
            </a:xfrm>
            <a:custGeom>
              <a:avLst/>
              <a:gdLst>
                <a:gd name="connsiteX0" fmla="*/ 139007 w 228682"/>
                <a:gd name="connsiteY0" fmla="*/ 0 h 449446"/>
                <a:gd name="connsiteX1" fmla="*/ 228682 w 228682"/>
                <a:gd name="connsiteY1" fmla="*/ 420091 h 449446"/>
                <a:gd name="connsiteX2" fmla="*/ 137007 w 228682"/>
                <a:gd name="connsiteY2" fmla="*/ 437545 h 449446"/>
                <a:gd name="connsiteX3" fmla="*/ 45333 w 228682"/>
                <a:gd name="connsiteY3" fmla="*/ 449446 h 449446"/>
                <a:gd name="connsiteX4" fmla="*/ 0 w 228682"/>
                <a:gd name="connsiteY4" fmla="*/ 21214 h 449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682" h="449446">
                  <a:moveTo>
                    <a:pt x="139007" y="0"/>
                  </a:moveTo>
                  <a:lnTo>
                    <a:pt x="228682" y="420091"/>
                  </a:lnTo>
                  <a:lnTo>
                    <a:pt x="137007" y="437545"/>
                  </a:lnTo>
                  <a:lnTo>
                    <a:pt x="45333" y="449446"/>
                  </a:lnTo>
                  <a:lnTo>
                    <a:pt x="0" y="21214"/>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5" name="Freeform 34">
              <a:extLst>
                <a:ext uri="{FF2B5EF4-FFF2-40B4-BE49-F238E27FC236}">
                  <a16:creationId xmlns:a16="http://schemas.microsoft.com/office/drawing/2014/main" id="{90EF8893-AB0F-C744-B21D-06888A8C72FE}"/>
                </a:ext>
              </a:extLst>
            </p:cNvPr>
            <p:cNvSpPr>
              <a:spLocks/>
            </p:cNvSpPr>
            <p:nvPr/>
          </p:nvSpPr>
          <p:spPr bwMode="auto">
            <a:xfrm>
              <a:off x="4211361" y="4313843"/>
              <a:ext cx="96505" cy="229014"/>
            </a:xfrm>
            <a:custGeom>
              <a:avLst/>
              <a:gdLst>
                <a:gd name="connsiteX0" fmla="*/ 139414 w 184150"/>
                <a:gd name="connsiteY0" fmla="*/ 0 h 437004"/>
                <a:gd name="connsiteX1" fmla="*/ 184150 w 184150"/>
                <a:gd name="connsiteY1" fmla="*/ 428277 h 437004"/>
                <a:gd name="connsiteX2" fmla="*/ 92470 w 184150"/>
                <a:gd name="connsiteY2" fmla="*/ 435417 h 437004"/>
                <a:gd name="connsiteX3" fmla="*/ 0 w 184150"/>
                <a:gd name="connsiteY3" fmla="*/ 437004 h 437004"/>
                <a:gd name="connsiteX4" fmla="*/ 0 w 184150"/>
                <a:gd name="connsiteY4" fmla="*/ 7040 h 4370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150" h="437004">
                  <a:moveTo>
                    <a:pt x="139414" y="0"/>
                  </a:moveTo>
                  <a:lnTo>
                    <a:pt x="184150" y="428277"/>
                  </a:lnTo>
                  <a:lnTo>
                    <a:pt x="92470" y="435417"/>
                  </a:lnTo>
                  <a:lnTo>
                    <a:pt x="0" y="437004"/>
                  </a:lnTo>
                  <a:lnTo>
                    <a:pt x="0" y="704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6" name="Freeform 35">
              <a:extLst>
                <a:ext uri="{FF2B5EF4-FFF2-40B4-BE49-F238E27FC236}">
                  <a16:creationId xmlns:a16="http://schemas.microsoft.com/office/drawing/2014/main" id="{B4F6F703-056B-5B4A-BFAA-C1BC6ECDAF88}"/>
                </a:ext>
              </a:extLst>
            </p:cNvPr>
            <p:cNvSpPr>
              <a:spLocks/>
            </p:cNvSpPr>
            <p:nvPr/>
          </p:nvSpPr>
          <p:spPr bwMode="auto">
            <a:xfrm>
              <a:off x="4087403" y="4313896"/>
              <a:ext cx="97337" cy="228963"/>
            </a:xfrm>
            <a:custGeom>
              <a:avLst/>
              <a:gdLst>
                <a:gd name="connsiteX0" fmla="*/ 45112 w 185738"/>
                <a:gd name="connsiteY0" fmla="*/ 0 h 436905"/>
                <a:gd name="connsiteX1" fmla="*/ 185738 w 185738"/>
                <a:gd name="connsiteY1" fmla="*/ 7101 h 436905"/>
                <a:gd name="connsiteX2" fmla="*/ 185738 w 185738"/>
                <a:gd name="connsiteY2" fmla="*/ 436905 h 436905"/>
                <a:gd name="connsiteX3" fmla="*/ 92869 w 185738"/>
                <a:gd name="connsiteY3" fmla="*/ 435318 h 436905"/>
                <a:gd name="connsiteX4" fmla="*/ 0 w 185738"/>
                <a:gd name="connsiteY4" fmla="*/ 428178 h 436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 h="436905">
                  <a:moveTo>
                    <a:pt x="45112" y="0"/>
                  </a:moveTo>
                  <a:lnTo>
                    <a:pt x="185738" y="7101"/>
                  </a:lnTo>
                  <a:lnTo>
                    <a:pt x="185738" y="436905"/>
                  </a:lnTo>
                  <a:lnTo>
                    <a:pt x="92869" y="435318"/>
                  </a:lnTo>
                  <a:lnTo>
                    <a:pt x="0" y="428178"/>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7" name="Freeform 36">
              <a:extLst>
                <a:ext uri="{FF2B5EF4-FFF2-40B4-BE49-F238E27FC236}">
                  <a16:creationId xmlns:a16="http://schemas.microsoft.com/office/drawing/2014/main" id="{4EBD43BA-1158-7145-A001-19086587CD10}"/>
                </a:ext>
              </a:extLst>
            </p:cNvPr>
            <p:cNvSpPr>
              <a:spLocks/>
            </p:cNvSpPr>
            <p:nvPr/>
          </p:nvSpPr>
          <p:spPr bwMode="auto">
            <a:xfrm>
              <a:off x="3965109" y="4299930"/>
              <a:ext cx="119170" cy="235441"/>
            </a:xfrm>
            <a:custGeom>
              <a:avLst/>
              <a:gdLst>
                <a:gd name="connsiteX0" fmla="*/ 89253 w 227399"/>
                <a:gd name="connsiteY0" fmla="*/ 0 h 449269"/>
                <a:gd name="connsiteX1" fmla="*/ 227399 w 227399"/>
                <a:gd name="connsiteY1" fmla="*/ 21084 h 449269"/>
                <a:gd name="connsiteX2" fmla="*/ 182170 w 227399"/>
                <a:gd name="connsiteY2" fmla="*/ 449269 h 449269"/>
                <a:gd name="connsiteX3" fmla="*/ 91085 w 227399"/>
                <a:gd name="connsiteY3" fmla="*/ 437368 h 449269"/>
                <a:gd name="connsiteX4" fmla="*/ 0 w 227399"/>
                <a:gd name="connsiteY4" fmla="*/ 419914 h 4492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399" h="449269">
                  <a:moveTo>
                    <a:pt x="89253" y="0"/>
                  </a:moveTo>
                  <a:lnTo>
                    <a:pt x="227399" y="21084"/>
                  </a:lnTo>
                  <a:lnTo>
                    <a:pt x="182170" y="449269"/>
                  </a:lnTo>
                  <a:lnTo>
                    <a:pt x="91085" y="437368"/>
                  </a:lnTo>
                  <a:lnTo>
                    <a:pt x="0" y="419914"/>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8" name="Freeform 37">
              <a:extLst>
                <a:ext uri="{FF2B5EF4-FFF2-40B4-BE49-F238E27FC236}">
                  <a16:creationId xmlns:a16="http://schemas.microsoft.com/office/drawing/2014/main" id="{6D3E0B3C-0940-B04E-8EC2-B542FCB85844}"/>
                </a:ext>
              </a:extLst>
            </p:cNvPr>
            <p:cNvSpPr>
              <a:spLocks/>
            </p:cNvSpPr>
            <p:nvPr/>
          </p:nvSpPr>
          <p:spPr bwMode="auto">
            <a:xfrm>
              <a:off x="3845309" y="4275729"/>
              <a:ext cx="141148" cy="238843"/>
            </a:xfrm>
            <a:custGeom>
              <a:avLst/>
              <a:gdLst>
                <a:gd name="connsiteX0" fmla="*/ 132780 w 269338"/>
                <a:gd name="connsiteY0" fmla="*/ 0 h 455760"/>
                <a:gd name="connsiteX1" fmla="*/ 269338 w 269338"/>
                <a:gd name="connsiteY1" fmla="*/ 35113 h 455760"/>
                <a:gd name="connsiteX2" fmla="*/ 179647 w 269338"/>
                <a:gd name="connsiteY2" fmla="*/ 455760 h 455760"/>
                <a:gd name="connsiteX3" fmla="*/ 89824 w 269338"/>
                <a:gd name="connsiteY3" fmla="*/ 434339 h 455760"/>
                <a:gd name="connsiteX4" fmla="*/ 0 w 269338"/>
                <a:gd name="connsiteY4" fmla="*/ 407364 h 455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338" h="455760">
                  <a:moveTo>
                    <a:pt x="132780" y="0"/>
                  </a:moveTo>
                  <a:lnTo>
                    <a:pt x="269338" y="35113"/>
                  </a:lnTo>
                  <a:lnTo>
                    <a:pt x="179647" y="455760"/>
                  </a:lnTo>
                  <a:lnTo>
                    <a:pt x="89824" y="434339"/>
                  </a:lnTo>
                  <a:lnTo>
                    <a:pt x="0" y="407364"/>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39" name="Freeform 38">
              <a:extLst>
                <a:ext uri="{FF2B5EF4-FFF2-40B4-BE49-F238E27FC236}">
                  <a16:creationId xmlns:a16="http://schemas.microsoft.com/office/drawing/2014/main" id="{0F4C3864-F927-1544-936C-82CFDC58CDF5}"/>
                </a:ext>
              </a:extLst>
            </p:cNvPr>
            <p:cNvSpPr>
              <a:spLocks/>
            </p:cNvSpPr>
            <p:nvPr/>
          </p:nvSpPr>
          <p:spPr bwMode="auto">
            <a:xfrm>
              <a:off x="3729670" y="4241145"/>
              <a:ext cx="160815" cy="240149"/>
            </a:xfrm>
            <a:custGeom>
              <a:avLst/>
              <a:gdLst>
                <a:gd name="connsiteX0" fmla="*/ 174857 w 306867"/>
                <a:gd name="connsiteY0" fmla="*/ 0 h 458252"/>
                <a:gd name="connsiteX1" fmla="*/ 183095 w 306867"/>
                <a:gd name="connsiteY1" fmla="*/ 3969 h 458252"/>
                <a:gd name="connsiteX2" fmla="*/ 306867 w 306867"/>
                <a:gd name="connsiteY2" fmla="*/ 49270 h 458252"/>
                <a:gd name="connsiteX3" fmla="*/ 173641 w 306867"/>
                <a:gd name="connsiteY3" fmla="*/ 458252 h 458252"/>
                <a:gd name="connsiteX4" fmla="*/ 87217 w 306867"/>
                <a:gd name="connsiteY4" fmla="*/ 428104 h 458252"/>
                <a:gd name="connsiteX5" fmla="*/ 0 w 306867"/>
                <a:gd name="connsiteY5" fmla="*/ 391609 h 458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6867" h="458252">
                  <a:moveTo>
                    <a:pt x="174857" y="0"/>
                  </a:moveTo>
                  <a:lnTo>
                    <a:pt x="183095" y="3969"/>
                  </a:lnTo>
                  <a:lnTo>
                    <a:pt x="306867" y="49270"/>
                  </a:lnTo>
                  <a:lnTo>
                    <a:pt x="173641" y="458252"/>
                  </a:lnTo>
                  <a:lnTo>
                    <a:pt x="87217" y="428104"/>
                  </a:lnTo>
                  <a:lnTo>
                    <a:pt x="0" y="39160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0" name="Freeform 39">
              <a:extLst>
                <a:ext uri="{FF2B5EF4-FFF2-40B4-BE49-F238E27FC236}">
                  <a16:creationId xmlns:a16="http://schemas.microsoft.com/office/drawing/2014/main" id="{29593B0C-64DF-EB41-A7DD-D75F6B5995E6}"/>
                </a:ext>
              </a:extLst>
            </p:cNvPr>
            <p:cNvSpPr>
              <a:spLocks/>
            </p:cNvSpPr>
            <p:nvPr/>
          </p:nvSpPr>
          <p:spPr bwMode="auto">
            <a:xfrm>
              <a:off x="3619022" y="4196632"/>
              <a:ext cx="178164" cy="238906"/>
            </a:xfrm>
            <a:custGeom>
              <a:avLst/>
              <a:gdLst>
                <a:gd name="connsiteX0" fmla="*/ 214914 w 339970"/>
                <a:gd name="connsiteY0" fmla="*/ 0 h 455880"/>
                <a:gd name="connsiteX1" fmla="*/ 234993 w 339970"/>
                <a:gd name="connsiteY1" fmla="*/ 12199 h 455880"/>
                <a:gd name="connsiteX2" fmla="*/ 339970 w 339970"/>
                <a:gd name="connsiteY2" fmla="*/ 62768 h 455880"/>
                <a:gd name="connsiteX3" fmla="*/ 164454 w 339970"/>
                <a:gd name="connsiteY3" fmla="*/ 455880 h 455880"/>
                <a:gd name="connsiteX4" fmla="*/ 80241 w 339970"/>
                <a:gd name="connsiteY4" fmla="*/ 416212 h 455880"/>
                <a:gd name="connsiteX5" fmla="*/ 0 w 339970"/>
                <a:gd name="connsiteY5" fmla="*/ 371784 h 455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9970" h="455880">
                  <a:moveTo>
                    <a:pt x="214914" y="0"/>
                  </a:moveTo>
                  <a:lnTo>
                    <a:pt x="234993" y="12199"/>
                  </a:lnTo>
                  <a:lnTo>
                    <a:pt x="339970" y="62768"/>
                  </a:lnTo>
                  <a:lnTo>
                    <a:pt x="164454" y="455880"/>
                  </a:lnTo>
                  <a:lnTo>
                    <a:pt x="80241" y="416212"/>
                  </a:lnTo>
                  <a:lnTo>
                    <a:pt x="0" y="371784"/>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1" name="Freeform 40">
              <a:extLst>
                <a:ext uri="{FF2B5EF4-FFF2-40B4-BE49-F238E27FC236}">
                  <a16:creationId xmlns:a16="http://schemas.microsoft.com/office/drawing/2014/main" id="{0965DB4C-7DA1-D741-A451-F24E65263323}"/>
                </a:ext>
              </a:extLst>
            </p:cNvPr>
            <p:cNvSpPr>
              <a:spLocks/>
            </p:cNvSpPr>
            <p:nvPr/>
          </p:nvSpPr>
          <p:spPr bwMode="auto">
            <a:xfrm>
              <a:off x="3514198" y="4142906"/>
              <a:ext cx="194631" cy="235228"/>
            </a:xfrm>
            <a:custGeom>
              <a:avLst/>
              <a:gdLst>
                <a:gd name="connsiteX0" fmla="*/ 253434 w 371393"/>
                <a:gd name="connsiteY0" fmla="*/ 0 h 448861"/>
                <a:gd name="connsiteX1" fmla="*/ 284820 w 371393"/>
                <a:gd name="connsiteY1" fmla="*/ 23470 h 448861"/>
                <a:gd name="connsiteX2" fmla="*/ 371393 w 371393"/>
                <a:gd name="connsiteY2" fmla="*/ 76065 h 448861"/>
                <a:gd name="connsiteX3" fmla="*/ 155694 w 371393"/>
                <a:gd name="connsiteY3" fmla="*/ 448861 h 448861"/>
                <a:gd name="connsiteX4" fmla="*/ 77847 w 371393"/>
                <a:gd name="connsiteY4" fmla="*/ 399700 h 448861"/>
                <a:gd name="connsiteX5" fmla="*/ 0 w 371393"/>
                <a:gd name="connsiteY5" fmla="*/ 348159 h 448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1393" h="448861">
                  <a:moveTo>
                    <a:pt x="253434" y="0"/>
                  </a:moveTo>
                  <a:lnTo>
                    <a:pt x="284820" y="23470"/>
                  </a:lnTo>
                  <a:lnTo>
                    <a:pt x="371393" y="76065"/>
                  </a:lnTo>
                  <a:lnTo>
                    <a:pt x="155694" y="448861"/>
                  </a:lnTo>
                  <a:lnTo>
                    <a:pt x="77847" y="399700"/>
                  </a:lnTo>
                  <a:lnTo>
                    <a:pt x="0" y="34815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2" name="Freeform 41">
              <a:extLst>
                <a:ext uri="{FF2B5EF4-FFF2-40B4-BE49-F238E27FC236}">
                  <a16:creationId xmlns:a16="http://schemas.microsoft.com/office/drawing/2014/main" id="{D798B08A-28AC-1F4F-84F8-B841B01BCD7A}"/>
                </a:ext>
              </a:extLst>
            </p:cNvPr>
            <p:cNvSpPr>
              <a:spLocks/>
            </p:cNvSpPr>
            <p:nvPr/>
          </p:nvSpPr>
          <p:spPr bwMode="auto">
            <a:xfrm>
              <a:off x="3417693" y="4081147"/>
              <a:ext cx="208720" cy="229600"/>
            </a:xfrm>
            <a:custGeom>
              <a:avLst/>
              <a:gdLst>
                <a:gd name="connsiteX0" fmla="*/ 288627 w 398277"/>
                <a:gd name="connsiteY0" fmla="*/ 0 h 438122"/>
                <a:gd name="connsiteX1" fmla="*/ 328731 w 398277"/>
                <a:gd name="connsiteY1" fmla="*/ 36450 h 438122"/>
                <a:gd name="connsiteX2" fmla="*/ 398277 w 398277"/>
                <a:gd name="connsiteY2" fmla="*/ 88455 h 438122"/>
                <a:gd name="connsiteX3" fmla="*/ 144560 w 398277"/>
                <a:gd name="connsiteY3" fmla="*/ 438122 h 438122"/>
                <a:gd name="connsiteX4" fmla="*/ 69897 w 398277"/>
                <a:gd name="connsiteY4" fmla="*/ 381004 h 438122"/>
                <a:gd name="connsiteX5" fmla="*/ 0 w 398277"/>
                <a:gd name="connsiteY5" fmla="*/ 320712 h 438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8277" h="438122">
                  <a:moveTo>
                    <a:pt x="288627" y="0"/>
                  </a:moveTo>
                  <a:lnTo>
                    <a:pt x="328731" y="36450"/>
                  </a:lnTo>
                  <a:lnTo>
                    <a:pt x="398277" y="88455"/>
                  </a:lnTo>
                  <a:lnTo>
                    <a:pt x="144560" y="438122"/>
                  </a:lnTo>
                  <a:lnTo>
                    <a:pt x="69897" y="381004"/>
                  </a:lnTo>
                  <a:lnTo>
                    <a:pt x="0" y="32071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3" name="Freeform 42">
              <a:extLst>
                <a:ext uri="{FF2B5EF4-FFF2-40B4-BE49-F238E27FC236}">
                  <a16:creationId xmlns:a16="http://schemas.microsoft.com/office/drawing/2014/main" id="{97E1A702-61A2-0A44-9907-FCA3EEF60EF0}"/>
                </a:ext>
              </a:extLst>
            </p:cNvPr>
            <p:cNvSpPr>
              <a:spLocks/>
            </p:cNvSpPr>
            <p:nvPr/>
          </p:nvSpPr>
          <p:spPr bwMode="auto">
            <a:xfrm>
              <a:off x="3330341" y="4011818"/>
              <a:ext cx="219652" cy="219896"/>
            </a:xfrm>
            <a:custGeom>
              <a:avLst/>
              <a:gdLst>
                <a:gd name="connsiteX0" fmla="*/ 319547 w 419139"/>
                <a:gd name="connsiteY0" fmla="*/ 0 h 419605"/>
                <a:gd name="connsiteX1" fmla="*/ 366054 w 419139"/>
                <a:gd name="connsiteY1" fmla="*/ 51171 h 419605"/>
                <a:gd name="connsiteX2" fmla="*/ 419139 w 419139"/>
                <a:gd name="connsiteY2" fmla="*/ 99418 h 419605"/>
                <a:gd name="connsiteX3" fmla="*/ 131683 w 419139"/>
                <a:gd name="connsiteY3" fmla="*/ 419605 h 419605"/>
                <a:gd name="connsiteX4" fmla="*/ 62669 w 419139"/>
                <a:gd name="connsiteY4" fmla="*/ 356029 h 419605"/>
                <a:gd name="connsiteX5" fmla="*/ 0 w 419139"/>
                <a:gd name="connsiteY5" fmla="*/ 288479 h 419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9139" h="419605">
                  <a:moveTo>
                    <a:pt x="319547" y="0"/>
                  </a:moveTo>
                  <a:lnTo>
                    <a:pt x="366054" y="51171"/>
                  </a:lnTo>
                  <a:lnTo>
                    <a:pt x="419139" y="99418"/>
                  </a:lnTo>
                  <a:lnTo>
                    <a:pt x="131683" y="419605"/>
                  </a:lnTo>
                  <a:lnTo>
                    <a:pt x="62669" y="356029"/>
                  </a:lnTo>
                  <a:lnTo>
                    <a:pt x="0" y="28847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4" name="Freeform 43">
              <a:extLst>
                <a:ext uri="{FF2B5EF4-FFF2-40B4-BE49-F238E27FC236}">
                  <a16:creationId xmlns:a16="http://schemas.microsoft.com/office/drawing/2014/main" id="{06E44B3F-AE3A-9747-9B7D-F5C104987815}"/>
                </a:ext>
              </a:extLst>
            </p:cNvPr>
            <p:cNvSpPr>
              <a:spLocks/>
            </p:cNvSpPr>
            <p:nvPr/>
          </p:nvSpPr>
          <p:spPr bwMode="auto">
            <a:xfrm>
              <a:off x="3251305" y="3935024"/>
              <a:ext cx="228615" cy="207672"/>
            </a:xfrm>
            <a:custGeom>
              <a:avLst/>
              <a:gdLst>
                <a:gd name="connsiteX0" fmla="*/ 348186 w 436242"/>
                <a:gd name="connsiteY0" fmla="*/ 0 h 396278"/>
                <a:gd name="connsiteX1" fmla="*/ 399292 w 436242"/>
                <a:gd name="connsiteY1" fmla="*/ 68342 h 396278"/>
                <a:gd name="connsiteX2" fmla="*/ 436242 w 436242"/>
                <a:gd name="connsiteY2" fmla="*/ 108998 h 396278"/>
                <a:gd name="connsiteX3" fmla="*/ 117410 w 436242"/>
                <a:gd name="connsiteY3" fmla="*/ 396278 h 396278"/>
                <a:gd name="connsiteX4" fmla="*/ 56325 w 436242"/>
                <a:gd name="connsiteY4" fmla="*/ 326381 h 396278"/>
                <a:gd name="connsiteX5" fmla="*/ 0 w 436242"/>
                <a:gd name="connsiteY5" fmla="*/ 253308 h 396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6242" h="396278">
                  <a:moveTo>
                    <a:pt x="348186" y="0"/>
                  </a:moveTo>
                  <a:lnTo>
                    <a:pt x="399292" y="68342"/>
                  </a:lnTo>
                  <a:lnTo>
                    <a:pt x="436242" y="108998"/>
                  </a:lnTo>
                  <a:lnTo>
                    <a:pt x="117410" y="396278"/>
                  </a:lnTo>
                  <a:lnTo>
                    <a:pt x="56325" y="326381"/>
                  </a:lnTo>
                  <a:lnTo>
                    <a:pt x="0" y="253308"/>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5" name="Freeform 44">
              <a:extLst>
                <a:ext uri="{FF2B5EF4-FFF2-40B4-BE49-F238E27FC236}">
                  <a16:creationId xmlns:a16="http://schemas.microsoft.com/office/drawing/2014/main" id="{82EB7712-FA28-1541-B75C-B1B1AD388F32}"/>
                </a:ext>
              </a:extLst>
            </p:cNvPr>
            <p:cNvSpPr>
              <a:spLocks/>
            </p:cNvSpPr>
            <p:nvPr/>
          </p:nvSpPr>
          <p:spPr bwMode="auto">
            <a:xfrm>
              <a:off x="3182255" y="3851665"/>
              <a:ext cx="235675" cy="194527"/>
            </a:xfrm>
            <a:custGeom>
              <a:avLst/>
              <a:gdLst>
                <a:gd name="connsiteX0" fmla="*/ 373228 w 449713"/>
                <a:gd name="connsiteY0" fmla="*/ 0 h 371195"/>
                <a:gd name="connsiteX1" fmla="*/ 426185 w 449713"/>
                <a:gd name="connsiteY1" fmla="*/ 87170 h 371195"/>
                <a:gd name="connsiteX2" fmla="*/ 449713 w 449713"/>
                <a:gd name="connsiteY2" fmla="*/ 118634 h 371195"/>
                <a:gd name="connsiteX3" fmla="*/ 102394 w 449713"/>
                <a:gd name="connsiteY3" fmla="*/ 371195 h 371195"/>
                <a:gd name="connsiteX4" fmla="*/ 49213 w 449713"/>
                <a:gd name="connsiteY4" fmla="*/ 294937 h 371195"/>
                <a:gd name="connsiteX5" fmla="*/ 0 w 449713"/>
                <a:gd name="connsiteY5" fmla="*/ 215502 h 371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713" h="371195">
                  <a:moveTo>
                    <a:pt x="373228" y="0"/>
                  </a:moveTo>
                  <a:lnTo>
                    <a:pt x="426185" y="87170"/>
                  </a:lnTo>
                  <a:lnTo>
                    <a:pt x="449713" y="118634"/>
                  </a:lnTo>
                  <a:lnTo>
                    <a:pt x="102394" y="371195"/>
                  </a:lnTo>
                  <a:lnTo>
                    <a:pt x="49213" y="294937"/>
                  </a:lnTo>
                  <a:lnTo>
                    <a:pt x="0" y="21550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6" name="Freeform 45">
              <a:extLst>
                <a:ext uri="{FF2B5EF4-FFF2-40B4-BE49-F238E27FC236}">
                  <a16:creationId xmlns:a16="http://schemas.microsoft.com/office/drawing/2014/main" id="{33ED0F6E-82C6-7A4A-9910-DE3B21701882}"/>
                </a:ext>
              </a:extLst>
            </p:cNvPr>
            <p:cNvSpPr>
              <a:spLocks/>
            </p:cNvSpPr>
            <p:nvPr/>
          </p:nvSpPr>
          <p:spPr bwMode="auto">
            <a:xfrm>
              <a:off x="3125684" y="3763786"/>
              <a:ext cx="238823" cy="178413"/>
            </a:xfrm>
            <a:custGeom>
              <a:avLst/>
              <a:gdLst>
                <a:gd name="connsiteX0" fmla="*/ 392470 w 455722"/>
                <a:gd name="connsiteY0" fmla="*/ 0 h 340447"/>
                <a:gd name="connsiteX1" fmla="*/ 442888 w 455722"/>
                <a:gd name="connsiteY1" fmla="*/ 104662 h 340447"/>
                <a:gd name="connsiteX2" fmla="*/ 455722 w 455722"/>
                <a:gd name="connsiteY2" fmla="*/ 125787 h 340447"/>
                <a:gd name="connsiteX3" fmla="*/ 84096 w 455722"/>
                <a:gd name="connsiteY3" fmla="*/ 340447 h 340447"/>
                <a:gd name="connsiteX4" fmla="*/ 39668 w 455722"/>
                <a:gd name="connsiteY4" fmla="*/ 258764 h 340447"/>
                <a:gd name="connsiteX5" fmla="*/ 0 w 455722"/>
                <a:gd name="connsiteY5" fmla="*/ 174702 h 340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5722" h="340447">
                  <a:moveTo>
                    <a:pt x="392470" y="0"/>
                  </a:moveTo>
                  <a:lnTo>
                    <a:pt x="442888" y="104662"/>
                  </a:lnTo>
                  <a:lnTo>
                    <a:pt x="455722" y="125787"/>
                  </a:lnTo>
                  <a:lnTo>
                    <a:pt x="84096" y="340447"/>
                  </a:lnTo>
                  <a:lnTo>
                    <a:pt x="39668" y="258764"/>
                  </a:lnTo>
                  <a:lnTo>
                    <a:pt x="0" y="17470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7" name="Freeform 46">
              <a:extLst>
                <a:ext uri="{FF2B5EF4-FFF2-40B4-BE49-F238E27FC236}">
                  <a16:creationId xmlns:a16="http://schemas.microsoft.com/office/drawing/2014/main" id="{6A1D7996-D8DD-A64A-81EF-077718036BA4}"/>
                </a:ext>
              </a:extLst>
            </p:cNvPr>
            <p:cNvSpPr>
              <a:spLocks/>
            </p:cNvSpPr>
            <p:nvPr/>
          </p:nvSpPr>
          <p:spPr bwMode="auto">
            <a:xfrm>
              <a:off x="3079926" y="3670985"/>
              <a:ext cx="240034" cy="160567"/>
            </a:xfrm>
            <a:custGeom>
              <a:avLst/>
              <a:gdLst>
                <a:gd name="connsiteX0" fmla="*/ 408654 w 458033"/>
                <a:gd name="connsiteY0" fmla="*/ 0 h 306393"/>
                <a:gd name="connsiteX1" fmla="*/ 453491 w 458033"/>
                <a:gd name="connsiteY1" fmla="*/ 122504 h 306393"/>
                <a:gd name="connsiteX2" fmla="*/ 458033 w 458033"/>
                <a:gd name="connsiteY2" fmla="*/ 131933 h 306393"/>
                <a:gd name="connsiteX3" fmla="*/ 65881 w 458033"/>
                <a:gd name="connsiteY3" fmla="*/ 306393 h 306393"/>
                <a:gd name="connsiteX4" fmla="*/ 30956 w 458033"/>
                <a:gd name="connsiteY4" fmla="*/ 220668 h 306393"/>
                <a:gd name="connsiteX5" fmla="*/ 0 w 458033"/>
                <a:gd name="connsiteY5" fmla="*/ 132562 h 306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8033" h="306393">
                  <a:moveTo>
                    <a:pt x="408654" y="0"/>
                  </a:moveTo>
                  <a:lnTo>
                    <a:pt x="453491" y="122504"/>
                  </a:lnTo>
                  <a:lnTo>
                    <a:pt x="458033" y="131933"/>
                  </a:lnTo>
                  <a:lnTo>
                    <a:pt x="65881" y="306393"/>
                  </a:lnTo>
                  <a:lnTo>
                    <a:pt x="30956" y="220668"/>
                  </a:lnTo>
                  <a:lnTo>
                    <a:pt x="0" y="132562"/>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8" name="Freeform 47">
              <a:extLst>
                <a:ext uri="{FF2B5EF4-FFF2-40B4-BE49-F238E27FC236}">
                  <a16:creationId xmlns:a16="http://schemas.microsoft.com/office/drawing/2014/main" id="{1FEAB9DF-3496-9741-B4C4-7FC2A2AD4260}"/>
                </a:ext>
              </a:extLst>
            </p:cNvPr>
            <p:cNvSpPr>
              <a:spLocks/>
            </p:cNvSpPr>
            <p:nvPr/>
          </p:nvSpPr>
          <p:spPr bwMode="auto">
            <a:xfrm>
              <a:off x="3046650" y="3575616"/>
              <a:ext cx="238558" cy="140296"/>
            </a:xfrm>
            <a:custGeom>
              <a:avLst/>
              <a:gdLst>
                <a:gd name="connsiteX0" fmla="*/ 420477 w 455215"/>
                <a:gd name="connsiteY0" fmla="*/ 0 h 267712"/>
                <a:gd name="connsiteX1" fmla="*/ 455215 w 455215"/>
                <a:gd name="connsiteY1" fmla="*/ 135103 h 267712"/>
                <a:gd name="connsiteX2" fmla="*/ 46810 w 455215"/>
                <a:gd name="connsiteY2" fmla="*/ 267712 h 267712"/>
                <a:gd name="connsiteX3" fmla="*/ 21422 w 455215"/>
                <a:gd name="connsiteY3" fmla="*/ 179478 h 267712"/>
                <a:gd name="connsiteX4" fmla="*/ 0 w 455215"/>
                <a:gd name="connsiteY4" fmla="*/ 89654 h 2677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5215" h="267712">
                  <a:moveTo>
                    <a:pt x="420477" y="0"/>
                  </a:moveTo>
                  <a:lnTo>
                    <a:pt x="455215" y="135103"/>
                  </a:lnTo>
                  <a:lnTo>
                    <a:pt x="46810" y="267712"/>
                  </a:lnTo>
                  <a:lnTo>
                    <a:pt x="21422" y="179478"/>
                  </a:lnTo>
                  <a:lnTo>
                    <a:pt x="0" y="89654"/>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49" name="Freeform 48">
              <a:extLst>
                <a:ext uri="{FF2B5EF4-FFF2-40B4-BE49-F238E27FC236}">
                  <a16:creationId xmlns:a16="http://schemas.microsoft.com/office/drawing/2014/main" id="{314BC2EB-1552-5F4D-B315-4142E281576C}"/>
                </a:ext>
              </a:extLst>
            </p:cNvPr>
            <p:cNvSpPr>
              <a:spLocks/>
            </p:cNvSpPr>
            <p:nvPr/>
          </p:nvSpPr>
          <p:spPr bwMode="auto">
            <a:xfrm>
              <a:off x="3025851" y="3476540"/>
              <a:ext cx="235097" cy="119574"/>
            </a:xfrm>
            <a:custGeom>
              <a:avLst/>
              <a:gdLst>
                <a:gd name="connsiteX0" fmla="*/ 427395 w 448611"/>
                <a:gd name="connsiteY0" fmla="*/ 0 h 228170"/>
                <a:gd name="connsiteX1" fmla="*/ 448611 w 448611"/>
                <a:gd name="connsiteY1" fmla="*/ 139015 h 228170"/>
                <a:gd name="connsiteX2" fmla="*/ 28588 w 448611"/>
                <a:gd name="connsiteY2" fmla="*/ 228170 h 228170"/>
                <a:gd name="connsiteX3" fmla="*/ 11912 w 448611"/>
                <a:gd name="connsiteY3" fmla="*/ 138088 h 228170"/>
                <a:gd name="connsiteX4" fmla="*/ 0 w 448611"/>
                <a:gd name="connsiteY4" fmla="*/ 44817 h 2281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611" h="228170">
                  <a:moveTo>
                    <a:pt x="427395" y="0"/>
                  </a:moveTo>
                  <a:lnTo>
                    <a:pt x="448611" y="139015"/>
                  </a:lnTo>
                  <a:lnTo>
                    <a:pt x="28588" y="228170"/>
                  </a:lnTo>
                  <a:lnTo>
                    <a:pt x="11912" y="138088"/>
                  </a:lnTo>
                  <a:lnTo>
                    <a:pt x="0" y="44817"/>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0" name="Freeform 49">
              <a:extLst>
                <a:ext uri="{FF2B5EF4-FFF2-40B4-BE49-F238E27FC236}">
                  <a16:creationId xmlns:a16="http://schemas.microsoft.com/office/drawing/2014/main" id="{01E83287-7685-5241-8A56-7D7183E83693}"/>
                </a:ext>
              </a:extLst>
            </p:cNvPr>
            <p:cNvSpPr>
              <a:spLocks/>
            </p:cNvSpPr>
            <p:nvPr/>
          </p:nvSpPr>
          <p:spPr bwMode="auto">
            <a:xfrm>
              <a:off x="3017532" y="3377314"/>
              <a:ext cx="229412" cy="96504"/>
            </a:xfrm>
            <a:custGeom>
              <a:avLst/>
              <a:gdLst>
                <a:gd name="connsiteX0" fmla="*/ 0 w 437763"/>
                <a:gd name="connsiteY0" fmla="*/ 0 h 184150"/>
                <a:gd name="connsiteX1" fmla="*/ 430719 w 437763"/>
                <a:gd name="connsiteY1" fmla="*/ 0 h 184150"/>
                <a:gd name="connsiteX2" fmla="*/ 437763 w 437763"/>
                <a:gd name="connsiteY2" fmla="*/ 139501 h 184150"/>
                <a:gd name="connsiteX3" fmla="*/ 10323 w 437763"/>
                <a:gd name="connsiteY3" fmla="*/ 184150 h 184150"/>
                <a:gd name="connsiteX4" fmla="*/ 3177 w 437763"/>
                <a:gd name="connsiteY4" fmla="*/ 92470 h 184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763" h="184150">
                  <a:moveTo>
                    <a:pt x="0" y="0"/>
                  </a:moveTo>
                  <a:lnTo>
                    <a:pt x="430719" y="0"/>
                  </a:lnTo>
                  <a:lnTo>
                    <a:pt x="437763" y="139501"/>
                  </a:lnTo>
                  <a:lnTo>
                    <a:pt x="10323" y="184150"/>
                  </a:lnTo>
                  <a:lnTo>
                    <a:pt x="3177" y="9247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1" name="Freeform 50">
              <a:extLst>
                <a:ext uri="{FF2B5EF4-FFF2-40B4-BE49-F238E27FC236}">
                  <a16:creationId xmlns:a16="http://schemas.microsoft.com/office/drawing/2014/main" id="{C146422A-5CA3-9A45-8EAC-DBB2DC944E17}"/>
                </a:ext>
              </a:extLst>
            </p:cNvPr>
            <p:cNvSpPr>
              <a:spLocks/>
            </p:cNvSpPr>
            <p:nvPr/>
          </p:nvSpPr>
          <p:spPr bwMode="auto">
            <a:xfrm>
              <a:off x="3017531" y="3253355"/>
              <a:ext cx="229402" cy="97336"/>
            </a:xfrm>
            <a:custGeom>
              <a:avLst/>
              <a:gdLst>
                <a:gd name="connsiteX0" fmla="*/ 10323 w 437744"/>
                <a:gd name="connsiteY0" fmla="*/ 0 h 185737"/>
                <a:gd name="connsiteX1" fmla="*/ 437744 w 437744"/>
                <a:gd name="connsiteY1" fmla="*/ 45032 h 185737"/>
                <a:gd name="connsiteX2" fmla="*/ 430639 w 437744"/>
                <a:gd name="connsiteY2" fmla="*/ 185737 h 185737"/>
                <a:gd name="connsiteX3" fmla="*/ 0 w 437744"/>
                <a:gd name="connsiteY3" fmla="*/ 185737 h 185737"/>
                <a:gd name="connsiteX4" fmla="*/ 3177 w 437744"/>
                <a:gd name="connsiteY4" fmla="*/ 92869 h 1857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7744" h="185737">
                  <a:moveTo>
                    <a:pt x="10323" y="0"/>
                  </a:moveTo>
                  <a:lnTo>
                    <a:pt x="437744" y="45032"/>
                  </a:lnTo>
                  <a:lnTo>
                    <a:pt x="430639" y="185737"/>
                  </a:lnTo>
                  <a:lnTo>
                    <a:pt x="0" y="185737"/>
                  </a:lnTo>
                  <a:lnTo>
                    <a:pt x="3177" y="92869"/>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2" name="Freeform 51">
              <a:extLst>
                <a:ext uri="{FF2B5EF4-FFF2-40B4-BE49-F238E27FC236}">
                  <a16:creationId xmlns:a16="http://schemas.microsoft.com/office/drawing/2014/main" id="{3B9EAFBD-6872-2447-B436-9D1E1B196234}"/>
                </a:ext>
              </a:extLst>
            </p:cNvPr>
            <p:cNvSpPr>
              <a:spLocks/>
            </p:cNvSpPr>
            <p:nvPr/>
          </p:nvSpPr>
          <p:spPr bwMode="auto">
            <a:xfrm>
              <a:off x="3025851" y="3131061"/>
              <a:ext cx="235097" cy="119730"/>
            </a:xfrm>
            <a:custGeom>
              <a:avLst/>
              <a:gdLst>
                <a:gd name="connsiteX0" fmla="*/ 28588 w 448611"/>
                <a:gd name="connsiteY0" fmla="*/ 0 h 228470"/>
                <a:gd name="connsiteX1" fmla="*/ 448611 w 448611"/>
                <a:gd name="connsiteY1" fmla="*/ 89155 h 228470"/>
                <a:gd name="connsiteX2" fmla="*/ 427349 w 448611"/>
                <a:gd name="connsiteY2" fmla="*/ 228470 h 228470"/>
                <a:gd name="connsiteX3" fmla="*/ 0 w 448611"/>
                <a:gd name="connsiteY3" fmla="*/ 183754 h 228470"/>
                <a:gd name="connsiteX4" fmla="*/ 11912 w 448611"/>
                <a:gd name="connsiteY4" fmla="*/ 91085 h 228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8611" h="228470">
                  <a:moveTo>
                    <a:pt x="28588" y="0"/>
                  </a:moveTo>
                  <a:lnTo>
                    <a:pt x="448611" y="89155"/>
                  </a:lnTo>
                  <a:lnTo>
                    <a:pt x="427349" y="228470"/>
                  </a:lnTo>
                  <a:lnTo>
                    <a:pt x="0" y="183754"/>
                  </a:lnTo>
                  <a:lnTo>
                    <a:pt x="11912" y="91085"/>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3" name="Freeform 52">
              <a:extLst>
                <a:ext uri="{FF2B5EF4-FFF2-40B4-BE49-F238E27FC236}">
                  <a16:creationId xmlns:a16="http://schemas.microsoft.com/office/drawing/2014/main" id="{D7F61073-B5BD-6243-AAD2-33B96CDA4995}"/>
                </a:ext>
              </a:extLst>
            </p:cNvPr>
            <p:cNvSpPr>
              <a:spLocks/>
            </p:cNvSpPr>
            <p:nvPr/>
          </p:nvSpPr>
          <p:spPr bwMode="auto">
            <a:xfrm>
              <a:off x="3046649" y="3012093"/>
              <a:ext cx="238361" cy="140253"/>
            </a:xfrm>
            <a:custGeom>
              <a:avLst/>
              <a:gdLst>
                <a:gd name="connsiteX0" fmla="*/ 46810 w 454838"/>
                <a:gd name="connsiteY0" fmla="*/ 0 h 267630"/>
                <a:gd name="connsiteX1" fmla="*/ 454838 w 454838"/>
                <a:gd name="connsiteY1" fmla="*/ 132488 h 267630"/>
                <a:gd name="connsiteX2" fmla="*/ 420090 w 454838"/>
                <a:gd name="connsiteY2" fmla="*/ 267630 h 267630"/>
                <a:gd name="connsiteX3" fmla="*/ 0 w 454838"/>
                <a:gd name="connsiteY3" fmla="*/ 178058 h 267630"/>
                <a:gd name="connsiteX4" fmla="*/ 21422 w 454838"/>
                <a:gd name="connsiteY4" fmla="*/ 88234 h 267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4838" h="267630">
                  <a:moveTo>
                    <a:pt x="46810" y="0"/>
                  </a:moveTo>
                  <a:lnTo>
                    <a:pt x="454838" y="132488"/>
                  </a:lnTo>
                  <a:lnTo>
                    <a:pt x="420090" y="267630"/>
                  </a:lnTo>
                  <a:lnTo>
                    <a:pt x="0" y="178058"/>
                  </a:lnTo>
                  <a:lnTo>
                    <a:pt x="21422" y="8823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4" name="Freeform 53">
              <a:extLst>
                <a:ext uri="{FF2B5EF4-FFF2-40B4-BE49-F238E27FC236}">
                  <a16:creationId xmlns:a16="http://schemas.microsoft.com/office/drawing/2014/main" id="{1617CE35-9283-7C40-8B06-D21195BEBD93}"/>
                </a:ext>
              </a:extLst>
            </p:cNvPr>
            <p:cNvSpPr>
              <a:spLocks/>
            </p:cNvSpPr>
            <p:nvPr/>
          </p:nvSpPr>
          <p:spPr bwMode="auto">
            <a:xfrm>
              <a:off x="3079926" y="2896454"/>
              <a:ext cx="239705" cy="159848"/>
            </a:xfrm>
            <a:custGeom>
              <a:avLst/>
              <a:gdLst>
                <a:gd name="connsiteX0" fmla="*/ 65881 w 457403"/>
                <a:gd name="connsiteY0" fmla="*/ 0 h 305022"/>
                <a:gd name="connsiteX1" fmla="*/ 457403 w 457403"/>
                <a:gd name="connsiteY1" fmla="*/ 174180 h 305022"/>
                <a:gd name="connsiteX2" fmla="*/ 453491 w 457403"/>
                <a:gd name="connsiteY2" fmla="*/ 182301 h 305022"/>
                <a:gd name="connsiteX3" fmla="*/ 408574 w 457403"/>
                <a:gd name="connsiteY3" fmla="*/ 305022 h 305022"/>
                <a:gd name="connsiteX4" fmla="*/ 0 w 457403"/>
                <a:gd name="connsiteY4" fmla="*/ 172054 h 305022"/>
                <a:gd name="connsiteX5" fmla="*/ 30956 w 457403"/>
                <a:gd name="connsiteY5" fmla="*/ 85631 h 305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7403" h="305022">
                  <a:moveTo>
                    <a:pt x="65881" y="0"/>
                  </a:moveTo>
                  <a:lnTo>
                    <a:pt x="457403" y="174180"/>
                  </a:lnTo>
                  <a:lnTo>
                    <a:pt x="453491" y="182301"/>
                  </a:lnTo>
                  <a:lnTo>
                    <a:pt x="408574" y="305022"/>
                  </a:lnTo>
                  <a:lnTo>
                    <a:pt x="0" y="172054"/>
                  </a:lnTo>
                  <a:lnTo>
                    <a:pt x="30956" y="85631"/>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5" name="Freeform 54">
              <a:extLst>
                <a:ext uri="{FF2B5EF4-FFF2-40B4-BE49-F238E27FC236}">
                  <a16:creationId xmlns:a16="http://schemas.microsoft.com/office/drawing/2014/main" id="{7B515F2A-28B9-6F4B-938A-364408EA943F}"/>
                </a:ext>
              </a:extLst>
            </p:cNvPr>
            <p:cNvSpPr>
              <a:spLocks/>
            </p:cNvSpPr>
            <p:nvPr/>
          </p:nvSpPr>
          <p:spPr bwMode="auto">
            <a:xfrm>
              <a:off x="3125684" y="2784974"/>
              <a:ext cx="238733" cy="178677"/>
            </a:xfrm>
            <a:custGeom>
              <a:avLst/>
              <a:gdLst>
                <a:gd name="connsiteX0" fmla="*/ 84096 w 455549"/>
                <a:gd name="connsiteY0" fmla="*/ 0 h 340950"/>
                <a:gd name="connsiteX1" fmla="*/ 455549 w 455549"/>
                <a:gd name="connsiteY1" fmla="*/ 214945 h 340950"/>
                <a:gd name="connsiteX2" fmla="*/ 442888 w 455549"/>
                <a:gd name="connsiteY2" fmla="*/ 235786 h 340950"/>
                <a:gd name="connsiteX3" fmla="*/ 392228 w 455549"/>
                <a:gd name="connsiteY3" fmla="*/ 340950 h 340950"/>
                <a:gd name="connsiteX4" fmla="*/ 0 w 455549"/>
                <a:gd name="connsiteY4" fmla="*/ 166042 h 340950"/>
                <a:gd name="connsiteX5" fmla="*/ 39668 w 455549"/>
                <a:gd name="connsiteY5" fmla="*/ 81830 h 34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5549" h="340950">
                  <a:moveTo>
                    <a:pt x="84096" y="0"/>
                  </a:moveTo>
                  <a:lnTo>
                    <a:pt x="455549" y="214945"/>
                  </a:lnTo>
                  <a:lnTo>
                    <a:pt x="442888" y="235786"/>
                  </a:lnTo>
                  <a:lnTo>
                    <a:pt x="392228" y="340950"/>
                  </a:lnTo>
                  <a:lnTo>
                    <a:pt x="0" y="166042"/>
                  </a:lnTo>
                  <a:lnTo>
                    <a:pt x="39668" y="8183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6" name="Freeform 55">
              <a:extLst>
                <a:ext uri="{FF2B5EF4-FFF2-40B4-BE49-F238E27FC236}">
                  <a16:creationId xmlns:a16="http://schemas.microsoft.com/office/drawing/2014/main" id="{0077FE11-F424-7047-AA0A-D5BC591559F3}"/>
                </a:ext>
              </a:extLst>
            </p:cNvPr>
            <p:cNvSpPr>
              <a:spLocks/>
            </p:cNvSpPr>
            <p:nvPr/>
          </p:nvSpPr>
          <p:spPr bwMode="auto">
            <a:xfrm>
              <a:off x="3182255" y="2680982"/>
              <a:ext cx="235773" cy="194774"/>
            </a:xfrm>
            <a:custGeom>
              <a:avLst/>
              <a:gdLst>
                <a:gd name="connsiteX0" fmla="*/ 102394 w 449900"/>
                <a:gd name="connsiteY0" fmla="*/ 0 h 371667"/>
                <a:gd name="connsiteX1" fmla="*/ 449900 w 449900"/>
                <a:gd name="connsiteY1" fmla="*/ 252312 h 371667"/>
                <a:gd name="connsiteX2" fmla="*/ 426185 w 449900"/>
                <a:gd name="connsiteY2" fmla="*/ 284026 h 371667"/>
                <a:gd name="connsiteX3" fmla="*/ 372942 w 449900"/>
                <a:gd name="connsiteY3" fmla="*/ 371667 h 371667"/>
                <a:gd name="connsiteX4" fmla="*/ 0 w 449900"/>
                <a:gd name="connsiteY4" fmla="*/ 157043 h 371667"/>
                <a:gd name="connsiteX5" fmla="*/ 49213 w 449900"/>
                <a:gd name="connsiteY5" fmla="*/ 77728 h 371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9900" h="371667">
                  <a:moveTo>
                    <a:pt x="102394" y="0"/>
                  </a:moveTo>
                  <a:lnTo>
                    <a:pt x="449900" y="252312"/>
                  </a:lnTo>
                  <a:lnTo>
                    <a:pt x="426185" y="284026"/>
                  </a:lnTo>
                  <a:lnTo>
                    <a:pt x="372942" y="371667"/>
                  </a:lnTo>
                  <a:lnTo>
                    <a:pt x="0" y="157043"/>
                  </a:lnTo>
                  <a:lnTo>
                    <a:pt x="49213" y="77728"/>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7" name="Freeform 56">
              <a:extLst>
                <a:ext uri="{FF2B5EF4-FFF2-40B4-BE49-F238E27FC236}">
                  <a16:creationId xmlns:a16="http://schemas.microsoft.com/office/drawing/2014/main" id="{DCA6B204-B9D8-344F-BB90-62AB6846E477}"/>
                </a:ext>
              </a:extLst>
            </p:cNvPr>
            <p:cNvSpPr>
              <a:spLocks/>
            </p:cNvSpPr>
            <p:nvPr/>
          </p:nvSpPr>
          <p:spPr bwMode="auto">
            <a:xfrm>
              <a:off x="3251305" y="2583646"/>
              <a:ext cx="228930" cy="208505"/>
            </a:xfrm>
            <a:custGeom>
              <a:avLst/>
              <a:gdLst>
                <a:gd name="connsiteX0" fmla="*/ 117410 w 436843"/>
                <a:gd name="connsiteY0" fmla="*/ 0 h 397867"/>
                <a:gd name="connsiteX1" fmla="*/ 436843 w 436843"/>
                <a:gd name="connsiteY1" fmla="*/ 288207 h 397867"/>
                <a:gd name="connsiteX2" fmla="*/ 399292 w 436843"/>
                <a:gd name="connsiteY2" fmla="*/ 329524 h 397867"/>
                <a:gd name="connsiteX3" fmla="*/ 348186 w 436843"/>
                <a:gd name="connsiteY3" fmla="*/ 397867 h 397867"/>
                <a:gd name="connsiteX4" fmla="*/ 0 w 436843"/>
                <a:gd name="connsiteY4" fmla="*/ 144559 h 397867"/>
                <a:gd name="connsiteX5" fmla="*/ 56325 w 436843"/>
                <a:gd name="connsiteY5" fmla="*/ 71485 h 397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6843" h="397867">
                  <a:moveTo>
                    <a:pt x="117410" y="0"/>
                  </a:moveTo>
                  <a:lnTo>
                    <a:pt x="436843" y="288207"/>
                  </a:lnTo>
                  <a:lnTo>
                    <a:pt x="399292" y="329524"/>
                  </a:lnTo>
                  <a:lnTo>
                    <a:pt x="348186" y="397867"/>
                  </a:lnTo>
                  <a:lnTo>
                    <a:pt x="0" y="144559"/>
                  </a:lnTo>
                  <a:lnTo>
                    <a:pt x="56325" y="71485"/>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8" name="Freeform 57">
              <a:extLst>
                <a:ext uri="{FF2B5EF4-FFF2-40B4-BE49-F238E27FC236}">
                  <a16:creationId xmlns:a16="http://schemas.microsoft.com/office/drawing/2014/main" id="{FFA23472-2A87-204A-B86D-8BBD1BC6A098}"/>
                </a:ext>
              </a:extLst>
            </p:cNvPr>
            <p:cNvSpPr>
              <a:spLocks/>
            </p:cNvSpPr>
            <p:nvPr/>
          </p:nvSpPr>
          <p:spPr bwMode="auto">
            <a:xfrm>
              <a:off x="3330341" y="2496292"/>
              <a:ext cx="219440" cy="219265"/>
            </a:xfrm>
            <a:custGeom>
              <a:avLst/>
              <a:gdLst>
                <a:gd name="connsiteX0" fmla="*/ 131683 w 418735"/>
                <a:gd name="connsiteY0" fmla="*/ 0 h 418401"/>
                <a:gd name="connsiteX1" fmla="*/ 418735 w 418735"/>
                <a:gd name="connsiteY1" fmla="*/ 318967 h 418401"/>
                <a:gd name="connsiteX2" fmla="*/ 366054 w 418735"/>
                <a:gd name="connsiteY2" fmla="*/ 366847 h 418401"/>
                <a:gd name="connsiteX3" fmla="*/ 319198 w 418735"/>
                <a:gd name="connsiteY3" fmla="*/ 418401 h 418401"/>
                <a:gd name="connsiteX4" fmla="*/ 0 w 418735"/>
                <a:gd name="connsiteY4" fmla="*/ 130969 h 418401"/>
                <a:gd name="connsiteX5" fmla="*/ 62669 w 418735"/>
                <a:gd name="connsiteY5" fmla="*/ 63500 h 4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8735" h="418401">
                  <a:moveTo>
                    <a:pt x="131683" y="0"/>
                  </a:moveTo>
                  <a:lnTo>
                    <a:pt x="418735" y="318967"/>
                  </a:lnTo>
                  <a:lnTo>
                    <a:pt x="366054" y="366847"/>
                  </a:lnTo>
                  <a:lnTo>
                    <a:pt x="319198" y="418401"/>
                  </a:lnTo>
                  <a:lnTo>
                    <a:pt x="0" y="130969"/>
                  </a:lnTo>
                  <a:lnTo>
                    <a:pt x="62669" y="63500"/>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59" name="Freeform 58">
              <a:extLst>
                <a:ext uri="{FF2B5EF4-FFF2-40B4-BE49-F238E27FC236}">
                  <a16:creationId xmlns:a16="http://schemas.microsoft.com/office/drawing/2014/main" id="{B20333B3-7A11-9E4E-A622-E3F0F8954BCA}"/>
                </a:ext>
              </a:extLst>
            </p:cNvPr>
            <p:cNvSpPr>
              <a:spLocks/>
            </p:cNvSpPr>
            <p:nvPr/>
          </p:nvSpPr>
          <p:spPr bwMode="auto">
            <a:xfrm>
              <a:off x="3417693" y="2417259"/>
              <a:ext cx="208423" cy="228922"/>
            </a:xfrm>
            <a:custGeom>
              <a:avLst/>
              <a:gdLst>
                <a:gd name="connsiteX0" fmla="*/ 144560 w 397712"/>
                <a:gd name="connsiteY0" fmla="*/ 0 h 436827"/>
                <a:gd name="connsiteX1" fmla="*/ 397712 w 397712"/>
                <a:gd name="connsiteY1" fmla="*/ 348502 h 436827"/>
                <a:gd name="connsiteX2" fmla="*/ 328731 w 397712"/>
                <a:gd name="connsiteY2" fmla="*/ 400085 h 436827"/>
                <a:gd name="connsiteX3" fmla="*/ 288305 w 397712"/>
                <a:gd name="connsiteY3" fmla="*/ 436827 h 436827"/>
                <a:gd name="connsiteX4" fmla="*/ 0 w 397712"/>
                <a:gd name="connsiteY4" fmla="*/ 116681 h 436827"/>
                <a:gd name="connsiteX5" fmla="*/ 69897 w 397712"/>
                <a:gd name="connsiteY5" fmla="*/ 56356 h 436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7712" h="436827">
                  <a:moveTo>
                    <a:pt x="144560" y="0"/>
                  </a:moveTo>
                  <a:lnTo>
                    <a:pt x="397712" y="348502"/>
                  </a:lnTo>
                  <a:lnTo>
                    <a:pt x="328731" y="400085"/>
                  </a:lnTo>
                  <a:lnTo>
                    <a:pt x="288305" y="436827"/>
                  </a:lnTo>
                  <a:lnTo>
                    <a:pt x="0" y="116681"/>
                  </a:lnTo>
                  <a:lnTo>
                    <a:pt x="69897" y="56356"/>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0" name="Freeform 59">
              <a:extLst>
                <a:ext uri="{FF2B5EF4-FFF2-40B4-BE49-F238E27FC236}">
                  <a16:creationId xmlns:a16="http://schemas.microsoft.com/office/drawing/2014/main" id="{12476067-CDFE-B94B-A1F1-C08FFC4D5DAF}"/>
                </a:ext>
              </a:extLst>
            </p:cNvPr>
            <p:cNvSpPr>
              <a:spLocks/>
            </p:cNvSpPr>
            <p:nvPr/>
          </p:nvSpPr>
          <p:spPr bwMode="auto">
            <a:xfrm>
              <a:off x="3514198" y="2348208"/>
              <a:ext cx="194813" cy="236146"/>
            </a:xfrm>
            <a:custGeom>
              <a:avLst/>
              <a:gdLst>
                <a:gd name="connsiteX0" fmla="*/ 155694 w 371742"/>
                <a:gd name="connsiteY0" fmla="*/ 0 h 450613"/>
                <a:gd name="connsiteX1" fmla="*/ 371742 w 371742"/>
                <a:gd name="connsiteY1" fmla="*/ 374173 h 450613"/>
                <a:gd name="connsiteX2" fmla="*/ 284820 w 371742"/>
                <a:gd name="connsiteY2" fmla="*/ 426979 h 450613"/>
                <a:gd name="connsiteX3" fmla="*/ 253215 w 371742"/>
                <a:gd name="connsiteY3" fmla="*/ 450613 h 450613"/>
                <a:gd name="connsiteX4" fmla="*/ 0 w 371742"/>
                <a:gd name="connsiteY4" fmla="*/ 102394 h 450613"/>
                <a:gd name="connsiteX5" fmla="*/ 77847 w 371742"/>
                <a:gd name="connsiteY5" fmla="*/ 49213 h 450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1742" h="450613">
                  <a:moveTo>
                    <a:pt x="155694" y="0"/>
                  </a:moveTo>
                  <a:lnTo>
                    <a:pt x="371742" y="374173"/>
                  </a:lnTo>
                  <a:lnTo>
                    <a:pt x="284820" y="426979"/>
                  </a:lnTo>
                  <a:lnTo>
                    <a:pt x="253215" y="450613"/>
                  </a:lnTo>
                  <a:lnTo>
                    <a:pt x="0" y="102394"/>
                  </a:lnTo>
                  <a:lnTo>
                    <a:pt x="77847" y="49213"/>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1" name="Freeform 60">
              <a:extLst>
                <a:ext uri="{FF2B5EF4-FFF2-40B4-BE49-F238E27FC236}">
                  <a16:creationId xmlns:a16="http://schemas.microsoft.com/office/drawing/2014/main" id="{C3E3757A-A19D-804C-AE36-53EC9052034B}"/>
                </a:ext>
              </a:extLst>
            </p:cNvPr>
            <p:cNvSpPr>
              <a:spLocks/>
            </p:cNvSpPr>
            <p:nvPr/>
          </p:nvSpPr>
          <p:spPr bwMode="auto">
            <a:xfrm>
              <a:off x="3619022" y="2291636"/>
              <a:ext cx="178164" cy="238906"/>
            </a:xfrm>
            <a:custGeom>
              <a:avLst/>
              <a:gdLst>
                <a:gd name="connsiteX0" fmla="*/ 164454 w 339970"/>
                <a:gd name="connsiteY0" fmla="*/ 0 h 455880"/>
                <a:gd name="connsiteX1" fmla="*/ 339970 w 339970"/>
                <a:gd name="connsiteY1" fmla="*/ 393112 h 455880"/>
                <a:gd name="connsiteX2" fmla="*/ 234993 w 339970"/>
                <a:gd name="connsiteY2" fmla="*/ 443682 h 455880"/>
                <a:gd name="connsiteX3" fmla="*/ 214914 w 339970"/>
                <a:gd name="connsiteY3" fmla="*/ 455880 h 455880"/>
                <a:gd name="connsiteX4" fmla="*/ 0 w 339970"/>
                <a:gd name="connsiteY4" fmla="*/ 84096 h 455880"/>
                <a:gd name="connsiteX5" fmla="*/ 80241 w 339970"/>
                <a:gd name="connsiteY5" fmla="*/ 39668 h 455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9970" h="455880">
                  <a:moveTo>
                    <a:pt x="164454" y="0"/>
                  </a:moveTo>
                  <a:lnTo>
                    <a:pt x="339970" y="393112"/>
                  </a:lnTo>
                  <a:lnTo>
                    <a:pt x="234993" y="443682"/>
                  </a:lnTo>
                  <a:lnTo>
                    <a:pt x="214914" y="455880"/>
                  </a:lnTo>
                  <a:lnTo>
                    <a:pt x="0" y="84096"/>
                  </a:lnTo>
                  <a:lnTo>
                    <a:pt x="80241" y="39668"/>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2" name="Freeform 61">
              <a:extLst>
                <a:ext uri="{FF2B5EF4-FFF2-40B4-BE49-F238E27FC236}">
                  <a16:creationId xmlns:a16="http://schemas.microsoft.com/office/drawing/2014/main" id="{04DBD623-ACEA-784E-BD3C-1E9465A7EEE5}"/>
                </a:ext>
              </a:extLst>
            </p:cNvPr>
            <p:cNvSpPr>
              <a:spLocks/>
            </p:cNvSpPr>
            <p:nvPr/>
          </p:nvSpPr>
          <p:spPr bwMode="auto">
            <a:xfrm>
              <a:off x="3729670" y="2245879"/>
              <a:ext cx="160757" cy="240078"/>
            </a:xfrm>
            <a:custGeom>
              <a:avLst/>
              <a:gdLst>
                <a:gd name="connsiteX0" fmla="*/ 173641 w 306755"/>
                <a:gd name="connsiteY0" fmla="*/ 0 h 458116"/>
                <a:gd name="connsiteX1" fmla="*/ 306755 w 306755"/>
                <a:gd name="connsiteY1" fmla="*/ 409024 h 458116"/>
                <a:gd name="connsiteX2" fmla="*/ 183095 w 306755"/>
                <a:gd name="connsiteY2" fmla="*/ 454284 h 458116"/>
                <a:gd name="connsiteX3" fmla="*/ 175140 w 306755"/>
                <a:gd name="connsiteY3" fmla="*/ 458116 h 458116"/>
                <a:gd name="connsiteX4" fmla="*/ 0 w 306755"/>
                <a:gd name="connsiteY4" fmla="*/ 65118 h 458116"/>
                <a:gd name="connsiteX5" fmla="*/ 87217 w 306755"/>
                <a:gd name="connsiteY5" fmla="*/ 30177 h 458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6755" h="458116">
                  <a:moveTo>
                    <a:pt x="173641" y="0"/>
                  </a:moveTo>
                  <a:lnTo>
                    <a:pt x="306755" y="409024"/>
                  </a:lnTo>
                  <a:lnTo>
                    <a:pt x="183095" y="454284"/>
                  </a:lnTo>
                  <a:lnTo>
                    <a:pt x="175140" y="458116"/>
                  </a:lnTo>
                  <a:lnTo>
                    <a:pt x="0" y="65118"/>
                  </a:lnTo>
                  <a:lnTo>
                    <a:pt x="87217" y="30177"/>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3" name="Freeform 62">
              <a:extLst>
                <a:ext uri="{FF2B5EF4-FFF2-40B4-BE49-F238E27FC236}">
                  <a16:creationId xmlns:a16="http://schemas.microsoft.com/office/drawing/2014/main" id="{04C79CF2-646E-7149-ACAE-D2B5DCE28511}"/>
                </a:ext>
              </a:extLst>
            </p:cNvPr>
            <p:cNvSpPr>
              <a:spLocks/>
            </p:cNvSpPr>
            <p:nvPr/>
          </p:nvSpPr>
          <p:spPr bwMode="auto">
            <a:xfrm>
              <a:off x="3845309" y="2212603"/>
              <a:ext cx="141148" cy="238867"/>
            </a:xfrm>
            <a:custGeom>
              <a:avLst/>
              <a:gdLst>
                <a:gd name="connsiteX0" fmla="*/ 179647 w 269338"/>
                <a:gd name="connsiteY0" fmla="*/ 0 h 455807"/>
                <a:gd name="connsiteX1" fmla="*/ 269338 w 269338"/>
                <a:gd name="connsiteY1" fmla="*/ 420648 h 455807"/>
                <a:gd name="connsiteX2" fmla="*/ 132599 w 269338"/>
                <a:gd name="connsiteY2" fmla="*/ 455807 h 455807"/>
                <a:gd name="connsiteX3" fmla="*/ 0 w 269338"/>
                <a:gd name="connsiteY3" fmla="*/ 49190 h 455807"/>
                <a:gd name="connsiteX4" fmla="*/ 89824 w 269338"/>
                <a:gd name="connsiteY4" fmla="*/ 21422 h 4558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9338" h="455807">
                  <a:moveTo>
                    <a:pt x="179647" y="0"/>
                  </a:moveTo>
                  <a:lnTo>
                    <a:pt x="269338" y="420648"/>
                  </a:lnTo>
                  <a:lnTo>
                    <a:pt x="132599" y="455807"/>
                  </a:lnTo>
                  <a:lnTo>
                    <a:pt x="0" y="49190"/>
                  </a:lnTo>
                  <a:lnTo>
                    <a:pt x="89824" y="21422"/>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4" name="Freeform 63">
              <a:extLst>
                <a:ext uri="{FF2B5EF4-FFF2-40B4-BE49-F238E27FC236}">
                  <a16:creationId xmlns:a16="http://schemas.microsoft.com/office/drawing/2014/main" id="{C7BF112E-EC13-5F43-A47E-3246E2FF613C}"/>
                </a:ext>
              </a:extLst>
            </p:cNvPr>
            <p:cNvSpPr>
              <a:spLocks/>
            </p:cNvSpPr>
            <p:nvPr/>
          </p:nvSpPr>
          <p:spPr bwMode="auto">
            <a:xfrm>
              <a:off x="3965109" y="2191802"/>
              <a:ext cx="119148" cy="235449"/>
            </a:xfrm>
            <a:custGeom>
              <a:avLst/>
              <a:gdLst>
                <a:gd name="connsiteX0" fmla="*/ 182170 w 227359"/>
                <a:gd name="connsiteY0" fmla="*/ 0 h 449282"/>
                <a:gd name="connsiteX1" fmla="*/ 227359 w 227359"/>
                <a:gd name="connsiteY1" fmla="*/ 428192 h 449282"/>
                <a:gd name="connsiteX2" fmla="*/ 89170 w 227359"/>
                <a:gd name="connsiteY2" fmla="*/ 449282 h 449282"/>
                <a:gd name="connsiteX3" fmla="*/ 0 w 227359"/>
                <a:gd name="connsiteY3" fmla="*/ 29382 h 449282"/>
                <a:gd name="connsiteX4" fmla="*/ 91085 w 227359"/>
                <a:gd name="connsiteY4" fmla="*/ 12706 h 449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359" h="449282">
                  <a:moveTo>
                    <a:pt x="182170" y="0"/>
                  </a:moveTo>
                  <a:lnTo>
                    <a:pt x="227359" y="428192"/>
                  </a:lnTo>
                  <a:lnTo>
                    <a:pt x="89170" y="449282"/>
                  </a:lnTo>
                  <a:lnTo>
                    <a:pt x="0" y="29382"/>
                  </a:lnTo>
                  <a:lnTo>
                    <a:pt x="91085" y="12706"/>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5" name="Freeform 64">
              <a:extLst>
                <a:ext uri="{FF2B5EF4-FFF2-40B4-BE49-F238E27FC236}">
                  <a16:creationId xmlns:a16="http://schemas.microsoft.com/office/drawing/2014/main" id="{F0F500A8-0EE0-EE4D-A2F0-4A9BC106B480}"/>
                </a:ext>
              </a:extLst>
            </p:cNvPr>
            <p:cNvSpPr>
              <a:spLocks/>
            </p:cNvSpPr>
            <p:nvPr/>
          </p:nvSpPr>
          <p:spPr bwMode="auto">
            <a:xfrm>
              <a:off x="4087403" y="2184315"/>
              <a:ext cx="97337" cy="228967"/>
            </a:xfrm>
            <a:custGeom>
              <a:avLst/>
              <a:gdLst>
                <a:gd name="connsiteX0" fmla="*/ 185738 w 185738"/>
                <a:gd name="connsiteY0" fmla="*/ 0 h 436914"/>
                <a:gd name="connsiteX1" fmla="*/ 185738 w 185738"/>
                <a:gd name="connsiteY1" fmla="*/ 429805 h 436914"/>
                <a:gd name="connsiteX2" fmla="*/ 44946 w 185738"/>
                <a:gd name="connsiteY2" fmla="*/ 436914 h 436914"/>
                <a:gd name="connsiteX3" fmla="*/ 0 w 185738"/>
                <a:gd name="connsiteY3" fmla="*/ 10314 h 436914"/>
                <a:gd name="connsiteX4" fmla="*/ 92869 w 185738"/>
                <a:gd name="connsiteY4" fmla="*/ 3174 h 43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38" h="436914">
                  <a:moveTo>
                    <a:pt x="185738" y="0"/>
                  </a:moveTo>
                  <a:lnTo>
                    <a:pt x="185738" y="429805"/>
                  </a:lnTo>
                  <a:lnTo>
                    <a:pt x="44946" y="436914"/>
                  </a:lnTo>
                  <a:lnTo>
                    <a:pt x="0" y="10314"/>
                  </a:lnTo>
                  <a:lnTo>
                    <a:pt x="92869" y="3174"/>
                  </a:lnTo>
                  <a:close/>
                </a:path>
              </a:pathLst>
            </a:custGeom>
            <a:solidFill>
              <a:schemeClr val="bg1">
                <a:lumMod val="75000"/>
              </a:schemeClr>
            </a:solidFill>
            <a:ln>
              <a:noFill/>
            </a:ln>
          </p:spPr>
          <p:txBody>
            <a:bodyPr vert="horz" wrap="square" lIns="91440" tIns="45720" rIns="91440" bIns="45720" numCol="1" anchor="t" anchorCtr="0" compatLnSpc="1">
              <a:prstTxWarp prst="textNoShape">
                <a:avLst/>
              </a:prstTxWarp>
              <a:noAutofit/>
            </a:bodyPr>
            <a:lstStyle/>
            <a:p>
              <a:endParaRPr lang="en-US">
                <a:solidFill>
                  <a:schemeClr val="accent2">
                    <a:lumMod val="75000"/>
                  </a:schemeClr>
                </a:solidFill>
              </a:endParaRPr>
            </a:p>
          </p:txBody>
        </p:sp>
        <p:sp>
          <p:nvSpPr>
            <p:cNvPr id="66" name="TextBox 65">
              <a:extLst>
                <a:ext uri="{FF2B5EF4-FFF2-40B4-BE49-F238E27FC236}">
                  <a16:creationId xmlns:a16="http://schemas.microsoft.com/office/drawing/2014/main" id="{6A6E8ABE-5AC3-F647-B125-8FFA397AC968}"/>
                </a:ext>
              </a:extLst>
            </p:cNvPr>
            <p:cNvSpPr txBox="1"/>
            <p:nvPr/>
          </p:nvSpPr>
          <p:spPr>
            <a:xfrm>
              <a:off x="3304166" y="3429653"/>
              <a:ext cx="1769339" cy="646498"/>
            </a:xfrm>
            <a:prstGeom prst="rect">
              <a:avLst/>
            </a:prstGeom>
            <a:noFill/>
          </p:spPr>
          <p:txBody>
            <a:bodyPr wrap="none" rtlCol="0" anchor="ctr">
              <a:spAutoFit/>
            </a:bodyPr>
            <a:lstStyle/>
            <a:p>
              <a:pPr algn="ctr"/>
              <a:r>
                <a:rPr lang="en-US" sz="2400" dirty="0">
                  <a:solidFill>
                    <a:schemeClr val="accent1"/>
                  </a:solidFill>
                </a:rPr>
                <a:t>minutes</a:t>
              </a:r>
            </a:p>
          </p:txBody>
        </p:sp>
        <p:sp>
          <p:nvSpPr>
            <p:cNvPr id="67" name="Oval 66">
              <a:extLst>
                <a:ext uri="{FF2B5EF4-FFF2-40B4-BE49-F238E27FC236}">
                  <a16:creationId xmlns:a16="http://schemas.microsoft.com/office/drawing/2014/main" id="{169104DC-F97F-3C45-B012-4D013F87264A}"/>
                </a:ext>
              </a:extLst>
            </p:cNvPr>
            <p:cNvSpPr/>
            <p:nvPr/>
          </p:nvSpPr>
          <p:spPr>
            <a:xfrm>
              <a:off x="2886651" y="2053019"/>
              <a:ext cx="2621137" cy="2621137"/>
            </a:xfrm>
            <a:prstGeom prst="ellipse">
              <a:avLst/>
            </a:prstGeom>
            <a:noFill/>
            <a:ln w="920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EE611E48-E85D-D349-B639-9F35453F140A}"/>
                </a:ext>
              </a:extLst>
            </p:cNvPr>
            <p:cNvGrpSpPr/>
            <p:nvPr userDrawn="1"/>
          </p:nvGrpSpPr>
          <p:grpSpPr>
            <a:xfrm>
              <a:off x="2598305" y="908720"/>
              <a:ext cx="3197831" cy="4053784"/>
              <a:chOff x="3059832" y="1628800"/>
              <a:chExt cx="3197831" cy="4053784"/>
            </a:xfrm>
          </p:grpSpPr>
          <p:sp>
            <p:nvSpPr>
              <p:cNvPr id="69" name="Oval 68">
                <a:extLst>
                  <a:ext uri="{FF2B5EF4-FFF2-40B4-BE49-F238E27FC236}">
                    <a16:creationId xmlns:a16="http://schemas.microsoft.com/office/drawing/2014/main" id="{BFDFF8E4-0F2B-8D4F-B141-66FB4FEC3CF0}"/>
                  </a:ext>
                </a:extLst>
              </p:cNvPr>
              <p:cNvSpPr/>
              <p:nvPr/>
            </p:nvSpPr>
            <p:spPr>
              <a:xfrm>
                <a:off x="3059832" y="2484753"/>
                <a:ext cx="3197831" cy="3197831"/>
              </a:xfrm>
              <a:prstGeom prst="ellipse">
                <a:avLst/>
              </a:prstGeom>
              <a:noFill/>
              <a:ln w="292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a:extLst>
                  <a:ext uri="{FF2B5EF4-FFF2-40B4-BE49-F238E27FC236}">
                    <a16:creationId xmlns:a16="http://schemas.microsoft.com/office/drawing/2014/main" id="{6629E229-079D-6641-8B16-F8FA21D4844B}"/>
                  </a:ext>
                </a:extLst>
              </p:cNvPr>
              <p:cNvSpPr/>
              <p:nvPr/>
            </p:nvSpPr>
            <p:spPr>
              <a:xfrm rot="19800000">
                <a:off x="3510322" y="2341250"/>
                <a:ext cx="396907" cy="389521"/>
              </a:xfrm>
              <a:custGeom>
                <a:avLst/>
                <a:gdLst>
                  <a:gd name="connsiteX0" fmla="*/ 48006 w 592023"/>
                  <a:gd name="connsiteY0" fmla="*/ 0 h 581006"/>
                  <a:gd name="connsiteX1" fmla="*/ 544017 w 592023"/>
                  <a:gd name="connsiteY1" fmla="*/ 0 h 581006"/>
                  <a:gd name="connsiteX2" fmla="*/ 592023 w 592023"/>
                  <a:gd name="connsiteY2" fmla="*/ 48006 h 581006"/>
                  <a:gd name="connsiteX3" fmla="*/ 592023 w 592023"/>
                  <a:gd name="connsiteY3" fmla="*/ 240026 h 581006"/>
                  <a:gd name="connsiteX4" fmla="*/ 544017 w 592023"/>
                  <a:gd name="connsiteY4" fmla="*/ 288032 h 581006"/>
                  <a:gd name="connsiteX5" fmla="*/ 413360 w 592023"/>
                  <a:gd name="connsiteY5" fmla="*/ 288032 h 581006"/>
                  <a:gd name="connsiteX6" fmla="*/ 413360 w 592023"/>
                  <a:gd name="connsiteY6" fmla="*/ 581006 h 581006"/>
                  <a:gd name="connsiteX7" fmla="*/ 178662 w 592023"/>
                  <a:gd name="connsiteY7" fmla="*/ 581006 h 581006"/>
                  <a:gd name="connsiteX8" fmla="*/ 178662 w 592023"/>
                  <a:gd name="connsiteY8" fmla="*/ 288032 h 581006"/>
                  <a:gd name="connsiteX9" fmla="*/ 48006 w 592023"/>
                  <a:gd name="connsiteY9" fmla="*/ 288032 h 581006"/>
                  <a:gd name="connsiteX10" fmla="*/ 0 w 592023"/>
                  <a:gd name="connsiteY10" fmla="*/ 240026 h 581006"/>
                  <a:gd name="connsiteX11" fmla="*/ 0 w 592023"/>
                  <a:gd name="connsiteY11" fmla="*/ 48006 h 581006"/>
                  <a:gd name="connsiteX12" fmla="*/ 48006 w 592023"/>
                  <a:gd name="connsiteY12" fmla="*/ 0 h 581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2023" h="581006">
                    <a:moveTo>
                      <a:pt x="48006" y="0"/>
                    </a:moveTo>
                    <a:lnTo>
                      <a:pt x="544017" y="0"/>
                    </a:lnTo>
                    <a:cubicBezTo>
                      <a:pt x="570530" y="0"/>
                      <a:pt x="592023" y="21493"/>
                      <a:pt x="592023" y="48006"/>
                    </a:cubicBezTo>
                    <a:lnTo>
                      <a:pt x="592023" y="240026"/>
                    </a:lnTo>
                    <a:cubicBezTo>
                      <a:pt x="592023" y="266539"/>
                      <a:pt x="570530" y="288032"/>
                      <a:pt x="544017" y="288032"/>
                    </a:cubicBezTo>
                    <a:lnTo>
                      <a:pt x="413360" y="288032"/>
                    </a:lnTo>
                    <a:lnTo>
                      <a:pt x="413360" y="581006"/>
                    </a:lnTo>
                    <a:lnTo>
                      <a:pt x="178662" y="581006"/>
                    </a:lnTo>
                    <a:lnTo>
                      <a:pt x="178662" y="288032"/>
                    </a:lnTo>
                    <a:lnTo>
                      <a:pt x="48006" y="288032"/>
                    </a:lnTo>
                    <a:cubicBezTo>
                      <a:pt x="21493" y="288032"/>
                      <a:pt x="0" y="266539"/>
                      <a:pt x="0" y="240026"/>
                    </a:cubicBezTo>
                    <a:lnTo>
                      <a:pt x="0" y="48006"/>
                    </a:lnTo>
                    <a:cubicBezTo>
                      <a:pt x="0" y="21493"/>
                      <a:pt x="21493" y="0"/>
                      <a:pt x="48006"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a:extLst>
                  <a:ext uri="{FF2B5EF4-FFF2-40B4-BE49-F238E27FC236}">
                    <a16:creationId xmlns:a16="http://schemas.microsoft.com/office/drawing/2014/main" id="{AB1A7AB4-7EB9-E049-B0EF-06B56FFC28E2}"/>
                  </a:ext>
                </a:extLst>
              </p:cNvPr>
              <p:cNvSpPr/>
              <p:nvPr/>
            </p:nvSpPr>
            <p:spPr>
              <a:xfrm rot="1800000">
                <a:off x="5409845" y="2341250"/>
                <a:ext cx="396907" cy="389521"/>
              </a:xfrm>
              <a:custGeom>
                <a:avLst/>
                <a:gdLst>
                  <a:gd name="connsiteX0" fmla="*/ 48006 w 592023"/>
                  <a:gd name="connsiteY0" fmla="*/ 0 h 581006"/>
                  <a:gd name="connsiteX1" fmla="*/ 544017 w 592023"/>
                  <a:gd name="connsiteY1" fmla="*/ 0 h 581006"/>
                  <a:gd name="connsiteX2" fmla="*/ 592023 w 592023"/>
                  <a:gd name="connsiteY2" fmla="*/ 48006 h 581006"/>
                  <a:gd name="connsiteX3" fmla="*/ 592023 w 592023"/>
                  <a:gd name="connsiteY3" fmla="*/ 240026 h 581006"/>
                  <a:gd name="connsiteX4" fmla="*/ 544017 w 592023"/>
                  <a:gd name="connsiteY4" fmla="*/ 288032 h 581006"/>
                  <a:gd name="connsiteX5" fmla="*/ 413360 w 592023"/>
                  <a:gd name="connsiteY5" fmla="*/ 288032 h 581006"/>
                  <a:gd name="connsiteX6" fmla="*/ 413360 w 592023"/>
                  <a:gd name="connsiteY6" fmla="*/ 581006 h 581006"/>
                  <a:gd name="connsiteX7" fmla="*/ 178662 w 592023"/>
                  <a:gd name="connsiteY7" fmla="*/ 581006 h 581006"/>
                  <a:gd name="connsiteX8" fmla="*/ 178662 w 592023"/>
                  <a:gd name="connsiteY8" fmla="*/ 288032 h 581006"/>
                  <a:gd name="connsiteX9" fmla="*/ 48006 w 592023"/>
                  <a:gd name="connsiteY9" fmla="*/ 288032 h 581006"/>
                  <a:gd name="connsiteX10" fmla="*/ 0 w 592023"/>
                  <a:gd name="connsiteY10" fmla="*/ 240026 h 581006"/>
                  <a:gd name="connsiteX11" fmla="*/ 0 w 592023"/>
                  <a:gd name="connsiteY11" fmla="*/ 48006 h 581006"/>
                  <a:gd name="connsiteX12" fmla="*/ 48006 w 592023"/>
                  <a:gd name="connsiteY12" fmla="*/ 0 h 581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2023" h="581006">
                    <a:moveTo>
                      <a:pt x="48006" y="0"/>
                    </a:moveTo>
                    <a:lnTo>
                      <a:pt x="544017" y="0"/>
                    </a:lnTo>
                    <a:cubicBezTo>
                      <a:pt x="570530" y="0"/>
                      <a:pt x="592023" y="21493"/>
                      <a:pt x="592023" y="48006"/>
                    </a:cubicBezTo>
                    <a:lnTo>
                      <a:pt x="592023" y="240026"/>
                    </a:lnTo>
                    <a:cubicBezTo>
                      <a:pt x="592023" y="266539"/>
                      <a:pt x="570530" y="288032"/>
                      <a:pt x="544017" y="288032"/>
                    </a:cubicBezTo>
                    <a:lnTo>
                      <a:pt x="413360" y="288032"/>
                    </a:lnTo>
                    <a:lnTo>
                      <a:pt x="413360" y="581006"/>
                    </a:lnTo>
                    <a:lnTo>
                      <a:pt x="178662" y="581006"/>
                    </a:lnTo>
                    <a:lnTo>
                      <a:pt x="178662" y="288032"/>
                    </a:lnTo>
                    <a:lnTo>
                      <a:pt x="48006" y="288032"/>
                    </a:lnTo>
                    <a:cubicBezTo>
                      <a:pt x="21493" y="288032"/>
                      <a:pt x="0" y="266539"/>
                      <a:pt x="0" y="240026"/>
                    </a:cubicBezTo>
                    <a:lnTo>
                      <a:pt x="0" y="48006"/>
                    </a:lnTo>
                    <a:cubicBezTo>
                      <a:pt x="0" y="21493"/>
                      <a:pt x="21493" y="0"/>
                      <a:pt x="48006"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71">
                <a:extLst>
                  <a:ext uri="{FF2B5EF4-FFF2-40B4-BE49-F238E27FC236}">
                    <a16:creationId xmlns:a16="http://schemas.microsoft.com/office/drawing/2014/main" id="{99179E3F-ECB3-E042-9B57-FC189062D478}"/>
                  </a:ext>
                </a:extLst>
              </p:cNvPr>
              <p:cNvSpPr/>
              <p:nvPr/>
            </p:nvSpPr>
            <p:spPr>
              <a:xfrm>
                <a:off x="4428378" y="1997706"/>
                <a:ext cx="410534" cy="412170"/>
              </a:xfrm>
              <a:custGeom>
                <a:avLst/>
                <a:gdLst>
                  <a:gd name="connsiteX0" fmla="*/ 72339 w 612349"/>
                  <a:gd name="connsiteY0" fmla="*/ 0 h 614789"/>
                  <a:gd name="connsiteX1" fmla="*/ 540010 w 612349"/>
                  <a:gd name="connsiteY1" fmla="*/ 0 h 614789"/>
                  <a:gd name="connsiteX2" fmla="*/ 612349 w 612349"/>
                  <a:gd name="connsiteY2" fmla="*/ 72339 h 614789"/>
                  <a:gd name="connsiteX3" fmla="*/ 612349 w 612349"/>
                  <a:gd name="connsiteY3" fmla="*/ 361685 h 614789"/>
                  <a:gd name="connsiteX4" fmla="*/ 540010 w 612349"/>
                  <a:gd name="connsiteY4" fmla="*/ 434024 h 614789"/>
                  <a:gd name="connsiteX5" fmla="*/ 433818 w 612349"/>
                  <a:gd name="connsiteY5" fmla="*/ 434024 h 614789"/>
                  <a:gd name="connsiteX6" fmla="*/ 433818 w 612349"/>
                  <a:gd name="connsiteY6" fmla="*/ 614789 h 614789"/>
                  <a:gd name="connsiteX7" fmla="*/ 178530 w 612349"/>
                  <a:gd name="connsiteY7" fmla="*/ 614789 h 614789"/>
                  <a:gd name="connsiteX8" fmla="*/ 178530 w 612349"/>
                  <a:gd name="connsiteY8" fmla="*/ 434024 h 614789"/>
                  <a:gd name="connsiteX9" fmla="*/ 72339 w 612349"/>
                  <a:gd name="connsiteY9" fmla="*/ 434024 h 614789"/>
                  <a:gd name="connsiteX10" fmla="*/ 0 w 612349"/>
                  <a:gd name="connsiteY10" fmla="*/ 361685 h 614789"/>
                  <a:gd name="connsiteX11" fmla="*/ 0 w 612349"/>
                  <a:gd name="connsiteY11" fmla="*/ 72339 h 614789"/>
                  <a:gd name="connsiteX12" fmla="*/ 72339 w 612349"/>
                  <a:gd name="connsiteY12" fmla="*/ 0 h 614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12349" h="614789">
                    <a:moveTo>
                      <a:pt x="72339" y="0"/>
                    </a:moveTo>
                    <a:lnTo>
                      <a:pt x="540010" y="0"/>
                    </a:lnTo>
                    <a:cubicBezTo>
                      <a:pt x="579962" y="0"/>
                      <a:pt x="612349" y="32387"/>
                      <a:pt x="612349" y="72339"/>
                    </a:cubicBezTo>
                    <a:lnTo>
                      <a:pt x="612349" y="361685"/>
                    </a:lnTo>
                    <a:cubicBezTo>
                      <a:pt x="612349" y="401637"/>
                      <a:pt x="579962" y="434024"/>
                      <a:pt x="540010" y="434024"/>
                    </a:cubicBezTo>
                    <a:lnTo>
                      <a:pt x="433818" y="434024"/>
                    </a:lnTo>
                    <a:lnTo>
                      <a:pt x="433818" y="614789"/>
                    </a:lnTo>
                    <a:lnTo>
                      <a:pt x="178530" y="614789"/>
                    </a:lnTo>
                    <a:lnTo>
                      <a:pt x="178530" y="434024"/>
                    </a:lnTo>
                    <a:lnTo>
                      <a:pt x="72339" y="434024"/>
                    </a:lnTo>
                    <a:cubicBezTo>
                      <a:pt x="32387" y="434024"/>
                      <a:pt x="0" y="401637"/>
                      <a:pt x="0" y="361685"/>
                    </a:cubicBezTo>
                    <a:lnTo>
                      <a:pt x="0" y="72339"/>
                    </a:lnTo>
                    <a:cubicBezTo>
                      <a:pt x="0" y="32387"/>
                      <a:pt x="32387" y="0"/>
                      <a:pt x="72339"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300F725C-3600-7E4F-91F4-CBBDAF6B74BB}"/>
                  </a:ext>
                </a:extLst>
              </p:cNvPr>
              <p:cNvSpPr/>
              <p:nvPr/>
            </p:nvSpPr>
            <p:spPr>
              <a:xfrm>
                <a:off x="4349565" y="1628800"/>
                <a:ext cx="568160" cy="568160"/>
              </a:xfrm>
              <a:prstGeom prst="ellipse">
                <a:avLst/>
              </a:prstGeom>
              <a:noFill/>
              <a:ln w="1111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4" name="TextBox 73">
            <a:extLst>
              <a:ext uri="{FF2B5EF4-FFF2-40B4-BE49-F238E27FC236}">
                <a16:creationId xmlns:a16="http://schemas.microsoft.com/office/drawing/2014/main" id="{D2AE8F38-0B1B-E146-BEC3-90B51BFF9D03}"/>
              </a:ext>
            </a:extLst>
          </p:cNvPr>
          <p:cNvSpPr txBox="1"/>
          <p:nvPr userDrawn="1"/>
        </p:nvSpPr>
        <p:spPr>
          <a:xfrm>
            <a:off x="611560" y="1779662"/>
            <a:ext cx="2145139" cy="1200329"/>
          </a:xfrm>
          <a:prstGeom prst="rect">
            <a:avLst/>
          </a:prstGeom>
          <a:noFill/>
        </p:spPr>
        <p:txBody>
          <a:bodyPr wrap="square" rtlCol="0" anchor="ctr">
            <a:spAutoFit/>
          </a:bodyPr>
          <a:lstStyle/>
          <a:p>
            <a:pPr algn="ctr"/>
            <a:r>
              <a:rPr lang="en-US" sz="3600" b="1" dirty="0">
                <a:solidFill>
                  <a:schemeClr val="accent1"/>
                </a:solidFill>
              </a:rPr>
              <a:t> PAUSE</a:t>
            </a:r>
          </a:p>
          <a:p>
            <a:pPr algn="ctr"/>
            <a:r>
              <a:rPr lang="en-US" sz="3600" b="1" dirty="0">
                <a:solidFill>
                  <a:schemeClr val="accent1"/>
                </a:solidFill>
              </a:rPr>
              <a:t>LUNCH</a:t>
            </a:r>
          </a:p>
        </p:txBody>
      </p:sp>
    </p:spTree>
    <p:extLst>
      <p:ext uri="{BB962C8B-B14F-4D97-AF65-F5344CB8AC3E}">
        <p14:creationId xmlns:p14="http://schemas.microsoft.com/office/powerpoint/2010/main" val="426538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fo Intervenant">
    <p:spTree>
      <p:nvGrpSpPr>
        <p:cNvPr id="1" name=""/>
        <p:cNvGrpSpPr/>
        <p:nvPr/>
      </p:nvGrpSpPr>
      <p:grpSpPr>
        <a:xfrm>
          <a:off x="0" y="0"/>
          <a:ext cx="0" cy="0"/>
          <a:chOff x="0" y="0"/>
          <a:chExt cx="0" cy="0"/>
        </a:xfrm>
      </p:grpSpPr>
      <p:sp>
        <p:nvSpPr>
          <p:cNvPr id="29" name="Espace réservé du texte 28">
            <a:extLst>
              <a:ext uri="{FF2B5EF4-FFF2-40B4-BE49-F238E27FC236}">
                <a16:creationId xmlns:a16="http://schemas.microsoft.com/office/drawing/2014/main" id="{D84D0237-BF75-6E48-BE2C-982D7B8145A4}"/>
              </a:ext>
            </a:extLst>
          </p:cNvPr>
          <p:cNvSpPr>
            <a:spLocks noGrp="1"/>
          </p:cNvSpPr>
          <p:nvPr>
            <p:ph type="body" sz="quarter" idx="10" hasCustomPrompt="1"/>
          </p:nvPr>
        </p:nvSpPr>
        <p:spPr>
          <a:xfrm>
            <a:off x="4585290" y="2198891"/>
            <a:ext cx="3963950" cy="372859"/>
          </a:xfrm>
          <a:prstGeom prst="rect">
            <a:avLst/>
          </a:prstGeom>
        </p:spPr>
        <p:txBody>
          <a:bodyPr wrap="square" lIns="0" rIns="90000">
            <a:spAutoFit/>
          </a:bodyPr>
          <a:lstStyle>
            <a:lvl1pPr marL="0" marR="0" indent="0" defTabSz="462961" eaLnBrk="1" fontAlgn="auto" latinLnBrk="0" hangingPunct="1">
              <a:lnSpc>
                <a:spcPct val="100000"/>
              </a:lnSpc>
              <a:spcBef>
                <a:spcPts val="0"/>
              </a:spcBef>
              <a:spcAft>
                <a:spcPts val="0"/>
              </a:spcAft>
              <a:buClr>
                <a:schemeClr val="tx2"/>
              </a:buClr>
              <a:buSzTx/>
              <a:buFont typeface="Police système"/>
              <a:buNone/>
              <a:tabLst/>
              <a:defRPr b="1">
                <a:solidFill>
                  <a:schemeClr val="tx1"/>
                </a:solidFill>
              </a:defRPr>
            </a:lvl1pPr>
          </a:lstStyle>
          <a:p>
            <a:pPr marL="0" marR="0" lvl="0" indent="0" defTabSz="462961" eaLnBrk="1" fontAlgn="auto" latinLnBrk="0" hangingPunct="1">
              <a:lnSpc>
                <a:spcPct val="100000"/>
              </a:lnSpc>
              <a:spcBef>
                <a:spcPts val="0"/>
              </a:spcBef>
              <a:spcAft>
                <a:spcPts val="0"/>
              </a:spcAft>
              <a:buClr>
                <a:schemeClr val="tx2"/>
              </a:buClr>
              <a:buSzTx/>
              <a:buFont typeface="Police système"/>
              <a:buNone/>
              <a:tabLst/>
              <a:defRPr/>
            </a:pPr>
            <a:r>
              <a:rPr lang="fr-FR" dirty="0"/>
              <a:t>Nom de l’unité administrative</a:t>
            </a:r>
          </a:p>
        </p:txBody>
      </p:sp>
      <p:sp>
        <p:nvSpPr>
          <p:cNvPr id="6" name="Espace réservé du texte 28">
            <a:extLst>
              <a:ext uri="{FF2B5EF4-FFF2-40B4-BE49-F238E27FC236}">
                <a16:creationId xmlns:a16="http://schemas.microsoft.com/office/drawing/2014/main" id="{228536D1-A82F-DA42-9D76-A2B9B25AD5E9}"/>
              </a:ext>
            </a:extLst>
          </p:cNvPr>
          <p:cNvSpPr>
            <a:spLocks noGrp="1"/>
          </p:cNvSpPr>
          <p:nvPr>
            <p:ph type="body" sz="quarter" idx="13" hasCustomPrompt="1"/>
          </p:nvPr>
        </p:nvSpPr>
        <p:spPr>
          <a:xfrm>
            <a:off x="594760" y="2209968"/>
            <a:ext cx="3672440" cy="372859"/>
          </a:xfrm>
          <a:prstGeom prst="rect">
            <a:avLst/>
          </a:prstGeom>
        </p:spPr>
        <p:txBody>
          <a:bodyPr wrap="square" lIns="0" rIns="90000">
            <a:spAutoFit/>
          </a:bodyPr>
          <a:lstStyle>
            <a:lvl1pPr marL="0" indent="0">
              <a:buNone/>
              <a:defRPr b="1"/>
            </a:lvl1pPr>
          </a:lstStyle>
          <a:p>
            <a:pPr lvl="0"/>
            <a:r>
              <a:rPr lang="fr-FR" dirty="0"/>
              <a:t>Prénom Nom</a:t>
            </a:r>
          </a:p>
        </p:txBody>
      </p:sp>
      <p:sp>
        <p:nvSpPr>
          <p:cNvPr id="2" name="ZoneTexte 1">
            <a:extLst>
              <a:ext uri="{FF2B5EF4-FFF2-40B4-BE49-F238E27FC236}">
                <a16:creationId xmlns:a16="http://schemas.microsoft.com/office/drawing/2014/main" id="{966C4547-E9FF-D645-9091-9BFB12E4FCD8}"/>
              </a:ext>
            </a:extLst>
          </p:cNvPr>
          <p:cNvSpPr txBox="1"/>
          <p:nvPr userDrawn="1"/>
        </p:nvSpPr>
        <p:spPr>
          <a:xfrm>
            <a:off x="585788" y="540784"/>
            <a:ext cx="3810000" cy="430887"/>
          </a:xfrm>
          <a:prstGeom prst="rect">
            <a:avLst/>
          </a:prstGeom>
        </p:spPr>
        <p:txBody>
          <a:bodyPr vert="horz" wrap="square" lIns="0" tIns="0" rIns="0" bIns="0" rtlCol="0" anchor="t" anchorCtr="0">
            <a:spAutoFit/>
          </a:bodyPr>
          <a:lstStyle>
            <a:lvl1pPr>
              <a:defRPr sz="3645" b="1">
                <a:solidFill>
                  <a:schemeClr val="tx2"/>
                </a:solidFill>
                <a:latin typeface="Arial" panose="020B0604020202020204" pitchFamily="34" charset="0"/>
                <a:ea typeface="+mj-ea"/>
                <a:cs typeface="Arial" panose="020B0604020202020204" pitchFamily="34" charset="0"/>
              </a:defRPr>
            </a:lvl1pPr>
          </a:lstStyle>
          <a:p>
            <a:pPr lvl="0"/>
            <a:r>
              <a:rPr lang="fr-FR" sz="2800" dirty="0">
                <a:solidFill>
                  <a:schemeClr val="accent1"/>
                </a:solidFill>
              </a:rPr>
              <a:t>Intervenant</a:t>
            </a:r>
          </a:p>
        </p:txBody>
      </p:sp>
      <p:sp>
        <p:nvSpPr>
          <p:cNvPr id="9" name="Espace réservé du texte 28">
            <a:extLst>
              <a:ext uri="{FF2B5EF4-FFF2-40B4-BE49-F238E27FC236}">
                <a16:creationId xmlns:a16="http://schemas.microsoft.com/office/drawing/2014/main" id="{8BC24AAA-6A73-6E49-9AF8-B087C137C4A5}"/>
              </a:ext>
            </a:extLst>
          </p:cNvPr>
          <p:cNvSpPr>
            <a:spLocks noGrp="1"/>
          </p:cNvSpPr>
          <p:nvPr>
            <p:ph type="body" sz="quarter" idx="14" hasCustomPrompt="1"/>
          </p:nvPr>
        </p:nvSpPr>
        <p:spPr>
          <a:xfrm>
            <a:off x="594760" y="2582108"/>
            <a:ext cx="3672440" cy="372859"/>
          </a:xfrm>
          <a:prstGeom prst="rect">
            <a:avLst/>
          </a:prstGeom>
        </p:spPr>
        <p:txBody>
          <a:bodyPr wrap="square" lIns="0" rIns="90000">
            <a:spAutoFit/>
          </a:bodyPr>
          <a:lstStyle>
            <a:lvl1pPr marL="0" indent="0">
              <a:buNone/>
              <a:defRPr b="0"/>
            </a:lvl1pPr>
          </a:lstStyle>
          <a:p>
            <a:pPr lvl="0"/>
            <a:r>
              <a:rPr lang="fr-FR" dirty="0"/>
              <a:t>Fonction</a:t>
            </a:r>
          </a:p>
        </p:txBody>
      </p:sp>
    </p:spTree>
    <p:extLst>
      <p:ext uri="{BB962C8B-B14F-4D97-AF65-F5344CB8AC3E}">
        <p14:creationId xmlns:p14="http://schemas.microsoft.com/office/powerpoint/2010/main" val="28791112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9" name="Espace réservé du numéro de diapositive 8">
            <a:extLst>
              <a:ext uri="{FF2B5EF4-FFF2-40B4-BE49-F238E27FC236}">
                <a16:creationId xmlns:a16="http://schemas.microsoft.com/office/drawing/2014/main" id="{9563D381-0626-0C41-9942-1F2AE20735A2}"/>
              </a:ext>
            </a:extLst>
          </p:cNvPr>
          <p:cNvSpPr>
            <a:spLocks noGrp="1"/>
          </p:cNvSpPr>
          <p:nvPr>
            <p:ph type="sldNum" sz="quarter" idx="12"/>
          </p:nvPr>
        </p:nvSpPr>
        <p:spPr/>
        <p:txBody>
          <a:bodyPr/>
          <a:lstStyle/>
          <a:p>
            <a:fld id="{0E434C1D-1690-3843-82F9-787CBA0F31F5}" type="slidenum">
              <a:rPr lang="fr-FR" smtClean="0"/>
              <a:pPr/>
              <a:t>‹N°›</a:t>
            </a:fld>
            <a:endParaRPr lang="fr-FR" dirty="0"/>
          </a:p>
        </p:txBody>
      </p:sp>
    </p:spTree>
    <p:extLst>
      <p:ext uri="{BB962C8B-B14F-4D97-AF65-F5344CB8AC3E}">
        <p14:creationId xmlns:p14="http://schemas.microsoft.com/office/powerpoint/2010/main" val="34866795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Fi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B83FEA-023C-5143-B482-85D8DA2E1A49}"/>
              </a:ext>
            </a:extLst>
          </p:cNvPr>
          <p:cNvSpPr>
            <a:spLocks noGrp="1"/>
          </p:cNvSpPr>
          <p:nvPr>
            <p:ph type="title" hasCustomPrompt="1"/>
          </p:nvPr>
        </p:nvSpPr>
        <p:spPr>
          <a:xfrm>
            <a:off x="585787" y="527209"/>
            <a:ext cx="3729038" cy="1121846"/>
          </a:xfrm>
        </p:spPr>
        <p:txBody>
          <a:bodyPr/>
          <a:lstStyle/>
          <a:p>
            <a:r>
              <a:rPr lang="fr-FR" dirty="0"/>
              <a:t>Merci pour votre attention</a:t>
            </a:r>
          </a:p>
        </p:txBody>
      </p:sp>
      <p:sp>
        <p:nvSpPr>
          <p:cNvPr id="8" name="object 21">
            <a:extLst>
              <a:ext uri="{FF2B5EF4-FFF2-40B4-BE49-F238E27FC236}">
                <a16:creationId xmlns:a16="http://schemas.microsoft.com/office/drawing/2014/main" id="{FAF5B00C-EE3D-43C5-9563-561955E227B9}"/>
              </a:ext>
            </a:extLst>
          </p:cNvPr>
          <p:cNvSpPr txBox="1"/>
          <p:nvPr userDrawn="1"/>
        </p:nvSpPr>
        <p:spPr>
          <a:xfrm>
            <a:off x="580766" y="4639561"/>
            <a:ext cx="4706552" cy="194335"/>
          </a:xfrm>
          <a:prstGeom prst="rect">
            <a:avLst/>
          </a:prstGeom>
        </p:spPr>
        <p:txBody>
          <a:bodyPr vert="horz" wrap="square" lIns="0" tIns="7290" rIns="0" bIns="0" rtlCol="0">
            <a:spAutoFit/>
          </a:bodyPr>
          <a:lstStyle/>
          <a:p>
            <a:pPr marL="6430" marR="2572">
              <a:lnSpc>
                <a:spcPct val="100000"/>
              </a:lnSpc>
              <a:spcBef>
                <a:spcPts val="51"/>
              </a:spcBef>
            </a:pPr>
            <a:r>
              <a:rPr sz="1215" b="1" spc="-3" dirty="0">
                <a:solidFill>
                  <a:schemeClr val="accent1"/>
                </a:solidFill>
                <a:latin typeface="Arial"/>
                <a:cs typeface="Arial"/>
              </a:rPr>
              <a:t>Haute école </a:t>
            </a:r>
            <a:r>
              <a:rPr sz="1215" b="1" dirty="0">
                <a:solidFill>
                  <a:schemeClr val="accent1"/>
                </a:solidFill>
                <a:latin typeface="Arial"/>
                <a:cs typeface="Arial"/>
              </a:rPr>
              <a:t>de travail</a:t>
            </a:r>
            <a:r>
              <a:rPr sz="1215" b="1" spc="-46" dirty="0">
                <a:solidFill>
                  <a:schemeClr val="accent1"/>
                </a:solidFill>
                <a:latin typeface="Arial"/>
                <a:cs typeface="Arial"/>
              </a:rPr>
              <a:t> </a:t>
            </a:r>
            <a:r>
              <a:rPr sz="1215" b="1" spc="-3" dirty="0">
                <a:solidFill>
                  <a:schemeClr val="accent1"/>
                </a:solidFill>
                <a:latin typeface="Arial"/>
                <a:cs typeface="Arial"/>
              </a:rPr>
              <a:t>social et </a:t>
            </a:r>
            <a:r>
              <a:rPr sz="1215" b="1" dirty="0">
                <a:solidFill>
                  <a:schemeClr val="accent1"/>
                </a:solidFill>
                <a:latin typeface="Arial"/>
                <a:cs typeface="Arial"/>
              </a:rPr>
              <a:t>de la </a:t>
            </a:r>
            <a:r>
              <a:rPr sz="1215" b="1" spc="-3" dirty="0">
                <a:solidFill>
                  <a:schemeClr val="accent1"/>
                </a:solidFill>
                <a:latin typeface="Arial"/>
                <a:cs typeface="Arial"/>
              </a:rPr>
              <a:t>santé</a:t>
            </a:r>
            <a:r>
              <a:rPr sz="1215" b="1" spc="-20" dirty="0">
                <a:solidFill>
                  <a:schemeClr val="accent1"/>
                </a:solidFill>
                <a:latin typeface="Arial"/>
                <a:cs typeface="Arial"/>
              </a:rPr>
              <a:t> </a:t>
            </a:r>
            <a:r>
              <a:rPr sz="1215" b="1" dirty="0">
                <a:solidFill>
                  <a:schemeClr val="accent1"/>
                </a:solidFill>
                <a:latin typeface="Arial"/>
                <a:cs typeface="Arial"/>
              </a:rPr>
              <a:t>Lausanne</a:t>
            </a:r>
            <a:endParaRPr sz="1215" dirty="0">
              <a:solidFill>
                <a:schemeClr val="accent1"/>
              </a:solidFill>
              <a:latin typeface="Arial"/>
              <a:cs typeface="Arial"/>
            </a:endParaRPr>
          </a:p>
        </p:txBody>
      </p:sp>
      <p:grpSp>
        <p:nvGrpSpPr>
          <p:cNvPr id="10" name="Groupe 9">
            <a:extLst>
              <a:ext uri="{FF2B5EF4-FFF2-40B4-BE49-F238E27FC236}">
                <a16:creationId xmlns:a16="http://schemas.microsoft.com/office/drawing/2014/main" id="{0C9C27E5-0EB3-4348-8698-FF05A3281115}"/>
              </a:ext>
            </a:extLst>
          </p:cNvPr>
          <p:cNvGrpSpPr/>
          <p:nvPr userDrawn="1"/>
        </p:nvGrpSpPr>
        <p:grpSpPr>
          <a:xfrm>
            <a:off x="6298856" y="4202958"/>
            <a:ext cx="2259357" cy="586695"/>
            <a:chOff x="6298856" y="4202958"/>
            <a:chExt cx="2259357" cy="586695"/>
          </a:xfrm>
        </p:grpSpPr>
        <p:pic>
          <p:nvPicPr>
            <p:cNvPr id="12" name="Graphique 11">
              <a:extLst>
                <a:ext uri="{FF2B5EF4-FFF2-40B4-BE49-F238E27FC236}">
                  <a16:creationId xmlns:a16="http://schemas.microsoft.com/office/drawing/2014/main" id="{A37E3465-D9CD-4333-B752-01E7FEF9CF2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40596" y="4202958"/>
              <a:ext cx="1217617" cy="529032"/>
            </a:xfrm>
            <a:prstGeom prst="rect">
              <a:avLst/>
            </a:prstGeom>
          </p:spPr>
        </p:pic>
        <p:pic>
          <p:nvPicPr>
            <p:cNvPr id="13" name="Graphique 12">
              <a:extLst>
                <a:ext uri="{FF2B5EF4-FFF2-40B4-BE49-F238E27FC236}">
                  <a16:creationId xmlns:a16="http://schemas.microsoft.com/office/drawing/2014/main" id="{F1DC6962-C4E7-4ACB-A9F7-42BB75C46FFE}"/>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98856" y="4202958"/>
              <a:ext cx="721416" cy="586695"/>
            </a:xfrm>
            <a:prstGeom prst="rect">
              <a:avLst/>
            </a:prstGeom>
          </p:spPr>
        </p:pic>
        <p:cxnSp>
          <p:nvCxnSpPr>
            <p:cNvPr id="14" name="Connecteur droit 13">
              <a:extLst>
                <a:ext uri="{FF2B5EF4-FFF2-40B4-BE49-F238E27FC236}">
                  <a16:creationId xmlns:a16="http://schemas.microsoft.com/office/drawing/2014/main" id="{45DDC52E-E08C-46FB-8BB4-0F78BF638BA8}"/>
                </a:ext>
              </a:extLst>
            </p:cNvPr>
            <p:cNvCxnSpPr/>
            <p:nvPr userDrawn="1"/>
          </p:nvCxnSpPr>
          <p:spPr>
            <a:xfrm>
              <a:off x="7164288" y="4202958"/>
              <a:ext cx="0" cy="586695"/>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29977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430887"/>
          </a:xfrm>
        </p:spPr>
        <p:txBody>
          <a:bodyPr/>
          <a:lstStyle/>
          <a:p>
            <a:r>
              <a:rPr lang="fr-CH"/>
              <a:t>Cliquez et modifiez le titre</a:t>
            </a:r>
            <a:endParaRPr lang="fr-F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r-CH"/>
              <a:t>Cliquez pour modifier le style des sous-titres du masque</a:t>
            </a:r>
            <a:endParaRPr lang="fr-FR"/>
          </a:p>
        </p:txBody>
      </p:sp>
      <p:sp>
        <p:nvSpPr>
          <p:cNvPr id="4" name="Espace réservé de la date 3"/>
          <p:cNvSpPr>
            <a:spLocks noGrp="1"/>
          </p:cNvSpPr>
          <p:nvPr>
            <p:ph type="dt" sz="half" idx="10"/>
          </p:nvPr>
        </p:nvSpPr>
        <p:spPr/>
        <p:txBody>
          <a:bodyPr/>
          <a:lstStyle/>
          <a:p>
            <a:fld id="{65A4AE6B-2666-CC41-A840-A6842B056947}" type="datetime1">
              <a:rPr lang="fr-CH" smtClean="0"/>
              <a:t>08.01.23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697799C-4E6C-3841-9FB3-9E5E3CC8AEBB}" type="slidenum">
              <a:rPr lang="fr-FR" smtClean="0"/>
              <a:pPr/>
              <a:t>‹N°›</a:t>
            </a:fld>
            <a:endParaRPr lang="fr-FR"/>
          </a:p>
        </p:txBody>
      </p:sp>
    </p:spTree>
    <p:extLst>
      <p:ext uri="{BB962C8B-B14F-4D97-AF65-F5344CB8AC3E}">
        <p14:creationId xmlns:p14="http://schemas.microsoft.com/office/powerpoint/2010/main" val="3925106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0" name="Titre 9">
            <a:extLst>
              <a:ext uri="{FF2B5EF4-FFF2-40B4-BE49-F238E27FC236}">
                <a16:creationId xmlns:a16="http://schemas.microsoft.com/office/drawing/2014/main" id="{07457DB1-9357-DF4E-BCEB-79453245946D}"/>
              </a:ext>
            </a:extLst>
          </p:cNvPr>
          <p:cNvSpPr>
            <a:spLocks noGrp="1"/>
          </p:cNvSpPr>
          <p:nvPr>
            <p:ph type="title" hasCustomPrompt="1"/>
          </p:nvPr>
        </p:nvSpPr>
        <p:spPr/>
        <p:txBody>
          <a:bodyPr/>
          <a:lstStyle/>
          <a:p>
            <a:r>
              <a:rPr lang="fr-FR" dirty="0"/>
              <a:t>Sommaire</a:t>
            </a:r>
          </a:p>
        </p:txBody>
      </p:sp>
      <p:sp>
        <p:nvSpPr>
          <p:cNvPr id="12" name="Espace réservé du numéro de diapositive 11">
            <a:extLst>
              <a:ext uri="{FF2B5EF4-FFF2-40B4-BE49-F238E27FC236}">
                <a16:creationId xmlns:a16="http://schemas.microsoft.com/office/drawing/2014/main" id="{83C3D9DA-ED48-F643-9358-2783BF238545}"/>
              </a:ext>
            </a:extLst>
          </p:cNvPr>
          <p:cNvSpPr>
            <a:spLocks noGrp="1"/>
          </p:cNvSpPr>
          <p:nvPr>
            <p:ph type="sldNum" sz="quarter" idx="12"/>
          </p:nvPr>
        </p:nvSpPr>
        <p:spPr/>
        <p:txBody>
          <a:bodyPr/>
          <a:lstStyle/>
          <a:p>
            <a:fld id="{0E434C1D-1690-3843-82F9-787CBA0F31F5}" type="slidenum">
              <a:rPr lang="fr-FR" smtClean="0"/>
              <a:pPr/>
              <a:t>‹N°›</a:t>
            </a:fld>
            <a:endParaRPr lang="fr-FR" dirty="0"/>
          </a:p>
        </p:txBody>
      </p:sp>
      <p:sp>
        <p:nvSpPr>
          <p:cNvPr id="116" name="Subtitle 2">
            <a:extLst>
              <a:ext uri="{FF2B5EF4-FFF2-40B4-BE49-F238E27FC236}">
                <a16:creationId xmlns:a16="http://schemas.microsoft.com/office/drawing/2014/main" id="{5B951F7A-FF68-224E-A25D-AC12DE4CE6D1}"/>
              </a:ext>
            </a:extLst>
          </p:cNvPr>
          <p:cNvSpPr>
            <a:spLocks noGrp="1"/>
          </p:cNvSpPr>
          <p:nvPr>
            <p:ph type="subTitle" idx="1" hasCustomPrompt="1"/>
          </p:nvPr>
        </p:nvSpPr>
        <p:spPr>
          <a:xfrm>
            <a:off x="1108062" y="1491630"/>
            <a:ext cx="6704300" cy="432048"/>
          </a:xfrm>
          <a:prstGeom prst="rect">
            <a:avLst/>
          </a:prstGeom>
        </p:spPr>
        <p:txBody>
          <a:bodyPr anchor="ctr">
            <a:noAutofit/>
          </a:bodyPr>
          <a:lstStyle>
            <a:lvl1pPr marL="0" indent="0" algn="l">
              <a:buNone/>
              <a:defRPr sz="20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dirty="0"/>
              <a:t>Titre du chapitre</a:t>
            </a:r>
            <a:endParaRPr lang="en-US" dirty="0"/>
          </a:p>
        </p:txBody>
      </p:sp>
      <p:sp>
        <p:nvSpPr>
          <p:cNvPr id="117" name="Espace réservé du texte 4">
            <a:extLst>
              <a:ext uri="{FF2B5EF4-FFF2-40B4-BE49-F238E27FC236}">
                <a16:creationId xmlns:a16="http://schemas.microsoft.com/office/drawing/2014/main" id="{E5930B4A-4534-4148-9854-C2D206F1F714}"/>
              </a:ext>
            </a:extLst>
          </p:cNvPr>
          <p:cNvSpPr>
            <a:spLocks noGrp="1"/>
          </p:cNvSpPr>
          <p:nvPr>
            <p:ph type="body" sz="quarter" idx="10" hasCustomPrompt="1"/>
          </p:nvPr>
        </p:nvSpPr>
        <p:spPr>
          <a:xfrm>
            <a:off x="1108061" y="2004541"/>
            <a:ext cx="6704299" cy="432000"/>
          </a:xfrm>
          <a:prstGeom prst="rect">
            <a:avLst/>
          </a:prstGeom>
        </p:spPr>
        <p:txBody>
          <a:bodyPr anchor="ctr">
            <a:noAutofit/>
          </a:bodyPr>
          <a:lstStyle>
            <a:lvl1pPr marL="0" indent="0" algn="l">
              <a:buNone/>
              <a:defRPr sz="2000"/>
            </a:lvl1pPr>
          </a:lstStyle>
          <a:p>
            <a:r>
              <a:rPr lang="fr-FR" dirty="0"/>
              <a:t>Titre du chapitre</a:t>
            </a:r>
            <a:endParaRPr lang="en-US" dirty="0"/>
          </a:p>
        </p:txBody>
      </p:sp>
      <p:sp>
        <p:nvSpPr>
          <p:cNvPr id="118" name="Espace réservé du texte 4">
            <a:extLst>
              <a:ext uri="{FF2B5EF4-FFF2-40B4-BE49-F238E27FC236}">
                <a16:creationId xmlns:a16="http://schemas.microsoft.com/office/drawing/2014/main" id="{DB941DEE-2257-CF4F-93B0-17FB40EB5C38}"/>
              </a:ext>
            </a:extLst>
          </p:cNvPr>
          <p:cNvSpPr>
            <a:spLocks noGrp="1"/>
          </p:cNvSpPr>
          <p:nvPr>
            <p:ph type="body" sz="quarter" idx="11" hasCustomPrompt="1"/>
          </p:nvPr>
        </p:nvSpPr>
        <p:spPr>
          <a:xfrm>
            <a:off x="1108061" y="2517456"/>
            <a:ext cx="6704299" cy="432000"/>
          </a:xfrm>
          <a:prstGeom prst="rect">
            <a:avLst/>
          </a:prstGeom>
        </p:spPr>
        <p:txBody>
          <a:bodyPr anchor="ctr">
            <a:noAutofit/>
          </a:bodyPr>
          <a:lstStyle>
            <a:lvl1pPr marL="0" indent="0" algn="l">
              <a:buNone/>
              <a:defRPr sz="2000"/>
            </a:lvl1pPr>
          </a:lstStyle>
          <a:p>
            <a:r>
              <a:rPr lang="fr-FR" dirty="0"/>
              <a:t>Titre du chapitre</a:t>
            </a:r>
            <a:endParaRPr lang="en-US" dirty="0"/>
          </a:p>
        </p:txBody>
      </p:sp>
      <p:sp>
        <p:nvSpPr>
          <p:cNvPr id="119" name="Espace réservé du texte 4">
            <a:extLst>
              <a:ext uri="{FF2B5EF4-FFF2-40B4-BE49-F238E27FC236}">
                <a16:creationId xmlns:a16="http://schemas.microsoft.com/office/drawing/2014/main" id="{8FE7EC88-AC12-5A41-8F57-1C3F685693BA}"/>
              </a:ext>
            </a:extLst>
          </p:cNvPr>
          <p:cNvSpPr>
            <a:spLocks noGrp="1"/>
          </p:cNvSpPr>
          <p:nvPr>
            <p:ph type="body" sz="quarter" idx="13" hasCustomPrompt="1"/>
          </p:nvPr>
        </p:nvSpPr>
        <p:spPr>
          <a:xfrm>
            <a:off x="1108061" y="3030369"/>
            <a:ext cx="6704299" cy="432000"/>
          </a:xfrm>
          <a:prstGeom prst="rect">
            <a:avLst/>
          </a:prstGeom>
        </p:spPr>
        <p:txBody>
          <a:bodyPr anchor="ctr">
            <a:noAutofit/>
          </a:bodyPr>
          <a:lstStyle>
            <a:lvl1pPr marL="0" indent="0" algn="l">
              <a:buNone/>
              <a:defRPr sz="2000"/>
            </a:lvl1pPr>
          </a:lstStyle>
          <a:p>
            <a:r>
              <a:rPr lang="fr-FR" dirty="0"/>
              <a:t>Titre du chapitre</a:t>
            </a:r>
            <a:endParaRPr lang="en-US" dirty="0"/>
          </a:p>
        </p:txBody>
      </p:sp>
      <p:sp>
        <p:nvSpPr>
          <p:cNvPr id="120" name="Espace réservé du texte 4">
            <a:extLst>
              <a:ext uri="{FF2B5EF4-FFF2-40B4-BE49-F238E27FC236}">
                <a16:creationId xmlns:a16="http://schemas.microsoft.com/office/drawing/2014/main" id="{3C5F753A-BFAC-364C-953F-A16E8CB0BC42}"/>
              </a:ext>
            </a:extLst>
          </p:cNvPr>
          <p:cNvSpPr>
            <a:spLocks noGrp="1"/>
          </p:cNvSpPr>
          <p:nvPr>
            <p:ph type="body" sz="quarter" idx="14" hasCustomPrompt="1"/>
          </p:nvPr>
        </p:nvSpPr>
        <p:spPr>
          <a:xfrm>
            <a:off x="1108061" y="3543282"/>
            <a:ext cx="6704299" cy="432000"/>
          </a:xfrm>
          <a:prstGeom prst="rect">
            <a:avLst/>
          </a:prstGeom>
        </p:spPr>
        <p:txBody>
          <a:bodyPr anchor="ctr">
            <a:noAutofit/>
          </a:bodyPr>
          <a:lstStyle>
            <a:lvl1pPr marL="0" indent="0" algn="l">
              <a:buNone/>
              <a:defRPr sz="2000"/>
            </a:lvl1pPr>
          </a:lstStyle>
          <a:p>
            <a:r>
              <a:rPr lang="fr-FR" dirty="0"/>
              <a:t>Titre du chapitre</a:t>
            </a:r>
            <a:endParaRPr lang="en-US" dirty="0"/>
          </a:p>
        </p:txBody>
      </p:sp>
      <p:sp>
        <p:nvSpPr>
          <p:cNvPr id="121" name="Espace réservé du texte 4">
            <a:extLst>
              <a:ext uri="{FF2B5EF4-FFF2-40B4-BE49-F238E27FC236}">
                <a16:creationId xmlns:a16="http://schemas.microsoft.com/office/drawing/2014/main" id="{EB14E5FA-5A06-494F-85F7-B8F3D0DF43F3}"/>
              </a:ext>
            </a:extLst>
          </p:cNvPr>
          <p:cNvSpPr>
            <a:spLocks noGrp="1"/>
          </p:cNvSpPr>
          <p:nvPr>
            <p:ph type="body" sz="quarter" idx="15" hasCustomPrompt="1"/>
          </p:nvPr>
        </p:nvSpPr>
        <p:spPr>
          <a:xfrm>
            <a:off x="1108061" y="4056195"/>
            <a:ext cx="6704299" cy="432000"/>
          </a:xfrm>
          <a:prstGeom prst="rect">
            <a:avLst/>
          </a:prstGeom>
        </p:spPr>
        <p:txBody>
          <a:bodyPr anchor="ctr">
            <a:noAutofit/>
          </a:bodyPr>
          <a:lstStyle>
            <a:lvl1pPr marL="0" indent="0" algn="l">
              <a:buNone/>
              <a:defRPr sz="2000"/>
            </a:lvl1pPr>
          </a:lstStyle>
          <a:p>
            <a:r>
              <a:rPr lang="fr-FR" dirty="0"/>
              <a:t>Titre du chapitre</a:t>
            </a:r>
            <a:endParaRPr lang="en-US" dirty="0"/>
          </a:p>
        </p:txBody>
      </p:sp>
      <p:sp>
        <p:nvSpPr>
          <p:cNvPr id="122" name="Espace réservé du texte 4">
            <a:extLst>
              <a:ext uri="{FF2B5EF4-FFF2-40B4-BE49-F238E27FC236}">
                <a16:creationId xmlns:a16="http://schemas.microsoft.com/office/drawing/2014/main" id="{F1C04113-61FF-B248-89B8-94A1D951C6E3}"/>
              </a:ext>
            </a:extLst>
          </p:cNvPr>
          <p:cNvSpPr>
            <a:spLocks noGrp="1"/>
          </p:cNvSpPr>
          <p:nvPr>
            <p:ph type="body" sz="quarter" idx="16" hasCustomPrompt="1"/>
          </p:nvPr>
        </p:nvSpPr>
        <p:spPr>
          <a:xfrm>
            <a:off x="611560" y="1491979"/>
            <a:ext cx="432000" cy="432000"/>
          </a:xfrm>
          <a:prstGeom prst="rect">
            <a:avLst/>
          </a:prstGeom>
          <a:solidFill>
            <a:schemeClr val="accent6"/>
          </a:solidFill>
        </p:spPr>
        <p:txBody>
          <a:bodyPr anchor="ctr">
            <a:noAutofit/>
          </a:bodyPr>
          <a:lstStyle>
            <a:lvl1pPr marL="0" indent="0" algn="ctr">
              <a:buNone/>
              <a:defRPr sz="2400">
                <a:solidFill>
                  <a:schemeClr val="accent1"/>
                </a:solidFill>
              </a:defRPr>
            </a:lvl1pPr>
          </a:lstStyle>
          <a:p>
            <a:r>
              <a:rPr lang="en-US" dirty="0"/>
              <a:t>1</a:t>
            </a:r>
          </a:p>
        </p:txBody>
      </p:sp>
      <p:sp>
        <p:nvSpPr>
          <p:cNvPr id="123" name="Espace réservé du texte 4">
            <a:extLst>
              <a:ext uri="{FF2B5EF4-FFF2-40B4-BE49-F238E27FC236}">
                <a16:creationId xmlns:a16="http://schemas.microsoft.com/office/drawing/2014/main" id="{58B17289-3677-1148-BCF8-038781173771}"/>
              </a:ext>
            </a:extLst>
          </p:cNvPr>
          <p:cNvSpPr>
            <a:spLocks noGrp="1"/>
          </p:cNvSpPr>
          <p:nvPr>
            <p:ph type="body" sz="quarter" idx="17" hasCustomPrompt="1"/>
          </p:nvPr>
        </p:nvSpPr>
        <p:spPr>
          <a:xfrm>
            <a:off x="611560" y="3539155"/>
            <a:ext cx="432000" cy="432000"/>
          </a:xfrm>
          <a:prstGeom prst="rect">
            <a:avLst/>
          </a:prstGeom>
          <a:solidFill>
            <a:schemeClr val="accent6"/>
          </a:solidFill>
        </p:spPr>
        <p:txBody>
          <a:bodyPr anchor="ctr">
            <a:noAutofit/>
          </a:bodyPr>
          <a:lstStyle>
            <a:lvl1pPr marL="0" indent="0" algn="ctr">
              <a:buNone/>
              <a:defRPr sz="2400">
                <a:solidFill>
                  <a:schemeClr val="tx2"/>
                </a:solidFill>
              </a:defRPr>
            </a:lvl1pPr>
          </a:lstStyle>
          <a:p>
            <a:r>
              <a:rPr lang="en-US" dirty="0"/>
              <a:t>5</a:t>
            </a:r>
          </a:p>
        </p:txBody>
      </p:sp>
      <p:sp>
        <p:nvSpPr>
          <p:cNvPr id="124" name="Espace réservé du texte 4">
            <a:extLst>
              <a:ext uri="{FF2B5EF4-FFF2-40B4-BE49-F238E27FC236}">
                <a16:creationId xmlns:a16="http://schemas.microsoft.com/office/drawing/2014/main" id="{5AFFAE61-C480-264C-AC5C-F48CF7182433}"/>
              </a:ext>
            </a:extLst>
          </p:cNvPr>
          <p:cNvSpPr>
            <a:spLocks noGrp="1"/>
          </p:cNvSpPr>
          <p:nvPr>
            <p:ph type="body" sz="quarter" idx="18" hasCustomPrompt="1"/>
          </p:nvPr>
        </p:nvSpPr>
        <p:spPr>
          <a:xfrm>
            <a:off x="611560" y="3027361"/>
            <a:ext cx="432000" cy="432000"/>
          </a:xfrm>
          <a:prstGeom prst="rect">
            <a:avLst/>
          </a:prstGeom>
          <a:solidFill>
            <a:schemeClr val="accent6"/>
          </a:solidFill>
        </p:spPr>
        <p:txBody>
          <a:bodyPr anchor="ctr">
            <a:noAutofit/>
          </a:bodyPr>
          <a:lstStyle>
            <a:lvl1pPr marL="0" indent="0" algn="ctr">
              <a:buNone/>
              <a:defRPr sz="2400">
                <a:solidFill>
                  <a:schemeClr val="tx2"/>
                </a:solidFill>
              </a:defRPr>
            </a:lvl1pPr>
          </a:lstStyle>
          <a:p>
            <a:r>
              <a:rPr lang="en-US" dirty="0"/>
              <a:t>4</a:t>
            </a:r>
          </a:p>
        </p:txBody>
      </p:sp>
      <p:sp>
        <p:nvSpPr>
          <p:cNvPr id="125" name="Espace réservé du texte 4">
            <a:extLst>
              <a:ext uri="{FF2B5EF4-FFF2-40B4-BE49-F238E27FC236}">
                <a16:creationId xmlns:a16="http://schemas.microsoft.com/office/drawing/2014/main" id="{2B1A22B4-ABEE-1C43-B4CE-F873AD1A0889}"/>
              </a:ext>
            </a:extLst>
          </p:cNvPr>
          <p:cNvSpPr>
            <a:spLocks noGrp="1"/>
          </p:cNvSpPr>
          <p:nvPr>
            <p:ph type="body" sz="quarter" idx="19" hasCustomPrompt="1"/>
          </p:nvPr>
        </p:nvSpPr>
        <p:spPr>
          <a:xfrm>
            <a:off x="611560" y="2515567"/>
            <a:ext cx="432000" cy="432000"/>
          </a:xfrm>
          <a:prstGeom prst="rect">
            <a:avLst/>
          </a:prstGeom>
          <a:solidFill>
            <a:schemeClr val="accent6"/>
          </a:solidFill>
        </p:spPr>
        <p:txBody>
          <a:bodyPr anchor="ctr">
            <a:noAutofit/>
          </a:bodyPr>
          <a:lstStyle>
            <a:lvl1pPr marL="0" indent="0" algn="ctr">
              <a:buNone/>
              <a:defRPr sz="2400">
                <a:solidFill>
                  <a:schemeClr val="tx2"/>
                </a:solidFill>
              </a:defRPr>
            </a:lvl1pPr>
          </a:lstStyle>
          <a:p>
            <a:r>
              <a:rPr lang="en-US" dirty="0"/>
              <a:t>3</a:t>
            </a:r>
          </a:p>
        </p:txBody>
      </p:sp>
      <p:sp>
        <p:nvSpPr>
          <p:cNvPr id="126" name="Espace réservé du texte 4">
            <a:extLst>
              <a:ext uri="{FF2B5EF4-FFF2-40B4-BE49-F238E27FC236}">
                <a16:creationId xmlns:a16="http://schemas.microsoft.com/office/drawing/2014/main" id="{02F83629-1C41-2844-B19F-EC0F145C0ECA}"/>
              </a:ext>
            </a:extLst>
          </p:cNvPr>
          <p:cNvSpPr>
            <a:spLocks noGrp="1"/>
          </p:cNvSpPr>
          <p:nvPr>
            <p:ph type="body" sz="quarter" idx="20" hasCustomPrompt="1"/>
          </p:nvPr>
        </p:nvSpPr>
        <p:spPr>
          <a:xfrm>
            <a:off x="611560" y="2003773"/>
            <a:ext cx="432000" cy="432000"/>
          </a:xfrm>
          <a:prstGeom prst="rect">
            <a:avLst/>
          </a:prstGeom>
          <a:solidFill>
            <a:schemeClr val="accent6"/>
          </a:solidFill>
        </p:spPr>
        <p:txBody>
          <a:bodyPr anchor="ctr">
            <a:noAutofit/>
          </a:bodyPr>
          <a:lstStyle>
            <a:lvl1pPr marL="0" indent="0" algn="ctr">
              <a:buNone/>
              <a:defRPr sz="2400">
                <a:solidFill>
                  <a:schemeClr val="tx2"/>
                </a:solidFill>
              </a:defRPr>
            </a:lvl1pPr>
          </a:lstStyle>
          <a:p>
            <a:r>
              <a:rPr lang="en-US" dirty="0"/>
              <a:t>2</a:t>
            </a:r>
          </a:p>
        </p:txBody>
      </p:sp>
      <p:sp>
        <p:nvSpPr>
          <p:cNvPr id="127" name="Espace réservé du texte 4">
            <a:extLst>
              <a:ext uri="{FF2B5EF4-FFF2-40B4-BE49-F238E27FC236}">
                <a16:creationId xmlns:a16="http://schemas.microsoft.com/office/drawing/2014/main" id="{3B6CAB70-472C-634A-92CE-B83E90D21AAD}"/>
              </a:ext>
            </a:extLst>
          </p:cNvPr>
          <p:cNvSpPr>
            <a:spLocks noGrp="1"/>
          </p:cNvSpPr>
          <p:nvPr>
            <p:ph type="body" sz="quarter" idx="21" hasCustomPrompt="1"/>
          </p:nvPr>
        </p:nvSpPr>
        <p:spPr>
          <a:xfrm>
            <a:off x="611560" y="4050947"/>
            <a:ext cx="432000" cy="432000"/>
          </a:xfrm>
          <a:prstGeom prst="rect">
            <a:avLst/>
          </a:prstGeom>
          <a:solidFill>
            <a:schemeClr val="accent6"/>
          </a:solidFill>
        </p:spPr>
        <p:txBody>
          <a:bodyPr anchor="ctr">
            <a:noAutofit/>
          </a:bodyPr>
          <a:lstStyle>
            <a:lvl1pPr marL="0" indent="0" algn="ctr">
              <a:buNone/>
              <a:defRPr sz="2400">
                <a:solidFill>
                  <a:schemeClr val="tx2"/>
                </a:solidFill>
              </a:defRPr>
            </a:lvl1pPr>
          </a:lstStyle>
          <a:p>
            <a:r>
              <a:rPr lang="en-US" dirty="0"/>
              <a:t>6</a:t>
            </a:r>
          </a:p>
        </p:txBody>
      </p:sp>
    </p:spTree>
    <p:extLst>
      <p:ext uri="{BB962C8B-B14F-4D97-AF65-F5344CB8AC3E}">
        <p14:creationId xmlns:p14="http://schemas.microsoft.com/office/powerpoint/2010/main" val="1586659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de Chapitre - 2 ligne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C1602F7-10BC-EB48-B575-EF9AFD3E7493}"/>
              </a:ext>
            </a:extLst>
          </p:cNvPr>
          <p:cNvSpPr/>
          <p:nvPr userDrawn="1"/>
        </p:nvSpPr>
        <p:spPr>
          <a:xfrm>
            <a:off x="655200" y="1962000"/>
            <a:ext cx="7884000" cy="117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sp>
        <p:nvSpPr>
          <p:cNvPr id="8" name="Titre 7">
            <a:extLst>
              <a:ext uri="{FF2B5EF4-FFF2-40B4-BE49-F238E27FC236}">
                <a16:creationId xmlns:a16="http://schemas.microsoft.com/office/drawing/2014/main" id="{A029BB69-13B2-3A4F-A48B-7121921D95F8}"/>
              </a:ext>
            </a:extLst>
          </p:cNvPr>
          <p:cNvSpPr>
            <a:spLocks noGrp="1"/>
          </p:cNvSpPr>
          <p:nvPr>
            <p:ph type="title" hasCustomPrompt="1"/>
          </p:nvPr>
        </p:nvSpPr>
        <p:spPr>
          <a:xfrm>
            <a:off x="755576" y="2266539"/>
            <a:ext cx="7704856" cy="560923"/>
          </a:xfrm>
        </p:spPr>
        <p:txBody>
          <a:bodyPr anchor="ctr"/>
          <a:lstStyle>
            <a:lvl1pPr algn="ctr">
              <a:defRPr>
                <a:solidFill>
                  <a:schemeClr val="bg1"/>
                </a:solidFill>
              </a:defRPr>
            </a:lvl1pPr>
          </a:lstStyle>
          <a:p>
            <a:r>
              <a:rPr lang="fr-FR" dirty="0"/>
              <a:t>Titre du Chapitre</a:t>
            </a:r>
          </a:p>
        </p:txBody>
      </p:sp>
      <p:sp>
        <p:nvSpPr>
          <p:cNvPr id="9" name="Espace réservé du numéro de diapositive 8">
            <a:extLst>
              <a:ext uri="{FF2B5EF4-FFF2-40B4-BE49-F238E27FC236}">
                <a16:creationId xmlns:a16="http://schemas.microsoft.com/office/drawing/2014/main" id="{9563D381-0626-0C41-9942-1F2AE20735A2}"/>
              </a:ext>
            </a:extLst>
          </p:cNvPr>
          <p:cNvSpPr>
            <a:spLocks noGrp="1"/>
          </p:cNvSpPr>
          <p:nvPr>
            <p:ph type="sldNum" sz="quarter" idx="12"/>
          </p:nvPr>
        </p:nvSpPr>
        <p:spPr/>
        <p:txBody>
          <a:bodyPr/>
          <a:lstStyle/>
          <a:p>
            <a:fld id="{0E434C1D-1690-3843-82F9-787CBA0F31F5}" type="slidenum">
              <a:rPr lang="fr-FR" smtClean="0"/>
              <a:pPr/>
              <a:t>‹N°›</a:t>
            </a:fld>
            <a:endParaRPr lang="fr-FR" dirty="0"/>
          </a:p>
        </p:txBody>
      </p:sp>
      <p:grpSp>
        <p:nvGrpSpPr>
          <p:cNvPr id="4" name="Groupe 3">
            <a:extLst>
              <a:ext uri="{FF2B5EF4-FFF2-40B4-BE49-F238E27FC236}">
                <a16:creationId xmlns:a16="http://schemas.microsoft.com/office/drawing/2014/main" id="{851BCC81-1BC4-5740-B9EE-3122039DFA44}"/>
              </a:ext>
            </a:extLst>
          </p:cNvPr>
          <p:cNvGrpSpPr/>
          <p:nvPr userDrawn="1"/>
        </p:nvGrpSpPr>
        <p:grpSpPr>
          <a:xfrm>
            <a:off x="575999" y="1872001"/>
            <a:ext cx="8038327" cy="1342424"/>
            <a:chOff x="851765" y="2290881"/>
            <a:chExt cx="4768299" cy="796320"/>
          </a:xfrm>
        </p:grpSpPr>
        <p:sp>
          <p:nvSpPr>
            <p:cNvPr id="5" name="Forme en L 4">
              <a:extLst>
                <a:ext uri="{FF2B5EF4-FFF2-40B4-BE49-F238E27FC236}">
                  <a16:creationId xmlns:a16="http://schemas.microsoft.com/office/drawing/2014/main" id="{6A9E3A09-5CDC-9743-96E5-5124A67761C5}"/>
                </a:ext>
              </a:extLst>
            </p:cNvPr>
            <p:cNvSpPr/>
            <p:nvPr userDrawn="1"/>
          </p:nvSpPr>
          <p:spPr>
            <a:xfrm>
              <a:off x="851765" y="2547141"/>
              <a:ext cx="1080120" cy="540060"/>
            </a:xfrm>
            <a:prstGeom prst="corner">
              <a:avLst>
                <a:gd name="adj1" fmla="val 1731"/>
                <a:gd name="adj2" fmla="val 1731"/>
              </a:avLst>
            </a:prstGeom>
            <a:solidFill>
              <a:schemeClr val="accent2"/>
            </a:solidFill>
            <a:ln>
              <a:noFill/>
            </a:ln>
            <a:effectLst>
              <a:outerShdw blurRad="50800" dist="38100" dir="18900000" algn="bl"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sp>
          <p:nvSpPr>
            <p:cNvPr id="6" name="Forme en L 5">
              <a:extLst>
                <a:ext uri="{FF2B5EF4-FFF2-40B4-BE49-F238E27FC236}">
                  <a16:creationId xmlns:a16="http://schemas.microsoft.com/office/drawing/2014/main" id="{47E282A2-795B-EC44-A787-1525C2ECA977}"/>
                </a:ext>
              </a:extLst>
            </p:cNvPr>
            <p:cNvSpPr/>
            <p:nvPr userDrawn="1"/>
          </p:nvSpPr>
          <p:spPr>
            <a:xfrm rot="10800000">
              <a:off x="5080063" y="2290881"/>
              <a:ext cx="540001" cy="540061"/>
            </a:xfrm>
            <a:prstGeom prst="corner">
              <a:avLst>
                <a:gd name="adj1" fmla="val 1731"/>
                <a:gd name="adj2" fmla="val 1731"/>
              </a:avLst>
            </a:prstGeom>
            <a:solidFill>
              <a:schemeClr val="accent2"/>
            </a:solidFill>
            <a:ln>
              <a:noFill/>
            </a:ln>
            <a:effectLst>
              <a:outerShdw blurRad="50800" dist="38100" dir="8100000" algn="tr"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grpSp>
    </p:spTree>
    <p:extLst>
      <p:ext uri="{BB962C8B-B14F-4D97-AF65-F5344CB8AC3E}">
        <p14:creationId xmlns:p14="http://schemas.microsoft.com/office/powerpoint/2010/main" val="2228776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750" fill="hold"/>
                                        <p:tgtEl>
                                          <p:spTgt spid="4"/>
                                        </p:tgtEl>
                                        <p:attrNameLst>
                                          <p:attrName>ppt_w</p:attrName>
                                        </p:attrNameLst>
                                      </p:cBhvr>
                                      <p:tavLst>
                                        <p:tav tm="0">
                                          <p:val>
                                            <p:fltVal val="0"/>
                                          </p:val>
                                        </p:tav>
                                        <p:tav tm="100000">
                                          <p:val>
                                            <p:strVal val="#ppt_w"/>
                                          </p:val>
                                        </p:tav>
                                      </p:tavLst>
                                    </p:anim>
                                    <p:anim calcmode="lin" valueType="num">
                                      <p:cBhvr>
                                        <p:cTn id="8" dur="750" fill="hold"/>
                                        <p:tgtEl>
                                          <p:spTgt spid="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750" fill="hold"/>
                                        <p:tgtEl>
                                          <p:spTgt spid="2"/>
                                        </p:tgtEl>
                                        <p:attrNameLst>
                                          <p:attrName>ppt_w</p:attrName>
                                        </p:attrNameLst>
                                      </p:cBhvr>
                                      <p:tavLst>
                                        <p:tav tm="0">
                                          <p:val>
                                            <p:fltVal val="0"/>
                                          </p:val>
                                        </p:tav>
                                        <p:tav tm="100000">
                                          <p:val>
                                            <p:strVal val="#ppt_w"/>
                                          </p:val>
                                        </p:tav>
                                      </p:tavLst>
                                    </p:anim>
                                    <p:anim calcmode="lin" valueType="num">
                                      <p:cBhvr>
                                        <p:cTn id="12" dur="750" fill="hold"/>
                                        <p:tgtEl>
                                          <p:spTgt spid="2"/>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250"/>
                                  </p:stCondLst>
                                  <p:childTnLst>
                                    <p:set>
                                      <p:cBhvr>
                                        <p:cTn id="14" dur="1" fill="hold">
                                          <p:stCondLst>
                                            <p:cond delay="0"/>
                                          </p:stCondLst>
                                        </p:cTn>
                                        <p:tgtEl>
                                          <p:spTgt spid="8"/>
                                        </p:tgtEl>
                                        <p:attrNameLst>
                                          <p:attrName>style.visibility</p:attrName>
                                        </p:attrNameLst>
                                      </p:cBhvr>
                                      <p:to>
                                        <p:strVal val="visible"/>
                                      </p:to>
                                    </p:set>
                                    <p:anim calcmode="lin" valueType="num">
                                      <p:cBhvr>
                                        <p:cTn id="15" dur="750" fill="hold"/>
                                        <p:tgtEl>
                                          <p:spTgt spid="8"/>
                                        </p:tgtEl>
                                        <p:attrNameLst>
                                          <p:attrName>ppt_w</p:attrName>
                                        </p:attrNameLst>
                                      </p:cBhvr>
                                      <p:tavLst>
                                        <p:tav tm="0">
                                          <p:val>
                                            <p:fltVal val="0"/>
                                          </p:val>
                                        </p:tav>
                                        <p:tav tm="100000">
                                          <p:val>
                                            <p:strVal val="#ppt_w"/>
                                          </p:val>
                                        </p:tav>
                                      </p:tavLst>
                                    </p:anim>
                                    <p:anim calcmode="lin" valueType="num">
                                      <p:cBhvr>
                                        <p:cTn id="16" dur="75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de Chapitre - 6 ligne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C1602F7-10BC-EB48-B575-EF9AFD3E7493}"/>
              </a:ext>
            </a:extLst>
          </p:cNvPr>
          <p:cNvSpPr/>
          <p:nvPr userDrawn="1"/>
        </p:nvSpPr>
        <p:spPr>
          <a:xfrm>
            <a:off x="684000" y="771550"/>
            <a:ext cx="7884000" cy="338437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sp>
        <p:nvSpPr>
          <p:cNvPr id="8" name="Titre 7">
            <a:extLst>
              <a:ext uri="{FF2B5EF4-FFF2-40B4-BE49-F238E27FC236}">
                <a16:creationId xmlns:a16="http://schemas.microsoft.com/office/drawing/2014/main" id="{A029BB69-13B2-3A4F-A48B-7121921D95F8}"/>
              </a:ext>
            </a:extLst>
          </p:cNvPr>
          <p:cNvSpPr>
            <a:spLocks noGrp="1"/>
          </p:cNvSpPr>
          <p:nvPr>
            <p:ph type="title" hasCustomPrompt="1"/>
          </p:nvPr>
        </p:nvSpPr>
        <p:spPr>
          <a:xfrm>
            <a:off x="827584" y="2183277"/>
            <a:ext cx="7632848" cy="560923"/>
          </a:xfrm>
        </p:spPr>
        <p:txBody>
          <a:bodyPr anchor="ctr"/>
          <a:lstStyle>
            <a:lvl1pPr algn="ctr">
              <a:defRPr>
                <a:solidFill>
                  <a:schemeClr val="bg1"/>
                </a:solidFill>
              </a:defRPr>
            </a:lvl1pPr>
          </a:lstStyle>
          <a:p>
            <a:r>
              <a:rPr lang="fr-FR" dirty="0"/>
              <a:t>Titre du Chapitre</a:t>
            </a:r>
          </a:p>
        </p:txBody>
      </p:sp>
      <p:sp>
        <p:nvSpPr>
          <p:cNvPr id="9" name="Espace réservé du numéro de diapositive 8">
            <a:extLst>
              <a:ext uri="{FF2B5EF4-FFF2-40B4-BE49-F238E27FC236}">
                <a16:creationId xmlns:a16="http://schemas.microsoft.com/office/drawing/2014/main" id="{9563D381-0626-0C41-9942-1F2AE20735A2}"/>
              </a:ext>
            </a:extLst>
          </p:cNvPr>
          <p:cNvSpPr>
            <a:spLocks noGrp="1"/>
          </p:cNvSpPr>
          <p:nvPr>
            <p:ph type="sldNum" sz="quarter" idx="12"/>
          </p:nvPr>
        </p:nvSpPr>
        <p:spPr/>
        <p:txBody>
          <a:bodyPr/>
          <a:lstStyle/>
          <a:p>
            <a:fld id="{0E434C1D-1690-3843-82F9-787CBA0F31F5}" type="slidenum">
              <a:rPr lang="fr-FR" smtClean="0"/>
              <a:pPr/>
              <a:t>‹N°›</a:t>
            </a:fld>
            <a:endParaRPr lang="fr-FR" dirty="0"/>
          </a:p>
        </p:txBody>
      </p:sp>
      <p:grpSp>
        <p:nvGrpSpPr>
          <p:cNvPr id="4" name="Groupe 3">
            <a:extLst>
              <a:ext uri="{FF2B5EF4-FFF2-40B4-BE49-F238E27FC236}">
                <a16:creationId xmlns:a16="http://schemas.microsoft.com/office/drawing/2014/main" id="{851BCC81-1BC4-5740-B9EE-3122039DFA44}"/>
              </a:ext>
            </a:extLst>
          </p:cNvPr>
          <p:cNvGrpSpPr/>
          <p:nvPr userDrawn="1"/>
        </p:nvGrpSpPr>
        <p:grpSpPr>
          <a:xfrm>
            <a:off x="611559" y="720000"/>
            <a:ext cx="8038766" cy="3507935"/>
            <a:chOff x="872859" y="1607517"/>
            <a:chExt cx="4768557" cy="2080892"/>
          </a:xfrm>
        </p:grpSpPr>
        <p:sp>
          <p:nvSpPr>
            <p:cNvPr id="5" name="Forme en L 4">
              <a:extLst>
                <a:ext uri="{FF2B5EF4-FFF2-40B4-BE49-F238E27FC236}">
                  <a16:creationId xmlns:a16="http://schemas.microsoft.com/office/drawing/2014/main" id="{6A9E3A09-5CDC-9743-96E5-5124A67761C5}"/>
                </a:ext>
              </a:extLst>
            </p:cNvPr>
            <p:cNvSpPr/>
            <p:nvPr userDrawn="1"/>
          </p:nvSpPr>
          <p:spPr>
            <a:xfrm>
              <a:off x="872859" y="3148349"/>
              <a:ext cx="1080120" cy="540060"/>
            </a:xfrm>
            <a:prstGeom prst="corner">
              <a:avLst>
                <a:gd name="adj1" fmla="val 1731"/>
                <a:gd name="adj2" fmla="val 1731"/>
              </a:avLst>
            </a:prstGeom>
            <a:solidFill>
              <a:schemeClr val="accent2"/>
            </a:solidFill>
            <a:ln>
              <a:noFill/>
            </a:ln>
            <a:effectLst>
              <a:outerShdw blurRad="50800" dist="38100" dir="18900000" algn="bl"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sp>
          <p:nvSpPr>
            <p:cNvPr id="6" name="Forme en L 5">
              <a:extLst>
                <a:ext uri="{FF2B5EF4-FFF2-40B4-BE49-F238E27FC236}">
                  <a16:creationId xmlns:a16="http://schemas.microsoft.com/office/drawing/2014/main" id="{47E282A2-795B-EC44-A787-1525C2ECA977}"/>
                </a:ext>
              </a:extLst>
            </p:cNvPr>
            <p:cNvSpPr/>
            <p:nvPr userDrawn="1"/>
          </p:nvSpPr>
          <p:spPr>
            <a:xfrm rot="10800000">
              <a:off x="5101415" y="1607517"/>
              <a:ext cx="540001" cy="540061"/>
            </a:xfrm>
            <a:prstGeom prst="corner">
              <a:avLst>
                <a:gd name="adj1" fmla="val 1731"/>
                <a:gd name="adj2" fmla="val 1731"/>
              </a:avLst>
            </a:prstGeom>
            <a:solidFill>
              <a:schemeClr val="accent2"/>
            </a:solidFill>
            <a:ln>
              <a:noFill/>
            </a:ln>
            <a:effectLst>
              <a:outerShdw blurRad="50800" dist="38100" dir="8100000" algn="tr" rotWithShape="0">
                <a:schemeClr val="accent2">
                  <a:alpha val="5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dirty="0" err="1"/>
            </a:p>
          </p:txBody>
        </p:sp>
      </p:grpSp>
    </p:spTree>
    <p:extLst>
      <p:ext uri="{BB962C8B-B14F-4D97-AF65-F5344CB8AC3E}">
        <p14:creationId xmlns:p14="http://schemas.microsoft.com/office/powerpoint/2010/main" val="510883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250"/>
                                  </p:stCondLst>
                                  <p:childTnLst>
                                    <p:set>
                                      <p:cBhvr>
                                        <p:cTn id="14" dur="1" fill="hold">
                                          <p:stCondLst>
                                            <p:cond delay="0"/>
                                          </p:stCondLst>
                                        </p:cTn>
                                        <p:tgtEl>
                                          <p:spTgt spid="8"/>
                                        </p:tgtEl>
                                        <p:attrNameLst>
                                          <p:attrName>style.visibility</p:attrName>
                                        </p:attrNameLst>
                                      </p:cBhvr>
                                      <p:to>
                                        <p:strVal val="visible"/>
                                      </p:to>
                                    </p:set>
                                    <p:anim calcmode="lin" valueType="num">
                                      <p:cBhvr>
                                        <p:cTn id="15" dur="750" fill="hold"/>
                                        <p:tgtEl>
                                          <p:spTgt spid="8"/>
                                        </p:tgtEl>
                                        <p:attrNameLst>
                                          <p:attrName>ppt_w</p:attrName>
                                        </p:attrNameLst>
                                      </p:cBhvr>
                                      <p:tavLst>
                                        <p:tav tm="0">
                                          <p:val>
                                            <p:fltVal val="0"/>
                                          </p:val>
                                        </p:tav>
                                        <p:tav tm="100000">
                                          <p:val>
                                            <p:strVal val="#ppt_w"/>
                                          </p:val>
                                        </p:tav>
                                      </p:tavLst>
                                    </p:anim>
                                    <p:anim calcmode="lin" valueType="num">
                                      <p:cBhvr>
                                        <p:cTn id="16" dur="75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Cliquez et modifiez le titre</a:t>
            </a:r>
            <a:endParaRPr lang="fr-FR" dirty="0"/>
          </a:p>
        </p:txBody>
      </p:sp>
      <p:sp>
        <p:nvSpPr>
          <p:cNvPr id="3" name="Espace réservé du contenu 2"/>
          <p:cNvSpPr>
            <a:spLocks noGrp="1"/>
          </p:cNvSpPr>
          <p:nvPr>
            <p:ph idx="1"/>
          </p:nvPr>
        </p:nvSpPr>
        <p:spPr/>
        <p:txBody>
          <a:bodyPr/>
          <a:lstStyle>
            <a:lvl1pPr marL="342900" indent="-342900">
              <a:spcAft>
                <a:spcPts val="600"/>
              </a:spcAft>
              <a:buFont typeface="Arial" panose="020B0604020202020204" pitchFamily="34" charset="0"/>
              <a:buChar char="•"/>
              <a:defRPr sz="2400"/>
            </a:lvl1pPr>
            <a:lvl2pPr marL="346919" indent="-342900">
              <a:buFont typeface="Arial" panose="020B0604020202020204" pitchFamily="34" charset="0"/>
              <a:buChar char="•"/>
              <a:defRPr/>
            </a:lvl2pPr>
            <a:lvl3pPr marL="289769" indent="-285750">
              <a:buFont typeface="Arial" panose="020B0604020202020204" pitchFamily="34" charset="0"/>
              <a:buChar char="•"/>
              <a:defRPr/>
            </a:lvl3pPr>
            <a:lvl4pPr marL="1037341" indent="-342900">
              <a:spcAft>
                <a:spcPts val="600"/>
              </a:spcAft>
              <a:buFont typeface="Arial" panose="020B0604020202020204" pitchFamily="34" charset="0"/>
              <a:buChar char="•"/>
              <a:defRPr sz="2400"/>
            </a:lvl4pPr>
            <a:lvl5pPr marL="1211671" indent="-285750">
              <a:buFont typeface="Arial" panose="020B0604020202020204" pitchFamily="34" charset="0"/>
              <a:buChar char="•"/>
              <a:defRPr sz="2400"/>
            </a:lvl5pPr>
          </a:lstStyle>
          <a:p>
            <a:pPr lvl="0"/>
            <a:r>
              <a:rPr lang="fr-CH" dirty="0"/>
              <a:t>Cliquez pour modifier les styles du texte du masque</a:t>
            </a:r>
          </a:p>
          <a:p>
            <a:pPr lvl="3"/>
            <a:r>
              <a:rPr lang="fr-CH" dirty="0"/>
              <a:t>Deuxième niveau</a:t>
            </a:r>
          </a:p>
          <a:p>
            <a:pPr lvl="4"/>
            <a:r>
              <a:rPr lang="fr-CH" dirty="0"/>
              <a:t>Troisième niveau</a:t>
            </a:r>
          </a:p>
          <a:p>
            <a:pPr lvl="3"/>
            <a:endParaRPr lang="fr-FR" dirty="0"/>
          </a:p>
        </p:txBody>
      </p:sp>
      <p:sp>
        <p:nvSpPr>
          <p:cNvPr id="4" name="Espace réservé de la date 3"/>
          <p:cNvSpPr>
            <a:spLocks noGrp="1"/>
          </p:cNvSpPr>
          <p:nvPr>
            <p:ph type="dt" sz="half" idx="10"/>
          </p:nvPr>
        </p:nvSpPr>
        <p:spPr/>
        <p:txBody>
          <a:bodyPr/>
          <a:lstStyle/>
          <a:p>
            <a:fld id="{2BFDDAE9-4FDD-274B-B7BF-A9485A8B3777}" type="datetime1">
              <a:rPr lang="fr-CH" smtClean="0"/>
              <a:t>08.01.23</a:t>
            </a:fld>
            <a:endParaRPr lang="fr-FR"/>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5697799C-4E6C-3841-9FB3-9E5E3CC8AEBB}" type="slidenum">
              <a:rPr lang="fr-FR" smtClean="0"/>
              <a:pPr/>
              <a:t>‹N°›</a:t>
            </a:fld>
            <a:endParaRPr lang="fr-FR"/>
          </a:p>
        </p:txBody>
      </p:sp>
    </p:spTree>
    <p:extLst>
      <p:ext uri="{BB962C8B-B14F-4D97-AF65-F5344CB8AC3E}">
        <p14:creationId xmlns:p14="http://schemas.microsoft.com/office/powerpoint/2010/main" val="346359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A029BB69-13B2-3A4F-A48B-7121921D95F8}"/>
              </a:ext>
            </a:extLst>
          </p:cNvPr>
          <p:cNvSpPr>
            <a:spLocks noGrp="1"/>
          </p:cNvSpPr>
          <p:nvPr>
            <p:ph type="title"/>
          </p:nvPr>
        </p:nvSpPr>
        <p:spPr>
          <a:xfrm>
            <a:off x="585788" y="527209"/>
            <a:ext cx="7972425" cy="560923"/>
          </a:xfrm>
        </p:spPr>
        <p:txBody>
          <a:bodyPr/>
          <a:lstStyle/>
          <a:p>
            <a:r>
              <a:rPr lang="fr-FR"/>
              <a:t>Modifiez le style du titre</a:t>
            </a:r>
            <a:endParaRPr lang="fr-FR" dirty="0"/>
          </a:p>
        </p:txBody>
      </p:sp>
      <p:sp>
        <p:nvSpPr>
          <p:cNvPr id="9" name="Espace réservé du numéro de diapositive 8">
            <a:extLst>
              <a:ext uri="{FF2B5EF4-FFF2-40B4-BE49-F238E27FC236}">
                <a16:creationId xmlns:a16="http://schemas.microsoft.com/office/drawing/2014/main" id="{9563D381-0626-0C41-9942-1F2AE20735A2}"/>
              </a:ext>
            </a:extLst>
          </p:cNvPr>
          <p:cNvSpPr>
            <a:spLocks noGrp="1"/>
          </p:cNvSpPr>
          <p:nvPr>
            <p:ph type="sldNum" sz="quarter" idx="12"/>
          </p:nvPr>
        </p:nvSpPr>
        <p:spPr/>
        <p:txBody>
          <a:bodyPr/>
          <a:lstStyle/>
          <a:p>
            <a:fld id="{0E434C1D-1690-3843-82F9-787CBA0F31F5}" type="slidenum">
              <a:rPr lang="fr-FR" smtClean="0"/>
              <a:pPr/>
              <a:t>‹N°›</a:t>
            </a:fld>
            <a:endParaRPr lang="fr-FR" dirty="0"/>
          </a:p>
        </p:txBody>
      </p:sp>
    </p:spTree>
    <p:extLst>
      <p:ext uri="{BB962C8B-B14F-4D97-AF65-F5344CB8AC3E}">
        <p14:creationId xmlns:p14="http://schemas.microsoft.com/office/powerpoint/2010/main" val="3317732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6" name="Espace réservé du texte 5">
            <a:extLst>
              <a:ext uri="{FF2B5EF4-FFF2-40B4-BE49-F238E27FC236}">
                <a16:creationId xmlns:a16="http://schemas.microsoft.com/office/drawing/2014/main" id="{CEED2F31-C420-9C49-89CF-1081335A8159}"/>
              </a:ext>
            </a:extLst>
          </p:cNvPr>
          <p:cNvSpPr>
            <a:spLocks noGrp="1"/>
          </p:cNvSpPr>
          <p:nvPr>
            <p:ph type="body" sz="quarter" idx="11"/>
          </p:nvPr>
        </p:nvSpPr>
        <p:spPr>
          <a:xfrm>
            <a:off x="585788" y="1341287"/>
            <a:ext cx="7972425" cy="3236427"/>
          </a:xfrm>
          <a:prstGeom prst="rect">
            <a:avLst/>
          </a:prstGeom>
        </p:spPr>
        <p:txBody>
          <a:bodyPr lIns="0" rIns="90000">
            <a:normAutofit/>
          </a:bodyPr>
          <a:lstStyle>
            <a:lvl1pPr>
              <a:defRPr sz="1800"/>
            </a:lvl1pPr>
            <a:lvl2pPr>
              <a:defRPr sz="1800"/>
            </a:lvl2pPr>
            <a:lvl3pPr marL="293369" indent="-289350">
              <a:buClr>
                <a:schemeClr val="tx1"/>
              </a:buClr>
              <a:buFont typeface="Police système"/>
              <a:buChar char="—"/>
              <a:defRPr/>
            </a:lvl3pPr>
          </a:lstStyle>
          <a:p>
            <a:pPr lvl="0"/>
            <a:r>
              <a:rPr lang="fr-FR"/>
              <a:t>Cliquez pour modifier les styles du texte du masque</a:t>
            </a:r>
          </a:p>
          <a:p>
            <a:pPr lvl="1"/>
            <a:r>
              <a:rPr lang="fr-FR"/>
              <a:t>Deuxième niveau</a:t>
            </a:r>
          </a:p>
        </p:txBody>
      </p:sp>
      <p:sp>
        <p:nvSpPr>
          <p:cNvPr id="8" name="Titre 7">
            <a:extLst>
              <a:ext uri="{FF2B5EF4-FFF2-40B4-BE49-F238E27FC236}">
                <a16:creationId xmlns:a16="http://schemas.microsoft.com/office/drawing/2014/main" id="{A029BB69-13B2-3A4F-A48B-7121921D95F8}"/>
              </a:ext>
            </a:extLst>
          </p:cNvPr>
          <p:cNvSpPr>
            <a:spLocks noGrp="1"/>
          </p:cNvSpPr>
          <p:nvPr>
            <p:ph type="title"/>
          </p:nvPr>
        </p:nvSpPr>
        <p:spPr/>
        <p:txBody>
          <a:bodyPr/>
          <a:lstStyle/>
          <a:p>
            <a:r>
              <a:rPr lang="fr-FR"/>
              <a:t>Modifiez le style du titre</a:t>
            </a:r>
            <a:endParaRPr lang="fr-FR" dirty="0"/>
          </a:p>
        </p:txBody>
      </p:sp>
      <p:sp>
        <p:nvSpPr>
          <p:cNvPr id="9" name="Espace réservé du numéro de diapositive 8">
            <a:extLst>
              <a:ext uri="{FF2B5EF4-FFF2-40B4-BE49-F238E27FC236}">
                <a16:creationId xmlns:a16="http://schemas.microsoft.com/office/drawing/2014/main" id="{9563D381-0626-0C41-9942-1F2AE20735A2}"/>
              </a:ext>
            </a:extLst>
          </p:cNvPr>
          <p:cNvSpPr>
            <a:spLocks noGrp="1"/>
          </p:cNvSpPr>
          <p:nvPr>
            <p:ph type="sldNum" sz="quarter" idx="12"/>
          </p:nvPr>
        </p:nvSpPr>
        <p:spPr/>
        <p:txBody>
          <a:bodyPr/>
          <a:lstStyle/>
          <a:p>
            <a:fld id="{0E434C1D-1690-3843-82F9-787CBA0F31F5}" type="slidenum">
              <a:rPr lang="fr-FR" smtClean="0"/>
              <a:pPr/>
              <a:t>‹N°›</a:t>
            </a:fld>
            <a:endParaRPr lang="fr-FR" dirty="0"/>
          </a:p>
        </p:txBody>
      </p:sp>
    </p:spTree>
    <p:extLst>
      <p:ext uri="{BB962C8B-B14F-4D97-AF65-F5344CB8AC3E}">
        <p14:creationId xmlns:p14="http://schemas.microsoft.com/office/powerpoint/2010/main" val="755127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onnes texte">
    <p:spTree>
      <p:nvGrpSpPr>
        <p:cNvPr id="1" name=""/>
        <p:cNvGrpSpPr/>
        <p:nvPr/>
      </p:nvGrpSpPr>
      <p:grpSpPr>
        <a:xfrm>
          <a:off x="0" y="0"/>
          <a:ext cx="0" cy="0"/>
          <a:chOff x="0" y="0"/>
          <a:chExt cx="0" cy="0"/>
        </a:xfrm>
      </p:grpSpPr>
      <p:sp>
        <p:nvSpPr>
          <p:cNvPr id="29" name="Espace réservé du texte 28">
            <a:extLst>
              <a:ext uri="{FF2B5EF4-FFF2-40B4-BE49-F238E27FC236}">
                <a16:creationId xmlns:a16="http://schemas.microsoft.com/office/drawing/2014/main" id="{D84D0237-BF75-6E48-BE2C-982D7B8145A4}"/>
              </a:ext>
            </a:extLst>
          </p:cNvPr>
          <p:cNvSpPr>
            <a:spLocks noGrp="1"/>
          </p:cNvSpPr>
          <p:nvPr>
            <p:ph type="body" sz="quarter" idx="10"/>
          </p:nvPr>
        </p:nvSpPr>
        <p:spPr>
          <a:xfrm>
            <a:off x="585788" y="1337310"/>
            <a:ext cx="3686175" cy="3240405"/>
          </a:xfrm>
          <a:prstGeom prst="rect">
            <a:avLst/>
          </a:prstGeom>
        </p:spPr>
        <p:txBody>
          <a:bodyPr lIns="0" rIns="90000">
            <a:normAutofit/>
          </a:bodyPr>
          <a:lstStyle>
            <a:lvl1pPr marL="0" indent="0">
              <a:buFont typeface="Police système"/>
              <a:buNone/>
              <a:defRPr sz="1800"/>
            </a:lvl1pPr>
            <a:lvl2pPr>
              <a:defRPr sz="1800"/>
            </a:lvl2pPr>
          </a:lstStyle>
          <a:p>
            <a:pPr lvl="0"/>
            <a:r>
              <a:rPr lang="fr-FR"/>
              <a:t>Cliquez pour modifier les styles du texte du masque</a:t>
            </a:r>
          </a:p>
          <a:p>
            <a:pPr lvl="1"/>
            <a:r>
              <a:rPr lang="fr-FR"/>
              <a:t>Deuxième niveau</a:t>
            </a:r>
          </a:p>
        </p:txBody>
      </p:sp>
      <p:sp>
        <p:nvSpPr>
          <p:cNvPr id="30" name="Espace réservé du texte 28">
            <a:extLst>
              <a:ext uri="{FF2B5EF4-FFF2-40B4-BE49-F238E27FC236}">
                <a16:creationId xmlns:a16="http://schemas.microsoft.com/office/drawing/2014/main" id="{6AE5E6A1-334E-444B-ABB3-B182B7407FBC}"/>
              </a:ext>
            </a:extLst>
          </p:cNvPr>
          <p:cNvSpPr>
            <a:spLocks noGrp="1"/>
          </p:cNvSpPr>
          <p:nvPr>
            <p:ph type="body" sz="quarter" idx="11"/>
          </p:nvPr>
        </p:nvSpPr>
        <p:spPr>
          <a:xfrm>
            <a:off x="4644008" y="1337311"/>
            <a:ext cx="3914205" cy="2890624"/>
          </a:xfrm>
          <a:prstGeom prst="rect">
            <a:avLst/>
          </a:prstGeom>
        </p:spPr>
        <p:txBody>
          <a:bodyPr lIns="0" rIns="90000">
            <a:normAutofit/>
          </a:bodyPr>
          <a:lstStyle>
            <a:lvl1pPr eaLnBrk="1" hangingPunct="1">
              <a:buFont typeface="Police système"/>
              <a:tabLst/>
              <a:defRPr lang="fr-FR" sz="1800" b="0" dirty="0">
                <a:solidFill>
                  <a:schemeClr val="tx1"/>
                </a:solidFill>
                <a:latin typeface="Arial" panose="020B0604020202020204" pitchFamily="34" charset="0"/>
                <a:ea typeface="+mn-ea"/>
                <a:cs typeface="Arial" panose="020B0604020202020204" pitchFamily="34" charset="0"/>
              </a:defRPr>
            </a:lvl1pPr>
            <a:lvl2pPr eaLnBrk="1" hangingPunct="1">
              <a:buFont typeface="Police système"/>
              <a:tabLst/>
              <a:defRPr lang="fr-FR" sz="1800" b="0" dirty="0">
                <a:solidFill>
                  <a:schemeClr val="tx1"/>
                </a:solidFill>
                <a:latin typeface="Arial" panose="020B0604020202020204" pitchFamily="34" charset="0"/>
                <a:ea typeface="+mn-ea"/>
                <a:cs typeface="Arial" panose="020B0604020202020204" pitchFamily="34" charset="0"/>
              </a:defRPr>
            </a:lvl2pPr>
          </a:lstStyle>
          <a:p>
            <a:pPr lvl="0"/>
            <a:r>
              <a:rPr lang="fr-FR"/>
              <a:t>Cliquez pour modifier les styles du texte du masque</a:t>
            </a:r>
          </a:p>
          <a:p>
            <a:pPr lvl="1"/>
            <a:r>
              <a:rPr lang="fr-FR"/>
              <a:t>Deuxième niveau</a:t>
            </a:r>
          </a:p>
        </p:txBody>
      </p:sp>
      <p:sp>
        <p:nvSpPr>
          <p:cNvPr id="5" name="Titre 4">
            <a:extLst>
              <a:ext uri="{FF2B5EF4-FFF2-40B4-BE49-F238E27FC236}">
                <a16:creationId xmlns:a16="http://schemas.microsoft.com/office/drawing/2014/main" id="{4FAF8FD2-3F15-B445-9642-113E9A3030A6}"/>
              </a:ext>
            </a:extLst>
          </p:cNvPr>
          <p:cNvSpPr>
            <a:spLocks noGrp="1"/>
          </p:cNvSpPr>
          <p:nvPr>
            <p:ph type="title"/>
          </p:nvPr>
        </p:nvSpPr>
        <p:spPr/>
        <p:txBody>
          <a:bodyPr/>
          <a:lstStyle/>
          <a:p>
            <a:r>
              <a:rPr lang="fr-FR"/>
              <a:t>Modifiez le style du titre</a:t>
            </a:r>
          </a:p>
        </p:txBody>
      </p:sp>
      <p:sp>
        <p:nvSpPr>
          <p:cNvPr id="6" name="Espace réservé du numéro de diapositive 5">
            <a:extLst>
              <a:ext uri="{FF2B5EF4-FFF2-40B4-BE49-F238E27FC236}">
                <a16:creationId xmlns:a16="http://schemas.microsoft.com/office/drawing/2014/main" id="{DD50A35D-EA25-514D-BB09-1BF910D789E8}"/>
              </a:ext>
            </a:extLst>
          </p:cNvPr>
          <p:cNvSpPr>
            <a:spLocks noGrp="1"/>
          </p:cNvSpPr>
          <p:nvPr>
            <p:ph type="sldNum" sz="quarter" idx="12"/>
          </p:nvPr>
        </p:nvSpPr>
        <p:spPr/>
        <p:txBody>
          <a:bodyPr/>
          <a:lstStyle/>
          <a:p>
            <a:fld id="{0E434C1D-1690-3843-82F9-787CBA0F31F5}" type="slidenum">
              <a:rPr lang="fr-FR" smtClean="0"/>
              <a:pPr/>
              <a:t>‹N°›</a:t>
            </a:fld>
            <a:endParaRPr lang="fr-FR" dirty="0"/>
          </a:p>
        </p:txBody>
      </p:sp>
    </p:spTree>
    <p:extLst>
      <p:ext uri="{BB962C8B-B14F-4D97-AF65-F5344CB8AC3E}">
        <p14:creationId xmlns:p14="http://schemas.microsoft.com/office/powerpoint/2010/main" val="3781063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2.sv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C98F7D4-B1A9-AB44-99B7-9F23C05A5044}"/>
              </a:ext>
            </a:extLst>
          </p:cNvPr>
          <p:cNvSpPr>
            <a:spLocks noGrp="1"/>
          </p:cNvSpPr>
          <p:nvPr>
            <p:ph type="title"/>
          </p:nvPr>
        </p:nvSpPr>
        <p:spPr>
          <a:xfrm>
            <a:off x="585788" y="527209"/>
            <a:ext cx="7972425" cy="430887"/>
          </a:xfrm>
          <a:prstGeom prst="rect">
            <a:avLst/>
          </a:prstGeom>
        </p:spPr>
        <p:txBody>
          <a:bodyPr vert="horz" wrap="square" lIns="0" tIns="0" rIns="0" bIns="0" rtlCol="0" anchor="t" anchorCtr="0">
            <a:spAutoFit/>
          </a:bodyPr>
          <a:lstStyle/>
          <a:p>
            <a:r>
              <a:rPr lang="fr-FR" dirty="0"/>
              <a:t>Modifiez le style du titre</a:t>
            </a:r>
          </a:p>
        </p:txBody>
      </p:sp>
      <p:sp>
        <p:nvSpPr>
          <p:cNvPr id="6" name="Espace réservé du texte 5">
            <a:extLst>
              <a:ext uri="{FF2B5EF4-FFF2-40B4-BE49-F238E27FC236}">
                <a16:creationId xmlns:a16="http://schemas.microsoft.com/office/drawing/2014/main" id="{CB731295-F168-B747-9748-73EE29EF4A10}"/>
              </a:ext>
            </a:extLst>
          </p:cNvPr>
          <p:cNvSpPr>
            <a:spLocks noGrp="1"/>
          </p:cNvSpPr>
          <p:nvPr>
            <p:ph type="body" idx="1"/>
          </p:nvPr>
        </p:nvSpPr>
        <p:spPr>
          <a:xfrm>
            <a:off x="585788" y="1337310"/>
            <a:ext cx="7972425" cy="3240405"/>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p:txBody>
      </p:sp>
      <p:sp>
        <p:nvSpPr>
          <p:cNvPr id="8" name="Espace réservé du numéro de diapositive 7">
            <a:extLst>
              <a:ext uri="{FF2B5EF4-FFF2-40B4-BE49-F238E27FC236}">
                <a16:creationId xmlns:a16="http://schemas.microsoft.com/office/drawing/2014/main" id="{073DFE1C-45F2-104C-BAA2-D35E76C9059E}"/>
              </a:ext>
            </a:extLst>
          </p:cNvPr>
          <p:cNvSpPr>
            <a:spLocks noGrp="1"/>
          </p:cNvSpPr>
          <p:nvPr>
            <p:ph type="sldNum" sz="quarter" idx="4"/>
          </p:nvPr>
        </p:nvSpPr>
        <p:spPr>
          <a:xfrm>
            <a:off x="6500813" y="274053"/>
            <a:ext cx="2057400" cy="253156"/>
          </a:xfrm>
          <a:prstGeom prst="rect">
            <a:avLst/>
          </a:prstGeom>
        </p:spPr>
        <p:txBody>
          <a:bodyPr vert="horz" lIns="0" tIns="0" rIns="0" bIns="0" rtlCol="0" anchor="t" anchorCtr="0"/>
          <a:lstStyle>
            <a:lvl1pPr algn="r">
              <a:defRPr sz="1100" b="0">
                <a:solidFill>
                  <a:schemeClr val="tx1"/>
                </a:solidFill>
                <a:latin typeface="Arial" panose="020B0604020202020204" pitchFamily="34" charset="0"/>
                <a:cs typeface="Arial" panose="020B0604020202020204" pitchFamily="34" charset="0"/>
              </a:defRPr>
            </a:lvl1pPr>
          </a:lstStyle>
          <a:p>
            <a:fld id="{0E434C1D-1690-3843-82F9-787CBA0F31F5}" type="slidenum">
              <a:rPr lang="fr-FR" smtClean="0"/>
              <a:pPr/>
              <a:t>‹N°›</a:t>
            </a:fld>
            <a:endParaRPr lang="fr-FR" dirty="0"/>
          </a:p>
        </p:txBody>
      </p:sp>
      <p:pic>
        <p:nvPicPr>
          <p:cNvPr id="7" name="Graphique 6">
            <a:extLst>
              <a:ext uri="{FF2B5EF4-FFF2-40B4-BE49-F238E27FC236}">
                <a16:creationId xmlns:a16="http://schemas.microsoft.com/office/drawing/2014/main" id="{DC03069D-BE62-4A97-8CA7-9BB5C230270B}"/>
              </a:ext>
            </a:extLst>
          </p:cNvPr>
          <p:cNvPicPr>
            <a:picLocks noChangeAspect="1"/>
          </p:cNvPicPr>
          <p:nvPr userDrawn="1"/>
        </p:nvPicPr>
        <p:blipFill>
          <a:blip r:embed="rId24" cstate="print">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7836796" y="4264694"/>
            <a:ext cx="721416" cy="586695"/>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71" r:id="rId2"/>
    <p:sldLayoutId id="2147483674" r:id="rId3"/>
    <p:sldLayoutId id="2147483676" r:id="rId4"/>
    <p:sldLayoutId id="2147483688" r:id="rId5"/>
    <p:sldLayoutId id="2147483690" r:id="rId6"/>
    <p:sldLayoutId id="2147483675" r:id="rId7"/>
    <p:sldLayoutId id="2147483667" r:id="rId8"/>
    <p:sldLayoutId id="2147483665" r:id="rId9"/>
    <p:sldLayoutId id="2147483668" r:id="rId10"/>
    <p:sldLayoutId id="2147483669" r:id="rId11"/>
    <p:sldLayoutId id="2147483678" r:id="rId12"/>
    <p:sldLayoutId id="2147483679" r:id="rId13"/>
    <p:sldLayoutId id="2147483684" r:id="rId14"/>
    <p:sldLayoutId id="2147483683" r:id="rId15"/>
    <p:sldLayoutId id="2147483680" r:id="rId16"/>
    <p:sldLayoutId id="2147483685" r:id="rId17"/>
    <p:sldLayoutId id="2147483686" r:id="rId18"/>
    <p:sldLayoutId id="2147483687" r:id="rId19"/>
    <p:sldLayoutId id="2147483677" r:id="rId20"/>
    <p:sldLayoutId id="2147483670" r:id="rId21"/>
    <p:sldLayoutId id="2147483689" r:id="rId22"/>
  </p:sldLayoutIdLst>
  <p:hf hdr="0" ftr="0" dt="0"/>
  <p:txStyles>
    <p:titleStyle>
      <a:lvl1pPr eaLnBrk="1" hangingPunct="1">
        <a:defRPr sz="2800" b="1">
          <a:solidFill>
            <a:schemeClr val="accent1"/>
          </a:solidFill>
          <a:latin typeface="Arial" panose="020B0604020202020204" pitchFamily="34" charset="0"/>
          <a:ea typeface="+mj-ea"/>
          <a:cs typeface="Arial" panose="020B0604020202020204" pitchFamily="34" charset="0"/>
        </a:defRPr>
      </a:lvl1pPr>
    </p:titleStyle>
    <p:bodyStyle>
      <a:lvl1pPr marL="0" marR="0" indent="0" defTabSz="462961" eaLnBrk="1" fontAlgn="auto" latinLnBrk="0" hangingPunct="1">
        <a:lnSpc>
          <a:spcPct val="100000"/>
        </a:lnSpc>
        <a:spcBef>
          <a:spcPts val="0"/>
        </a:spcBef>
        <a:spcAft>
          <a:spcPts val="0"/>
        </a:spcAft>
        <a:buClr>
          <a:schemeClr val="tx2"/>
        </a:buClr>
        <a:buSzTx/>
        <a:buFont typeface="Police système"/>
        <a:buNone/>
        <a:tabLst/>
        <a:defRPr sz="1823" b="0">
          <a:solidFill>
            <a:schemeClr val="tx1"/>
          </a:solidFill>
          <a:latin typeface="Arial" panose="020B0604020202020204" pitchFamily="34" charset="0"/>
          <a:ea typeface="+mn-ea"/>
          <a:cs typeface="Arial" panose="020B0604020202020204" pitchFamily="34" charset="0"/>
        </a:defRPr>
      </a:lvl1pPr>
      <a:lvl2pPr marL="334361" indent="-330342" eaLnBrk="1" hangingPunct="1">
        <a:spcBef>
          <a:spcPts val="891"/>
        </a:spcBef>
        <a:buFont typeface="Police système"/>
        <a:buChar char="—"/>
        <a:tabLst/>
        <a:defRPr lang="fr-FR" sz="1823" b="0" dirty="0" smtClean="0">
          <a:solidFill>
            <a:schemeClr val="tx1"/>
          </a:solidFill>
          <a:latin typeface="Arial" panose="020B0604020202020204" pitchFamily="34" charset="0"/>
          <a:ea typeface="+mn-ea"/>
          <a:cs typeface="Arial" panose="020B0604020202020204" pitchFamily="34" charset="0"/>
        </a:defRPr>
      </a:lvl2pPr>
      <a:lvl3pPr marL="4019" marR="0" indent="0" defTabSz="462961" eaLnBrk="1" fontAlgn="auto" latinLnBrk="0" hangingPunct="1">
        <a:lnSpc>
          <a:spcPct val="100000"/>
        </a:lnSpc>
        <a:spcBef>
          <a:spcPts val="891"/>
        </a:spcBef>
        <a:spcAft>
          <a:spcPts val="0"/>
        </a:spcAft>
        <a:buClr>
          <a:schemeClr val="tx1"/>
        </a:buClr>
        <a:buSzTx/>
        <a:buFont typeface="Police système"/>
        <a:buNone/>
        <a:tabLst/>
        <a:defRPr sz="1367">
          <a:latin typeface="Arial" panose="020B0604020202020204" pitchFamily="34" charset="0"/>
          <a:ea typeface="+mn-ea"/>
          <a:cs typeface="Arial" panose="020B0604020202020204" pitchFamily="34" charset="0"/>
        </a:defRPr>
      </a:lvl3pPr>
      <a:lvl4pPr marL="694441" eaLnBrk="1" hangingPunct="1">
        <a:defRPr sz="1215">
          <a:latin typeface="Arial" panose="020B0604020202020204" pitchFamily="34" charset="0"/>
          <a:ea typeface="+mn-ea"/>
          <a:cs typeface="Arial" panose="020B0604020202020204" pitchFamily="34" charset="0"/>
        </a:defRPr>
      </a:lvl4pPr>
      <a:lvl5pPr marL="925921" eaLnBrk="1" hangingPunct="1">
        <a:defRPr sz="1215">
          <a:latin typeface="Arial" panose="020B0604020202020204" pitchFamily="34" charset="0"/>
          <a:ea typeface="+mn-ea"/>
          <a:cs typeface="Arial" panose="020B0604020202020204" pitchFamily="34" charset="0"/>
        </a:defRPr>
      </a:lvl5pPr>
      <a:lvl6pPr marL="1157402" eaLnBrk="1" hangingPunct="1">
        <a:defRPr>
          <a:latin typeface="+mn-lt"/>
          <a:ea typeface="+mn-ea"/>
          <a:cs typeface="+mn-cs"/>
        </a:defRPr>
      </a:lvl6pPr>
      <a:lvl7pPr marL="1388882" eaLnBrk="1" hangingPunct="1">
        <a:defRPr>
          <a:latin typeface="+mn-lt"/>
          <a:ea typeface="+mn-ea"/>
          <a:cs typeface="+mn-cs"/>
        </a:defRPr>
      </a:lvl7pPr>
      <a:lvl8pPr marL="1620363" eaLnBrk="1" hangingPunct="1">
        <a:defRPr>
          <a:latin typeface="+mn-lt"/>
          <a:ea typeface="+mn-ea"/>
          <a:cs typeface="+mn-cs"/>
        </a:defRPr>
      </a:lvl8pPr>
      <a:lvl9pPr marL="1851843" eaLnBrk="1" hangingPunct="1">
        <a:defRPr>
          <a:latin typeface="+mn-lt"/>
          <a:ea typeface="+mn-ea"/>
          <a:cs typeface="+mn-cs"/>
        </a:defRPr>
      </a:lvl9pPr>
    </p:bodyStyle>
    <p:otherStyle>
      <a:lvl1pPr marL="0" eaLnBrk="1" hangingPunct="1">
        <a:defRPr>
          <a:latin typeface="+mn-lt"/>
          <a:ea typeface="+mn-ea"/>
          <a:cs typeface="+mn-cs"/>
        </a:defRPr>
      </a:lvl1pPr>
      <a:lvl2pPr marL="231480" eaLnBrk="1" hangingPunct="1">
        <a:defRPr>
          <a:latin typeface="+mn-lt"/>
          <a:ea typeface="+mn-ea"/>
          <a:cs typeface="+mn-cs"/>
        </a:defRPr>
      </a:lvl2pPr>
      <a:lvl3pPr marL="462961" eaLnBrk="1" hangingPunct="1">
        <a:defRPr>
          <a:latin typeface="+mn-lt"/>
          <a:ea typeface="+mn-ea"/>
          <a:cs typeface="+mn-cs"/>
        </a:defRPr>
      </a:lvl3pPr>
      <a:lvl4pPr marL="694441" eaLnBrk="1" hangingPunct="1">
        <a:defRPr>
          <a:latin typeface="+mn-lt"/>
          <a:ea typeface="+mn-ea"/>
          <a:cs typeface="+mn-cs"/>
        </a:defRPr>
      </a:lvl4pPr>
      <a:lvl5pPr marL="925921" eaLnBrk="1" hangingPunct="1">
        <a:defRPr>
          <a:latin typeface="+mn-lt"/>
          <a:ea typeface="+mn-ea"/>
          <a:cs typeface="+mn-cs"/>
        </a:defRPr>
      </a:lvl5pPr>
      <a:lvl6pPr marL="1157402" eaLnBrk="1" hangingPunct="1">
        <a:defRPr>
          <a:latin typeface="+mn-lt"/>
          <a:ea typeface="+mn-ea"/>
          <a:cs typeface="+mn-cs"/>
        </a:defRPr>
      </a:lvl6pPr>
      <a:lvl7pPr marL="1388882" eaLnBrk="1" hangingPunct="1">
        <a:defRPr>
          <a:latin typeface="+mn-lt"/>
          <a:ea typeface="+mn-ea"/>
          <a:cs typeface="+mn-cs"/>
        </a:defRPr>
      </a:lvl7pPr>
      <a:lvl8pPr marL="1620363" eaLnBrk="1" hangingPunct="1">
        <a:defRPr>
          <a:latin typeface="+mn-lt"/>
          <a:ea typeface="+mn-ea"/>
          <a:cs typeface="+mn-cs"/>
        </a:defRPr>
      </a:lvl8pPr>
      <a:lvl9pPr marL="1851843" eaLnBrk="1" hangingPunct="1">
        <a:defRPr>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3" orient="horz" pos="162" userDrawn="1">
          <p15:clr>
            <a:srgbClr val="F26B43"/>
          </p15:clr>
        </p15:guide>
        <p15:guide id="4" orient="horz" pos="332" userDrawn="1">
          <p15:clr>
            <a:srgbClr val="F26B43"/>
          </p15:clr>
        </p15:guide>
        <p15:guide id="6" pos="369" userDrawn="1">
          <p15:clr>
            <a:srgbClr val="F26B43"/>
          </p15:clr>
        </p15:guide>
        <p15:guide id="11" orient="horz" pos="3054" userDrawn="1">
          <p15:clr>
            <a:srgbClr val="F26B43"/>
          </p15:clr>
        </p15:guide>
        <p15:guide id="12" orient="horz" pos="2884" userDrawn="1">
          <p15:clr>
            <a:srgbClr val="F26B43"/>
          </p15:clr>
        </p15:guide>
        <p15:guide id="14" pos="5391" userDrawn="1">
          <p15:clr>
            <a:srgbClr val="F26B43"/>
          </p15:clr>
        </p15:guide>
        <p15:guide id="16" orient="horz" pos="624" userDrawn="1">
          <p15:clr>
            <a:srgbClr val="F26B43"/>
          </p15:clr>
        </p15:guide>
        <p15:guide id="18" orient="horz" pos="842" userDrawn="1">
          <p15:clr>
            <a:srgbClr val="F26B43"/>
          </p15:clr>
        </p15:guide>
        <p15:guide id="19" pos="2880" userDrawn="1">
          <p15:clr>
            <a:srgbClr val="F26B43"/>
          </p15:clr>
        </p15:guide>
        <p15:guide id="20" pos="360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ous-titre 4"/>
          <p:cNvSpPr>
            <a:spLocks noGrp="1"/>
          </p:cNvSpPr>
          <p:nvPr>
            <p:ph type="body" sz="quarter" idx="10"/>
          </p:nvPr>
        </p:nvSpPr>
        <p:spPr/>
        <p:txBody>
          <a:bodyPr>
            <a:normAutofit/>
          </a:bodyPr>
          <a:lstStyle/>
          <a:p>
            <a:r>
              <a:rPr lang="fr-FR" sz="2700" dirty="0">
                <a:solidFill>
                  <a:schemeClr val="accent5"/>
                </a:solidFill>
              </a:rPr>
              <a:t>S. Meyer</a:t>
            </a:r>
          </a:p>
        </p:txBody>
      </p:sp>
      <p:sp>
        <p:nvSpPr>
          <p:cNvPr id="2" name="Titre 1"/>
          <p:cNvSpPr>
            <a:spLocks noGrp="1"/>
          </p:cNvSpPr>
          <p:nvPr>
            <p:ph type="title"/>
          </p:nvPr>
        </p:nvSpPr>
        <p:spPr>
          <a:xfrm>
            <a:off x="585788" y="527209"/>
            <a:ext cx="5354364" cy="677108"/>
          </a:xfrm>
        </p:spPr>
        <p:txBody>
          <a:bodyPr/>
          <a:lstStyle/>
          <a:p>
            <a:r>
              <a:rPr lang="fr-FR" dirty="0"/>
              <a:t>Analyse de pratique</a:t>
            </a:r>
          </a:p>
        </p:txBody>
      </p:sp>
      <p:sp>
        <p:nvSpPr>
          <p:cNvPr id="3" name="Espace réservé du texte 2">
            <a:extLst>
              <a:ext uri="{FF2B5EF4-FFF2-40B4-BE49-F238E27FC236}">
                <a16:creationId xmlns:a16="http://schemas.microsoft.com/office/drawing/2014/main" id="{53D8474A-ABAB-6C42-89C7-489470AC063E}"/>
              </a:ext>
            </a:extLst>
          </p:cNvPr>
          <p:cNvSpPr>
            <a:spLocks noGrp="1"/>
          </p:cNvSpPr>
          <p:nvPr>
            <p:ph type="body" sz="quarter" idx="11"/>
          </p:nvPr>
        </p:nvSpPr>
        <p:spPr>
          <a:xfrm>
            <a:off x="580561" y="3056028"/>
            <a:ext cx="5359591" cy="922696"/>
          </a:xfrm>
        </p:spPr>
        <p:txBody>
          <a:bodyPr>
            <a:normAutofit/>
          </a:bodyPr>
          <a:lstStyle/>
          <a:p>
            <a:r>
              <a:rPr lang="fr-CH" sz="2000" dirty="0"/>
              <a:t>Janvier 2023</a:t>
            </a:r>
          </a:p>
        </p:txBody>
      </p:sp>
    </p:spTree>
    <p:extLst>
      <p:ext uri="{BB962C8B-B14F-4D97-AF65-F5344CB8AC3E}">
        <p14:creationId xmlns:p14="http://schemas.microsoft.com/office/powerpoint/2010/main" val="3460352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2E31B297-017E-B979-32E7-4AA29C43878F}"/>
              </a:ext>
            </a:extLst>
          </p:cNvPr>
          <p:cNvSpPr>
            <a:spLocks noGrp="1"/>
          </p:cNvSpPr>
          <p:nvPr>
            <p:ph type="title"/>
          </p:nvPr>
        </p:nvSpPr>
        <p:spPr>
          <a:xfrm>
            <a:off x="555038" y="157718"/>
            <a:ext cx="7972425" cy="307777"/>
          </a:xfrm>
        </p:spPr>
        <p:txBody>
          <a:bodyPr/>
          <a:lstStyle/>
          <a:p>
            <a:r>
              <a:rPr lang="fr-CH" sz="2000" dirty="0"/>
              <a:t>Structurer l’obtention de données par observation avec des titres</a:t>
            </a:r>
          </a:p>
        </p:txBody>
      </p:sp>
      <p:sp>
        <p:nvSpPr>
          <p:cNvPr id="6" name="Espace réservé du contenu 5">
            <a:extLst>
              <a:ext uri="{FF2B5EF4-FFF2-40B4-BE49-F238E27FC236}">
                <a16:creationId xmlns:a16="http://schemas.microsoft.com/office/drawing/2014/main" id="{443E4EC3-FB5B-9039-6DE6-55EEC679A50A}"/>
              </a:ext>
            </a:extLst>
          </p:cNvPr>
          <p:cNvSpPr>
            <a:spLocks noGrp="1"/>
          </p:cNvSpPr>
          <p:nvPr>
            <p:ph idx="1"/>
          </p:nvPr>
        </p:nvSpPr>
        <p:spPr>
          <a:xfrm>
            <a:off x="467544" y="527050"/>
            <a:ext cx="7972425" cy="4458732"/>
          </a:xfrm>
        </p:spPr>
        <p:txBody>
          <a:bodyPr/>
          <a:lstStyle/>
          <a:p>
            <a:pPr marL="0" indent="0">
              <a:spcAft>
                <a:spcPts val="0"/>
              </a:spcAft>
              <a:buNone/>
            </a:pPr>
            <a:r>
              <a:rPr lang="fr-CH" sz="1600" b="1" dirty="0"/>
              <a:t>Objectifs de l’observation </a:t>
            </a:r>
          </a:p>
          <a:p>
            <a:pPr lvl="2">
              <a:spcBef>
                <a:spcPts val="0"/>
              </a:spcBef>
            </a:pPr>
            <a:r>
              <a:rPr lang="fr-CH" sz="1400" dirty="0"/>
              <a:t>Liste des objectifs avec justification contextuelle (le client, le milieu de stage) et théorique</a:t>
            </a:r>
          </a:p>
          <a:p>
            <a:pPr marL="4019" lvl="2" indent="0">
              <a:spcBef>
                <a:spcPts val="0"/>
              </a:spcBef>
              <a:buNone/>
            </a:pPr>
            <a:r>
              <a:rPr lang="fr-CH" sz="1600" b="1" dirty="0"/>
              <a:t>Setting</a:t>
            </a:r>
          </a:p>
          <a:p>
            <a:pPr lvl="2">
              <a:spcBef>
                <a:spcPts val="0"/>
              </a:spcBef>
            </a:pPr>
            <a:r>
              <a:rPr lang="fr-CH" sz="1400" dirty="0"/>
              <a:t>Ce qui est utile pour la tâche</a:t>
            </a:r>
          </a:p>
          <a:p>
            <a:pPr marL="4019" lvl="2" indent="0">
              <a:spcBef>
                <a:spcPts val="0"/>
              </a:spcBef>
              <a:buNone/>
            </a:pPr>
            <a:r>
              <a:rPr lang="fr-CH" sz="1600" b="1" dirty="0"/>
              <a:t>Tâche</a:t>
            </a:r>
          </a:p>
          <a:p>
            <a:pPr lvl="2">
              <a:spcBef>
                <a:spcPts val="0"/>
              </a:spcBef>
            </a:pPr>
            <a:r>
              <a:rPr lang="fr-CH" sz="1400" dirty="0"/>
              <a:t>Nommer l’activité </a:t>
            </a:r>
          </a:p>
          <a:p>
            <a:pPr lvl="2">
              <a:spcBef>
                <a:spcPts val="0"/>
              </a:spcBef>
            </a:pPr>
            <a:r>
              <a:rPr lang="fr-CH" sz="1400" dirty="0"/>
              <a:t>Étapes pertinentes : liste. Possible de mettre des indicateurs, notamment pour des habiletés. En cohérence avec les objectifs et leurs justifications.</a:t>
            </a:r>
          </a:p>
          <a:p>
            <a:pPr lvl="2">
              <a:spcBef>
                <a:spcPts val="0"/>
              </a:spcBef>
            </a:pPr>
            <a:r>
              <a:rPr lang="fr-CH" sz="1400" dirty="0"/>
              <a:t>Consignes, ajustements et aides possibles</a:t>
            </a:r>
          </a:p>
          <a:p>
            <a:pPr marL="4019" lvl="2" indent="0">
              <a:spcBef>
                <a:spcPts val="0"/>
              </a:spcBef>
              <a:buNone/>
            </a:pPr>
            <a:r>
              <a:rPr lang="fr-CH" sz="1600" b="1" dirty="0"/>
              <a:t>Performances ou environnement</a:t>
            </a:r>
          </a:p>
          <a:p>
            <a:pPr lvl="2">
              <a:spcBef>
                <a:spcPts val="0"/>
              </a:spcBef>
            </a:pPr>
            <a:r>
              <a:rPr lang="fr-CH" sz="1400" dirty="0"/>
              <a:t>Données descriptives chronologiques en rapport aux étapes. Possible de mettre dans le même tableau que la tâche</a:t>
            </a:r>
          </a:p>
          <a:p>
            <a:pPr lvl="2">
              <a:spcBef>
                <a:spcPts val="0"/>
              </a:spcBef>
            </a:pPr>
            <a:r>
              <a:rPr lang="fr-CH" sz="1400" dirty="0"/>
              <a:t>Données factuelles</a:t>
            </a:r>
          </a:p>
          <a:p>
            <a:pPr marL="4019" lvl="2" indent="0">
              <a:spcBef>
                <a:spcPts val="0"/>
              </a:spcBef>
              <a:buNone/>
            </a:pPr>
            <a:r>
              <a:rPr lang="fr-CH" sz="1600" b="1" dirty="0"/>
              <a:t>Analyse et interprétations</a:t>
            </a:r>
          </a:p>
          <a:p>
            <a:pPr lvl="2">
              <a:spcBef>
                <a:spcPts val="0"/>
              </a:spcBef>
            </a:pPr>
            <a:r>
              <a:rPr lang="fr-CH" sz="1400" dirty="0"/>
              <a:t>Classer les données dans des catégories pertinentes d’évaluation et en tirer des interprétations par rapport aux objectifs (ce que cela montre). Possible de mettre dans le même tableau, surtout si les indicateurs sont bien explicités.</a:t>
            </a:r>
          </a:p>
          <a:p>
            <a:pPr lvl="2">
              <a:spcBef>
                <a:spcPts val="0"/>
              </a:spcBef>
            </a:pPr>
            <a:r>
              <a:rPr lang="fr-CH" sz="1400" dirty="0"/>
              <a:t>Mettre en relation avec d’autres données déjà connues</a:t>
            </a:r>
          </a:p>
          <a:p>
            <a:pPr marL="4019" lvl="1" indent="0">
              <a:spcBef>
                <a:spcPts val="0"/>
              </a:spcBef>
              <a:buNone/>
            </a:pPr>
            <a:r>
              <a:rPr lang="fr-CH" sz="1600" b="1" dirty="0"/>
              <a:t>Conclusions</a:t>
            </a:r>
          </a:p>
          <a:p>
            <a:pPr lvl="1">
              <a:spcBef>
                <a:spcPts val="0"/>
              </a:spcBef>
            </a:pPr>
            <a:r>
              <a:rPr lang="fr-CH" sz="1400" dirty="0"/>
              <a:t>Pour la suite de l’évaluation ou pour les objectifs et les moyens de </a:t>
            </a:r>
            <a:r>
              <a:rPr lang="fr-CH" sz="1400" dirty="0" err="1"/>
              <a:t>ttt</a:t>
            </a:r>
            <a:r>
              <a:rPr lang="fr-CH" sz="1400" dirty="0"/>
              <a:t> </a:t>
            </a:r>
          </a:p>
          <a:p>
            <a:pPr marL="4019" lvl="1" indent="0">
              <a:spcBef>
                <a:spcPts val="0"/>
              </a:spcBef>
              <a:buNone/>
            </a:pPr>
            <a:r>
              <a:rPr lang="fr-CH" sz="2056" dirty="0"/>
              <a:t> </a:t>
            </a:r>
          </a:p>
          <a:p>
            <a:pPr marL="4019" lvl="2" indent="0">
              <a:buNone/>
            </a:pPr>
            <a:endParaRPr lang="fr-CH" sz="1800" b="1" dirty="0"/>
          </a:p>
        </p:txBody>
      </p:sp>
    </p:spTree>
    <p:extLst>
      <p:ext uri="{BB962C8B-B14F-4D97-AF65-F5344CB8AC3E}">
        <p14:creationId xmlns:p14="http://schemas.microsoft.com/office/powerpoint/2010/main" val="1431813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B2DE85FA-8C87-BE6B-A22A-FA30AF9B9024}"/>
              </a:ext>
            </a:extLst>
          </p:cNvPr>
          <p:cNvSpPr>
            <a:spLocks noGrp="1"/>
          </p:cNvSpPr>
          <p:nvPr>
            <p:ph type="title"/>
          </p:nvPr>
        </p:nvSpPr>
        <p:spPr>
          <a:xfrm>
            <a:off x="755576" y="2331557"/>
            <a:ext cx="7704856" cy="430887"/>
          </a:xfrm>
        </p:spPr>
        <p:txBody>
          <a:bodyPr/>
          <a:lstStyle/>
          <a:p>
            <a:r>
              <a:rPr lang="fr-CH" dirty="0"/>
              <a:t>Le plan d’intervention</a:t>
            </a:r>
          </a:p>
        </p:txBody>
      </p:sp>
      <p:sp>
        <p:nvSpPr>
          <p:cNvPr id="4" name="Espace réservé du numéro de diapositive 3">
            <a:extLst>
              <a:ext uri="{FF2B5EF4-FFF2-40B4-BE49-F238E27FC236}">
                <a16:creationId xmlns:a16="http://schemas.microsoft.com/office/drawing/2014/main" id="{EA38D4C8-3612-373F-3394-CAE20768A03B}"/>
              </a:ext>
            </a:extLst>
          </p:cNvPr>
          <p:cNvSpPr>
            <a:spLocks noGrp="1"/>
          </p:cNvSpPr>
          <p:nvPr>
            <p:ph type="sldNum" sz="quarter" idx="12"/>
          </p:nvPr>
        </p:nvSpPr>
        <p:spPr/>
        <p:txBody>
          <a:bodyPr/>
          <a:lstStyle/>
          <a:p>
            <a:fld id="{5697799C-4E6C-3841-9FB3-9E5E3CC8AEBB}" type="slidenum">
              <a:rPr lang="fr-FR" smtClean="0"/>
              <a:pPr/>
              <a:t>11</a:t>
            </a:fld>
            <a:endParaRPr lang="fr-FR"/>
          </a:p>
        </p:txBody>
      </p:sp>
    </p:spTree>
    <p:extLst>
      <p:ext uri="{BB962C8B-B14F-4D97-AF65-F5344CB8AC3E}">
        <p14:creationId xmlns:p14="http://schemas.microsoft.com/office/powerpoint/2010/main" val="2250790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C6EB6EAE-DF20-1572-6193-7ED91520C489}"/>
              </a:ext>
            </a:extLst>
          </p:cNvPr>
          <p:cNvSpPr>
            <a:spLocks noGrp="1"/>
          </p:cNvSpPr>
          <p:nvPr>
            <p:ph type="title"/>
          </p:nvPr>
        </p:nvSpPr>
        <p:spPr/>
        <p:txBody>
          <a:bodyPr/>
          <a:lstStyle/>
          <a:p>
            <a:r>
              <a:rPr lang="fr-CH" dirty="0"/>
              <a:t>Le plan d’intervention</a:t>
            </a:r>
          </a:p>
        </p:txBody>
      </p:sp>
      <p:sp>
        <p:nvSpPr>
          <p:cNvPr id="5" name="Espace réservé du contenu 4">
            <a:extLst>
              <a:ext uri="{FF2B5EF4-FFF2-40B4-BE49-F238E27FC236}">
                <a16:creationId xmlns:a16="http://schemas.microsoft.com/office/drawing/2014/main" id="{C86672B1-748B-A897-5F1E-75B5E9659A9B}"/>
              </a:ext>
            </a:extLst>
          </p:cNvPr>
          <p:cNvSpPr>
            <a:spLocks noGrp="1"/>
          </p:cNvSpPr>
          <p:nvPr>
            <p:ph idx="1"/>
          </p:nvPr>
        </p:nvSpPr>
        <p:spPr>
          <a:xfrm>
            <a:off x="585788" y="1211252"/>
            <a:ext cx="7972425" cy="3240405"/>
          </a:xfrm>
        </p:spPr>
        <p:txBody>
          <a:bodyPr/>
          <a:lstStyle/>
          <a:p>
            <a:r>
              <a:rPr lang="fr-CH" dirty="0"/>
              <a:t>Concerne le client (pas l’ergo)</a:t>
            </a:r>
          </a:p>
          <a:p>
            <a:r>
              <a:rPr lang="fr-CH" dirty="0"/>
              <a:t>Ce qui est visé (pas ce qui est évalué, pas les moyens de </a:t>
            </a:r>
            <a:r>
              <a:rPr lang="fr-CH" dirty="0" err="1"/>
              <a:t>ttt</a:t>
            </a:r>
            <a:r>
              <a:rPr lang="fr-CH" dirty="0"/>
              <a:t>)</a:t>
            </a:r>
          </a:p>
          <a:p>
            <a:r>
              <a:rPr lang="fr-CH" dirty="0"/>
              <a:t>Agréé (négocié, acceptable, adapté) par le client, communicable au client</a:t>
            </a:r>
          </a:p>
          <a:p>
            <a:r>
              <a:rPr lang="fr-CH" dirty="0"/>
              <a:t>Centré sur l’occupation ou la visant</a:t>
            </a:r>
          </a:p>
          <a:p>
            <a:r>
              <a:rPr lang="fr-CH" dirty="0"/>
              <a:t>Évaluable (</a:t>
            </a:r>
            <a:r>
              <a:rPr lang="fr-CH" dirty="0" err="1"/>
              <a:t>evtl</a:t>
            </a:r>
            <a:r>
              <a:rPr lang="fr-CH" dirty="0"/>
              <a:t> smart, pas trop large)</a:t>
            </a:r>
          </a:p>
          <a:p>
            <a:endParaRPr lang="fr-CH" dirty="0"/>
          </a:p>
        </p:txBody>
      </p:sp>
      <p:sp>
        <p:nvSpPr>
          <p:cNvPr id="3" name="Espace réservé du numéro de diapositive 2">
            <a:extLst>
              <a:ext uri="{FF2B5EF4-FFF2-40B4-BE49-F238E27FC236}">
                <a16:creationId xmlns:a16="http://schemas.microsoft.com/office/drawing/2014/main" id="{F5D9CEF3-CA52-5A98-971E-B3851A58CD7E}"/>
              </a:ext>
            </a:extLst>
          </p:cNvPr>
          <p:cNvSpPr>
            <a:spLocks noGrp="1"/>
          </p:cNvSpPr>
          <p:nvPr>
            <p:ph type="sldNum" sz="quarter" idx="12"/>
          </p:nvPr>
        </p:nvSpPr>
        <p:spPr/>
        <p:txBody>
          <a:bodyPr/>
          <a:lstStyle/>
          <a:p>
            <a:fld id="{0E434C1D-1690-3843-82F9-787CBA0F31F5}" type="slidenum">
              <a:rPr lang="fr-FR" smtClean="0"/>
              <a:pPr/>
              <a:t>12</a:t>
            </a:fld>
            <a:endParaRPr lang="fr-FR" dirty="0"/>
          </a:p>
        </p:txBody>
      </p:sp>
    </p:spTree>
    <p:extLst>
      <p:ext uri="{BB962C8B-B14F-4D97-AF65-F5344CB8AC3E}">
        <p14:creationId xmlns:p14="http://schemas.microsoft.com/office/powerpoint/2010/main" val="3187748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582258FD-CECD-BE46-25F6-B9207BF2735C}"/>
              </a:ext>
            </a:extLst>
          </p:cNvPr>
          <p:cNvSpPr>
            <a:spLocks noGrp="1"/>
          </p:cNvSpPr>
          <p:nvPr>
            <p:ph type="sldNum" sz="quarter" idx="12"/>
          </p:nvPr>
        </p:nvSpPr>
        <p:spPr/>
        <p:txBody>
          <a:bodyPr/>
          <a:lstStyle/>
          <a:p>
            <a:fld id="{0E434C1D-1690-3843-82F9-787CBA0F31F5}" type="slidenum">
              <a:rPr lang="fr-FR" smtClean="0"/>
              <a:pPr/>
              <a:t>13</a:t>
            </a:fld>
            <a:endParaRPr lang="fr-FR" dirty="0"/>
          </a:p>
        </p:txBody>
      </p:sp>
      <p:sp>
        <p:nvSpPr>
          <p:cNvPr id="4" name="ZoneTexte 3">
            <a:extLst>
              <a:ext uri="{FF2B5EF4-FFF2-40B4-BE49-F238E27FC236}">
                <a16:creationId xmlns:a16="http://schemas.microsoft.com/office/drawing/2014/main" id="{2A0C5790-D361-6AAF-1BCA-D23982EE02AD}"/>
              </a:ext>
            </a:extLst>
          </p:cNvPr>
          <p:cNvSpPr txBox="1"/>
          <p:nvPr/>
        </p:nvSpPr>
        <p:spPr>
          <a:xfrm>
            <a:off x="755576" y="419948"/>
            <a:ext cx="7200800" cy="3334182"/>
          </a:xfrm>
          <a:prstGeom prst="rect">
            <a:avLst/>
          </a:prstGeom>
          <a:noFill/>
        </p:spPr>
        <p:txBody>
          <a:bodyPr wrap="square">
            <a:spAutoFit/>
          </a:bodyPr>
          <a:lstStyle/>
          <a:p>
            <a:pPr algn="just">
              <a:lnSpc>
                <a:spcPct val="150000"/>
              </a:lnSpc>
              <a:spcBef>
                <a:spcPts val="600"/>
              </a:spcBef>
            </a:pPr>
            <a:r>
              <a:rPr lang="fr-FR" sz="1800" dirty="0">
                <a:solidFill>
                  <a:srgbClr val="000000"/>
                </a:solidFill>
                <a:effectLst/>
                <a:latin typeface="Arial" panose="020B0604020202020204" pitchFamily="34" charset="0"/>
                <a:ea typeface="Arial" panose="020B0604020202020204" pitchFamily="34" charset="0"/>
              </a:rPr>
              <a:t>Le plan d’intervention de cette dame a pour finalité un retour à domicile. Les buts qui ont été fixés pour y parvenir sont les suivants : </a:t>
            </a:r>
            <a:endParaRPr lang="fr-CH" sz="1800" dirty="0">
              <a:solidFill>
                <a:srgbClr val="000000"/>
              </a:solidFill>
              <a:effectLst/>
              <a:latin typeface="Arial" panose="020B0604020202020204" pitchFamily="34" charset="0"/>
              <a:ea typeface="Times New Roman" panose="02020603050405020304" pitchFamily="18" charset="0"/>
            </a:endParaRPr>
          </a:p>
          <a:p>
            <a:pPr marL="342900" lvl="0" indent="-342900" algn="just">
              <a:lnSpc>
                <a:spcPct val="150000"/>
              </a:lnSpc>
              <a:spcBef>
                <a:spcPts val="600"/>
              </a:spcBef>
              <a:buFont typeface="Calibri" panose="020F0502020204030204" pitchFamily="34" charset="0"/>
              <a:buChar char="-"/>
            </a:pPr>
            <a:r>
              <a:rPr lang="fr-FR" sz="1800" dirty="0">
                <a:solidFill>
                  <a:srgbClr val="000000"/>
                </a:solidFill>
                <a:effectLst/>
                <a:latin typeface="Arial" panose="020B0604020202020204" pitchFamily="34" charset="0"/>
                <a:ea typeface="Arial" panose="020B0604020202020204" pitchFamily="34" charset="0"/>
              </a:rPr>
              <a:t>Améliorer sa mobilité</a:t>
            </a:r>
            <a:endParaRPr lang="fr-CH" sz="1800" dirty="0">
              <a:solidFill>
                <a:srgbClr val="000000"/>
              </a:solidFill>
              <a:effectLst/>
              <a:latin typeface="Arial" panose="020B0604020202020204" pitchFamily="34" charset="0"/>
              <a:ea typeface="Calibri" panose="020F0502020204030204" pitchFamily="34" charset="0"/>
            </a:endParaRPr>
          </a:p>
          <a:p>
            <a:pPr marL="342900" lvl="0" indent="-342900" algn="just">
              <a:lnSpc>
                <a:spcPct val="150000"/>
              </a:lnSpc>
              <a:spcBef>
                <a:spcPts val="600"/>
              </a:spcBef>
              <a:buFont typeface="Calibri" panose="020F0502020204030204" pitchFamily="34" charset="0"/>
              <a:buChar char="-"/>
            </a:pPr>
            <a:r>
              <a:rPr lang="fr-FR" sz="1800" dirty="0">
                <a:solidFill>
                  <a:srgbClr val="000000"/>
                </a:solidFill>
                <a:effectLst/>
                <a:latin typeface="Arial" panose="020B0604020202020204" pitchFamily="34" charset="0"/>
                <a:ea typeface="Arial" panose="020B0604020202020204" pitchFamily="34" charset="0"/>
              </a:rPr>
              <a:t>Améliorer son endurance et sa force</a:t>
            </a:r>
            <a:endParaRPr lang="fr-CH" sz="1800" dirty="0">
              <a:solidFill>
                <a:srgbClr val="000000"/>
              </a:solidFill>
              <a:effectLst/>
              <a:latin typeface="Arial" panose="020B0604020202020204" pitchFamily="34" charset="0"/>
              <a:ea typeface="Calibri" panose="020F0502020204030204" pitchFamily="34" charset="0"/>
            </a:endParaRPr>
          </a:p>
          <a:p>
            <a:pPr marL="342900" lvl="0" indent="-342900" algn="just">
              <a:lnSpc>
                <a:spcPct val="150000"/>
              </a:lnSpc>
              <a:spcBef>
                <a:spcPts val="600"/>
              </a:spcBef>
              <a:buFont typeface="Calibri" panose="020F0502020204030204" pitchFamily="34" charset="0"/>
              <a:buChar char="-"/>
            </a:pPr>
            <a:r>
              <a:rPr lang="fr-FR" sz="1800" dirty="0">
                <a:solidFill>
                  <a:srgbClr val="000000"/>
                </a:solidFill>
                <a:effectLst/>
                <a:latin typeface="Arial" panose="020B0604020202020204" pitchFamily="34" charset="0"/>
                <a:ea typeface="Arial" panose="020B0604020202020204" pitchFamily="34" charset="0"/>
              </a:rPr>
              <a:t>Diminuer sa fatigue</a:t>
            </a:r>
            <a:endParaRPr lang="fr-CH" sz="1800" dirty="0">
              <a:solidFill>
                <a:srgbClr val="000000"/>
              </a:solidFill>
              <a:effectLst/>
              <a:latin typeface="Arial" panose="020B0604020202020204" pitchFamily="34" charset="0"/>
              <a:ea typeface="Calibri" panose="020F0502020204030204" pitchFamily="34" charset="0"/>
            </a:endParaRPr>
          </a:p>
          <a:p>
            <a:pPr marL="342900" lvl="0" indent="-342900" algn="just">
              <a:lnSpc>
                <a:spcPct val="150000"/>
              </a:lnSpc>
              <a:spcBef>
                <a:spcPts val="600"/>
              </a:spcBef>
              <a:buFont typeface="Calibri" panose="020F0502020204030204" pitchFamily="34" charset="0"/>
              <a:buChar char="-"/>
            </a:pPr>
            <a:r>
              <a:rPr lang="fr-FR" sz="1800" dirty="0">
                <a:solidFill>
                  <a:srgbClr val="000000"/>
                </a:solidFill>
                <a:effectLst/>
                <a:latin typeface="Arial" panose="020B0604020202020204" pitchFamily="34" charset="0"/>
                <a:ea typeface="Arial" panose="020B0604020202020204" pitchFamily="34" charset="0"/>
              </a:rPr>
              <a:t>Exercer les transferts dans la voiture</a:t>
            </a:r>
            <a:endParaRPr lang="fr-CH" sz="1800" dirty="0">
              <a:solidFill>
                <a:srgbClr val="000000"/>
              </a:solidFill>
              <a:effectLst/>
              <a:latin typeface="Arial" panose="020B0604020202020204" pitchFamily="34" charset="0"/>
              <a:ea typeface="Calibri" panose="020F0502020204030204" pitchFamily="34" charset="0"/>
            </a:endParaRPr>
          </a:p>
          <a:p>
            <a:pPr marL="342900" lvl="0" indent="-342900" algn="just">
              <a:lnSpc>
                <a:spcPct val="150000"/>
              </a:lnSpc>
              <a:spcBef>
                <a:spcPts val="600"/>
              </a:spcBef>
              <a:buFont typeface="Calibri" panose="020F0502020204030204" pitchFamily="34" charset="0"/>
              <a:buChar char="-"/>
            </a:pPr>
            <a:r>
              <a:rPr lang="fr-FR" sz="1800" dirty="0">
                <a:solidFill>
                  <a:srgbClr val="000000"/>
                </a:solidFill>
                <a:effectLst/>
                <a:latin typeface="Arial" panose="020B0604020202020204" pitchFamily="34" charset="0"/>
                <a:ea typeface="Arial" panose="020B0604020202020204" pitchFamily="34" charset="0"/>
              </a:rPr>
              <a:t>Mettre en place une prise en charge chuteur</a:t>
            </a:r>
            <a:endParaRPr lang="fr-CH" sz="1800" dirty="0">
              <a:solidFill>
                <a:srgbClr val="000000"/>
              </a:solidFill>
              <a:effectLst/>
              <a:latin typeface="Arial" panose="020B0604020202020204" pitchFamily="34" charset="0"/>
              <a:ea typeface="Calibri" panose="020F0502020204030204" pitchFamily="34" charset="0"/>
            </a:endParaRPr>
          </a:p>
        </p:txBody>
      </p:sp>
      <p:sp>
        <p:nvSpPr>
          <p:cNvPr id="5" name="ZoneTexte 4">
            <a:extLst>
              <a:ext uri="{FF2B5EF4-FFF2-40B4-BE49-F238E27FC236}">
                <a16:creationId xmlns:a16="http://schemas.microsoft.com/office/drawing/2014/main" id="{6508BD7C-14AC-37D2-39F8-B08C8A195AD6}"/>
              </a:ext>
            </a:extLst>
          </p:cNvPr>
          <p:cNvSpPr txBox="1"/>
          <p:nvPr/>
        </p:nvSpPr>
        <p:spPr>
          <a:xfrm>
            <a:off x="5148064" y="4227934"/>
            <a:ext cx="1168910" cy="242054"/>
          </a:xfrm>
          <a:prstGeom prst="rect">
            <a:avLst/>
          </a:prstGeom>
          <a:noFill/>
        </p:spPr>
        <p:txBody>
          <a:bodyPr wrap="none" rtlCol="0">
            <a:spAutoFit/>
          </a:bodyPr>
          <a:lstStyle/>
          <a:p>
            <a:r>
              <a:rPr lang="fr-CH" dirty="0" err="1"/>
              <a:t>Eggimann</a:t>
            </a:r>
            <a:r>
              <a:rPr lang="fr-CH" dirty="0"/>
              <a:t>, </a:t>
            </a:r>
            <a:r>
              <a:rPr lang="fr-CH" dirty="0" err="1"/>
              <a:t>Tafers</a:t>
            </a:r>
            <a:endParaRPr lang="fr-CH" dirty="0"/>
          </a:p>
        </p:txBody>
      </p:sp>
    </p:spTree>
    <p:extLst>
      <p:ext uri="{BB962C8B-B14F-4D97-AF65-F5344CB8AC3E}">
        <p14:creationId xmlns:p14="http://schemas.microsoft.com/office/powerpoint/2010/main" val="1668776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362BA673-6D41-76E5-5ADE-A16733166E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709" y="558758"/>
            <a:ext cx="8892582" cy="3600400"/>
          </a:xfrm>
          <a:prstGeom prst="rect">
            <a:avLst/>
          </a:prstGeom>
        </p:spPr>
      </p:pic>
      <p:sp>
        <p:nvSpPr>
          <p:cNvPr id="7" name="ZoneTexte 6">
            <a:extLst>
              <a:ext uri="{FF2B5EF4-FFF2-40B4-BE49-F238E27FC236}">
                <a16:creationId xmlns:a16="http://schemas.microsoft.com/office/drawing/2014/main" id="{271AD286-6BCB-FFA5-10D0-0D1B4CB3E887}"/>
              </a:ext>
            </a:extLst>
          </p:cNvPr>
          <p:cNvSpPr txBox="1"/>
          <p:nvPr/>
        </p:nvSpPr>
        <p:spPr>
          <a:xfrm>
            <a:off x="4860032" y="4443958"/>
            <a:ext cx="1353256" cy="242054"/>
          </a:xfrm>
          <a:prstGeom prst="rect">
            <a:avLst/>
          </a:prstGeom>
          <a:noFill/>
        </p:spPr>
        <p:txBody>
          <a:bodyPr wrap="none" rtlCol="0">
            <a:spAutoFit/>
          </a:bodyPr>
          <a:lstStyle/>
          <a:p>
            <a:r>
              <a:rPr lang="fr-CH" dirty="0"/>
              <a:t>Hermann, </a:t>
            </a:r>
            <a:r>
              <a:rPr lang="fr-CH" dirty="0" err="1"/>
              <a:t>Leukerbad</a:t>
            </a:r>
            <a:endParaRPr lang="fr-CH" dirty="0"/>
          </a:p>
        </p:txBody>
      </p:sp>
    </p:spTree>
    <p:extLst>
      <p:ext uri="{BB962C8B-B14F-4D97-AF65-F5344CB8AC3E}">
        <p14:creationId xmlns:p14="http://schemas.microsoft.com/office/powerpoint/2010/main" val="1582646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9A2E3CFA-201D-1377-74A2-EFE8EAE2E089}"/>
              </a:ext>
            </a:extLst>
          </p:cNvPr>
          <p:cNvSpPr>
            <a:spLocks noGrp="1"/>
          </p:cNvSpPr>
          <p:nvPr>
            <p:ph type="sldNum" sz="quarter" idx="12"/>
          </p:nvPr>
        </p:nvSpPr>
        <p:spPr/>
        <p:txBody>
          <a:bodyPr/>
          <a:lstStyle/>
          <a:p>
            <a:fld id="{0E434C1D-1690-3843-82F9-787CBA0F31F5}" type="slidenum">
              <a:rPr lang="fr-FR" smtClean="0"/>
              <a:pPr/>
              <a:t>15</a:t>
            </a:fld>
            <a:endParaRPr lang="fr-FR" dirty="0"/>
          </a:p>
        </p:txBody>
      </p:sp>
      <p:sp>
        <p:nvSpPr>
          <p:cNvPr id="4" name="ZoneTexte 3">
            <a:extLst>
              <a:ext uri="{FF2B5EF4-FFF2-40B4-BE49-F238E27FC236}">
                <a16:creationId xmlns:a16="http://schemas.microsoft.com/office/drawing/2014/main" id="{F633D018-5A51-374F-8C5C-C2475B030EEA}"/>
              </a:ext>
            </a:extLst>
          </p:cNvPr>
          <p:cNvSpPr txBox="1"/>
          <p:nvPr/>
        </p:nvSpPr>
        <p:spPr>
          <a:xfrm>
            <a:off x="585786" y="375227"/>
            <a:ext cx="7514605" cy="3161571"/>
          </a:xfrm>
          <a:prstGeom prst="rect">
            <a:avLst/>
          </a:prstGeom>
          <a:noFill/>
        </p:spPr>
        <p:txBody>
          <a:bodyPr wrap="square">
            <a:spAutoFit/>
          </a:bodyPr>
          <a:lstStyle/>
          <a:p>
            <a:pPr algn="just">
              <a:lnSpc>
                <a:spcPct val="150000"/>
              </a:lnSpc>
              <a:spcAft>
                <a:spcPts val="800"/>
              </a:spcAft>
            </a:pPr>
            <a:r>
              <a:rPr lang="fr-FR" sz="180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Plan d’intervention de l’ergothérapeute :</a:t>
            </a: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CH"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fr-FR" sz="1800" u="sng" dirty="0">
                <a:effectLst/>
                <a:latin typeface="Times New Roman" panose="02020603050405020304" pitchFamily="18" charset="0"/>
                <a:ea typeface="Times New Roman" panose="02020603050405020304" pitchFamily="18" charset="0"/>
                <a:cs typeface="Times New Roman" panose="02020603050405020304" pitchFamily="18" charset="0"/>
              </a:rPr>
              <a:t>Objectifs SMART :</a:t>
            </a: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CH"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Calibri" panose="020F0502020204030204" pitchFamily="34" charset="0"/>
              <a:buChar char="-"/>
            </a:pP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Monsieur se déplace de manière indépendante et sécuritaire avec ses différents MA (CA, TTB, rollator). </a:t>
            </a:r>
            <a:endParaRPr lang="fr-CH"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Calibri" panose="020F0502020204030204" pitchFamily="34" charset="0"/>
              <a:buChar char="-"/>
            </a:pP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Monsieur renforce son équilibre debout en activité. </a:t>
            </a:r>
            <a:endParaRPr lang="fr-CH"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Calibri" panose="020F0502020204030204" pitchFamily="34" charset="0"/>
              <a:buChar char="-"/>
            </a:pP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Monsieur participe au groupe d’éducation thérapeutique </a:t>
            </a:r>
            <a:r>
              <a:rPr lang="fr-FR" sz="1800" dirty="0" err="1">
                <a:effectLst/>
                <a:latin typeface="Times New Roman" panose="02020603050405020304" pitchFamily="18" charset="0"/>
                <a:ea typeface="Times New Roman" panose="02020603050405020304" pitchFamily="18" charset="0"/>
                <a:cs typeface="Times New Roman" panose="02020603050405020304" pitchFamily="18" charset="0"/>
              </a:rPr>
              <a:t>Perkichute</a:t>
            </a: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CH"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Calibri" panose="020F0502020204030204" pitchFamily="34" charset="0"/>
              <a:buChar char="-"/>
            </a:pP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Monsieur passe un seuil de 3 cm avec ses différents MA. </a:t>
            </a:r>
            <a:endParaRPr lang="fr-CH"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a16="http://schemas.microsoft.com/office/drawing/2014/main" id="{6E1D1564-866E-F4AE-5E90-4F497F75BC65}"/>
              </a:ext>
            </a:extLst>
          </p:cNvPr>
          <p:cNvSpPr txBox="1"/>
          <p:nvPr/>
        </p:nvSpPr>
        <p:spPr>
          <a:xfrm>
            <a:off x="4788024" y="3867894"/>
            <a:ext cx="739305" cy="242054"/>
          </a:xfrm>
          <a:prstGeom prst="rect">
            <a:avLst/>
          </a:prstGeom>
          <a:noFill/>
        </p:spPr>
        <p:txBody>
          <a:bodyPr wrap="none" rtlCol="0">
            <a:spAutoFit/>
          </a:bodyPr>
          <a:lstStyle/>
          <a:p>
            <a:r>
              <a:rPr lang="fr-CH" dirty="0"/>
              <a:t>Lutz, </a:t>
            </a:r>
            <a:r>
              <a:rPr lang="fr-CH" dirty="0" err="1"/>
              <a:t>Riaz</a:t>
            </a:r>
            <a:endParaRPr lang="fr-CH" dirty="0"/>
          </a:p>
        </p:txBody>
      </p:sp>
    </p:spTree>
    <p:extLst>
      <p:ext uri="{BB962C8B-B14F-4D97-AF65-F5344CB8AC3E}">
        <p14:creationId xmlns:p14="http://schemas.microsoft.com/office/powerpoint/2010/main" val="1868378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5FA24AF0-A4E3-84BD-FEA6-3EFB13CC4DC3}"/>
              </a:ext>
            </a:extLst>
          </p:cNvPr>
          <p:cNvSpPr>
            <a:spLocks noGrp="1"/>
          </p:cNvSpPr>
          <p:nvPr>
            <p:ph type="title"/>
          </p:nvPr>
        </p:nvSpPr>
        <p:spPr>
          <a:xfrm>
            <a:off x="755576" y="2331557"/>
            <a:ext cx="7704856" cy="430887"/>
          </a:xfrm>
        </p:spPr>
        <p:txBody>
          <a:bodyPr/>
          <a:lstStyle/>
          <a:p>
            <a:r>
              <a:rPr lang="fr-CH" dirty="0"/>
              <a:t>Séance ou activité de thérapie</a:t>
            </a:r>
          </a:p>
        </p:txBody>
      </p:sp>
      <p:sp>
        <p:nvSpPr>
          <p:cNvPr id="2" name="Espace réservé du numéro de diapositive 1">
            <a:extLst>
              <a:ext uri="{FF2B5EF4-FFF2-40B4-BE49-F238E27FC236}">
                <a16:creationId xmlns:a16="http://schemas.microsoft.com/office/drawing/2014/main" id="{272D4708-CFF5-F952-C04F-1155E79A152C}"/>
              </a:ext>
            </a:extLst>
          </p:cNvPr>
          <p:cNvSpPr>
            <a:spLocks noGrp="1"/>
          </p:cNvSpPr>
          <p:nvPr>
            <p:ph type="sldNum" sz="quarter" idx="12"/>
          </p:nvPr>
        </p:nvSpPr>
        <p:spPr/>
        <p:txBody>
          <a:bodyPr/>
          <a:lstStyle/>
          <a:p>
            <a:fld id="{0E434C1D-1690-3843-82F9-787CBA0F31F5}" type="slidenum">
              <a:rPr lang="fr-FR" smtClean="0"/>
              <a:pPr/>
              <a:t>16</a:t>
            </a:fld>
            <a:endParaRPr lang="fr-FR" dirty="0"/>
          </a:p>
        </p:txBody>
      </p:sp>
    </p:spTree>
    <p:extLst>
      <p:ext uri="{BB962C8B-B14F-4D97-AF65-F5344CB8AC3E}">
        <p14:creationId xmlns:p14="http://schemas.microsoft.com/office/powerpoint/2010/main" val="1782664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rme libre 4">
            <a:extLst>
              <a:ext uri="{FF2B5EF4-FFF2-40B4-BE49-F238E27FC236}">
                <a16:creationId xmlns:a16="http://schemas.microsoft.com/office/drawing/2014/main" id="{54B1E9F2-D40B-A548-B685-DFC4BA593FD1}"/>
              </a:ext>
            </a:extLst>
          </p:cNvPr>
          <p:cNvSpPr/>
          <p:nvPr/>
        </p:nvSpPr>
        <p:spPr>
          <a:xfrm>
            <a:off x="6500811" y="239398"/>
            <a:ext cx="2057401" cy="851886"/>
          </a:xfrm>
          <a:custGeom>
            <a:avLst/>
            <a:gdLst>
              <a:gd name="connsiteX0" fmla="*/ 0 w 5040560"/>
              <a:gd name="connsiteY0" fmla="*/ 298355 h 851884"/>
              <a:gd name="connsiteX1" fmla="*/ 2413795 w 5040560"/>
              <a:gd name="connsiteY1" fmla="*/ 298355 h 851884"/>
              <a:gd name="connsiteX2" fmla="*/ 2413795 w 5040560"/>
              <a:gd name="connsiteY2" fmla="*/ 212971 h 851884"/>
              <a:gd name="connsiteX3" fmla="*/ 2307309 w 5040560"/>
              <a:gd name="connsiteY3" fmla="*/ 212971 h 851884"/>
              <a:gd name="connsiteX4" fmla="*/ 2520280 w 5040560"/>
              <a:gd name="connsiteY4" fmla="*/ 0 h 851884"/>
              <a:gd name="connsiteX5" fmla="*/ 2733251 w 5040560"/>
              <a:gd name="connsiteY5" fmla="*/ 212971 h 851884"/>
              <a:gd name="connsiteX6" fmla="*/ 2626766 w 5040560"/>
              <a:gd name="connsiteY6" fmla="*/ 212971 h 851884"/>
              <a:gd name="connsiteX7" fmla="*/ 2626766 w 5040560"/>
              <a:gd name="connsiteY7" fmla="*/ 298355 h 851884"/>
              <a:gd name="connsiteX8" fmla="*/ 5040560 w 5040560"/>
              <a:gd name="connsiteY8" fmla="*/ 298355 h 851884"/>
              <a:gd name="connsiteX9" fmla="*/ 5040560 w 5040560"/>
              <a:gd name="connsiteY9" fmla="*/ 851884 h 851884"/>
              <a:gd name="connsiteX10" fmla="*/ 0 w 5040560"/>
              <a:gd name="connsiteY10" fmla="*/ 851884 h 851884"/>
              <a:gd name="connsiteX11" fmla="*/ 0 w 5040560"/>
              <a:gd name="connsiteY11" fmla="*/ 298355 h 85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40560" h="851884">
                <a:moveTo>
                  <a:pt x="5040560" y="553529"/>
                </a:moveTo>
                <a:lnTo>
                  <a:pt x="2626765" y="553529"/>
                </a:lnTo>
                <a:lnTo>
                  <a:pt x="2626765" y="638913"/>
                </a:lnTo>
                <a:lnTo>
                  <a:pt x="2733251" y="638913"/>
                </a:lnTo>
                <a:lnTo>
                  <a:pt x="2520280" y="851883"/>
                </a:lnTo>
                <a:lnTo>
                  <a:pt x="2307309" y="638913"/>
                </a:lnTo>
                <a:lnTo>
                  <a:pt x="2413794" y="638913"/>
                </a:lnTo>
                <a:lnTo>
                  <a:pt x="2413794" y="553529"/>
                </a:lnTo>
                <a:lnTo>
                  <a:pt x="0" y="553529"/>
                </a:lnTo>
                <a:lnTo>
                  <a:pt x="0" y="1"/>
                </a:lnTo>
                <a:lnTo>
                  <a:pt x="5040560" y="1"/>
                </a:lnTo>
                <a:lnTo>
                  <a:pt x="5040560" y="553529"/>
                </a:lnTo>
                <a:close/>
              </a:path>
            </a:pathLst>
          </a:custGeom>
          <a:solidFill>
            <a:schemeClr val="accent6">
              <a:lumMod val="75000"/>
            </a:schemeClr>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142239" tIns="142241" rIns="142240" bIns="440596" numCol="1" spcCol="1270" anchor="ctr" anchorCtr="0">
            <a:noAutofit/>
          </a:bodyPr>
          <a:lstStyle/>
          <a:p>
            <a:pPr lvl="0" algn="ctr" defTabSz="889000">
              <a:lnSpc>
                <a:spcPct val="90000"/>
              </a:lnSpc>
              <a:spcBef>
                <a:spcPct val="0"/>
              </a:spcBef>
              <a:spcAft>
                <a:spcPct val="35000"/>
              </a:spcAft>
            </a:pPr>
            <a:r>
              <a:rPr lang="fr-CH" sz="2000" spc="-4" dirty="0">
                <a:solidFill>
                  <a:schemeClr val="tx1"/>
                </a:solidFill>
                <a:cs typeface="Arial"/>
              </a:rPr>
              <a:t>Intervention</a:t>
            </a:r>
            <a:br>
              <a:rPr lang="fr-CH" sz="2000" spc="-4" dirty="0">
                <a:solidFill>
                  <a:schemeClr val="tx1"/>
                </a:solidFill>
                <a:cs typeface="Arial"/>
              </a:rPr>
            </a:br>
            <a:r>
              <a:rPr lang="fr-CH" sz="2000" spc="-4" dirty="0">
                <a:solidFill>
                  <a:schemeClr val="tx1"/>
                </a:solidFill>
                <a:cs typeface="Arial"/>
              </a:rPr>
              <a:t>La séance</a:t>
            </a:r>
            <a:endParaRPr lang="fr-FR" sz="2000" kern="1200" dirty="0">
              <a:solidFill>
                <a:schemeClr val="tx1"/>
              </a:solidFill>
            </a:endParaRPr>
          </a:p>
        </p:txBody>
      </p:sp>
      <p:sp>
        <p:nvSpPr>
          <p:cNvPr id="2" name="Titre 1"/>
          <p:cNvSpPr>
            <a:spLocks noGrp="1"/>
          </p:cNvSpPr>
          <p:nvPr>
            <p:ph type="title"/>
          </p:nvPr>
        </p:nvSpPr>
        <p:spPr>
          <a:xfrm>
            <a:off x="573927" y="257175"/>
            <a:ext cx="7972425" cy="430887"/>
          </a:xfrm>
        </p:spPr>
        <p:txBody>
          <a:bodyPr/>
          <a:lstStyle/>
          <a:p>
            <a:r>
              <a:rPr lang="fr-FR" dirty="0"/>
              <a:t>B 1. </a:t>
            </a:r>
            <a:r>
              <a:rPr lang="fr-CH" dirty="0"/>
              <a:t>Mise en œuvre de l’intervention</a:t>
            </a:r>
            <a:endParaRPr lang="fr-FR" dirty="0"/>
          </a:p>
        </p:txBody>
      </p:sp>
      <p:sp>
        <p:nvSpPr>
          <p:cNvPr id="6" name="Espace réservé du numéro de diapositive 5">
            <a:extLst>
              <a:ext uri="{FF2B5EF4-FFF2-40B4-BE49-F238E27FC236}">
                <a16:creationId xmlns:a16="http://schemas.microsoft.com/office/drawing/2014/main" id="{37F3E6BE-AEA0-7D42-8A88-DAB05BCC5F31}"/>
              </a:ext>
            </a:extLst>
          </p:cNvPr>
          <p:cNvSpPr>
            <a:spLocks noGrp="1"/>
          </p:cNvSpPr>
          <p:nvPr>
            <p:ph type="sldNum" sz="quarter" idx="12"/>
          </p:nvPr>
        </p:nvSpPr>
        <p:spPr/>
        <p:txBody>
          <a:bodyPr/>
          <a:lstStyle/>
          <a:p>
            <a:fld id="{DB20040A-1EB7-BE4F-8617-64C1E271F3EC}" type="slidenum">
              <a:rPr lang="fr-FR" smtClean="0"/>
              <a:pPr/>
              <a:t>17</a:t>
            </a:fld>
            <a:endParaRPr lang="fr-FR"/>
          </a:p>
        </p:txBody>
      </p:sp>
      <p:sp>
        <p:nvSpPr>
          <p:cNvPr id="3" name="Rectangle 2">
            <a:extLst>
              <a:ext uri="{FF2B5EF4-FFF2-40B4-BE49-F238E27FC236}">
                <a16:creationId xmlns:a16="http://schemas.microsoft.com/office/drawing/2014/main" id="{ED9F6112-EE44-C04C-9C67-FF850D717AD6}"/>
              </a:ext>
            </a:extLst>
          </p:cNvPr>
          <p:cNvSpPr/>
          <p:nvPr/>
        </p:nvSpPr>
        <p:spPr>
          <a:xfrm>
            <a:off x="5698157" y="2392134"/>
            <a:ext cx="2880318" cy="903700"/>
          </a:xfrm>
          <a:prstGeom prst="rect">
            <a:avLst/>
          </a:prstGeom>
          <a:solidFill>
            <a:schemeClr val="accent6">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defTabSz="685800" fontAlgn="base">
              <a:spcBef>
                <a:spcPct val="0"/>
              </a:spcBef>
              <a:spcAft>
                <a:spcPct val="0"/>
              </a:spcAft>
            </a:pPr>
            <a:r>
              <a:rPr lang="fr-FR" sz="1200" b="1" dirty="0">
                <a:solidFill>
                  <a:srgbClr val="660075"/>
                </a:solidFill>
              </a:rPr>
              <a:t>OBJECTIFS </a:t>
            </a:r>
          </a:p>
          <a:p>
            <a:pPr marL="171450" indent="-171450" defTabSz="685800" fontAlgn="base">
              <a:spcBef>
                <a:spcPct val="0"/>
              </a:spcBef>
              <a:spcAft>
                <a:spcPct val="0"/>
              </a:spcAft>
              <a:buFont typeface="Arial" panose="020B0604020202020204" pitchFamily="34" charset="0"/>
              <a:buChar char="•"/>
            </a:pPr>
            <a:r>
              <a:rPr lang="fr-FR" sz="1400" dirty="0">
                <a:solidFill>
                  <a:schemeClr val="tx1"/>
                </a:solidFill>
                <a:ea typeface="Times New Roman" pitchFamily="96" charset="0"/>
              </a:rPr>
              <a:t>SMART</a:t>
            </a:r>
          </a:p>
          <a:p>
            <a:pPr marL="171450" indent="-171450" defTabSz="685800" fontAlgn="base">
              <a:spcBef>
                <a:spcPct val="0"/>
              </a:spcBef>
              <a:spcAft>
                <a:spcPct val="0"/>
              </a:spcAft>
              <a:buFont typeface="Arial" panose="020B0604020202020204" pitchFamily="34" charset="0"/>
              <a:buChar char="•"/>
            </a:pPr>
            <a:r>
              <a:rPr lang="fr-FR" sz="1400" dirty="0">
                <a:solidFill>
                  <a:schemeClr val="tx1"/>
                </a:solidFill>
                <a:ea typeface="Times New Roman" pitchFamily="96" charset="0"/>
              </a:rPr>
              <a:t>En relation aux objectifs/buts de traitement</a:t>
            </a:r>
          </a:p>
        </p:txBody>
      </p:sp>
      <p:sp>
        <p:nvSpPr>
          <p:cNvPr id="8" name="Rectangle 7">
            <a:extLst>
              <a:ext uri="{FF2B5EF4-FFF2-40B4-BE49-F238E27FC236}">
                <a16:creationId xmlns:a16="http://schemas.microsoft.com/office/drawing/2014/main" id="{B7455900-963F-A840-86F4-4DFD6809A39B}"/>
              </a:ext>
            </a:extLst>
          </p:cNvPr>
          <p:cNvSpPr/>
          <p:nvPr/>
        </p:nvSpPr>
        <p:spPr>
          <a:xfrm>
            <a:off x="2393968" y="837739"/>
            <a:ext cx="4332341" cy="1149921"/>
          </a:xfrm>
          <a:prstGeom prst="rect">
            <a:avLst/>
          </a:prstGeom>
          <a:solidFill>
            <a:schemeClr val="accent6">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pPr defTabSz="685800" fontAlgn="base">
              <a:spcBef>
                <a:spcPct val="0"/>
              </a:spcBef>
              <a:spcAft>
                <a:spcPct val="0"/>
              </a:spcAft>
            </a:pPr>
            <a:r>
              <a:rPr lang="fr-FR" sz="1400" b="1" dirty="0">
                <a:solidFill>
                  <a:schemeClr val="accent6">
                    <a:lumMod val="50000"/>
                  </a:schemeClr>
                </a:solidFill>
                <a:ea typeface="Times New Roman" pitchFamily="96" charset="0"/>
              </a:rPr>
              <a:t>ACTIVITE</a:t>
            </a:r>
            <a:endParaRPr lang="fr-FR" sz="1400" dirty="0">
              <a:solidFill>
                <a:schemeClr val="accent6">
                  <a:lumMod val="50000"/>
                </a:schemeClr>
              </a:solidFill>
              <a:ea typeface="Times New Roman" pitchFamily="96" charset="0"/>
            </a:endParaRPr>
          </a:p>
          <a:p>
            <a:pPr marL="180000" indent="-180000" defTabSz="685800" fontAlgn="base">
              <a:spcBef>
                <a:spcPct val="0"/>
              </a:spcBef>
              <a:spcAft>
                <a:spcPct val="0"/>
              </a:spcAft>
              <a:buFont typeface="Arial" panose="020B0604020202020204" pitchFamily="34" charset="0"/>
              <a:buChar char="•"/>
            </a:pPr>
            <a:r>
              <a:rPr lang="fr-FR" sz="1400" dirty="0">
                <a:solidFill>
                  <a:schemeClr val="tx1"/>
                </a:solidFill>
                <a:ea typeface="Times New Roman" pitchFamily="96" charset="0"/>
              </a:rPr>
              <a:t>Choix de l’activité</a:t>
            </a:r>
          </a:p>
          <a:p>
            <a:pPr marL="180000" indent="-180000" defTabSz="685800" fontAlgn="base">
              <a:spcBef>
                <a:spcPct val="0"/>
              </a:spcBef>
              <a:spcAft>
                <a:spcPct val="0"/>
              </a:spcAft>
              <a:buFont typeface="Arial" panose="020B0604020202020204" pitchFamily="34" charset="0"/>
              <a:buChar char="•"/>
            </a:pPr>
            <a:r>
              <a:rPr lang="fr-FR" sz="1400" dirty="0">
                <a:solidFill>
                  <a:schemeClr val="tx1"/>
                </a:solidFill>
                <a:ea typeface="Times New Roman" pitchFamily="96" charset="0"/>
              </a:rPr>
              <a:t>Choix du setting</a:t>
            </a:r>
          </a:p>
          <a:p>
            <a:pPr marL="180000" indent="-180000" defTabSz="685800" fontAlgn="base">
              <a:spcBef>
                <a:spcPct val="0"/>
              </a:spcBef>
              <a:spcAft>
                <a:spcPct val="0"/>
              </a:spcAft>
              <a:buFont typeface="Arial" panose="020B0604020202020204" pitchFamily="34" charset="0"/>
              <a:buChar char="•"/>
            </a:pPr>
            <a:r>
              <a:rPr lang="fr-FR" sz="1400" dirty="0">
                <a:solidFill>
                  <a:schemeClr val="tx1"/>
                </a:solidFill>
                <a:ea typeface="Times New Roman" pitchFamily="96" charset="0"/>
              </a:rPr>
              <a:t>Permet la mise en application des principes retenus </a:t>
            </a:r>
          </a:p>
          <a:p>
            <a:pPr marL="180000" indent="-180000" defTabSz="685800" fontAlgn="base">
              <a:spcBef>
                <a:spcPct val="0"/>
              </a:spcBef>
              <a:spcAft>
                <a:spcPct val="0"/>
              </a:spcAft>
              <a:buFont typeface="Arial" panose="020B0604020202020204" pitchFamily="34" charset="0"/>
              <a:buChar char="•"/>
            </a:pPr>
            <a:r>
              <a:rPr lang="fr-FR" sz="1400" dirty="0">
                <a:solidFill>
                  <a:schemeClr val="tx1"/>
                </a:solidFill>
                <a:ea typeface="Times New Roman" pitchFamily="96" charset="0"/>
              </a:rPr>
              <a:t>A du sens pour le client dans l’intervention</a:t>
            </a:r>
          </a:p>
        </p:txBody>
      </p:sp>
      <p:sp>
        <p:nvSpPr>
          <p:cNvPr id="9" name="Rectangle 8">
            <a:extLst>
              <a:ext uri="{FF2B5EF4-FFF2-40B4-BE49-F238E27FC236}">
                <a16:creationId xmlns:a16="http://schemas.microsoft.com/office/drawing/2014/main" id="{7FAC9622-5593-8F47-83D8-40984CE97D65}"/>
              </a:ext>
            </a:extLst>
          </p:cNvPr>
          <p:cNvSpPr/>
          <p:nvPr/>
        </p:nvSpPr>
        <p:spPr>
          <a:xfrm>
            <a:off x="3699536" y="3684919"/>
            <a:ext cx="1744928" cy="934478"/>
          </a:xfrm>
          <a:prstGeom prst="rect">
            <a:avLst/>
          </a:prstGeom>
          <a:solidFill>
            <a:schemeClr val="accent6">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r>
              <a:rPr lang="fr-FR" sz="1400" b="1" dirty="0">
                <a:solidFill>
                  <a:srgbClr val="660075"/>
                </a:solidFill>
              </a:rPr>
              <a:t>ADAPTATION</a:t>
            </a:r>
          </a:p>
          <a:p>
            <a:pPr marL="180000" indent="-180000" defTabSz="685800" fontAlgn="base">
              <a:spcBef>
                <a:spcPct val="0"/>
              </a:spcBef>
              <a:spcAft>
                <a:spcPct val="0"/>
              </a:spcAft>
              <a:buFont typeface="Arial" panose="020B0604020202020204" pitchFamily="34" charset="0"/>
              <a:buChar char="•"/>
            </a:pPr>
            <a:r>
              <a:rPr lang="fr-FR" sz="1400" dirty="0">
                <a:solidFill>
                  <a:schemeClr val="tx1"/>
                </a:solidFill>
                <a:ea typeface="Times New Roman" pitchFamily="96" charset="0"/>
              </a:rPr>
              <a:t>des étapes </a:t>
            </a:r>
          </a:p>
          <a:p>
            <a:pPr marL="180000" indent="-180000" defTabSz="685800" fontAlgn="base">
              <a:spcBef>
                <a:spcPct val="0"/>
              </a:spcBef>
              <a:spcAft>
                <a:spcPct val="0"/>
              </a:spcAft>
              <a:buFont typeface="Arial" panose="020B0604020202020204" pitchFamily="34" charset="0"/>
              <a:buChar char="•"/>
            </a:pPr>
            <a:r>
              <a:rPr lang="fr-FR" sz="1400" dirty="0">
                <a:solidFill>
                  <a:schemeClr val="tx1"/>
                </a:solidFill>
                <a:ea typeface="Times New Roman" pitchFamily="96" charset="0"/>
              </a:rPr>
              <a:t>du setting</a:t>
            </a:r>
          </a:p>
          <a:p>
            <a:pPr marL="180000" indent="-180000" defTabSz="685800" fontAlgn="base">
              <a:spcBef>
                <a:spcPct val="0"/>
              </a:spcBef>
              <a:spcAft>
                <a:spcPct val="0"/>
              </a:spcAft>
              <a:buFont typeface="Arial" panose="020B0604020202020204" pitchFamily="34" charset="0"/>
              <a:buChar char="•"/>
            </a:pPr>
            <a:r>
              <a:rPr lang="fr-FR" sz="1400" dirty="0">
                <a:solidFill>
                  <a:schemeClr val="tx1"/>
                </a:solidFill>
                <a:ea typeface="Times New Roman" pitchFamily="96" charset="0"/>
              </a:rPr>
              <a:t>du soutien</a:t>
            </a:r>
          </a:p>
        </p:txBody>
      </p:sp>
      <p:sp>
        <p:nvSpPr>
          <p:cNvPr id="10" name="Rectangle 9">
            <a:extLst>
              <a:ext uri="{FF2B5EF4-FFF2-40B4-BE49-F238E27FC236}">
                <a16:creationId xmlns:a16="http://schemas.microsoft.com/office/drawing/2014/main" id="{2584E84F-9A97-C148-8F19-15CB655D7238}"/>
              </a:ext>
            </a:extLst>
          </p:cNvPr>
          <p:cNvSpPr/>
          <p:nvPr/>
        </p:nvSpPr>
        <p:spPr>
          <a:xfrm>
            <a:off x="541802" y="2284413"/>
            <a:ext cx="2880319" cy="1119143"/>
          </a:xfrm>
          <a:prstGeom prst="rect">
            <a:avLst/>
          </a:prstGeom>
          <a:solidFill>
            <a:schemeClr val="accent6">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spAutoFit/>
          </a:bodyPr>
          <a:lstStyle/>
          <a:p>
            <a:r>
              <a:rPr lang="fr-FR" sz="1200" b="1" dirty="0">
                <a:solidFill>
                  <a:srgbClr val="660075"/>
                </a:solidFill>
              </a:rPr>
              <a:t>ANALYSE ETAPES ET COMPOSANTS</a:t>
            </a:r>
          </a:p>
          <a:p>
            <a:pPr marL="180000" indent="-180000">
              <a:buFont typeface="Arial" panose="020B0604020202020204" pitchFamily="34" charset="0"/>
              <a:buChar char="•"/>
            </a:pPr>
            <a:r>
              <a:rPr lang="fr-FR" sz="1400" dirty="0">
                <a:solidFill>
                  <a:schemeClr val="tx1"/>
                </a:solidFill>
                <a:ea typeface="Times New Roman" pitchFamily="96" charset="0"/>
              </a:rPr>
              <a:t>Définition des étapes</a:t>
            </a:r>
          </a:p>
          <a:p>
            <a:pPr marL="180000" indent="-180000">
              <a:buFont typeface="Arial" panose="020B0604020202020204" pitchFamily="34" charset="0"/>
              <a:buChar char="•"/>
            </a:pPr>
            <a:r>
              <a:rPr lang="fr-FR" sz="1400" dirty="0">
                <a:solidFill>
                  <a:schemeClr val="tx1"/>
                </a:solidFill>
              </a:rPr>
              <a:t>Choix, analyse et rétention des composants de la performance pertinents  </a:t>
            </a:r>
            <a:endParaRPr lang="fr-FR" sz="1400" dirty="0">
              <a:solidFill>
                <a:srgbClr val="660075"/>
              </a:solidFill>
            </a:endParaRPr>
          </a:p>
        </p:txBody>
      </p:sp>
      <p:sp>
        <p:nvSpPr>
          <p:cNvPr id="4" name="Flèche à quatre pointes 3">
            <a:extLst>
              <a:ext uri="{FF2B5EF4-FFF2-40B4-BE49-F238E27FC236}">
                <a16:creationId xmlns:a16="http://schemas.microsoft.com/office/drawing/2014/main" id="{F5088AF5-6DB1-864E-A05D-99193AA1033B}"/>
              </a:ext>
            </a:extLst>
          </p:cNvPr>
          <p:cNvSpPr/>
          <p:nvPr/>
        </p:nvSpPr>
        <p:spPr>
          <a:xfrm>
            <a:off x="3952063" y="2235908"/>
            <a:ext cx="1216152" cy="1216152"/>
          </a:xfrm>
          <a:prstGeom prst="quad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sz="1200" dirty="0" err="1"/>
          </a:p>
        </p:txBody>
      </p:sp>
    </p:spTree>
    <p:extLst>
      <p:ext uri="{BB962C8B-B14F-4D97-AF65-F5344CB8AC3E}">
        <p14:creationId xmlns:p14="http://schemas.microsoft.com/office/powerpoint/2010/main" val="1684294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57DFAB-95C6-AD74-D5F3-0F80A4F2EBFB}"/>
              </a:ext>
            </a:extLst>
          </p:cNvPr>
          <p:cNvSpPr>
            <a:spLocks noGrp="1"/>
          </p:cNvSpPr>
          <p:nvPr>
            <p:ph type="title"/>
          </p:nvPr>
        </p:nvSpPr>
        <p:spPr/>
        <p:txBody>
          <a:bodyPr/>
          <a:lstStyle/>
          <a:p>
            <a:r>
              <a:rPr lang="fr-CH" dirty="0"/>
              <a:t>L’activité de thérapie</a:t>
            </a:r>
          </a:p>
        </p:txBody>
      </p:sp>
      <p:sp>
        <p:nvSpPr>
          <p:cNvPr id="4" name="Espace réservé du contenu 3">
            <a:extLst>
              <a:ext uri="{FF2B5EF4-FFF2-40B4-BE49-F238E27FC236}">
                <a16:creationId xmlns:a16="http://schemas.microsoft.com/office/drawing/2014/main" id="{B7495607-F685-3AA0-D8CF-3FA101D5950E}"/>
              </a:ext>
            </a:extLst>
          </p:cNvPr>
          <p:cNvSpPr>
            <a:spLocks noGrp="1"/>
          </p:cNvSpPr>
          <p:nvPr>
            <p:ph idx="1"/>
          </p:nvPr>
        </p:nvSpPr>
        <p:spPr>
          <a:xfrm>
            <a:off x="585788" y="1059582"/>
            <a:ext cx="7972425" cy="3456383"/>
          </a:xfrm>
        </p:spPr>
        <p:txBody>
          <a:bodyPr/>
          <a:lstStyle/>
          <a:p>
            <a:pPr marL="0" indent="0">
              <a:buNone/>
            </a:pPr>
            <a:r>
              <a:rPr lang="fr-CH" sz="2000" b="1" dirty="0"/>
              <a:t>Laquelle</a:t>
            </a:r>
            <a:r>
              <a:rPr lang="fr-CH" sz="2000" dirty="0"/>
              <a:t> (un nom) </a:t>
            </a:r>
          </a:p>
          <a:p>
            <a:pPr marL="0" indent="0">
              <a:buNone/>
            </a:pPr>
            <a:r>
              <a:rPr lang="fr-CH" sz="2000" b="1" dirty="0"/>
              <a:t>A quelle fin </a:t>
            </a:r>
          </a:p>
          <a:p>
            <a:pPr lvl="2"/>
            <a:r>
              <a:rPr lang="fr-CH" sz="1800" dirty="0"/>
              <a:t>Entrainer une performance, améliorer des habiletés ou des fonctions (lesquelles), réfléchir à sa situation</a:t>
            </a:r>
          </a:p>
          <a:p>
            <a:pPr marL="4019" lvl="2" indent="0">
              <a:buNone/>
            </a:pPr>
            <a:r>
              <a:rPr lang="fr-CH" sz="2000" b="1" dirty="0"/>
              <a:t>Justification théorique</a:t>
            </a:r>
          </a:p>
          <a:p>
            <a:pPr lvl="2"/>
            <a:r>
              <a:rPr lang="fr-CH" sz="1800" dirty="0"/>
              <a:t>La séance met en </a:t>
            </a:r>
            <a:r>
              <a:rPr lang="fr-CH" sz="1800" dirty="0" err="1"/>
              <a:t>oeuvre</a:t>
            </a:r>
            <a:r>
              <a:rPr lang="fr-CH" sz="1800" dirty="0"/>
              <a:t> des principes de </a:t>
            </a:r>
            <a:r>
              <a:rPr lang="fr-CH" sz="1800" dirty="0" err="1"/>
              <a:t>ttt</a:t>
            </a:r>
            <a:r>
              <a:rPr lang="fr-CH" sz="1800" dirty="0"/>
              <a:t> qui doivent avoir été fondés théoriquement dans les moyens de </a:t>
            </a:r>
            <a:r>
              <a:rPr lang="fr-CH" sz="1800" dirty="0" err="1"/>
              <a:t>ttt</a:t>
            </a:r>
            <a:r>
              <a:rPr lang="fr-CH" sz="1800" dirty="0"/>
              <a:t> ou qui doivent l’être ici (enseignement-apprentissage, mais quel type ?, exercices biomécanique, mais quels principes et quelle justification ? Techniques passives, mais quels principes et quelle justification ? </a:t>
            </a:r>
          </a:p>
          <a:p>
            <a:pPr lvl="2"/>
            <a:endParaRPr lang="fr-CH" dirty="0"/>
          </a:p>
          <a:p>
            <a:pPr lvl="2"/>
            <a:endParaRPr lang="fr-CH" dirty="0"/>
          </a:p>
        </p:txBody>
      </p:sp>
      <p:sp>
        <p:nvSpPr>
          <p:cNvPr id="3" name="Espace réservé du numéro de diapositive 2">
            <a:extLst>
              <a:ext uri="{FF2B5EF4-FFF2-40B4-BE49-F238E27FC236}">
                <a16:creationId xmlns:a16="http://schemas.microsoft.com/office/drawing/2014/main" id="{B0B7E360-403A-A419-AAD1-9E76E89E76F1}"/>
              </a:ext>
            </a:extLst>
          </p:cNvPr>
          <p:cNvSpPr>
            <a:spLocks noGrp="1"/>
          </p:cNvSpPr>
          <p:nvPr>
            <p:ph type="sldNum" sz="quarter" idx="12"/>
          </p:nvPr>
        </p:nvSpPr>
        <p:spPr/>
        <p:txBody>
          <a:bodyPr/>
          <a:lstStyle/>
          <a:p>
            <a:fld id="{0E434C1D-1690-3843-82F9-787CBA0F31F5}" type="slidenum">
              <a:rPr lang="fr-FR" smtClean="0"/>
              <a:pPr/>
              <a:t>18</a:t>
            </a:fld>
            <a:endParaRPr lang="fr-FR" dirty="0"/>
          </a:p>
        </p:txBody>
      </p:sp>
    </p:spTree>
    <p:extLst>
      <p:ext uri="{BB962C8B-B14F-4D97-AF65-F5344CB8AC3E}">
        <p14:creationId xmlns:p14="http://schemas.microsoft.com/office/powerpoint/2010/main" val="1616187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587B4D3D-C6C8-2663-DD02-3C0473627B13}"/>
              </a:ext>
            </a:extLst>
          </p:cNvPr>
          <p:cNvSpPr>
            <a:spLocks noGrp="1"/>
          </p:cNvSpPr>
          <p:nvPr>
            <p:ph type="title"/>
          </p:nvPr>
        </p:nvSpPr>
        <p:spPr/>
        <p:txBody>
          <a:bodyPr/>
          <a:lstStyle/>
          <a:p>
            <a:r>
              <a:rPr lang="fr-CH" dirty="0"/>
              <a:t>L’activité de thérapie</a:t>
            </a:r>
          </a:p>
        </p:txBody>
      </p:sp>
      <p:graphicFrame>
        <p:nvGraphicFramePr>
          <p:cNvPr id="8" name="Espace réservé du contenu 7">
            <a:extLst>
              <a:ext uri="{FF2B5EF4-FFF2-40B4-BE49-F238E27FC236}">
                <a16:creationId xmlns:a16="http://schemas.microsoft.com/office/drawing/2014/main" id="{23C13105-1028-3305-4906-7955815D6397}"/>
              </a:ext>
            </a:extLst>
          </p:cNvPr>
          <p:cNvGraphicFramePr>
            <a:graphicFrameLocks noGrp="1" noChangeAspect="1"/>
          </p:cNvGraphicFramePr>
          <p:nvPr>
            <p:ph idx="1"/>
            <p:extLst>
              <p:ext uri="{D42A27DB-BD31-4B8C-83A1-F6EECF244321}">
                <p14:modId xmlns:p14="http://schemas.microsoft.com/office/powerpoint/2010/main" val="3337920655"/>
              </p:ext>
            </p:extLst>
          </p:nvPr>
        </p:nvGraphicFramePr>
        <p:xfrm>
          <a:off x="755576" y="989308"/>
          <a:ext cx="4449092" cy="36144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Espace réservé du numéro de diapositive 2">
            <a:extLst>
              <a:ext uri="{FF2B5EF4-FFF2-40B4-BE49-F238E27FC236}">
                <a16:creationId xmlns:a16="http://schemas.microsoft.com/office/drawing/2014/main" id="{25F4E871-8D57-1E9B-3120-6ADDD1CEF725}"/>
              </a:ext>
            </a:extLst>
          </p:cNvPr>
          <p:cNvSpPr>
            <a:spLocks noGrp="1"/>
          </p:cNvSpPr>
          <p:nvPr>
            <p:ph type="sldNum" sz="quarter" idx="12"/>
          </p:nvPr>
        </p:nvSpPr>
        <p:spPr/>
        <p:txBody>
          <a:bodyPr/>
          <a:lstStyle/>
          <a:p>
            <a:fld id="{0E434C1D-1690-3843-82F9-787CBA0F31F5}" type="slidenum">
              <a:rPr lang="fr-FR" smtClean="0"/>
              <a:pPr/>
              <a:t>19</a:t>
            </a:fld>
            <a:endParaRPr lang="fr-FR" dirty="0"/>
          </a:p>
        </p:txBody>
      </p:sp>
      <p:sp>
        <p:nvSpPr>
          <p:cNvPr id="9" name="Ellipse 8">
            <a:extLst>
              <a:ext uri="{FF2B5EF4-FFF2-40B4-BE49-F238E27FC236}">
                <a16:creationId xmlns:a16="http://schemas.microsoft.com/office/drawing/2014/main" id="{9567E851-B8CA-AB33-6D75-1DCDC13E7B03}"/>
              </a:ext>
            </a:extLst>
          </p:cNvPr>
          <p:cNvSpPr/>
          <p:nvPr/>
        </p:nvSpPr>
        <p:spPr>
          <a:xfrm>
            <a:off x="323528" y="1211252"/>
            <a:ext cx="5256584" cy="3614477"/>
          </a:xfrm>
          <a:prstGeom prst="ellipse">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sz="1200" dirty="0" err="1"/>
          </a:p>
        </p:txBody>
      </p:sp>
      <p:sp>
        <p:nvSpPr>
          <p:cNvPr id="10" name="Flèche vers la droite 9">
            <a:extLst>
              <a:ext uri="{FF2B5EF4-FFF2-40B4-BE49-F238E27FC236}">
                <a16:creationId xmlns:a16="http://schemas.microsoft.com/office/drawing/2014/main" id="{F000AE07-69E8-3DF9-A415-96941950DE8E}"/>
              </a:ext>
            </a:extLst>
          </p:cNvPr>
          <p:cNvSpPr/>
          <p:nvPr/>
        </p:nvSpPr>
        <p:spPr>
          <a:xfrm>
            <a:off x="5697645" y="2643758"/>
            <a:ext cx="978408" cy="484632"/>
          </a:xfrm>
          <a:prstGeom prst="rightArrow">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sz="1200" dirty="0" err="1"/>
          </a:p>
        </p:txBody>
      </p:sp>
      <p:sp>
        <p:nvSpPr>
          <p:cNvPr id="11" name="Ellipse 10">
            <a:extLst>
              <a:ext uri="{FF2B5EF4-FFF2-40B4-BE49-F238E27FC236}">
                <a16:creationId xmlns:a16="http://schemas.microsoft.com/office/drawing/2014/main" id="{A2458A3C-6CCA-13ED-95AC-8B9268CBA4BB}"/>
              </a:ext>
            </a:extLst>
          </p:cNvPr>
          <p:cNvSpPr/>
          <p:nvPr/>
        </p:nvSpPr>
        <p:spPr>
          <a:xfrm>
            <a:off x="6731331" y="2428874"/>
            <a:ext cx="1504118" cy="914400"/>
          </a:xfrm>
          <a:prstGeom prst="ellipse">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sz="1200" dirty="0" err="1"/>
          </a:p>
        </p:txBody>
      </p:sp>
      <p:sp>
        <p:nvSpPr>
          <p:cNvPr id="12" name="ZoneTexte 11">
            <a:extLst>
              <a:ext uri="{FF2B5EF4-FFF2-40B4-BE49-F238E27FC236}">
                <a16:creationId xmlns:a16="http://schemas.microsoft.com/office/drawing/2014/main" id="{C87D3230-3C85-0E29-B2AF-7830F630560E}"/>
              </a:ext>
            </a:extLst>
          </p:cNvPr>
          <p:cNvSpPr txBox="1"/>
          <p:nvPr/>
        </p:nvSpPr>
        <p:spPr>
          <a:xfrm>
            <a:off x="6913522" y="2604044"/>
            <a:ext cx="1139736" cy="492443"/>
          </a:xfrm>
          <a:prstGeom prst="rect">
            <a:avLst/>
          </a:prstGeom>
          <a:noFill/>
        </p:spPr>
        <p:txBody>
          <a:bodyPr wrap="none" lIns="0" tIns="0" rIns="0" bIns="0" rtlCol="0" anchor="ctr" anchorCtr="1">
            <a:noAutofit/>
          </a:bodyPr>
          <a:lstStyle/>
          <a:p>
            <a:pPr algn="ctr"/>
            <a:r>
              <a:rPr lang="fr-CH" sz="1600" dirty="0"/>
              <a:t>Adaptations </a:t>
            </a:r>
          </a:p>
          <a:p>
            <a:pPr algn="ctr"/>
            <a:r>
              <a:rPr lang="fr-CH" sz="1600" dirty="0"/>
              <a:t>possibles</a:t>
            </a:r>
          </a:p>
        </p:txBody>
      </p:sp>
    </p:spTree>
    <p:extLst>
      <p:ext uri="{BB962C8B-B14F-4D97-AF65-F5344CB8AC3E}">
        <p14:creationId xmlns:p14="http://schemas.microsoft.com/office/powerpoint/2010/main" val="985207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47A4E3E5-059B-1039-6365-02BFCB0A846C}"/>
              </a:ext>
            </a:extLst>
          </p:cNvPr>
          <p:cNvSpPr>
            <a:spLocks noGrp="1"/>
          </p:cNvSpPr>
          <p:nvPr>
            <p:ph type="title"/>
          </p:nvPr>
        </p:nvSpPr>
        <p:spPr>
          <a:xfrm>
            <a:off x="755576" y="2331557"/>
            <a:ext cx="7704856" cy="430887"/>
          </a:xfrm>
        </p:spPr>
        <p:txBody>
          <a:bodyPr/>
          <a:lstStyle/>
          <a:p>
            <a:r>
              <a:rPr lang="fr-CH" dirty="0"/>
              <a:t>Le rapport</a:t>
            </a:r>
          </a:p>
        </p:txBody>
      </p:sp>
    </p:spTree>
    <p:extLst>
      <p:ext uri="{BB962C8B-B14F-4D97-AF65-F5344CB8AC3E}">
        <p14:creationId xmlns:p14="http://schemas.microsoft.com/office/powerpoint/2010/main" val="1787713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14297D-FEA1-288A-B55F-C24FFF6D6179}"/>
              </a:ext>
            </a:extLst>
          </p:cNvPr>
          <p:cNvSpPr>
            <a:spLocks noGrp="1"/>
          </p:cNvSpPr>
          <p:nvPr>
            <p:ph type="title"/>
          </p:nvPr>
        </p:nvSpPr>
        <p:spPr/>
        <p:txBody>
          <a:bodyPr/>
          <a:lstStyle/>
          <a:p>
            <a:r>
              <a:rPr lang="fr-CH" dirty="0"/>
              <a:t>Rapporter la séance et l’analyser</a:t>
            </a:r>
          </a:p>
        </p:txBody>
      </p:sp>
      <p:sp>
        <p:nvSpPr>
          <p:cNvPr id="3" name="Espace réservé du contenu 2">
            <a:extLst>
              <a:ext uri="{FF2B5EF4-FFF2-40B4-BE49-F238E27FC236}">
                <a16:creationId xmlns:a16="http://schemas.microsoft.com/office/drawing/2014/main" id="{1E6B07CA-EB85-16CC-FACA-B2CB1A0B7AAD}"/>
              </a:ext>
            </a:extLst>
          </p:cNvPr>
          <p:cNvSpPr>
            <a:spLocks noGrp="1"/>
          </p:cNvSpPr>
          <p:nvPr>
            <p:ph idx="1"/>
          </p:nvPr>
        </p:nvSpPr>
        <p:spPr>
          <a:xfrm>
            <a:off x="585788" y="1246069"/>
            <a:ext cx="7972425" cy="3240405"/>
          </a:xfrm>
        </p:spPr>
        <p:txBody>
          <a:bodyPr/>
          <a:lstStyle/>
          <a:p>
            <a:pPr marL="0" indent="0">
              <a:buNone/>
            </a:pPr>
            <a:r>
              <a:rPr lang="fr-CH" b="1" dirty="0"/>
              <a:t>Description de la séance réalisée</a:t>
            </a:r>
          </a:p>
          <a:p>
            <a:pPr lvl="2"/>
            <a:r>
              <a:rPr lang="fr-CH" sz="1800" dirty="0"/>
              <a:t>Chronologique</a:t>
            </a:r>
          </a:p>
          <a:p>
            <a:pPr lvl="2"/>
            <a:r>
              <a:rPr lang="fr-CH" sz="1800" dirty="0"/>
              <a:t>Rapporter les fait, les dires du client et les adaptations </a:t>
            </a:r>
          </a:p>
          <a:p>
            <a:pPr marL="4019" lvl="1" indent="0">
              <a:buNone/>
            </a:pPr>
            <a:r>
              <a:rPr lang="fr-CH" sz="2400" b="1" dirty="0"/>
              <a:t>Analyse de la séance</a:t>
            </a:r>
          </a:p>
          <a:p>
            <a:pPr lvl="1"/>
            <a:r>
              <a:rPr lang="fr-CH" sz="1800" dirty="0"/>
              <a:t>Atteintes des objectifs</a:t>
            </a:r>
          </a:p>
          <a:p>
            <a:pPr lvl="1"/>
            <a:r>
              <a:rPr lang="fr-CH" sz="1800" dirty="0"/>
              <a:t>Décisions pour la suite des séances</a:t>
            </a:r>
          </a:p>
        </p:txBody>
      </p:sp>
      <p:sp>
        <p:nvSpPr>
          <p:cNvPr id="4" name="Espace réservé du numéro de diapositive 3">
            <a:extLst>
              <a:ext uri="{FF2B5EF4-FFF2-40B4-BE49-F238E27FC236}">
                <a16:creationId xmlns:a16="http://schemas.microsoft.com/office/drawing/2014/main" id="{C5EE6F1A-AA59-0706-E53B-BE926F6D0162}"/>
              </a:ext>
            </a:extLst>
          </p:cNvPr>
          <p:cNvSpPr>
            <a:spLocks noGrp="1"/>
          </p:cNvSpPr>
          <p:nvPr>
            <p:ph type="sldNum" sz="quarter" idx="12"/>
          </p:nvPr>
        </p:nvSpPr>
        <p:spPr/>
        <p:txBody>
          <a:bodyPr/>
          <a:lstStyle/>
          <a:p>
            <a:fld id="{5697799C-4E6C-3841-9FB3-9E5E3CC8AEBB}" type="slidenum">
              <a:rPr lang="fr-FR" smtClean="0"/>
              <a:pPr/>
              <a:t>20</a:t>
            </a:fld>
            <a:endParaRPr lang="fr-FR"/>
          </a:p>
        </p:txBody>
      </p:sp>
    </p:spTree>
    <p:extLst>
      <p:ext uri="{BB962C8B-B14F-4D97-AF65-F5344CB8AC3E}">
        <p14:creationId xmlns:p14="http://schemas.microsoft.com/office/powerpoint/2010/main" val="3288600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3AE240B1-A03A-0488-C1B8-8DC2CE0A6BC5}"/>
              </a:ext>
            </a:extLst>
          </p:cNvPr>
          <p:cNvSpPr>
            <a:spLocks noGrp="1"/>
          </p:cNvSpPr>
          <p:nvPr>
            <p:ph type="title"/>
          </p:nvPr>
        </p:nvSpPr>
        <p:spPr>
          <a:xfrm>
            <a:off x="585787" y="350341"/>
            <a:ext cx="7972425" cy="430887"/>
          </a:xfrm>
        </p:spPr>
        <p:txBody>
          <a:bodyPr/>
          <a:lstStyle/>
          <a:p>
            <a:r>
              <a:rPr lang="fr-CH" dirty="0"/>
              <a:t>Pour bien faire le rapport</a:t>
            </a:r>
          </a:p>
        </p:txBody>
      </p:sp>
      <p:sp>
        <p:nvSpPr>
          <p:cNvPr id="6" name="Espace réservé du contenu 5">
            <a:extLst>
              <a:ext uri="{FF2B5EF4-FFF2-40B4-BE49-F238E27FC236}">
                <a16:creationId xmlns:a16="http://schemas.microsoft.com/office/drawing/2014/main" id="{E2DB80F8-AF71-F4C6-10CE-CDF88D7BADF0}"/>
              </a:ext>
            </a:extLst>
          </p:cNvPr>
          <p:cNvSpPr>
            <a:spLocks noGrp="1"/>
          </p:cNvSpPr>
          <p:nvPr>
            <p:ph idx="1"/>
          </p:nvPr>
        </p:nvSpPr>
        <p:spPr>
          <a:xfrm>
            <a:off x="467544" y="781228"/>
            <a:ext cx="7972425" cy="3626803"/>
          </a:xfrm>
        </p:spPr>
        <p:txBody>
          <a:bodyPr>
            <a:normAutofit/>
          </a:bodyPr>
          <a:lstStyle/>
          <a:p>
            <a:r>
              <a:rPr lang="fr-CH" sz="1800" dirty="0"/>
              <a:t>Structurer le rapport avec des rubriques titrées</a:t>
            </a:r>
          </a:p>
          <a:p>
            <a:r>
              <a:rPr lang="fr-CH" sz="1800" dirty="0"/>
              <a:t>Rester sobre, factuel; éviter le recours au «je»</a:t>
            </a:r>
          </a:p>
          <a:p>
            <a:r>
              <a:rPr lang="fr-CH" sz="1800" dirty="0"/>
              <a:t>Respecter la chronologie </a:t>
            </a:r>
          </a:p>
          <a:p>
            <a:pPr lvl="3"/>
            <a:r>
              <a:rPr lang="fr-CH" sz="1800" dirty="0"/>
              <a:t>Les informations précèdent leur analyse</a:t>
            </a:r>
          </a:p>
          <a:p>
            <a:pPr lvl="3"/>
            <a:r>
              <a:rPr lang="fr-CH" sz="1800" dirty="0"/>
              <a:t>L’évaluation précède la réalisation du </a:t>
            </a:r>
            <a:r>
              <a:rPr lang="fr-CH" sz="1800" dirty="0" err="1"/>
              <a:t>ttt</a:t>
            </a:r>
            <a:r>
              <a:rPr lang="fr-CH" sz="1800" dirty="0"/>
              <a:t> mais il est possible (fréquent) d’insérer une activité d’évaluation dans le cours de l’exécution du </a:t>
            </a:r>
            <a:r>
              <a:rPr lang="fr-CH" sz="1800" dirty="0" err="1"/>
              <a:t>ttt</a:t>
            </a:r>
            <a:r>
              <a:rPr lang="fr-CH" sz="1800" dirty="0"/>
              <a:t> </a:t>
            </a:r>
          </a:p>
          <a:p>
            <a:r>
              <a:rPr lang="fr-CH" sz="1800" dirty="0"/>
              <a:t>Recourir à la narration si nécessaire pour décrire le client mais pas pour raconter votre démarche (≠ journal de bord)</a:t>
            </a:r>
          </a:p>
          <a:p>
            <a:r>
              <a:rPr lang="fr-CH" sz="1800" dirty="0"/>
              <a:t>Supprimer les données ne correspondant pas aux attentes du rapport même si elles sont utiles dans l’intervention</a:t>
            </a:r>
          </a:p>
        </p:txBody>
      </p:sp>
    </p:spTree>
    <p:extLst>
      <p:ext uri="{BB962C8B-B14F-4D97-AF65-F5344CB8AC3E}">
        <p14:creationId xmlns:p14="http://schemas.microsoft.com/office/powerpoint/2010/main" val="145167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04112AA0-E7D7-FB50-AFBF-BE05A2E61FC1}"/>
              </a:ext>
            </a:extLst>
          </p:cNvPr>
          <p:cNvSpPr>
            <a:spLocks noGrp="1"/>
          </p:cNvSpPr>
          <p:nvPr>
            <p:ph type="title"/>
          </p:nvPr>
        </p:nvSpPr>
        <p:spPr>
          <a:xfrm>
            <a:off x="755576" y="2331557"/>
            <a:ext cx="7704856" cy="430887"/>
          </a:xfrm>
        </p:spPr>
        <p:txBody>
          <a:bodyPr/>
          <a:lstStyle/>
          <a:p>
            <a:r>
              <a:rPr lang="fr-CH" dirty="0"/>
              <a:t>L’obtention de données</a:t>
            </a:r>
          </a:p>
        </p:txBody>
      </p:sp>
      <p:sp>
        <p:nvSpPr>
          <p:cNvPr id="4" name="Espace réservé du numéro de diapositive 3">
            <a:extLst>
              <a:ext uri="{FF2B5EF4-FFF2-40B4-BE49-F238E27FC236}">
                <a16:creationId xmlns:a16="http://schemas.microsoft.com/office/drawing/2014/main" id="{88316225-9C33-7148-A044-9C36D1DFCE19}"/>
              </a:ext>
            </a:extLst>
          </p:cNvPr>
          <p:cNvSpPr>
            <a:spLocks noGrp="1"/>
          </p:cNvSpPr>
          <p:nvPr>
            <p:ph type="sldNum" sz="quarter" idx="12"/>
          </p:nvPr>
        </p:nvSpPr>
        <p:spPr/>
        <p:txBody>
          <a:bodyPr/>
          <a:lstStyle/>
          <a:p>
            <a:fld id="{5697799C-4E6C-3841-9FB3-9E5E3CC8AEBB}" type="slidenum">
              <a:rPr lang="fr-FR" smtClean="0"/>
              <a:pPr/>
              <a:t>4</a:t>
            </a:fld>
            <a:endParaRPr lang="fr-FR"/>
          </a:p>
        </p:txBody>
      </p:sp>
    </p:spTree>
    <p:extLst>
      <p:ext uri="{BB962C8B-B14F-4D97-AF65-F5344CB8AC3E}">
        <p14:creationId xmlns:p14="http://schemas.microsoft.com/office/powerpoint/2010/main" val="2954308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a:extLst>
              <a:ext uri="{FF2B5EF4-FFF2-40B4-BE49-F238E27FC236}">
                <a16:creationId xmlns:a16="http://schemas.microsoft.com/office/drawing/2014/main" id="{36BAE7A9-2C32-F646-920E-DB826903D66A}"/>
              </a:ext>
            </a:extLst>
          </p:cNvPr>
          <p:cNvSpPr>
            <a:spLocks noGrp="1"/>
          </p:cNvSpPr>
          <p:nvPr>
            <p:ph idx="1"/>
          </p:nvPr>
        </p:nvSpPr>
        <p:spPr>
          <a:xfrm>
            <a:off x="526666" y="843558"/>
            <a:ext cx="8208914" cy="3835857"/>
          </a:xfrm>
        </p:spPr>
        <p:txBody>
          <a:bodyPr>
            <a:noAutofit/>
          </a:bodyPr>
          <a:lstStyle/>
          <a:p>
            <a:r>
              <a:rPr lang="fr-CH" sz="2200" dirty="0"/>
              <a:t>Peu formalisé = guide d’entretien</a:t>
            </a:r>
          </a:p>
          <a:p>
            <a:pPr marL="457189" indent="-457189">
              <a:buClr>
                <a:schemeClr val="accent4">
                  <a:lumMod val="75000"/>
                </a:schemeClr>
              </a:buClr>
              <a:buFont typeface="+mj-lt"/>
              <a:buAutoNum type="arabicPeriod"/>
            </a:pPr>
            <a:r>
              <a:rPr lang="fr-CH" sz="2200" dirty="0">
                <a:solidFill>
                  <a:schemeClr val="accent4">
                    <a:lumMod val="75000"/>
                  </a:schemeClr>
                </a:solidFill>
              </a:rPr>
              <a:t>Intention</a:t>
            </a:r>
            <a:r>
              <a:rPr lang="fr-CH" sz="2200" dirty="0"/>
              <a:t> : Les thèmes que je veux aborder avec le degré de précision dont j’ai besoin (les intérêts, la participation à la société, les priorités, les difficultés, les occupations, les projets, la perception des progrès ou des résultats ...)</a:t>
            </a:r>
          </a:p>
          <a:p>
            <a:pPr marL="457189" indent="-457189">
              <a:buClr>
                <a:schemeClr val="accent4">
                  <a:lumMod val="75000"/>
                </a:schemeClr>
              </a:buClr>
              <a:buFont typeface="+mj-lt"/>
              <a:buAutoNum type="arabicPeriod"/>
            </a:pPr>
            <a:r>
              <a:rPr lang="fr-CH" sz="2200" dirty="0">
                <a:solidFill>
                  <a:schemeClr val="accent4">
                    <a:lumMod val="75000"/>
                  </a:schemeClr>
                </a:solidFill>
              </a:rPr>
              <a:t>Le guide comme moyen </a:t>
            </a:r>
            <a:r>
              <a:rPr lang="fr-CH" sz="2200" dirty="0"/>
              <a:t>: Les questions que je pourrais poser et les relances que je pourrais faire</a:t>
            </a:r>
          </a:p>
          <a:p>
            <a:pPr marL="457189" indent="-457189">
              <a:buClr>
                <a:schemeClr val="accent4">
                  <a:lumMod val="75000"/>
                </a:schemeClr>
              </a:buClr>
              <a:buFont typeface="+mj-lt"/>
              <a:buAutoNum type="arabicPeriod"/>
            </a:pPr>
            <a:r>
              <a:rPr lang="fr-CH" sz="2200" dirty="0">
                <a:solidFill>
                  <a:schemeClr val="accent4">
                    <a:lumMod val="75000"/>
                  </a:schemeClr>
                </a:solidFill>
              </a:rPr>
              <a:t>Collecter</a:t>
            </a:r>
            <a:r>
              <a:rPr lang="fr-CH" sz="2200" dirty="0"/>
              <a:t> : Mener l’entretien et noter les réponses à mesure ou après  (se donner des manière de noter rapidement)</a:t>
            </a:r>
          </a:p>
          <a:p>
            <a:pPr marL="457189" indent="-457189">
              <a:buClr>
                <a:schemeClr val="accent4">
                  <a:lumMod val="75000"/>
                </a:schemeClr>
              </a:buClr>
              <a:buFont typeface="+mj-lt"/>
              <a:buAutoNum type="arabicPeriod"/>
            </a:pPr>
            <a:r>
              <a:rPr lang="fr-CH" sz="2200" dirty="0">
                <a:solidFill>
                  <a:schemeClr val="accent4">
                    <a:lumMod val="75000"/>
                  </a:schemeClr>
                </a:solidFill>
              </a:rPr>
              <a:t>Analyser</a:t>
            </a:r>
            <a:r>
              <a:rPr lang="fr-CH" sz="2200" dirty="0"/>
              <a:t> </a:t>
            </a:r>
            <a:r>
              <a:rPr lang="fr-CH" sz="2200" dirty="0">
                <a:solidFill>
                  <a:schemeClr val="accent4">
                    <a:lumMod val="75000"/>
                  </a:schemeClr>
                </a:solidFill>
              </a:rPr>
              <a:t>les réponses </a:t>
            </a:r>
            <a:r>
              <a:rPr lang="fr-CH" sz="2200" dirty="0"/>
              <a:t>: retenir ce qui est important et l’apprécier en rapport à l’intention </a:t>
            </a:r>
          </a:p>
        </p:txBody>
      </p:sp>
      <p:sp>
        <p:nvSpPr>
          <p:cNvPr id="5" name="Titre 4">
            <a:extLst>
              <a:ext uri="{FF2B5EF4-FFF2-40B4-BE49-F238E27FC236}">
                <a16:creationId xmlns:a16="http://schemas.microsoft.com/office/drawing/2014/main" id="{B6DA0DC5-BB80-0645-90F7-E59D0627065A}"/>
              </a:ext>
            </a:extLst>
          </p:cNvPr>
          <p:cNvSpPr>
            <a:spLocks noGrp="1"/>
          </p:cNvSpPr>
          <p:nvPr>
            <p:ph type="title"/>
          </p:nvPr>
        </p:nvSpPr>
        <p:spPr>
          <a:xfrm>
            <a:off x="526666" y="311606"/>
            <a:ext cx="7972425" cy="430887"/>
          </a:xfrm>
        </p:spPr>
        <p:txBody>
          <a:bodyPr/>
          <a:lstStyle/>
          <a:p>
            <a:r>
              <a:rPr lang="fr-CH" dirty="0"/>
              <a:t>A1. L’entretien </a:t>
            </a:r>
          </a:p>
        </p:txBody>
      </p:sp>
      <p:sp>
        <p:nvSpPr>
          <p:cNvPr id="2" name="Espace réservé du numéro de diapositive 1">
            <a:extLst>
              <a:ext uri="{FF2B5EF4-FFF2-40B4-BE49-F238E27FC236}">
                <a16:creationId xmlns:a16="http://schemas.microsoft.com/office/drawing/2014/main" id="{04D8F710-188E-ED45-80C8-2A98CE52D5D8}"/>
              </a:ext>
            </a:extLst>
          </p:cNvPr>
          <p:cNvSpPr>
            <a:spLocks noGrp="1"/>
          </p:cNvSpPr>
          <p:nvPr>
            <p:ph type="sldNum" sz="quarter" idx="10"/>
          </p:nvPr>
        </p:nvSpPr>
        <p:spPr/>
        <p:txBody>
          <a:bodyPr/>
          <a:lstStyle/>
          <a:p>
            <a:fld id="{DB20040A-1EB7-BE4F-8617-64C1E271F3EC}" type="slidenum">
              <a:rPr lang="fr-FR" smtClean="0"/>
              <a:pPr/>
              <a:t>5</a:t>
            </a:fld>
            <a:endParaRPr lang="fr-FR" dirty="0"/>
          </a:p>
        </p:txBody>
      </p:sp>
    </p:spTree>
    <p:extLst>
      <p:ext uri="{BB962C8B-B14F-4D97-AF65-F5344CB8AC3E}">
        <p14:creationId xmlns:p14="http://schemas.microsoft.com/office/powerpoint/2010/main" val="991721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2E31B297-017E-B979-32E7-4AA29C43878F}"/>
              </a:ext>
            </a:extLst>
          </p:cNvPr>
          <p:cNvSpPr>
            <a:spLocks noGrp="1"/>
          </p:cNvSpPr>
          <p:nvPr>
            <p:ph type="title"/>
          </p:nvPr>
        </p:nvSpPr>
        <p:spPr>
          <a:xfrm>
            <a:off x="552889" y="311606"/>
            <a:ext cx="7972425" cy="369332"/>
          </a:xfrm>
        </p:spPr>
        <p:txBody>
          <a:bodyPr/>
          <a:lstStyle/>
          <a:p>
            <a:r>
              <a:rPr lang="fr-CH" sz="2400" dirty="0"/>
              <a:t>Structurer un rapport d’entretien avec des titres</a:t>
            </a:r>
          </a:p>
        </p:txBody>
      </p:sp>
      <p:sp>
        <p:nvSpPr>
          <p:cNvPr id="6" name="Espace réservé du contenu 5">
            <a:extLst>
              <a:ext uri="{FF2B5EF4-FFF2-40B4-BE49-F238E27FC236}">
                <a16:creationId xmlns:a16="http://schemas.microsoft.com/office/drawing/2014/main" id="{443E4EC3-FB5B-9039-6DE6-55EEC679A50A}"/>
              </a:ext>
            </a:extLst>
          </p:cNvPr>
          <p:cNvSpPr>
            <a:spLocks noGrp="1"/>
          </p:cNvSpPr>
          <p:nvPr>
            <p:ph idx="1"/>
          </p:nvPr>
        </p:nvSpPr>
        <p:spPr>
          <a:xfrm>
            <a:off x="552888" y="880769"/>
            <a:ext cx="7972425" cy="3685462"/>
          </a:xfrm>
        </p:spPr>
        <p:txBody>
          <a:bodyPr/>
          <a:lstStyle/>
          <a:p>
            <a:pPr marL="0" indent="0">
              <a:spcAft>
                <a:spcPts val="0"/>
              </a:spcAft>
              <a:buNone/>
            </a:pPr>
            <a:r>
              <a:rPr lang="fr-CH" sz="1600" b="1" dirty="0"/>
              <a:t>Objectifs de l’entretien</a:t>
            </a:r>
          </a:p>
          <a:p>
            <a:pPr lvl="2">
              <a:spcBef>
                <a:spcPts val="0"/>
              </a:spcBef>
            </a:pPr>
            <a:r>
              <a:rPr lang="fr-CH" sz="1600" dirty="0"/>
              <a:t>Liste des objectifs avec une justification contextuelle (le client, le milieu de stage) </a:t>
            </a:r>
          </a:p>
          <a:p>
            <a:pPr marL="4019" lvl="2" indent="0">
              <a:spcBef>
                <a:spcPts val="0"/>
              </a:spcBef>
              <a:buNone/>
            </a:pPr>
            <a:r>
              <a:rPr lang="fr-CH" sz="1600" b="1" dirty="0"/>
              <a:t>Guide d’entretien ou check </a:t>
            </a:r>
            <a:r>
              <a:rPr lang="fr-CH" sz="1600" b="1" dirty="0" err="1"/>
              <a:t>list</a:t>
            </a:r>
            <a:endParaRPr lang="fr-CH" sz="1600" b="1" dirty="0"/>
          </a:p>
          <a:p>
            <a:pPr lvl="2">
              <a:spcBef>
                <a:spcPts val="0"/>
              </a:spcBef>
            </a:pPr>
            <a:r>
              <a:rPr lang="fr-CH" sz="1600" dirty="0"/>
              <a:t>Choisir les rubriques et les organiser</a:t>
            </a:r>
          </a:p>
          <a:p>
            <a:pPr lvl="2">
              <a:spcBef>
                <a:spcPts val="0"/>
              </a:spcBef>
            </a:pPr>
            <a:r>
              <a:rPr lang="fr-CH" sz="1600" dirty="0"/>
              <a:t>Expliquer les rubriques et la manière d’obtenir les informations. Mettre le guide ou le check-list en annexe </a:t>
            </a:r>
          </a:p>
          <a:p>
            <a:pPr marL="4019" lvl="2" indent="0">
              <a:spcBef>
                <a:spcPts val="0"/>
              </a:spcBef>
              <a:buNone/>
            </a:pPr>
            <a:r>
              <a:rPr lang="fr-CH" sz="1600" b="1" dirty="0"/>
              <a:t>Setting</a:t>
            </a:r>
          </a:p>
          <a:p>
            <a:pPr lvl="2">
              <a:spcBef>
                <a:spcPts val="0"/>
              </a:spcBef>
            </a:pPr>
            <a:r>
              <a:rPr lang="fr-CH" sz="1600" dirty="0"/>
              <a:t>Court</a:t>
            </a:r>
          </a:p>
          <a:p>
            <a:pPr marL="4019" lvl="2" indent="0">
              <a:spcBef>
                <a:spcPts val="0"/>
              </a:spcBef>
              <a:buNone/>
            </a:pPr>
            <a:r>
              <a:rPr lang="fr-CH" sz="1600" b="1" dirty="0"/>
              <a:t>Données</a:t>
            </a:r>
          </a:p>
          <a:p>
            <a:pPr lvl="2">
              <a:spcBef>
                <a:spcPts val="0"/>
              </a:spcBef>
            </a:pPr>
            <a:r>
              <a:rPr lang="fr-CH" sz="1600" dirty="0"/>
              <a:t>Rapporter les informations brutes (ou quasi) selon l’organisation du guide (déjà catégorisées)</a:t>
            </a:r>
          </a:p>
          <a:p>
            <a:pPr marL="4019" lvl="2" indent="0">
              <a:spcBef>
                <a:spcPts val="0"/>
              </a:spcBef>
              <a:buNone/>
            </a:pPr>
            <a:r>
              <a:rPr lang="fr-CH" sz="1600" b="1" dirty="0"/>
              <a:t>Analyse</a:t>
            </a:r>
          </a:p>
          <a:p>
            <a:pPr lvl="2">
              <a:spcBef>
                <a:spcPts val="0"/>
              </a:spcBef>
            </a:pPr>
            <a:r>
              <a:rPr lang="fr-CH" sz="1600" dirty="0"/>
              <a:t>Mettre en relation des informations issues de l’entretien</a:t>
            </a:r>
          </a:p>
          <a:p>
            <a:pPr lvl="2">
              <a:spcBef>
                <a:spcPts val="0"/>
              </a:spcBef>
            </a:pPr>
            <a:r>
              <a:rPr lang="fr-CH" sz="1600" dirty="0"/>
              <a:t>Juger relativement aux objectifs de l’entretien, voire de la finalité ou en rapport avec d’autres données.</a:t>
            </a:r>
          </a:p>
          <a:p>
            <a:pPr marL="4019" lvl="2" indent="0">
              <a:buNone/>
            </a:pPr>
            <a:endParaRPr lang="fr-CH" sz="1800" dirty="0"/>
          </a:p>
          <a:p>
            <a:pPr marL="4019" lvl="2" indent="0">
              <a:buNone/>
            </a:pPr>
            <a:endParaRPr lang="fr-CH" sz="1800" b="1" dirty="0"/>
          </a:p>
        </p:txBody>
      </p:sp>
    </p:spTree>
    <p:extLst>
      <p:ext uri="{BB962C8B-B14F-4D97-AF65-F5344CB8AC3E}">
        <p14:creationId xmlns:p14="http://schemas.microsoft.com/office/powerpoint/2010/main" val="2540022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a:extLst>
              <a:ext uri="{FF2B5EF4-FFF2-40B4-BE49-F238E27FC236}">
                <a16:creationId xmlns:a16="http://schemas.microsoft.com/office/drawing/2014/main" id="{88B9C7A0-0BD3-D243-BAF7-84BF768CF605}"/>
              </a:ext>
            </a:extLst>
          </p:cNvPr>
          <p:cNvSpPr>
            <a:spLocks noGrp="1"/>
          </p:cNvSpPr>
          <p:nvPr>
            <p:ph idx="1"/>
          </p:nvPr>
        </p:nvSpPr>
        <p:spPr>
          <a:xfrm>
            <a:off x="464948" y="856521"/>
            <a:ext cx="8090669" cy="3443422"/>
          </a:xfrm>
        </p:spPr>
        <p:txBody>
          <a:bodyPr>
            <a:normAutofit/>
          </a:bodyPr>
          <a:lstStyle/>
          <a:p>
            <a:r>
              <a:rPr lang="fr-CH" sz="2400" dirty="0"/>
              <a:t>Pour obtenir des informations avec un instrument de mesure </a:t>
            </a:r>
          </a:p>
          <a:p>
            <a:pPr marL="935618" lvl="3" indent="-457189">
              <a:buClr>
                <a:schemeClr val="accent4">
                  <a:lumMod val="75000"/>
                </a:schemeClr>
              </a:buClr>
              <a:buFont typeface="+mj-lt"/>
              <a:buAutoNum type="arabicPeriod"/>
            </a:pPr>
            <a:r>
              <a:rPr lang="fr-CH" sz="2400" dirty="0"/>
              <a:t>Les objectifs:  ce que je vois savoir</a:t>
            </a:r>
            <a:endParaRPr lang="fr-CH" sz="2400" dirty="0">
              <a:solidFill>
                <a:schemeClr val="accent5">
                  <a:lumMod val="75000"/>
                </a:schemeClr>
              </a:solidFill>
            </a:endParaRPr>
          </a:p>
          <a:p>
            <a:pPr marL="935618" lvl="3" indent="-457189">
              <a:buClr>
                <a:schemeClr val="accent4">
                  <a:lumMod val="75000"/>
                </a:schemeClr>
              </a:buClr>
              <a:buFont typeface="+mj-lt"/>
              <a:buAutoNum type="arabicPeriod"/>
            </a:pPr>
            <a:r>
              <a:rPr lang="fr-CH" sz="2400" dirty="0"/>
              <a:t>Choisir l’instrument justifier le choix en rapport au client et aux objectifs </a:t>
            </a:r>
            <a:endParaRPr lang="fr-CH" sz="2400" dirty="0">
              <a:solidFill>
                <a:schemeClr val="accent5">
                  <a:lumMod val="75000"/>
                </a:schemeClr>
              </a:solidFill>
            </a:endParaRPr>
          </a:p>
          <a:p>
            <a:pPr marL="935618" lvl="3" indent="-457189">
              <a:buClr>
                <a:schemeClr val="accent4">
                  <a:lumMod val="75000"/>
                </a:schemeClr>
              </a:buClr>
              <a:buFont typeface="+mj-lt"/>
              <a:buAutoNum type="arabicPeriod"/>
            </a:pPr>
            <a:r>
              <a:rPr lang="fr-CH" sz="2400" dirty="0"/>
              <a:t>Collecter et retenir les informations : le protocole rempli</a:t>
            </a:r>
          </a:p>
          <a:p>
            <a:pPr marL="935618" lvl="3" indent="-457189">
              <a:buClr>
                <a:schemeClr val="accent4">
                  <a:lumMod val="75000"/>
                </a:schemeClr>
              </a:buClr>
              <a:buFont typeface="+mj-lt"/>
              <a:buAutoNum type="arabicPeriod"/>
            </a:pPr>
            <a:r>
              <a:rPr lang="fr-CH" sz="2400" dirty="0"/>
              <a:t>Analyser et interpréter les informations = </a:t>
            </a:r>
            <a:r>
              <a:rPr lang="fr-CH" sz="2400" dirty="0">
                <a:solidFill>
                  <a:schemeClr val="accent5">
                    <a:lumMod val="75000"/>
                  </a:schemeClr>
                </a:solidFill>
              </a:rPr>
              <a:t>donner sens aux informations </a:t>
            </a:r>
            <a:r>
              <a:rPr lang="fr-CH" sz="2400" dirty="0"/>
              <a:t>obtenues</a:t>
            </a:r>
          </a:p>
        </p:txBody>
      </p:sp>
      <p:sp>
        <p:nvSpPr>
          <p:cNvPr id="5" name="Titre 4">
            <a:extLst>
              <a:ext uri="{FF2B5EF4-FFF2-40B4-BE49-F238E27FC236}">
                <a16:creationId xmlns:a16="http://schemas.microsoft.com/office/drawing/2014/main" id="{30D3128C-EA15-C042-BB1F-76B3E922955E}"/>
              </a:ext>
            </a:extLst>
          </p:cNvPr>
          <p:cNvSpPr>
            <a:spLocks noGrp="1"/>
          </p:cNvSpPr>
          <p:nvPr>
            <p:ph type="title"/>
          </p:nvPr>
        </p:nvSpPr>
        <p:spPr>
          <a:xfrm>
            <a:off x="464948" y="195487"/>
            <a:ext cx="7972425" cy="430887"/>
          </a:xfrm>
        </p:spPr>
        <p:txBody>
          <a:bodyPr/>
          <a:lstStyle/>
          <a:p>
            <a:r>
              <a:rPr lang="fr-CH" dirty="0"/>
              <a:t>A 3. L’instrument de mesure</a:t>
            </a:r>
          </a:p>
        </p:txBody>
      </p:sp>
      <p:sp>
        <p:nvSpPr>
          <p:cNvPr id="2" name="Espace réservé du numéro de diapositive 1">
            <a:extLst>
              <a:ext uri="{FF2B5EF4-FFF2-40B4-BE49-F238E27FC236}">
                <a16:creationId xmlns:a16="http://schemas.microsoft.com/office/drawing/2014/main" id="{651B003F-9B64-6449-930D-5132C68B40F8}"/>
              </a:ext>
            </a:extLst>
          </p:cNvPr>
          <p:cNvSpPr>
            <a:spLocks noGrp="1"/>
          </p:cNvSpPr>
          <p:nvPr>
            <p:ph type="sldNum" sz="quarter" idx="10"/>
          </p:nvPr>
        </p:nvSpPr>
        <p:spPr/>
        <p:txBody>
          <a:bodyPr/>
          <a:lstStyle/>
          <a:p>
            <a:fld id="{DB20040A-1EB7-BE4F-8617-64C1E271F3EC}" type="slidenum">
              <a:rPr lang="fr-FR" smtClean="0"/>
              <a:pPr/>
              <a:t>7</a:t>
            </a:fld>
            <a:endParaRPr lang="fr-FR" dirty="0"/>
          </a:p>
        </p:txBody>
      </p:sp>
    </p:spTree>
    <p:extLst>
      <p:ext uri="{BB962C8B-B14F-4D97-AF65-F5344CB8AC3E}">
        <p14:creationId xmlns:p14="http://schemas.microsoft.com/office/powerpoint/2010/main" val="1236188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2E31B297-017E-B979-32E7-4AA29C43878F}"/>
              </a:ext>
            </a:extLst>
          </p:cNvPr>
          <p:cNvSpPr>
            <a:spLocks noGrp="1"/>
          </p:cNvSpPr>
          <p:nvPr>
            <p:ph type="title"/>
          </p:nvPr>
        </p:nvSpPr>
        <p:spPr>
          <a:xfrm>
            <a:off x="534647" y="199126"/>
            <a:ext cx="7972425" cy="738664"/>
          </a:xfrm>
        </p:spPr>
        <p:txBody>
          <a:bodyPr/>
          <a:lstStyle/>
          <a:p>
            <a:r>
              <a:rPr lang="fr-CH" sz="2400" dirty="0"/>
              <a:t>Structurer un rapport d’obtention d’</a:t>
            </a:r>
            <a:r>
              <a:rPr lang="fr-CH" sz="2400" dirty="0" err="1"/>
              <a:t>informationa</a:t>
            </a:r>
            <a:r>
              <a:rPr lang="fr-CH" sz="2400" dirty="0"/>
              <a:t> à l’i</a:t>
            </a:r>
            <a:br>
              <a:rPr lang="fr-CH" sz="2400" dirty="0"/>
            </a:br>
            <a:r>
              <a:rPr lang="fr-CH" sz="2400" dirty="0"/>
              <a:t>aide d’un instrument de mesure avec des titres</a:t>
            </a:r>
          </a:p>
        </p:txBody>
      </p:sp>
      <p:sp>
        <p:nvSpPr>
          <p:cNvPr id="6" name="Espace réservé du contenu 5">
            <a:extLst>
              <a:ext uri="{FF2B5EF4-FFF2-40B4-BE49-F238E27FC236}">
                <a16:creationId xmlns:a16="http://schemas.microsoft.com/office/drawing/2014/main" id="{443E4EC3-FB5B-9039-6DE6-55EEC679A50A}"/>
              </a:ext>
            </a:extLst>
          </p:cNvPr>
          <p:cNvSpPr>
            <a:spLocks noGrp="1"/>
          </p:cNvSpPr>
          <p:nvPr>
            <p:ph idx="1"/>
          </p:nvPr>
        </p:nvSpPr>
        <p:spPr>
          <a:xfrm>
            <a:off x="467544" y="904933"/>
            <a:ext cx="7972425" cy="4104456"/>
          </a:xfrm>
        </p:spPr>
        <p:txBody>
          <a:bodyPr/>
          <a:lstStyle/>
          <a:p>
            <a:pPr marL="0" indent="0">
              <a:spcAft>
                <a:spcPts val="0"/>
              </a:spcAft>
              <a:buNone/>
            </a:pPr>
            <a:r>
              <a:rPr lang="fr-CH" sz="1800" b="1" dirty="0"/>
              <a:t>Objectifs de l’évaluation avec un instrument de mesure</a:t>
            </a:r>
          </a:p>
          <a:p>
            <a:pPr lvl="2">
              <a:spcBef>
                <a:spcPts val="0"/>
              </a:spcBef>
            </a:pPr>
            <a:r>
              <a:rPr lang="fr-CH" sz="1800" dirty="0"/>
              <a:t>Liste des objectifs avec une justification contextuelle (le client, le milieu de stage) </a:t>
            </a:r>
          </a:p>
          <a:p>
            <a:pPr marL="4019" lvl="2" indent="0">
              <a:spcBef>
                <a:spcPts val="0"/>
              </a:spcBef>
              <a:buNone/>
            </a:pPr>
            <a:r>
              <a:rPr lang="fr-CH" sz="1800" b="1" dirty="0"/>
              <a:t>Instrument </a:t>
            </a:r>
            <a:r>
              <a:rPr lang="fr-CH" sz="1800" dirty="0"/>
              <a:t>(avec sa référence)</a:t>
            </a:r>
          </a:p>
          <a:p>
            <a:pPr lvl="2">
              <a:spcBef>
                <a:spcPts val="0"/>
              </a:spcBef>
            </a:pPr>
            <a:r>
              <a:rPr lang="fr-CH" sz="1800" dirty="0"/>
              <a:t>Justifier le choix en rapport aux objectifs (même si c’est un standard du milieu de stage)</a:t>
            </a:r>
          </a:p>
          <a:p>
            <a:pPr lvl="2">
              <a:spcBef>
                <a:spcPts val="0"/>
              </a:spcBef>
            </a:pPr>
            <a:r>
              <a:rPr lang="fr-CH" sz="1800" dirty="0"/>
              <a:t>Expliquer soigneusement les rubriques si instrument maison</a:t>
            </a:r>
          </a:p>
          <a:p>
            <a:pPr marL="4019" lvl="2" indent="0">
              <a:spcBef>
                <a:spcPts val="0"/>
              </a:spcBef>
              <a:buNone/>
            </a:pPr>
            <a:r>
              <a:rPr lang="fr-CH" sz="1800" b="1" dirty="0"/>
              <a:t>Passation effective</a:t>
            </a:r>
          </a:p>
          <a:p>
            <a:pPr lvl="2">
              <a:spcBef>
                <a:spcPts val="0"/>
              </a:spcBef>
            </a:pPr>
            <a:r>
              <a:rPr lang="fr-CH" sz="1800" dirty="0"/>
              <a:t>Préciser le setting choisi (court)</a:t>
            </a:r>
          </a:p>
          <a:p>
            <a:pPr lvl="2">
              <a:spcBef>
                <a:spcPts val="0"/>
              </a:spcBef>
            </a:pPr>
            <a:r>
              <a:rPr lang="fr-CH" sz="1800" dirty="0"/>
              <a:t>Mettre la feuille de cotation (ou le check-list) remplie en annexe</a:t>
            </a:r>
          </a:p>
          <a:p>
            <a:pPr marL="4019" lvl="2" indent="0">
              <a:spcBef>
                <a:spcPts val="0"/>
              </a:spcBef>
              <a:buNone/>
            </a:pPr>
            <a:r>
              <a:rPr lang="fr-CH" sz="1800" b="1" dirty="0"/>
              <a:t>Analyse</a:t>
            </a:r>
          </a:p>
          <a:p>
            <a:pPr lvl="2">
              <a:spcBef>
                <a:spcPts val="0"/>
              </a:spcBef>
            </a:pPr>
            <a:r>
              <a:rPr lang="fr-CH" sz="1800" dirty="0"/>
              <a:t>Mettre en relation des informations issues de l’instrument</a:t>
            </a:r>
          </a:p>
          <a:p>
            <a:pPr lvl="2">
              <a:spcBef>
                <a:spcPts val="0"/>
              </a:spcBef>
            </a:pPr>
            <a:r>
              <a:rPr lang="fr-CH" sz="1800" dirty="0"/>
              <a:t>Juger relativement aux objectifs, voire de la finalité ou en rapport avec d’autres données</a:t>
            </a:r>
          </a:p>
          <a:p>
            <a:pPr marL="4019" lvl="2" indent="0">
              <a:buNone/>
            </a:pPr>
            <a:endParaRPr lang="fr-CH" sz="1800" b="1" dirty="0"/>
          </a:p>
        </p:txBody>
      </p:sp>
      <p:sp>
        <p:nvSpPr>
          <p:cNvPr id="9" name="ZoneTexte 8">
            <a:extLst>
              <a:ext uri="{FF2B5EF4-FFF2-40B4-BE49-F238E27FC236}">
                <a16:creationId xmlns:a16="http://schemas.microsoft.com/office/drawing/2014/main" id="{BC26E01D-23CD-44EE-16D0-9367D1405371}"/>
              </a:ext>
            </a:extLst>
          </p:cNvPr>
          <p:cNvSpPr txBox="1"/>
          <p:nvPr/>
        </p:nvSpPr>
        <p:spPr>
          <a:xfrm>
            <a:off x="2235967" y="2013895"/>
            <a:ext cx="188513" cy="646331"/>
          </a:xfrm>
          <a:prstGeom prst="rect">
            <a:avLst/>
          </a:prstGeom>
          <a:noFill/>
        </p:spPr>
        <p:txBody>
          <a:bodyPr wrap="none" rtlCol="0">
            <a:spAutoFit/>
          </a:bodyPr>
          <a:lstStyle/>
          <a:p>
            <a:pPr marL="4019" lvl="2" indent="0">
              <a:buNone/>
            </a:pPr>
            <a:endParaRPr lang="fr-CH" sz="1800" b="1" dirty="0"/>
          </a:p>
          <a:p>
            <a:pPr marL="4019" lvl="2" indent="0">
              <a:buNone/>
            </a:pPr>
            <a:endParaRPr lang="fr-CH" sz="1800" b="1" dirty="0"/>
          </a:p>
        </p:txBody>
      </p:sp>
    </p:spTree>
    <p:extLst>
      <p:ext uri="{BB962C8B-B14F-4D97-AF65-F5344CB8AC3E}">
        <p14:creationId xmlns:p14="http://schemas.microsoft.com/office/powerpoint/2010/main" val="2876102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5659" y="777876"/>
            <a:ext cx="8089900" cy="3587750"/>
          </a:xfrm>
        </p:spPr>
        <p:txBody>
          <a:bodyPr>
            <a:noAutofit/>
          </a:bodyPr>
          <a:lstStyle/>
          <a:p>
            <a:pPr marL="341992" indent="-341992">
              <a:buFont typeface="+mj-lt"/>
              <a:buAutoNum type="arabicPeriod"/>
            </a:pPr>
            <a:r>
              <a:rPr lang="fr-FR" sz="2400" dirty="0"/>
              <a:t>Les objectifs de l’observation</a:t>
            </a:r>
          </a:p>
          <a:p>
            <a:pPr marL="341992" indent="-341992">
              <a:buFont typeface="+mj-lt"/>
              <a:buAutoNum type="arabicPeriod"/>
            </a:pPr>
            <a:r>
              <a:rPr lang="fr-FR" sz="2400" dirty="0"/>
              <a:t>Les conditions environnementales de l’observation</a:t>
            </a:r>
          </a:p>
          <a:p>
            <a:pPr marL="341992" indent="-341992">
              <a:buFont typeface="+mj-lt"/>
              <a:buAutoNum type="arabicPeriod"/>
            </a:pPr>
            <a:r>
              <a:rPr lang="fr-FR" sz="2400" dirty="0"/>
              <a:t>Le contenu conceptuel de l’observation</a:t>
            </a:r>
          </a:p>
          <a:p>
            <a:pPr marL="341992" indent="-341992">
              <a:buFont typeface="+mj-lt"/>
              <a:buAutoNum type="arabicPeriod"/>
            </a:pPr>
            <a:r>
              <a:rPr lang="fr-FR" sz="2400" dirty="0"/>
              <a:t>Les observables</a:t>
            </a:r>
          </a:p>
          <a:p>
            <a:pPr marL="341992" indent="-341992">
              <a:buFont typeface="+mj-lt"/>
              <a:buAutoNum type="arabicPeriod"/>
            </a:pPr>
            <a:r>
              <a:rPr lang="fr-FR" sz="2400" dirty="0"/>
              <a:t>Les indicateurs</a:t>
            </a:r>
          </a:p>
          <a:p>
            <a:pPr marL="341992" indent="-341992">
              <a:buFont typeface="+mj-lt"/>
              <a:buAutoNum type="arabicPeriod"/>
            </a:pPr>
            <a:r>
              <a:rPr lang="fr-FR" sz="2400" dirty="0"/>
              <a:t>L’instrument de rétention des données</a:t>
            </a:r>
          </a:p>
          <a:p>
            <a:pPr marL="341992" indent="-341992">
              <a:buFont typeface="+mj-lt"/>
              <a:buAutoNum type="arabicPeriod"/>
            </a:pPr>
            <a:r>
              <a:rPr lang="fr-FR" sz="2400" dirty="0"/>
              <a:t>La collecte des données</a:t>
            </a:r>
          </a:p>
          <a:p>
            <a:pPr marL="341992" indent="-341992">
              <a:buFont typeface="+mj-lt"/>
              <a:buAutoNum type="arabicPeriod"/>
            </a:pPr>
            <a:r>
              <a:rPr lang="fr-FR" sz="2400" dirty="0"/>
              <a:t>L’analyse et l’interprétation des données</a:t>
            </a:r>
          </a:p>
          <a:p>
            <a:pPr marL="341992" indent="-341992">
              <a:buFont typeface="+mj-lt"/>
              <a:buAutoNum type="arabicPeriod"/>
            </a:pPr>
            <a:r>
              <a:rPr lang="fr-FR" sz="2400" dirty="0"/>
              <a:t>Les limites de l’instrument</a:t>
            </a:r>
          </a:p>
          <a:p>
            <a:pPr marL="341992" indent="-341992">
              <a:buFont typeface="+mj-lt"/>
              <a:buAutoNum type="arabicPeriod"/>
            </a:pPr>
            <a:endParaRPr lang="fr-FR" dirty="0"/>
          </a:p>
        </p:txBody>
      </p:sp>
      <p:sp>
        <p:nvSpPr>
          <p:cNvPr id="2" name="Espace réservé du numéro de diapositive 1">
            <a:extLst>
              <a:ext uri="{FF2B5EF4-FFF2-40B4-BE49-F238E27FC236}">
                <a16:creationId xmlns:a16="http://schemas.microsoft.com/office/drawing/2014/main" id="{323CA38E-C410-7F48-A367-1AED4DB8A5F2}"/>
              </a:ext>
            </a:extLst>
          </p:cNvPr>
          <p:cNvSpPr>
            <a:spLocks noGrp="1"/>
          </p:cNvSpPr>
          <p:nvPr>
            <p:ph type="sldNum" sz="quarter" idx="10"/>
          </p:nvPr>
        </p:nvSpPr>
        <p:spPr>
          <a:xfrm>
            <a:off x="6500813" y="274053"/>
            <a:ext cx="2057400" cy="253156"/>
          </a:xfrm>
        </p:spPr>
        <p:txBody>
          <a:bodyPr vert="horz" lIns="91440" tIns="45720" rIns="91440" bIns="45720" rtlCol="0" anchor="ctr"/>
          <a:lstStyle>
            <a:defPPr>
              <a:defRPr lang="fr-FR"/>
            </a:defPPr>
            <a:lvl1pPr marL="0" algn="r" defTabSz="457189" rtl="0" eaLnBrk="1" latinLnBrk="0" hangingPunct="1">
              <a:defRPr sz="1200" kern="1200">
                <a:solidFill>
                  <a:schemeClr val="tx1">
                    <a:tint val="75000"/>
                  </a:schemeClr>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8"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2"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a:lstStyle>
          <a:p>
            <a:fld id="{79D3ABD9-C5B7-1F41-9FA3-47314FD28234}" type="slidenum">
              <a:rPr lang="fr-FR" smtClean="0"/>
              <a:pPr/>
              <a:t>9</a:t>
            </a:fld>
            <a:endParaRPr lang="fr-FR"/>
          </a:p>
        </p:txBody>
      </p:sp>
      <p:sp>
        <p:nvSpPr>
          <p:cNvPr id="9" name="Titre 8">
            <a:extLst>
              <a:ext uri="{FF2B5EF4-FFF2-40B4-BE49-F238E27FC236}">
                <a16:creationId xmlns:a16="http://schemas.microsoft.com/office/drawing/2014/main" id="{F1C6A676-AA29-C14F-96AA-058FDEE13A26}"/>
              </a:ext>
            </a:extLst>
          </p:cNvPr>
          <p:cNvSpPr>
            <a:spLocks noGrp="1"/>
          </p:cNvSpPr>
          <p:nvPr>
            <p:ph type="title"/>
          </p:nvPr>
        </p:nvSpPr>
        <p:spPr>
          <a:xfrm>
            <a:off x="585788" y="257175"/>
            <a:ext cx="7972425" cy="431800"/>
          </a:xfrm>
        </p:spPr>
        <p:txBody>
          <a:bodyPr/>
          <a:lstStyle/>
          <a:p>
            <a:r>
              <a:rPr lang="fr-FR" dirty="0"/>
              <a:t>A 2. L’observation: les étapes</a:t>
            </a:r>
            <a:endParaRPr lang="fr-CH" dirty="0"/>
          </a:p>
        </p:txBody>
      </p:sp>
    </p:spTree>
    <p:extLst>
      <p:ext uri="{BB962C8B-B14F-4D97-AF65-F5344CB8AC3E}">
        <p14:creationId xmlns:p14="http://schemas.microsoft.com/office/powerpoint/2010/main" val="1187242993"/>
      </p:ext>
    </p:extLst>
  </p:cSld>
  <p:clrMapOvr>
    <a:masterClrMapping/>
  </p:clrMapOvr>
</p:sld>
</file>

<file path=ppt/theme/theme1.xml><?xml version="1.0" encoding="utf-8"?>
<a:theme xmlns:a="http://schemas.openxmlformats.org/drawingml/2006/main" name="Thème Office">
  <a:themeElements>
    <a:clrScheme name="HETSL">
      <a:dk1>
        <a:srgbClr val="000000"/>
      </a:dk1>
      <a:lt1>
        <a:srgbClr val="FFFFFF"/>
      </a:lt1>
      <a:dk2>
        <a:srgbClr val="44546A"/>
      </a:dk2>
      <a:lt2>
        <a:srgbClr val="E7E6E6"/>
      </a:lt2>
      <a:accent1>
        <a:srgbClr val="004D7D"/>
      </a:accent1>
      <a:accent2>
        <a:srgbClr val="B9ACAF"/>
      </a:accent2>
      <a:accent3>
        <a:srgbClr val="FCC65F"/>
      </a:accent3>
      <a:accent4>
        <a:srgbClr val="EC9E61"/>
      </a:accent4>
      <a:accent5>
        <a:srgbClr val="7FB289"/>
      </a:accent5>
      <a:accent6>
        <a:srgbClr val="F1EDF0"/>
      </a:accent6>
      <a:hlink>
        <a:srgbClr val="004B7D"/>
      </a:hlink>
      <a:folHlink>
        <a:srgbClr val="B9ABB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sz="1200"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sque HETSL 2020" id="{E3B2E3E2-AFD2-E240-8D71-CB8E964E4ACF}" vid="{3FF7FD6B-B443-314C-AF66-D426C2E1C50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509579EDA04447998D0095BDAF642B" ma:contentTypeVersion="8" ma:contentTypeDescription="Crée un document." ma:contentTypeScope="" ma:versionID="3499030af1951a7d0c87647922d4eea5">
  <xsd:schema xmlns:xsd="http://www.w3.org/2001/XMLSchema" xmlns:xs="http://www.w3.org/2001/XMLSchema" xmlns:p="http://schemas.microsoft.com/office/2006/metadata/properties" xmlns:ns3="4e395e66-94a0-4570-beb7-c3daf86fba18" targetNamespace="http://schemas.microsoft.com/office/2006/metadata/properties" ma:root="true" ma:fieldsID="ffe23f030e6b4559abcf21640da1d52d" ns3:_="">
    <xsd:import namespace="4e395e66-94a0-4570-beb7-c3daf86fba1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395e66-94a0-4570-beb7-c3daf86fba18"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41689A8-A374-48ED-BD7C-83F3B07D89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395e66-94a0-4570-beb7-c3daf86fba1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31F53B8-3854-4A2D-B16A-48609F6A75F6}">
  <ds:schemaRefs>
    <ds:schemaRef ds:uri="http://schemas.microsoft.com/sharepoint/v3/contenttype/forms"/>
  </ds:schemaRefs>
</ds:datastoreItem>
</file>

<file path=customXml/itemProps3.xml><?xml version="1.0" encoding="utf-8"?>
<ds:datastoreItem xmlns:ds="http://schemas.openxmlformats.org/officeDocument/2006/customXml" ds:itemID="{5E3241D7-62C4-4C79-8153-4E257D58358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Thème Office</Template>
  <TotalTime>735</TotalTime>
  <Words>1103</Words>
  <Application>Microsoft Macintosh PowerPoint</Application>
  <PresentationFormat>Affichage à l'écran (16:9)</PresentationFormat>
  <Paragraphs>152</Paragraphs>
  <Slides>20</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20</vt:i4>
      </vt:variant>
    </vt:vector>
  </HeadingPairs>
  <TitlesOfParts>
    <vt:vector size="26" baseType="lpstr">
      <vt:lpstr>Arial</vt:lpstr>
      <vt:lpstr>Calibri</vt:lpstr>
      <vt:lpstr>Calibri Light</vt:lpstr>
      <vt:lpstr>Police système</vt:lpstr>
      <vt:lpstr>Times New Roman</vt:lpstr>
      <vt:lpstr>Thème Office</vt:lpstr>
      <vt:lpstr>Analyse de pratique</vt:lpstr>
      <vt:lpstr>Le rapport</vt:lpstr>
      <vt:lpstr>Pour bien faire le rapport</vt:lpstr>
      <vt:lpstr>L’obtention de données</vt:lpstr>
      <vt:lpstr>A1. L’entretien </vt:lpstr>
      <vt:lpstr>Structurer un rapport d’entretien avec des titres</vt:lpstr>
      <vt:lpstr>A 3. L’instrument de mesure</vt:lpstr>
      <vt:lpstr>Structurer un rapport d’obtention d’informationa à l’i aide d’un instrument de mesure avec des titres</vt:lpstr>
      <vt:lpstr>A 2. L’observation: les étapes</vt:lpstr>
      <vt:lpstr>Structurer l’obtention de données par observation avec des titres</vt:lpstr>
      <vt:lpstr>Le plan d’intervention</vt:lpstr>
      <vt:lpstr>Le plan d’intervention</vt:lpstr>
      <vt:lpstr>Présentation PowerPoint</vt:lpstr>
      <vt:lpstr>Présentation PowerPoint</vt:lpstr>
      <vt:lpstr>Présentation PowerPoint</vt:lpstr>
      <vt:lpstr>Séance ou activité de thérapie</vt:lpstr>
      <vt:lpstr>B 1. Mise en œuvre de l’intervention</vt:lpstr>
      <vt:lpstr>L’activité de thérapie</vt:lpstr>
      <vt:lpstr>L’activité de thérapie</vt:lpstr>
      <vt:lpstr>Rapporter la séance et l’analyser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Meyer Sylvie</dc:creator>
  <cp:lastModifiedBy>sylvie meyer</cp:lastModifiedBy>
  <cp:revision>70</cp:revision>
  <cp:lastPrinted>2021-02-18T13:12:56Z</cp:lastPrinted>
  <dcterms:created xsi:type="dcterms:W3CDTF">2020-02-10T14:57:48Z</dcterms:created>
  <dcterms:modified xsi:type="dcterms:W3CDTF">2023-01-08T14:14:31Z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2019-09-04T00:00:00Z</vt:filetime>
  </property>
  <property fmtid="{D5CDD505-2E9C-101B-9397-08002B2CF9AE}" pid="3" name="Creator">
    <vt:lpwstr>Adobe InDesign 14.0 (Macintosh)</vt:lpwstr>
  </property>
  <property fmtid="{D5CDD505-2E9C-101B-9397-08002B2CF9AE}" pid="4" name="LastSaved">
    <vt:filetime>2019-09-04T00:00:00Z</vt:filetime>
  </property>
  <property fmtid="{D5CDD505-2E9C-101B-9397-08002B2CF9AE}" pid="5" name="ContentTypeId">
    <vt:lpwstr>0x01010089509579EDA04447998D0095BDAF642B</vt:lpwstr>
  </property>
</Properties>
</file>