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312" r:id="rId2"/>
    <p:sldId id="309" r:id="rId3"/>
    <p:sldId id="313" r:id="rId4"/>
    <p:sldId id="311" r:id="rId5"/>
    <p:sldId id="310" r:id="rId6"/>
  </p:sldIdLst>
  <p:sldSz cx="9144000" cy="6858000" type="screen4x3"/>
  <p:notesSz cx="6858000" cy="9874250"/>
  <p:custDataLst>
    <p:tags r:id="rId9"/>
  </p:custDataLst>
  <p:defaultTextStyle>
    <a:defPPr>
      <a:defRPr lang="fr-CH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pfer Stephanie" initials="KS" lastIdx="1" clrIdx="0">
    <p:extLst>
      <p:ext uri="{19B8F6BF-5375-455C-9EA6-DF929625EA0E}">
        <p15:presenceInfo xmlns:p15="http://schemas.microsoft.com/office/powerpoint/2012/main" userId="S-1-5-21-4037998928-318183558-1227690393-7582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628F"/>
    <a:srgbClr val="FF6600"/>
    <a:srgbClr val="007DB7"/>
    <a:srgbClr val="FF5050"/>
    <a:srgbClr val="000099"/>
    <a:srgbClr val="000066"/>
    <a:srgbClr val="00FFFF"/>
    <a:srgbClr val="E6E3E1"/>
    <a:srgbClr val="ACA39A"/>
    <a:srgbClr val="095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481" autoAdjust="0"/>
    <p:restoredTop sz="96163" autoAdjust="0"/>
  </p:normalViewPr>
  <p:slideViewPr>
    <p:cSldViewPr>
      <p:cViewPr varScale="1">
        <p:scale>
          <a:sx n="61" d="100"/>
          <a:sy n="61" d="100"/>
        </p:scale>
        <p:origin x="122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39" d="100"/>
          <a:sy n="139" d="100"/>
        </p:scale>
        <p:origin x="4800" y="168"/>
      </p:cViewPr>
      <p:guideLst>
        <p:guide orient="horz" pos="311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tags" Target="tags/tag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7574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CFE7F4-1311-415E-ACD9-63EA5342CF59}" type="datetimeFigureOut">
              <a:rPr lang="fr-FR" smtClean="0"/>
              <a:pPr/>
              <a:t>04/11/2018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741363"/>
            <a:ext cx="493712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690269"/>
            <a:ext cx="548640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718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9378824"/>
            <a:ext cx="29718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C4355-E868-4F4F-B16E-CF0E1E45B25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5258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4160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3850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3465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665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1174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file:////Users/alinedeschenaux/Desktop/HEdS-Fr/PPT/links/Heds-FR_RVB.png" TargetMode="External"/><Relationship Id="rId5" Type="http://schemas.openxmlformats.org/officeDocument/2006/relationships/image" Target="../media/image3.png"/><Relationship Id="rId4" Type="http://schemas.openxmlformats.org/officeDocument/2006/relationships/image" Target="file:////Users/alinedeschenaux/Desktop/hes-so.png" TargetMode="Externa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4.png"/><Relationship Id="rId4" Type="http://schemas.openxmlformats.org/officeDocument/2006/relationships/image" Target="file:////Users/alinedeschenaux/Desktop/hes-so.png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file:////Users/alinedeschenaux/Desktop/HEdS-Fr/PPT/links/Heds-FR_RVB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file:////Users/alinedeschenaux/Desktop/hes-so.png" TargetMode="Externa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file:////Users/alinedeschenaux/Desktop/hes-so.png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file:////Users/alinedeschenaux/Desktop/hes-so.png" TargetMode="Externa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file:////Users/alinedeschenaux/Desktop/hes-so.png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file:////Users/alinedeschenaux/Desktop/hes-so.png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file:////Users/alinedeschenaux/Desktop/hes-so.png" TargetMode="Externa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file:////Users/alinedeschenaux/Desktop/hes-so.png" TargetMode="Externa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5" Type="http://schemas.openxmlformats.org/officeDocument/2006/relationships/image" Target="../media/image4.png"/><Relationship Id="rId4" Type="http://schemas.openxmlformats.org/officeDocument/2006/relationships/image" Target="file:////Users/alinedeschenaux/Desktop/hes-so.png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_ p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texte 2"/>
          <p:cNvSpPr>
            <a:spLocks noGrp="1"/>
          </p:cNvSpPr>
          <p:nvPr>
            <p:ph type="body" idx="10" hasCustomPrompt="1"/>
          </p:nvPr>
        </p:nvSpPr>
        <p:spPr>
          <a:xfrm>
            <a:off x="971600" y="6032500"/>
            <a:ext cx="6019800" cy="4572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cap="none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dirty="0"/>
              <a:t>Date</a:t>
            </a:r>
          </a:p>
        </p:txBody>
      </p:sp>
      <p:pic>
        <p:nvPicPr>
          <p:cNvPr id="28" name="Image 27"/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22" y="6095103"/>
            <a:ext cx="1070458" cy="56939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B90EAA6-ADDC-974A-A85B-7424FD414E9B}"/>
              </a:ext>
            </a:extLst>
          </p:cNvPr>
          <p:cNvPicPr>
            <a:picLocks noChangeAspect="1"/>
          </p:cNvPicPr>
          <p:nvPr userDrawn="1"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0225"/>
            <a:ext cx="2554646" cy="703127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3DCDFA00-1F9B-FE4E-8D13-D9F63A239901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963021" y="2611263"/>
            <a:ext cx="7481394" cy="38382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cap="none">
                <a:solidFill>
                  <a:srgbClr val="E6E3E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 dirty="0"/>
              <a:t>Sous-titre </a:t>
            </a:r>
            <a:endParaRPr lang="fr-CH" noProof="0" dirty="0"/>
          </a:p>
        </p:txBody>
      </p:sp>
      <p:sp>
        <p:nvSpPr>
          <p:cNvPr id="9" name="Titre 3">
            <a:extLst>
              <a:ext uri="{FF2B5EF4-FFF2-40B4-BE49-F238E27FC236}">
                <a16:creationId xmlns:a16="http://schemas.microsoft.com/office/drawing/2014/main" id="{5122CC51-DF5B-3644-8580-C3309A998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3021" y="2023359"/>
            <a:ext cx="7488833" cy="57606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F95C1EDB-AFD1-FD44-97A5-904B85A0A1F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79038" y="5373217"/>
            <a:ext cx="3592962" cy="5703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Nom Prénom </a:t>
            </a:r>
          </a:p>
        </p:txBody>
      </p:sp>
    </p:spTree>
    <p:custDataLst>
      <p:tags r:id="rId1"/>
    </p:custData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+ adre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E8390E-7997-E143-A31E-6308AB32341B}"/>
              </a:ext>
            </a:extLst>
          </p:cNvPr>
          <p:cNvSpPr/>
          <p:nvPr userDrawn="1"/>
        </p:nvSpPr>
        <p:spPr>
          <a:xfrm>
            <a:off x="0" y="1397034"/>
            <a:ext cx="9144000" cy="4546565"/>
          </a:xfrm>
          <a:prstGeom prst="rect">
            <a:avLst/>
          </a:prstGeom>
          <a:gradFill>
            <a:gsLst>
              <a:gs pos="0">
                <a:srgbClr val="007DB7"/>
              </a:gs>
              <a:gs pos="100000">
                <a:srgbClr val="0F628F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3C8517-4583-114C-9CF0-7D9A8E3E6B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4236" y="1946055"/>
            <a:ext cx="6770092" cy="8639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rgbClr val="E6E3E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Merci de votre attention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425033-D3E6-0841-8E63-3E7AC169EA2F}"/>
              </a:ext>
            </a:extLst>
          </p:cNvPr>
          <p:cNvSpPr/>
          <p:nvPr userDrawn="1"/>
        </p:nvSpPr>
        <p:spPr>
          <a:xfrm>
            <a:off x="754236" y="4818480"/>
            <a:ext cx="24496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Haute école de santé Fribourg</a:t>
            </a:r>
          </a:p>
          <a:p>
            <a:r>
              <a:rPr lang="fr-FR" sz="1100" dirty="0" err="1">
                <a:solidFill>
                  <a:schemeClr val="bg1"/>
                </a:solidFill>
              </a:rPr>
              <a:t>Hochschule</a:t>
            </a:r>
            <a:r>
              <a:rPr lang="fr-FR" sz="1100" dirty="0">
                <a:solidFill>
                  <a:schemeClr val="bg1"/>
                </a:solidFill>
              </a:rPr>
              <a:t> </a:t>
            </a:r>
            <a:r>
              <a:rPr lang="fr-FR" sz="1100" dirty="0" err="1">
                <a:solidFill>
                  <a:schemeClr val="bg1"/>
                </a:solidFill>
              </a:rPr>
              <a:t>für</a:t>
            </a:r>
            <a:r>
              <a:rPr lang="fr-FR" sz="1100" dirty="0">
                <a:solidFill>
                  <a:schemeClr val="bg1"/>
                </a:solidFill>
              </a:rPr>
              <a:t> </a:t>
            </a:r>
            <a:r>
              <a:rPr lang="fr-FR" sz="1100" dirty="0" err="1">
                <a:solidFill>
                  <a:schemeClr val="bg1"/>
                </a:solidFill>
              </a:rPr>
              <a:t>Gesundheit</a:t>
            </a:r>
            <a:r>
              <a:rPr lang="fr-FR" sz="1100" dirty="0">
                <a:solidFill>
                  <a:schemeClr val="bg1"/>
                </a:solidFill>
              </a:rPr>
              <a:t> Freiburg</a:t>
            </a:r>
          </a:p>
          <a:p>
            <a:r>
              <a:rPr lang="fr-FR" sz="1100" dirty="0">
                <a:solidFill>
                  <a:schemeClr val="bg1"/>
                </a:solidFill>
              </a:rPr>
              <a:t>Route des Arsenaux 16a</a:t>
            </a:r>
          </a:p>
          <a:p>
            <a:r>
              <a:rPr lang="fr-FR" sz="1100" dirty="0">
                <a:solidFill>
                  <a:schemeClr val="bg1"/>
                </a:solidFill>
              </a:rPr>
              <a:t>1700 Fribourg/Freiburg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3FC828-1B92-F44B-8D82-F92ED51BEEED}"/>
              </a:ext>
            </a:extLst>
          </p:cNvPr>
          <p:cNvSpPr/>
          <p:nvPr userDrawn="1"/>
        </p:nvSpPr>
        <p:spPr>
          <a:xfrm>
            <a:off x="3347864" y="4987757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100" dirty="0" err="1">
                <a:solidFill>
                  <a:schemeClr val="bg1"/>
                </a:solidFill>
              </a:rPr>
              <a:t>T</a:t>
            </a:r>
            <a:r>
              <a:rPr lang="fr-FR" sz="1100" dirty="0">
                <a:solidFill>
                  <a:schemeClr val="bg1"/>
                </a:solidFill>
              </a:rPr>
              <a:t>. 026 429 60 00</a:t>
            </a:r>
          </a:p>
          <a:p>
            <a:r>
              <a:rPr lang="fr-FR" sz="1100" dirty="0" err="1">
                <a:solidFill>
                  <a:schemeClr val="bg1"/>
                </a:solidFill>
              </a:rPr>
              <a:t>heds@hefr.ch</a:t>
            </a:r>
            <a:r>
              <a:rPr lang="fr-FR" sz="1100" dirty="0">
                <a:solidFill>
                  <a:schemeClr val="bg1"/>
                </a:solidFill>
              </a:rPr>
              <a:t>	</a:t>
            </a:r>
          </a:p>
          <a:p>
            <a:r>
              <a:rPr lang="fr-FR" sz="1100" dirty="0" err="1">
                <a:solidFill>
                  <a:schemeClr val="bg1"/>
                </a:solidFill>
              </a:rPr>
              <a:t>www.heds-fr.ch</a:t>
            </a:r>
            <a:r>
              <a:rPr lang="fr-FR" sz="1100" dirty="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A6FEEA8-1FCE-F64E-A34C-6D138D4268B0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04" y="6159429"/>
            <a:ext cx="895350" cy="47625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5C6E457-437B-E946-9150-A9826E125FD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2285">
            <a:off x="6955600" y="29087"/>
            <a:ext cx="3569108" cy="3569108"/>
          </a:xfrm>
          <a:prstGeom prst="rect">
            <a:avLst/>
          </a:prstGeom>
          <a:effectLst/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96E6E9F-A061-5D46-9E5E-BCC7258A31D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1010">
            <a:off x="-2755947" y="4105792"/>
            <a:ext cx="3569108" cy="3569108"/>
          </a:xfrm>
          <a:prstGeom prst="rect">
            <a:avLst/>
          </a:prstGeom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6989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9573776-32A6-364B-94CD-58D2CF852CD1}"/>
              </a:ext>
            </a:extLst>
          </p:cNvPr>
          <p:cNvSpPr/>
          <p:nvPr userDrawn="1"/>
        </p:nvSpPr>
        <p:spPr>
          <a:xfrm>
            <a:off x="0" y="1397034"/>
            <a:ext cx="9144000" cy="4546565"/>
          </a:xfrm>
          <a:prstGeom prst="rect">
            <a:avLst/>
          </a:prstGeom>
          <a:gradFill>
            <a:gsLst>
              <a:gs pos="0">
                <a:srgbClr val="007DB7"/>
              </a:gs>
              <a:gs pos="100000">
                <a:srgbClr val="0F628F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E767F43-D987-124E-9F13-0EF0116675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2285">
            <a:off x="6955600" y="29087"/>
            <a:ext cx="3569108" cy="3569108"/>
          </a:xfrm>
          <a:prstGeom prst="rect">
            <a:avLst/>
          </a:prstGeom>
          <a:effectLst/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F72FAAF-EA75-2E44-8944-F07B3FF0C3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1010">
            <a:off x="-2755947" y="4105792"/>
            <a:ext cx="3569108" cy="3569108"/>
          </a:xfrm>
          <a:prstGeom prst="rect">
            <a:avLst/>
          </a:prstGeom>
          <a:effectLst/>
        </p:spPr>
      </p:pic>
      <p:sp>
        <p:nvSpPr>
          <p:cNvPr id="25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963021" y="2611263"/>
            <a:ext cx="7481394" cy="38382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cap="none">
                <a:solidFill>
                  <a:srgbClr val="E6E3E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 dirty="0"/>
              <a:t>Sous-titre </a:t>
            </a:r>
            <a:endParaRPr lang="fr-CH" noProof="0" dirty="0"/>
          </a:p>
        </p:txBody>
      </p:sp>
      <p:sp>
        <p:nvSpPr>
          <p:cNvPr id="26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979038" y="5373217"/>
            <a:ext cx="3592962" cy="5703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Nom Prénom </a:t>
            </a:r>
          </a:p>
        </p:txBody>
      </p:sp>
      <p:sp>
        <p:nvSpPr>
          <p:cNvPr id="27" name="Espace réservé du texte 2"/>
          <p:cNvSpPr>
            <a:spLocks noGrp="1"/>
          </p:cNvSpPr>
          <p:nvPr>
            <p:ph type="body" idx="10" hasCustomPrompt="1"/>
          </p:nvPr>
        </p:nvSpPr>
        <p:spPr>
          <a:xfrm>
            <a:off x="971600" y="6032500"/>
            <a:ext cx="6019800" cy="4572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cap="none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dirty="0"/>
              <a:t>Date</a:t>
            </a:r>
          </a:p>
        </p:txBody>
      </p:sp>
      <p:pic>
        <p:nvPicPr>
          <p:cNvPr id="28" name="Image 27"/>
          <p:cNvPicPr>
            <a:picLocks noChangeAspect="1"/>
          </p:cNvPicPr>
          <p:nvPr userDrawn="1"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22" y="6095103"/>
            <a:ext cx="1070458" cy="569393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7730AE07-9F29-5643-9599-73D7F65ACC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3021" y="2023359"/>
            <a:ext cx="7488833" cy="57606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B90EAA6-ADDC-974A-A85B-7424FD414E9B}"/>
              </a:ext>
            </a:extLst>
          </p:cNvPr>
          <p:cNvPicPr>
            <a:picLocks noChangeAspect="1"/>
          </p:cNvPicPr>
          <p:nvPr userDrawn="1"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0225"/>
            <a:ext cx="2554646" cy="7031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621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sous-titr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8257A1-6B3D-EC4E-8C4E-9C84BFF13089}"/>
              </a:ext>
            </a:extLst>
          </p:cNvPr>
          <p:cNvSpPr/>
          <p:nvPr userDrawn="1"/>
        </p:nvSpPr>
        <p:spPr>
          <a:xfrm>
            <a:off x="0" y="1412776"/>
            <a:ext cx="9144000" cy="5445223"/>
          </a:xfrm>
          <a:prstGeom prst="rect">
            <a:avLst/>
          </a:prstGeom>
          <a:solidFill>
            <a:srgbClr val="ACA39A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969854DC-383E-2049-B8C1-63DC3E559E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568" y="950152"/>
            <a:ext cx="7920880" cy="360040"/>
          </a:xfrm>
        </p:spPr>
        <p:txBody>
          <a:bodyPr/>
          <a:lstStyle/>
          <a:p>
            <a:r>
              <a:rPr lang="fr-FR" dirty="0"/>
              <a:t>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C601DB8-3ACC-2F4B-A012-D63DF9DB98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3568" y="1671303"/>
            <a:ext cx="7920880" cy="360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Sous-titre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DD52AEA-AD92-6144-919A-CA6827A029CD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04" y="6159429"/>
            <a:ext cx="895350" cy="476250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F4BD447-498B-2C4F-ADE1-8A0E630E35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213" y="2041063"/>
            <a:ext cx="7920037" cy="409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Texte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A82676-9E96-CF4D-867A-DDDFA1969E28}"/>
              </a:ext>
            </a:extLst>
          </p:cNvPr>
          <p:cNvSpPr/>
          <p:nvPr userDrawn="1"/>
        </p:nvSpPr>
        <p:spPr>
          <a:xfrm>
            <a:off x="0" y="1395433"/>
            <a:ext cx="9144000" cy="45719"/>
          </a:xfrm>
          <a:prstGeom prst="rect">
            <a:avLst/>
          </a:prstGeom>
          <a:solidFill>
            <a:srgbClr val="007D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2920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B193242-DBF1-B247-96F8-0DA6379C1DDF}"/>
              </a:ext>
            </a:extLst>
          </p:cNvPr>
          <p:cNvSpPr/>
          <p:nvPr userDrawn="1"/>
        </p:nvSpPr>
        <p:spPr>
          <a:xfrm>
            <a:off x="0" y="1412776"/>
            <a:ext cx="9144000" cy="5445223"/>
          </a:xfrm>
          <a:prstGeom prst="rect">
            <a:avLst/>
          </a:prstGeom>
          <a:solidFill>
            <a:srgbClr val="ACA39A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969854DC-383E-2049-B8C1-63DC3E559E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568" y="950152"/>
            <a:ext cx="7920880" cy="36004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5E1E116-91DA-C14A-94F8-D71EE6A7B52E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04" y="6159429"/>
            <a:ext cx="895350" cy="476250"/>
          </a:xfrm>
          <a:prstGeom prst="rect">
            <a:avLst/>
          </a:prstGeom>
        </p:spPr>
      </p:pic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83D6CFDC-6E5E-3545-90F0-2B5D06307F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213" y="1673777"/>
            <a:ext cx="7920037" cy="409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Texte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DCC5AB-5780-DB44-B191-787E9D72837C}"/>
              </a:ext>
            </a:extLst>
          </p:cNvPr>
          <p:cNvSpPr/>
          <p:nvPr userDrawn="1"/>
        </p:nvSpPr>
        <p:spPr>
          <a:xfrm>
            <a:off x="0" y="1395433"/>
            <a:ext cx="9144000" cy="45719"/>
          </a:xfrm>
          <a:prstGeom prst="rect">
            <a:avLst/>
          </a:prstGeom>
          <a:solidFill>
            <a:srgbClr val="007D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9664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1D45EB-D62F-0B48-835A-82A3F0CFDBF7}"/>
              </a:ext>
            </a:extLst>
          </p:cNvPr>
          <p:cNvSpPr/>
          <p:nvPr userDrawn="1"/>
        </p:nvSpPr>
        <p:spPr>
          <a:xfrm>
            <a:off x="0" y="1412776"/>
            <a:ext cx="9144000" cy="5445223"/>
          </a:xfrm>
          <a:prstGeom prst="rect">
            <a:avLst/>
          </a:prstGeom>
          <a:solidFill>
            <a:srgbClr val="ACA39A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969854DC-383E-2049-B8C1-63DC3E559E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568" y="950152"/>
            <a:ext cx="7920880" cy="36004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9A90AC30-F7C1-A14E-BECA-780A256550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213" y="1671303"/>
            <a:ext cx="7920037" cy="410527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Char char="•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7DB7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7DB7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1"/>
            <a:r>
              <a:rPr lang="fr-FR" dirty="0"/>
              <a:t>Deuxième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1"/>
            <a:endParaRPr lang="fr-FR" dirty="0"/>
          </a:p>
          <a:p>
            <a:r>
              <a:rPr lang="fr-FR" dirty="0"/>
              <a:t>Premier niveau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Premier niveau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Premier niveau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6252C98-92B5-F94E-8A65-5076D081F526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04" y="6159429"/>
            <a:ext cx="895350" cy="4762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EC298A-9CCA-7C4A-A78D-39AE63F618EA}"/>
              </a:ext>
            </a:extLst>
          </p:cNvPr>
          <p:cNvSpPr/>
          <p:nvPr userDrawn="1"/>
        </p:nvSpPr>
        <p:spPr>
          <a:xfrm>
            <a:off x="0" y="1395433"/>
            <a:ext cx="9144000" cy="45719"/>
          </a:xfrm>
          <a:prstGeom prst="rect">
            <a:avLst/>
          </a:prstGeom>
          <a:solidFill>
            <a:srgbClr val="007D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8182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puces (2 colonn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FABC56F-E8BA-BF49-AD20-8BE6D80614EF}"/>
              </a:ext>
            </a:extLst>
          </p:cNvPr>
          <p:cNvSpPr/>
          <p:nvPr userDrawn="1"/>
        </p:nvSpPr>
        <p:spPr>
          <a:xfrm>
            <a:off x="0" y="1412776"/>
            <a:ext cx="9144000" cy="5445223"/>
          </a:xfrm>
          <a:prstGeom prst="rect">
            <a:avLst/>
          </a:prstGeom>
          <a:solidFill>
            <a:srgbClr val="ACA39A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Titre 15">
            <a:extLst>
              <a:ext uri="{FF2B5EF4-FFF2-40B4-BE49-F238E27FC236}">
                <a16:creationId xmlns:a16="http://schemas.microsoft.com/office/drawing/2014/main" id="{04FFAE0A-E459-F843-B495-A9CC338312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568" y="950152"/>
            <a:ext cx="7920880" cy="36004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FDB38BA6-13C6-A34E-9D10-146102C6F5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8024" y="1671303"/>
            <a:ext cx="3816424" cy="410527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Char char="•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7DB7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7DB7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1"/>
            <a:r>
              <a:rPr lang="fr-FR" dirty="0"/>
              <a:t>Deuxième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1"/>
            <a:endParaRPr lang="fr-FR" dirty="0"/>
          </a:p>
          <a:p>
            <a:r>
              <a:rPr lang="fr-FR" dirty="0"/>
              <a:t>Premier niveau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Premier niveau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Premier niveau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A1596AB-BCD0-4845-8DA0-91039D1F7118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04" y="6159429"/>
            <a:ext cx="895350" cy="476250"/>
          </a:xfrm>
          <a:prstGeom prst="rect">
            <a:avLst/>
          </a:prstGeom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168C0054-97CE-DB44-AEFA-DD1CCD5892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3568" y="1671302"/>
            <a:ext cx="3816424" cy="410527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Char char="•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7DB7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7DB7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1"/>
            <a:r>
              <a:rPr lang="fr-FR" dirty="0"/>
              <a:t>Deuxième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1"/>
            <a:endParaRPr lang="fr-FR" dirty="0"/>
          </a:p>
          <a:p>
            <a:r>
              <a:rPr lang="fr-FR" dirty="0"/>
              <a:t>Premier niveau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Premier niveau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Premier niveau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891CA8-C142-2C43-950F-A8198279F59C}"/>
              </a:ext>
            </a:extLst>
          </p:cNvPr>
          <p:cNvSpPr/>
          <p:nvPr userDrawn="1"/>
        </p:nvSpPr>
        <p:spPr>
          <a:xfrm>
            <a:off x="0" y="1395433"/>
            <a:ext cx="9144000" cy="45719"/>
          </a:xfrm>
          <a:prstGeom prst="rect">
            <a:avLst/>
          </a:prstGeom>
          <a:solidFill>
            <a:srgbClr val="007D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7061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sous-titre + obj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700C30D-775A-934B-B79B-3B6E2145734D}"/>
              </a:ext>
            </a:extLst>
          </p:cNvPr>
          <p:cNvSpPr/>
          <p:nvPr userDrawn="1"/>
        </p:nvSpPr>
        <p:spPr>
          <a:xfrm>
            <a:off x="0" y="1412776"/>
            <a:ext cx="9144000" cy="5445223"/>
          </a:xfrm>
          <a:prstGeom prst="rect">
            <a:avLst/>
          </a:prstGeom>
          <a:solidFill>
            <a:srgbClr val="ACA39A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Titre 15">
            <a:extLst>
              <a:ext uri="{FF2B5EF4-FFF2-40B4-BE49-F238E27FC236}">
                <a16:creationId xmlns:a16="http://schemas.microsoft.com/office/drawing/2014/main" id="{04FFAE0A-E459-F843-B495-A9CC338312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568" y="950152"/>
            <a:ext cx="7920880" cy="360040"/>
          </a:xfrm>
        </p:spPr>
        <p:txBody>
          <a:bodyPr/>
          <a:lstStyle/>
          <a:p>
            <a:r>
              <a:rPr lang="fr-FR" dirty="0"/>
              <a:t>Titre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FF93D3D-FC6C-DC40-A9DC-347C3F71E99F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04" y="6159429"/>
            <a:ext cx="895350" cy="476250"/>
          </a:xfrm>
          <a:prstGeom prst="rect">
            <a:avLst/>
          </a:prstGeom>
        </p:spPr>
      </p:pic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DBE443E6-FEA8-854D-8151-1A42D8CEA7B3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83568" y="1671303"/>
            <a:ext cx="7920880" cy="4248472"/>
          </a:xfrm>
          <a:prstGeom prst="rect">
            <a:avLst/>
          </a:prstGeom>
        </p:spPr>
        <p:txBody>
          <a:bodyPr lIns="0" tIns="46800" rIns="0"/>
          <a:lstStyle>
            <a:lvl1pPr marL="126900" indent="0">
              <a:buNone/>
              <a:defRPr sz="18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itchFamily="34" charset="0"/>
              <a:buChar char="•"/>
              <a:defRPr sz="1600" b="0"/>
            </a:lvl2pPr>
            <a:lvl3pPr marL="1073150" indent="-215900">
              <a:buClr>
                <a:schemeClr val="tx1">
                  <a:lumMod val="75000"/>
                  <a:lumOff val="25000"/>
                </a:schemeClr>
              </a:buClr>
              <a:defRPr sz="1400"/>
            </a:lvl3pPr>
            <a:lvl4pPr marL="1433513" indent="-215900">
              <a:defRPr sz="1200"/>
            </a:lvl4pPr>
            <a:lvl5pPr marL="1700213" indent="-215900">
              <a:buClr>
                <a:schemeClr val="tx1">
                  <a:lumMod val="50000"/>
                  <a:lumOff val="50000"/>
                </a:schemeClr>
              </a:buClr>
              <a:defRPr sz="1200"/>
            </a:lvl5pPr>
            <a:lvl6pPr marL="1908000" indent="-216000">
              <a:defRPr sz="14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dirty="0"/>
              <a:t>Sous-titre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26B5B6-09CC-284E-8174-DEEE74DF9647}"/>
              </a:ext>
            </a:extLst>
          </p:cNvPr>
          <p:cNvSpPr/>
          <p:nvPr userDrawn="1"/>
        </p:nvSpPr>
        <p:spPr>
          <a:xfrm>
            <a:off x="0" y="1395433"/>
            <a:ext cx="9144000" cy="45719"/>
          </a:xfrm>
          <a:prstGeom prst="rect">
            <a:avLst/>
          </a:prstGeom>
          <a:solidFill>
            <a:srgbClr val="007D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1878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+ texte + sous-titre + obj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700C30D-775A-934B-B79B-3B6E2145734D}"/>
              </a:ext>
            </a:extLst>
          </p:cNvPr>
          <p:cNvSpPr/>
          <p:nvPr userDrawn="1"/>
        </p:nvSpPr>
        <p:spPr>
          <a:xfrm>
            <a:off x="0" y="1412776"/>
            <a:ext cx="9144000" cy="5445223"/>
          </a:xfrm>
          <a:prstGeom prst="rect">
            <a:avLst/>
          </a:prstGeom>
          <a:solidFill>
            <a:srgbClr val="ACA39A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Titre 15">
            <a:extLst>
              <a:ext uri="{FF2B5EF4-FFF2-40B4-BE49-F238E27FC236}">
                <a16:creationId xmlns:a16="http://schemas.microsoft.com/office/drawing/2014/main" id="{04FFAE0A-E459-F843-B495-A9CC338312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568" y="950152"/>
            <a:ext cx="7920880" cy="360040"/>
          </a:xfrm>
        </p:spPr>
        <p:txBody>
          <a:bodyPr/>
          <a:lstStyle/>
          <a:p>
            <a:r>
              <a:rPr lang="fr-FR" dirty="0"/>
              <a:t>Titre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FF93D3D-FC6C-DC40-A9DC-347C3F71E99F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04" y="6159429"/>
            <a:ext cx="895350" cy="476250"/>
          </a:xfrm>
          <a:prstGeom prst="rect">
            <a:avLst/>
          </a:prstGeom>
        </p:spPr>
      </p:pic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DBE443E6-FEA8-854D-8151-1A42D8CEA7B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419872" y="1671303"/>
            <a:ext cx="5184576" cy="4265806"/>
          </a:xfrm>
          <a:prstGeom prst="rect">
            <a:avLst/>
          </a:prstGeom>
        </p:spPr>
        <p:txBody>
          <a:bodyPr lIns="0" tIns="46800" rIns="0"/>
          <a:lstStyle>
            <a:lvl1pPr marL="126900" indent="0">
              <a:buNone/>
              <a:defRPr sz="18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itchFamily="34" charset="0"/>
              <a:buChar char="•"/>
              <a:defRPr sz="1600" b="0"/>
            </a:lvl2pPr>
            <a:lvl3pPr marL="1073150" indent="-215900">
              <a:buClr>
                <a:schemeClr val="tx1">
                  <a:lumMod val="75000"/>
                  <a:lumOff val="25000"/>
                </a:schemeClr>
              </a:buClr>
              <a:defRPr sz="1400"/>
            </a:lvl3pPr>
            <a:lvl4pPr marL="1433513" indent="-215900">
              <a:defRPr sz="1200"/>
            </a:lvl4pPr>
            <a:lvl5pPr marL="1700213" indent="-215900">
              <a:buClr>
                <a:schemeClr val="tx1">
                  <a:lumMod val="50000"/>
                  <a:lumOff val="50000"/>
                </a:schemeClr>
              </a:buClr>
              <a:defRPr sz="1200"/>
            </a:lvl5pPr>
            <a:lvl6pPr marL="1908000" indent="-216000">
              <a:defRPr sz="14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79848CA7-81F8-E74B-B1BB-D27E133B09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213" y="1673776"/>
            <a:ext cx="2519635" cy="4263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Texte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ABB377-8F77-FB43-9EE3-42C391B4F87C}"/>
              </a:ext>
            </a:extLst>
          </p:cNvPr>
          <p:cNvSpPr/>
          <p:nvPr userDrawn="1"/>
        </p:nvSpPr>
        <p:spPr>
          <a:xfrm>
            <a:off x="0" y="1395433"/>
            <a:ext cx="9144000" cy="45719"/>
          </a:xfrm>
          <a:prstGeom prst="rect">
            <a:avLst/>
          </a:prstGeom>
          <a:solidFill>
            <a:srgbClr val="007D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2252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E8390E-7997-E143-A31E-6308AB32341B}"/>
              </a:ext>
            </a:extLst>
          </p:cNvPr>
          <p:cNvSpPr/>
          <p:nvPr userDrawn="1"/>
        </p:nvSpPr>
        <p:spPr>
          <a:xfrm>
            <a:off x="0" y="1397034"/>
            <a:ext cx="9144000" cy="4546565"/>
          </a:xfrm>
          <a:prstGeom prst="rect">
            <a:avLst/>
          </a:prstGeom>
          <a:gradFill>
            <a:gsLst>
              <a:gs pos="0">
                <a:srgbClr val="007DB7"/>
              </a:gs>
              <a:gs pos="100000">
                <a:srgbClr val="0F628F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3C8517-4583-114C-9CF0-7D9A8E3E6B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4236" y="1946055"/>
            <a:ext cx="6770092" cy="8639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rgbClr val="E6E3E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Merci de votre attention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A6FEEA8-1FCE-F64E-A34C-6D138D4268B0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04" y="6159429"/>
            <a:ext cx="895350" cy="47625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5C6E457-437B-E946-9150-A9826E125FD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2285">
            <a:off x="6955600" y="29087"/>
            <a:ext cx="3569108" cy="3569108"/>
          </a:xfrm>
          <a:prstGeom prst="rect">
            <a:avLst/>
          </a:prstGeom>
          <a:effectLst/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96E6E9F-A061-5D46-9E5E-BCC7258A31D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1010">
            <a:off x="-2755947" y="4105792"/>
            <a:ext cx="3569108" cy="3569108"/>
          </a:xfrm>
          <a:prstGeom prst="rect">
            <a:avLst/>
          </a:prstGeom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0759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file:////Users/alinedeschenaux/Desktop/HEdS-Fr/PPT/links/Heds-FR_RVB.pn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13" r:link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33173"/>
            <a:ext cx="1551302" cy="426972"/>
          </a:xfrm>
          <a:prstGeom prst="rect">
            <a:avLst/>
          </a:prstGeom>
        </p:spPr>
      </p:pic>
      <p:sp>
        <p:nvSpPr>
          <p:cNvPr id="8" name="Espace réservé du titre 7">
            <a:extLst>
              <a:ext uri="{FF2B5EF4-FFF2-40B4-BE49-F238E27FC236}">
                <a16:creationId xmlns:a16="http://schemas.microsoft.com/office/drawing/2014/main" id="{DCE243E2-FC78-2241-AE27-1A349D8BC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950152"/>
            <a:ext cx="7886700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70" r:id="rId3"/>
    <p:sldLayoutId id="2147483672" r:id="rId4"/>
    <p:sldLayoutId id="2147483650" r:id="rId5"/>
    <p:sldLayoutId id="2147483652" r:id="rId6"/>
    <p:sldLayoutId id="2147483671" r:id="rId7"/>
    <p:sldLayoutId id="2147483674" r:id="rId8"/>
    <p:sldLayoutId id="2147483655" r:id="rId9"/>
    <p:sldLayoutId id="2147483675" r:id="rId10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0" i="0" u="none" cap="none" baseline="0">
          <a:solidFill>
            <a:srgbClr val="007DB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7DB7"/>
        </a:buClr>
        <a:buFont typeface="Arial" panose="020B0604020202020204" pitchFamily="34" charset="0"/>
        <a:buChar char="•"/>
        <a:defRPr sz="2000" b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09625" indent="-285750" algn="l" rtl="0" eaLnBrk="1" fontAlgn="base" hangingPunct="1">
        <a:spcBef>
          <a:spcPct val="20000"/>
        </a:spcBef>
        <a:spcAft>
          <a:spcPct val="0"/>
        </a:spcAft>
        <a:buClr>
          <a:srgbClr val="ACA39A"/>
        </a:buClr>
        <a:buFont typeface="Arial" pitchFamily="34" charset="0"/>
        <a:buChar char="•"/>
        <a:defRPr sz="1600" b="0">
          <a:solidFill>
            <a:schemeClr val="tx1">
              <a:lumMod val="75000"/>
              <a:lumOff val="25000"/>
            </a:schemeClr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35385"/>
        </a:buClr>
        <a:buFont typeface="Arial"/>
        <a:buChar char="•"/>
        <a:defRPr sz="1800" b="0">
          <a:solidFill>
            <a:schemeClr val="tx1">
              <a:lumMod val="75000"/>
              <a:lumOff val="25000"/>
            </a:schemeClr>
          </a:solidFill>
          <a:latin typeface="+mn-lt"/>
        </a:defRPr>
      </a:lvl3pPr>
      <a:lvl4pPr marL="1343025" indent="-285750" algn="l" rtl="0" eaLnBrk="1" fontAlgn="base" hangingPunct="1">
        <a:spcBef>
          <a:spcPct val="20000"/>
        </a:spcBef>
        <a:spcAft>
          <a:spcPct val="0"/>
        </a:spcAft>
        <a:buClr>
          <a:srgbClr val="ACA39A"/>
        </a:buClr>
        <a:buFont typeface="Arial" pitchFamily="34" charset="0"/>
        <a:buChar char="•"/>
        <a:defRPr sz="1600">
          <a:solidFill>
            <a:schemeClr val="tx1">
              <a:lumMod val="75000"/>
              <a:lumOff val="25000"/>
            </a:schemeClr>
          </a:solidFill>
          <a:latin typeface="+mn-lt"/>
        </a:defRPr>
      </a:lvl4pPr>
      <a:lvl5pPr marL="1790700" indent="-228600" algn="l" rtl="0" eaLnBrk="1" fontAlgn="base" hangingPunct="1">
        <a:spcBef>
          <a:spcPct val="20000"/>
        </a:spcBef>
        <a:spcAft>
          <a:spcPct val="0"/>
        </a:spcAft>
        <a:buClr>
          <a:srgbClr val="ACA39A"/>
        </a:buClr>
        <a:buFont typeface="Arial"/>
        <a:buChar char="•"/>
        <a:defRPr sz="1400">
          <a:solidFill>
            <a:schemeClr val="tx1">
              <a:lumMod val="75000"/>
              <a:lumOff val="25000"/>
            </a:schemeClr>
          </a:solidFill>
          <a:latin typeface="+mn-lt"/>
        </a:defRPr>
      </a:lvl5pPr>
      <a:lvl6pPr marL="2238375" marR="0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ACA39A"/>
        </a:buClr>
        <a:buSzTx/>
        <a:buFont typeface="Arial"/>
        <a:buChar char="•"/>
        <a:tabLst/>
        <a:defRPr sz="1400">
          <a:solidFill>
            <a:schemeClr val="tx1">
              <a:lumMod val="75000"/>
              <a:lumOff val="25000"/>
            </a:schemeClr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file:////Volumes/KINGSTON/Links/fondbleu+rond+arc_deg2.png" TargetMode="External"/><Relationship Id="rId3" Type="http://schemas.openxmlformats.org/officeDocument/2006/relationships/audio" Target="../media/media1.m4a"/><Relationship Id="rId7" Type="http://schemas.openxmlformats.org/officeDocument/2006/relationships/image" Target="../media/image7.png"/><Relationship Id="rId2" Type="http://schemas.microsoft.com/office/2007/relationships/media" Target="../media/media1.m4a"/><Relationship Id="rId1" Type="http://schemas.openxmlformats.org/officeDocument/2006/relationships/tags" Target="../tags/tag13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060848"/>
            <a:ext cx="8768555" cy="296800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2BBA2E5-D27E-8540-B800-7ACD4589D99D}"/>
              </a:ext>
            </a:extLst>
          </p:cNvPr>
          <p:cNvPicPr>
            <a:picLocks noChangeAspect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2599"/>
            <a:ext cx="9144000" cy="481005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07421D04-CFCA-6C4E-A549-E6EC80061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614" y="2163230"/>
            <a:ext cx="4822572" cy="1625809"/>
          </a:xfrm>
        </p:spPr>
        <p:txBody>
          <a:bodyPr/>
          <a:lstStyle/>
          <a:p>
            <a:r>
              <a:rPr lang="en-US" sz="3700" dirty="0" err="1" smtClean="0"/>
              <a:t>Statistiques</a:t>
            </a:r>
            <a:r>
              <a:rPr lang="en-US" sz="3700" dirty="0" smtClean="0"/>
              <a:t> </a:t>
            </a:r>
            <a:r>
              <a:rPr lang="en-US" sz="3700" dirty="0" err="1" smtClean="0"/>
              <a:t>descriptives</a:t>
            </a:r>
            <a:r>
              <a:rPr lang="en-US" sz="3700" dirty="0" smtClean="0"/>
              <a:t> et </a:t>
            </a:r>
            <a:r>
              <a:rPr lang="en-US" sz="3700" dirty="0" err="1" smtClean="0"/>
              <a:t>caractéristiques</a:t>
            </a:r>
            <a:r>
              <a:rPr lang="en-US" sz="3700" dirty="0" smtClean="0"/>
              <a:t> de </a:t>
            </a:r>
            <a:r>
              <a:rPr lang="en-US" sz="3700" dirty="0" err="1" smtClean="0"/>
              <a:t>l’échantillon</a:t>
            </a:r>
            <a:endParaRPr lang="fr-FR" sz="3700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D40228B-53AA-E649-B2C8-FFCE55194E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0614" y="5355588"/>
            <a:ext cx="3811346" cy="570382"/>
          </a:xfrm>
        </p:spPr>
        <p:txBody>
          <a:bodyPr/>
          <a:lstStyle/>
          <a:p>
            <a:r>
              <a:rPr lang="fr-FR" dirty="0" smtClean="0"/>
              <a:t>Sandrine Pihet et Katia Iglesias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0"/>
          </p:nvPr>
        </p:nvSpPr>
        <p:spPr>
          <a:xfrm>
            <a:off x="400614" y="6052649"/>
            <a:ext cx="6019800" cy="457200"/>
          </a:xfrm>
        </p:spPr>
        <p:txBody>
          <a:bodyPr/>
          <a:lstStyle/>
          <a:p>
            <a:endParaRPr lang="fr-CH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6452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91"/>
    </mc:Choice>
    <mc:Fallback>
      <p:transition spd="slow" advTm="17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/>
          <a:srcRect l="33587" t="18440" r="34925" b="-102"/>
          <a:stretch/>
        </p:blipFill>
        <p:spPr>
          <a:xfrm>
            <a:off x="2555776" y="1556791"/>
            <a:ext cx="3816424" cy="5258184"/>
          </a:xfrm>
          <a:prstGeom prst="rect">
            <a:avLst/>
          </a:prstGeo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H" sz="3200" b="1" dirty="0" smtClean="0"/>
              <a:t>Exemple – Dans un article</a:t>
            </a:r>
            <a:endParaRPr lang="fr-CH" sz="3200" b="1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26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53"/>
    </mc:Choice>
    <mc:Fallback xmlns="">
      <p:transition spd="slow" advTm="17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229FB-8789-6649-997D-779A771D3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0152"/>
            <a:ext cx="9144000" cy="318608"/>
          </a:xfrm>
        </p:spPr>
        <p:txBody>
          <a:bodyPr>
            <a:noAutofit/>
          </a:bodyPr>
          <a:lstStyle/>
          <a:p>
            <a:r>
              <a:rPr lang="fr-FR" sz="2500" b="1" dirty="0" smtClean="0"/>
              <a:t>Caractéristiques de l’échantillon – </a:t>
            </a:r>
            <a:r>
              <a:rPr lang="fr-FR" sz="2500" b="1" i="1" dirty="0" err="1" smtClean="0"/>
              <a:t>Sample</a:t>
            </a:r>
            <a:r>
              <a:rPr lang="fr-FR" sz="2500" b="1" i="1" dirty="0" smtClean="0"/>
              <a:t> </a:t>
            </a:r>
            <a:r>
              <a:rPr lang="fr-FR" sz="2500" b="1" i="1" dirty="0" err="1" smtClean="0"/>
              <a:t>characteristics</a:t>
            </a:r>
            <a:endParaRPr lang="fr-FR" sz="2500" b="1" i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/>
          <a:srcRect l="9426" t="21239" r="16848" b="10985"/>
          <a:stretch/>
        </p:blipFill>
        <p:spPr>
          <a:xfrm>
            <a:off x="395535" y="1484784"/>
            <a:ext cx="7372245" cy="36004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6"/>
          <a:srcRect l="9556" t="46025" r="17183" b="21959"/>
          <a:stretch/>
        </p:blipFill>
        <p:spPr>
          <a:xfrm>
            <a:off x="395536" y="5085184"/>
            <a:ext cx="7294936" cy="169362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24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762"/>
    </mc:Choice>
    <mc:Fallback>
      <p:transition spd="slow" advTm="115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H" sz="3200" b="1" dirty="0" smtClean="0"/>
              <a:t>Exemple – Dans un article</a:t>
            </a:r>
            <a:endParaRPr lang="fr-CH" sz="3200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/>
          <a:srcRect l="34567" t="19624" r="35936" b="1428"/>
          <a:stretch/>
        </p:blipFill>
        <p:spPr>
          <a:xfrm>
            <a:off x="2820860" y="1556792"/>
            <a:ext cx="3646295" cy="518457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9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16"/>
    </mc:Choice>
    <mc:Fallback xmlns="">
      <p:transition spd="slow" advTm="15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229FB-8789-6649-997D-779A771D3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0152"/>
            <a:ext cx="9144000" cy="318608"/>
          </a:xfrm>
        </p:spPr>
        <p:txBody>
          <a:bodyPr>
            <a:noAutofit/>
          </a:bodyPr>
          <a:lstStyle/>
          <a:p>
            <a:r>
              <a:rPr lang="fr-FR" sz="2500" b="1" dirty="0" smtClean="0"/>
              <a:t>Caractéristiques de l’échantillon – </a:t>
            </a:r>
            <a:r>
              <a:rPr lang="fr-FR" sz="2500" b="1" i="1" dirty="0" err="1" smtClean="0"/>
              <a:t>Sample</a:t>
            </a:r>
            <a:r>
              <a:rPr lang="fr-FR" sz="2500" b="1" i="1" dirty="0" smtClean="0"/>
              <a:t> </a:t>
            </a:r>
            <a:r>
              <a:rPr lang="fr-FR" sz="2500" b="1" i="1" dirty="0" err="1" smtClean="0"/>
              <a:t>characteristics</a:t>
            </a:r>
            <a:endParaRPr lang="fr-FR" sz="2500" b="1" i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/>
          <a:srcRect l="49418" t="22073" r="19542" b="20875"/>
          <a:stretch/>
        </p:blipFill>
        <p:spPr>
          <a:xfrm>
            <a:off x="393798" y="1556792"/>
            <a:ext cx="5330330" cy="5204692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228184" y="1700807"/>
            <a:ext cx="2664296" cy="86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 sz="2000">
                <a:solidFill>
                  <a:srgbClr val="4E4E4E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66666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7F72"/>
              </a:buClr>
              <a:buFont typeface="Arial" charset="0"/>
              <a:buChar char="•"/>
              <a:defRPr sz="1600">
                <a:solidFill>
                  <a:srgbClr val="4E4E4E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70000"/>
              </a:spcBef>
              <a:spcAft>
                <a:spcPts val="30"/>
              </a:spcAft>
              <a:buFont typeface="Wingdings" pitchFamily="2" charset="2"/>
              <a:buNone/>
            </a:pPr>
            <a:r>
              <a:rPr lang="fr-C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 = Hémodialysé</a:t>
            </a:r>
            <a:endParaRPr lang="fr-CH" altLang="fr-FR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7704" y="6525344"/>
            <a:ext cx="3960440" cy="2361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7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552"/>
    </mc:Choice>
    <mc:Fallback xmlns="">
      <p:transition spd="slow" advTm="163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ARTICULATE_SLIDE_COUNT" val="10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08&quot;&gt;&lt;property id=&quot;20148&quot; value=&quot;5&quot;/&gt;&lt;property id=&quot;20300&quot; value=&quot;Slide 1&quot;/&gt;&lt;property id=&quot;20307&quot; value=&quot;274&quot;/&gt;&lt;/object&gt;&lt;object type=&quot;3&quot; unique_id=&quot;10009&quot;&gt;&lt;property id=&quot;20148&quot; value=&quot;5&quot;/&gt;&lt;property id=&quot;20300&quot; value=&quot;Slide 2&quot;/&gt;&lt;property id=&quot;20307&quot; value=&quot;257&quot;/&gt;&lt;/object&gt;&lt;object type=&quot;3&quot; unique_id=&quot;10010&quot;&gt;&lt;property id=&quot;20148&quot; value=&quot;5&quot;/&gt;&lt;property id=&quot;20300&quot; value=&quot;Slide 3&quot;/&gt;&lt;property id=&quot;20307&quot; value=&quot;264&quot;/&gt;&lt;/object&gt;&lt;object type=&quot;3&quot; unique_id=&quot;10011&quot;&gt;&lt;property id=&quot;20148&quot; value=&quot;5&quot;/&gt;&lt;property id=&quot;20300&quot; value=&quot;Slide 4&quot;/&gt;&lt;property id=&quot;20307&quot; value=&quot;265&quot;/&gt;&lt;/object&gt;&lt;object type=&quot;3&quot; unique_id=&quot;10012&quot;&gt;&lt;property id=&quot;20148&quot; value=&quot;5&quot;/&gt;&lt;property id=&quot;20300&quot; value=&quot;Slide 5&quot;/&gt;&lt;property id=&quot;20307&quot; value=&quot;266&quot;/&gt;&lt;/object&gt;&lt;object type=&quot;3&quot; unique_id=&quot;10013&quot;&gt;&lt;property id=&quot;20148&quot; value=&quot;5&quot;/&gt;&lt;property id=&quot;20300&quot; value=&quot;Slide 6&quot;/&gt;&lt;property id=&quot;20307&quot; value=&quot;267&quot;/&gt;&lt;/object&gt;&lt;object type=&quot;3&quot; unique_id=&quot;10014&quot;&gt;&lt;property id=&quot;20148&quot; value=&quot;5&quot;/&gt;&lt;property id=&quot;20300&quot; value=&quot;Slide 7&quot;/&gt;&lt;property id=&quot;20307&quot; value=&quot;268&quot;/&gt;&lt;/object&gt;&lt;object type=&quot;3&quot; unique_id=&quot;10015&quot;&gt;&lt;property id=&quot;20148&quot; value=&quot;5&quot;/&gt;&lt;property id=&quot;20300&quot; value=&quot;Slide 8&quot;/&gt;&lt;property id=&quot;20307&quot; value=&quot;269&quot;/&gt;&lt;/object&gt;&lt;object type=&quot;3&quot; unique_id=&quot;10016&quot;&gt;&lt;property id=&quot;20148&quot; value=&quot;5&quot;/&gt;&lt;property id=&quot;20300&quot; value=&quot;Slide 9&quot;/&gt;&lt;property id=&quot;20307&quot; value=&quot;263&quot;/&gt;&lt;/object&gt;&lt;object type=&quot;3&quot; unique_id=&quot;10017&quot;&gt;&lt;property id=&quot;20148&quot; value=&quot;5&quot;/&gt;&lt;property id=&quot;20300&quot; value=&quot;Slide 10&quot;/&gt;&lt;property id=&quot;20307&quot; value=&quot;270&quot;/&gt;&lt;/object&gt;&lt;/object&gt;&lt;/object&gt;&lt;/database&gt;"/>
  <p:tag name="ARTICULATE_PROJECT_OPEN" val="0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résentation">
  <a:themeElements>
    <a:clrScheme name="Nuances de gri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1" i="0" u="none" strike="noStrike" kern="0" cap="all" spc="0" normalizeH="0" baseline="0" noProof="0" dirty="0" smtClean="0">
            <a:ln>
              <a:noFill/>
            </a:ln>
            <a:solidFill>
              <a:srgbClr val="135385"/>
            </a:solidFill>
            <a:effectLst/>
            <a:uLnTx/>
            <a:uFillTx/>
            <a:latin typeface="+mj-lt"/>
            <a:ea typeface="+mj-ea"/>
            <a:cs typeface="+mj-cs"/>
          </a:defRPr>
        </a:defPPr>
      </a:lstStyle>
    </a:txDef>
  </a:objectDefaults>
  <a:extraClrSchemeLst>
    <a:extraClrScheme>
      <a:clrScheme name="HEDS-bande ble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DS-bande bleu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DS-bande bleu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DS-bande bleu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DS-bande bleu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DS-bande bleu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DS-bande bleu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DS-bande bleu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DS-bande bleu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DS-bande bleu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DS-bande bleu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DS-bande bleu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odele_HEDS_2018_new.pptx" id="{E42D6D4E-2E73-41AD-99FC-E43493C70CF3}" vid="{638C3361-2561-4B89-8744-5E89A5629C3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Modele_HEDS_2018_new</Template>
  <TotalTime>0</TotalTime>
  <Words>41</Words>
  <Application>Microsoft Office PowerPoint</Application>
  <PresentationFormat>Affichage à l'écran (4:3)</PresentationFormat>
  <Paragraphs>16</Paragraphs>
  <Slides>5</Slides>
  <Notes>5</Notes>
  <HiddenSlides>0</HiddenSlides>
  <MMClips>5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0" baseType="lpstr">
      <vt:lpstr>Arial</vt:lpstr>
      <vt:lpstr>Calibri</vt:lpstr>
      <vt:lpstr>Verdana</vt:lpstr>
      <vt:lpstr>Wingdings</vt:lpstr>
      <vt:lpstr>Présentation</vt:lpstr>
      <vt:lpstr>Statistiques descriptives et caractéristiques de l’échantillon</vt:lpstr>
      <vt:lpstr>Exemple – Dans un article</vt:lpstr>
      <vt:lpstr>Caractéristiques de l’échantillon – Sample characteristics</vt:lpstr>
      <vt:lpstr>Exemple – Dans un article</vt:lpstr>
      <vt:lpstr>Caractéristiques de l’échantillon – Sample characteristics</vt:lpstr>
    </vt:vector>
  </TitlesOfParts>
  <Company>HEFR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Assessing the diverse needs of dementia informal caregivers</dc:title>
  <dc:creator>Kipfer Stephanie</dc:creator>
  <cp:lastModifiedBy>Pihet Sandrine</cp:lastModifiedBy>
  <cp:revision>348</cp:revision>
  <cp:lastPrinted>2018-09-01T19:12:01Z</cp:lastPrinted>
  <dcterms:created xsi:type="dcterms:W3CDTF">2018-08-21T15:08:18Z</dcterms:created>
  <dcterms:modified xsi:type="dcterms:W3CDTF">2018-11-04T17:42:45Z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94C623B3-00A1-4BC4-A728-336413E94823</vt:lpwstr>
  </property>
  <property fmtid="{D5CDD505-2E9C-101B-9397-08002B2CF9AE}" pid="3" name="ArticulatePath">
    <vt:lpwstr>Présentation1</vt:lpwstr>
  </property>
</Properties>
</file>