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74" r:id="rId2"/>
    <p:sldId id="282" r:id="rId3"/>
    <p:sldId id="280" r:id="rId4"/>
    <p:sldId id="277" r:id="rId5"/>
    <p:sldId id="278" r:id="rId6"/>
    <p:sldId id="279" r:id="rId7"/>
  </p:sldIdLst>
  <p:sldSz cx="9144000" cy="6858000" type="screen4x3"/>
  <p:notesSz cx="6858000" cy="9874250"/>
  <p:custDataLst>
    <p:tags r:id="rId10"/>
  </p:custDataLst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pfer Stephanie" initials="KS" lastIdx="1" clrIdx="0">
    <p:extLst>
      <p:ext uri="{19B8F6BF-5375-455C-9EA6-DF929625EA0E}">
        <p15:presenceInfo xmlns:p15="http://schemas.microsoft.com/office/powerpoint/2012/main" userId="S-1-5-21-4037998928-318183558-1227690393-758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28F"/>
    <a:srgbClr val="FF6600"/>
    <a:srgbClr val="007DB7"/>
    <a:srgbClr val="FF5050"/>
    <a:srgbClr val="000099"/>
    <a:srgbClr val="000066"/>
    <a:srgbClr val="00FFFF"/>
    <a:srgbClr val="E6E3E1"/>
    <a:srgbClr val="ACA39A"/>
    <a:srgbClr val="095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481" autoAdjust="0"/>
    <p:restoredTop sz="96163" autoAdjust="0"/>
  </p:normalViewPr>
  <p:slideViewPr>
    <p:cSldViewPr>
      <p:cViewPr varScale="1">
        <p:scale>
          <a:sx n="61" d="100"/>
          <a:sy n="61" d="100"/>
        </p:scale>
        <p:origin x="12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9" d="100"/>
          <a:sy n="139" d="100"/>
        </p:scale>
        <p:origin x="4800" y="168"/>
      </p:cViewPr>
      <p:guideLst>
        <p:guide orient="horz" pos="311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8E087C-6B00-4530-9DAF-1E7195BA084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6E3ADE3-30AE-4BEF-9A69-6CDE962223C6}">
      <dgm:prSet phldrT="[Texte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fr-FR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Type de variable</a:t>
          </a:r>
          <a:endParaRPr lang="fr-FR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D2F9B3-6308-427C-A7FB-5BE8F69981DC}" type="parTrans" cxnId="{C8D211E9-8527-4B56-91E6-FBB343CA0BAF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E4B691-167B-4169-9FF1-B536B2FDC1D8}" type="sibTrans" cxnId="{C8D211E9-8527-4B56-91E6-FBB343CA0BAF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774ED9-00CE-48D3-BB86-9F496DD4789A}">
      <dgm:prSet phldrT="[Texte]"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fr-FR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Qualitative</a:t>
          </a:r>
          <a:endParaRPr lang="fr-FR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9E49F4-1A12-4C8D-B8BA-518FA0002E91}" type="parTrans" cxnId="{E3761757-C35C-4C85-A6D9-1023E5E78B17}">
      <dgm:prSet/>
      <dgm:spPr>
        <a:ln>
          <a:solidFill>
            <a:srgbClr val="0070C0"/>
          </a:solidFill>
        </a:ln>
      </dgm:spPr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4F1DA1-7C88-464F-A76A-18B2949F55EE}" type="sibTrans" cxnId="{E3761757-C35C-4C85-A6D9-1023E5E78B17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E1D636-F401-430F-AB23-3714C9B79571}">
      <dgm:prSet phldrT="[Texte]" custT="1"/>
      <dgm:spPr>
        <a:noFill/>
        <a:ln>
          <a:solidFill>
            <a:srgbClr val="00B050"/>
          </a:solidFill>
        </a:ln>
      </dgm:spPr>
      <dgm:t>
        <a:bodyPr/>
        <a:lstStyle/>
        <a:p>
          <a:r>
            <a:rPr lang="fr-FR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Quantitative</a:t>
          </a:r>
          <a:endParaRPr lang="fr-FR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D108F3-3E39-4D7C-97E9-0BBF73112EE0}" type="parTrans" cxnId="{9A9E501C-1B8B-4935-AD89-0DFF529672C7}">
      <dgm:prSet/>
      <dgm:spPr>
        <a:ln>
          <a:solidFill>
            <a:srgbClr val="00B050"/>
          </a:solidFill>
        </a:ln>
      </dgm:spPr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B5B047-760C-4D74-A8A2-79B4606DEEC8}" type="sibTrans" cxnId="{9A9E501C-1B8B-4935-AD89-0DFF529672C7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A9819A-CE9C-40C6-A258-C1E19B00C940}">
      <dgm:prSet phldrT="[Texte]"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fr-FR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Ordinale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Echelle de Likert 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(pas du tout/un </a:t>
          </a:r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peu/beaucoup/très</a:t>
          </a:r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Comme nominale mais en plus les modalités de réponse </a:t>
          </a:r>
          <a:r>
            <a: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sont </a:t>
          </a:r>
          <a:r>
            <a:rPr lang="fr-CH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hiérarchisées</a:t>
          </a:r>
          <a:r>
            <a: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(on peut les ordonner du plus grand au plus petit)</a:t>
          </a:r>
          <a:endParaRPr lang="fr-FR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4AC983-7407-4905-8729-C20D39AECC7E}" type="parTrans" cxnId="{2499A6DC-7A27-43F9-8F2C-3A3AF6B8ABD4}">
      <dgm:prSet/>
      <dgm:spPr>
        <a:ln>
          <a:solidFill>
            <a:srgbClr val="0070C0"/>
          </a:solidFill>
        </a:ln>
      </dgm:spPr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13318A-75F9-4833-BA03-282A6DE115FD}" type="sibTrans" cxnId="{2499A6DC-7A27-43F9-8F2C-3A3AF6B8ABD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2DC72A-5E79-4315-B5FB-0608537E114A}">
      <dgm:prSet phldrT="[Texte]"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fr-FR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Continue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Âge en années</a:t>
          </a:r>
        </a:p>
        <a:p>
          <a:pPr algn="ctr"/>
          <a:r>
            <a: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Valeurs numériques avec un </a:t>
          </a:r>
          <a:r>
            <a:rPr lang="fr-CH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intervalle égal entre chaque valeur </a:t>
          </a:r>
          <a:r>
            <a: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(même écart entre 1 et 2 qu’entre 2 et 3).</a:t>
          </a:r>
          <a:endParaRPr lang="fr-FR"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3B564D-7F51-4F28-827F-F516A71F88F2}" type="parTrans" cxnId="{AD9118C4-5DF0-44CF-B57B-017444B21A53}">
      <dgm:prSet/>
      <dgm:spPr>
        <a:ln>
          <a:solidFill>
            <a:srgbClr val="00B050"/>
          </a:solidFill>
        </a:ln>
      </dgm:spPr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9D57D8-7287-46BA-AD15-53B4263E715E}" type="sibTrans" cxnId="{AD9118C4-5DF0-44CF-B57B-017444B21A53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3B5707-E48E-4D76-B31F-AA1E81101E48}">
      <dgm:prSet phldrT="[Texte]"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fr-FR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Nominale / catégorielle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Sexe (H/F)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Langue maternelle (Fr/All/It/Autre)</a:t>
          </a:r>
        </a:p>
        <a:p>
          <a:pPr algn="ctr"/>
          <a:r>
            <a: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Modalités de réponse ou catégories ou étiquettes qui </a:t>
          </a:r>
          <a:r>
            <a:rPr lang="fr-CH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s’excluent mutuellement </a:t>
          </a:r>
          <a:r>
            <a: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(on ne peut pas appartenir à plusieurs catégories en même temps) et sont </a:t>
          </a:r>
          <a:r>
            <a:rPr lang="fr-CH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exhaustives</a:t>
          </a:r>
          <a:r>
            <a:rPr lang="fr-CH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(tout le monde appartient à une catégorie)</a:t>
          </a:r>
          <a:endParaRPr lang="fr-FR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21BBCC-1386-4A63-B5A5-7B14803DCF03}" type="parTrans" cxnId="{F86D83C5-4F7D-4CFD-AEE6-097B593889C4}">
      <dgm:prSet/>
      <dgm:spPr>
        <a:ln>
          <a:solidFill>
            <a:srgbClr val="0F628F"/>
          </a:solidFill>
        </a:ln>
      </dgm:spPr>
      <dgm:t>
        <a:bodyPr/>
        <a:lstStyle/>
        <a:p>
          <a:endParaRPr lang="fr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50BB4A-A24C-41C4-A3B1-D1CAE2BD5387}" type="sibTrans" cxnId="{F86D83C5-4F7D-4CFD-AEE6-097B593889C4}">
      <dgm:prSet/>
      <dgm:spPr/>
      <dgm:t>
        <a:bodyPr/>
        <a:lstStyle/>
        <a:p>
          <a:endParaRPr lang="fr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B2FD93-989F-41C6-9E8F-ECE4B67E249F}" type="pres">
      <dgm:prSet presAssocID="{038E087C-6B00-4530-9DAF-1E7195BA084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D2956D8-A612-4A2B-84F2-1991D251B74E}" type="pres">
      <dgm:prSet presAssocID="{038E087C-6B00-4530-9DAF-1E7195BA0846}" presName="hierFlow" presStyleCnt="0"/>
      <dgm:spPr/>
    </dgm:pt>
    <dgm:pt modelId="{5B0A589B-C7A7-4B45-A7AE-5B915353F76F}" type="pres">
      <dgm:prSet presAssocID="{038E087C-6B00-4530-9DAF-1E7195BA084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AA8E6F5-406C-4373-94F6-927A7722CB99}" type="pres">
      <dgm:prSet presAssocID="{F6E3ADE3-30AE-4BEF-9A69-6CDE962223C6}" presName="Name14" presStyleCnt="0"/>
      <dgm:spPr/>
    </dgm:pt>
    <dgm:pt modelId="{F677A878-C099-405C-B353-1B5D78FF70CE}" type="pres">
      <dgm:prSet presAssocID="{F6E3ADE3-30AE-4BEF-9A69-6CDE962223C6}" presName="level1Shape" presStyleLbl="node0" presStyleIdx="0" presStyleCnt="1" custScaleX="246905" custScaleY="74901" custLinFactNeighborX="56733" custLinFactNeighborY="-1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689A469-C861-4833-AD49-C2D8781C2FDF}" type="pres">
      <dgm:prSet presAssocID="{F6E3ADE3-30AE-4BEF-9A69-6CDE962223C6}" presName="hierChild2" presStyleCnt="0"/>
      <dgm:spPr/>
    </dgm:pt>
    <dgm:pt modelId="{3AC086DB-E1CB-4007-90E5-00DED2739A36}" type="pres">
      <dgm:prSet presAssocID="{659E49F4-1A12-4C8D-B8BA-518FA0002E91}" presName="Name19" presStyleLbl="parChTrans1D2" presStyleIdx="0" presStyleCnt="2"/>
      <dgm:spPr/>
      <dgm:t>
        <a:bodyPr/>
        <a:lstStyle/>
        <a:p>
          <a:endParaRPr lang="fr-FR"/>
        </a:p>
      </dgm:t>
    </dgm:pt>
    <dgm:pt modelId="{D36108D8-5C14-481C-95B0-CB116CDF680E}" type="pres">
      <dgm:prSet presAssocID="{ED774ED9-00CE-48D3-BB86-9F496DD4789A}" presName="Name21" presStyleCnt="0"/>
      <dgm:spPr/>
    </dgm:pt>
    <dgm:pt modelId="{D33E8E1A-89AE-474E-B6A1-F9C7CE05CB07}" type="pres">
      <dgm:prSet presAssocID="{ED774ED9-00CE-48D3-BB86-9F496DD4789A}" presName="level2Shape" presStyleLbl="node2" presStyleIdx="0" presStyleCnt="2" custScaleX="208378" custScaleY="66789" custLinFactNeighborX="-24337" custLinFactNeighborY="-6203"/>
      <dgm:spPr/>
      <dgm:t>
        <a:bodyPr/>
        <a:lstStyle/>
        <a:p>
          <a:endParaRPr lang="fr-FR"/>
        </a:p>
      </dgm:t>
    </dgm:pt>
    <dgm:pt modelId="{0FC23591-502A-497C-BE8F-C9B438E957EE}" type="pres">
      <dgm:prSet presAssocID="{ED774ED9-00CE-48D3-BB86-9F496DD4789A}" presName="hierChild3" presStyleCnt="0"/>
      <dgm:spPr/>
    </dgm:pt>
    <dgm:pt modelId="{D2864E5E-25C4-4669-BE80-2948B039F4CB}" type="pres">
      <dgm:prSet presAssocID="{0921BBCC-1386-4A63-B5A5-7B14803DCF03}" presName="Name19" presStyleLbl="parChTrans1D3" presStyleIdx="0" presStyleCnt="3"/>
      <dgm:spPr/>
      <dgm:t>
        <a:bodyPr/>
        <a:lstStyle/>
        <a:p>
          <a:endParaRPr lang="fr-CH"/>
        </a:p>
      </dgm:t>
    </dgm:pt>
    <dgm:pt modelId="{346C6BDC-E9EF-4AAC-B32B-C29B1542D2A0}" type="pres">
      <dgm:prSet presAssocID="{453B5707-E48E-4D76-B31F-AA1E81101E48}" presName="Name21" presStyleCnt="0"/>
      <dgm:spPr/>
    </dgm:pt>
    <dgm:pt modelId="{304BF662-300D-447C-9BB0-82242ED1745F}" type="pres">
      <dgm:prSet presAssocID="{453B5707-E48E-4D76-B31F-AA1E81101E48}" presName="level2Shape" presStyleLbl="node3" presStyleIdx="0" presStyleCnt="3" custScaleX="266366" custScaleY="505374" custLinFactNeighborX="-36612" custLinFactNeighborY="19521"/>
      <dgm:spPr/>
      <dgm:t>
        <a:bodyPr/>
        <a:lstStyle/>
        <a:p>
          <a:endParaRPr lang="fr-CH"/>
        </a:p>
      </dgm:t>
    </dgm:pt>
    <dgm:pt modelId="{8C06E144-CBD7-4AE8-9E85-46A8B17504D1}" type="pres">
      <dgm:prSet presAssocID="{453B5707-E48E-4D76-B31F-AA1E81101E48}" presName="hierChild3" presStyleCnt="0"/>
      <dgm:spPr/>
    </dgm:pt>
    <dgm:pt modelId="{F1A68DF5-3571-4A7B-A86F-5DBBAC3270B8}" type="pres">
      <dgm:prSet presAssocID="{D94AC983-7407-4905-8729-C20D39AECC7E}" presName="Name19" presStyleLbl="parChTrans1D3" presStyleIdx="1" presStyleCnt="3"/>
      <dgm:spPr/>
      <dgm:t>
        <a:bodyPr/>
        <a:lstStyle/>
        <a:p>
          <a:endParaRPr lang="fr-FR"/>
        </a:p>
      </dgm:t>
    </dgm:pt>
    <dgm:pt modelId="{7B5FDA04-AD73-4BBE-B1DC-057EBD5EB994}" type="pres">
      <dgm:prSet presAssocID="{07A9819A-CE9C-40C6-A258-C1E19B00C940}" presName="Name21" presStyleCnt="0"/>
      <dgm:spPr/>
    </dgm:pt>
    <dgm:pt modelId="{31BE5B1E-00A1-4898-84B4-D38BCD83970A}" type="pres">
      <dgm:prSet presAssocID="{07A9819A-CE9C-40C6-A258-C1E19B00C940}" presName="level2Shape" presStyleLbl="node3" presStyleIdx="1" presStyleCnt="3" custScaleX="200127" custScaleY="502611" custLinFactNeighborX="-51034" custLinFactNeighborY="21604"/>
      <dgm:spPr/>
      <dgm:t>
        <a:bodyPr/>
        <a:lstStyle/>
        <a:p>
          <a:endParaRPr lang="fr-FR"/>
        </a:p>
      </dgm:t>
    </dgm:pt>
    <dgm:pt modelId="{340B8283-678B-4BE3-9D72-6DF34B46371D}" type="pres">
      <dgm:prSet presAssocID="{07A9819A-CE9C-40C6-A258-C1E19B00C940}" presName="hierChild3" presStyleCnt="0"/>
      <dgm:spPr/>
    </dgm:pt>
    <dgm:pt modelId="{9FEFA938-0D1E-4679-821D-89982B089800}" type="pres">
      <dgm:prSet presAssocID="{61D108F3-3E39-4D7C-97E9-0BBF73112EE0}" presName="Name19" presStyleLbl="parChTrans1D2" presStyleIdx="1" presStyleCnt="2"/>
      <dgm:spPr/>
      <dgm:t>
        <a:bodyPr/>
        <a:lstStyle/>
        <a:p>
          <a:endParaRPr lang="fr-FR"/>
        </a:p>
      </dgm:t>
    </dgm:pt>
    <dgm:pt modelId="{356BE3C9-04E3-49B3-A43A-EEB11453DC68}" type="pres">
      <dgm:prSet presAssocID="{83E1D636-F401-430F-AB23-3714C9B79571}" presName="Name21" presStyleCnt="0"/>
      <dgm:spPr/>
    </dgm:pt>
    <dgm:pt modelId="{705DAEB2-815D-4C0C-B094-A17E665436B3}" type="pres">
      <dgm:prSet presAssocID="{83E1D636-F401-430F-AB23-3714C9B79571}" presName="level2Shape" presStyleLbl="node2" presStyleIdx="1" presStyleCnt="2" custScaleX="201627" custScaleY="66763" custLinFactNeighborX="-82021" custLinFactNeighborY="9549"/>
      <dgm:spPr/>
      <dgm:t>
        <a:bodyPr/>
        <a:lstStyle/>
        <a:p>
          <a:endParaRPr lang="fr-FR"/>
        </a:p>
      </dgm:t>
    </dgm:pt>
    <dgm:pt modelId="{34381113-7453-4B21-A14B-5E58AC44F817}" type="pres">
      <dgm:prSet presAssocID="{83E1D636-F401-430F-AB23-3714C9B79571}" presName="hierChild3" presStyleCnt="0"/>
      <dgm:spPr/>
    </dgm:pt>
    <dgm:pt modelId="{867765CC-0AE1-4F4B-92A5-5282F76C8763}" type="pres">
      <dgm:prSet presAssocID="{F93B564D-7F51-4F28-827F-F516A71F88F2}" presName="Name19" presStyleLbl="parChTrans1D3" presStyleIdx="2" presStyleCnt="3"/>
      <dgm:spPr/>
      <dgm:t>
        <a:bodyPr/>
        <a:lstStyle/>
        <a:p>
          <a:endParaRPr lang="fr-FR"/>
        </a:p>
      </dgm:t>
    </dgm:pt>
    <dgm:pt modelId="{D1B9A360-B884-4D17-868D-3082ACD4F60A}" type="pres">
      <dgm:prSet presAssocID="{482DC72A-5E79-4315-B5FB-0608537E114A}" presName="Name21" presStyleCnt="0"/>
      <dgm:spPr/>
    </dgm:pt>
    <dgm:pt modelId="{22368A7F-9957-42DF-9814-F38A9BBC3F02}" type="pres">
      <dgm:prSet presAssocID="{482DC72A-5E79-4315-B5FB-0608537E114A}" presName="level2Shape" presStyleLbl="node3" presStyleIdx="2" presStyleCnt="3" custScaleX="208838" custScaleY="495814" custLinFactNeighborX="-58648" custLinFactNeighborY="15185"/>
      <dgm:spPr/>
      <dgm:t>
        <a:bodyPr/>
        <a:lstStyle/>
        <a:p>
          <a:endParaRPr lang="fr-FR"/>
        </a:p>
      </dgm:t>
    </dgm:pt>
    <dgm:pt modelId="{72C233E3-F088-4BB1-88E6-24A504049880}" type="pres">
      <dgm:prSet presAssocID="{482DC72A-5E79-4315-B5FB-0608537E114A}" presName="hierChild3" presStyleCnt="0"/>
      <dgm:spPr/>
    </dgm:pt>
    <dgm:pt modelId="{530174D0-B9F2-4029-94A5-B97A8ABE2E37}" type="pres">
      <dgm:prSet presAssocID="{038E087C-6B00-4530-9DAF-1E7195BA0846}" presName="bgShapesFlow" presStyleCnt="0"/>
      <dgm:spPr/>
    </dgm:pt>
  </dgm:ptLst>
  <dgm:cxnLst>
    <dgm:cxn modelId="{0CEA440F-4E4C-47D1-8347-E5D9EF8AB001}" type="presOf" srcId="{659E49F4-1A12-4C8D-B8BA-518FA0002E91}" destId="{3AC086DB-E1CB-4007-90E5-00DED2739A36}" srcOrd="0" destOrd="0" presId="urn:microsoft.com/office/officeart/2005/8/layout/hierarchy6"/>
    <dgm:cxn modelId="{024F4D6A-F69A-41DE-82C0-23376EE641A4}" type="presOf" srcId="{482DC72A-5E79-4315-B5FB-0608537E114A}" destId="{22368A7F-9957-42DF-9814-F38A9BBC3F02}" srcOrd="0" destOrd="0" presId="urn:microsoft.com/office/officeart/2005/8/layout/hierarchy6"/>
    <dgm:cxn modelId="{99462652-D320-4797-B67E-11B1FF0068C6}" type="presOf" srcId="{07A9819A-CE9C-40C6-A258-C1E19B00C940}" destId="{31BE5B1E-00A1-4898-84B4-D38BCD83970A}" srcOrd="0" destOrd="0" presId="urn:microsoft.com/office/officeart/2005/8/layout/hierarchy6"/>
    <dgm:cxn modelId="{F86D83C5-4F7D-4CFD-AEE6-097B593889C4}" srcId="{ED774ED9-00CE-48D3-BB86-9F496DD4789A}" destId="{453B5707-E48E-4D76-B31F-AA1E81101E48}" srcOrd="0" destOrd="0" parTransId="{0921BBCC-1386-4A63-B5A5-7B14803DCF03}" sibTransId="{4F50BB4A-A24C-41C4-A3B1-D1CAE2BD5387}"/>
    <dgm:cxn modelId="{9A9E501C-1B8B-4935-AD89-0DFF529672C7}" srcId="{F6E3ADE3-30AE-4BEF-9A69-6CDE962223C6}" destId="{83E1D636-F401-430F-AB23-3714C9B79571}" srcOrd="1" destOrd="0" parTransId="{61D108F3-3E39-4D7C-97E9-0BBF73112EE0}" sibTransId="{0AB5B047-760C-4D74-A8A2-79B4606DEEC8}"/>
    <dgm:cxn modelId="{32EE20DB-76D6-4AF0-88F4-05373909E8D4}" type="presOf" srcId="{F93B564D-7F51-4F28-827F-F516A71F88F2}" destId="{867765CC-0AE1-4F4B-92A5-5282F76C8763}" srcOrd="0" destOrd="0" presId="urn:microsoft.com/office/officeart/2005/8/layout/hierarchy6"/>
    <dgm:cxn modelId="{BD4BDA80-FCBA-4DC2-BC6D-D92BFBCD4DE1}" type="presOf" srcId="{F6E3ADE3-30AE-4BEF-9A69-6CDE962223C6}" destId="{F677A878-C099-405C-B353-1B5D78FF70CE}" srcOrd="0" destOrd="0" presId="urn:microsoft.com/office/officeart/2005/8/layout/hierarchy6"/>
    <dgm:cxn modelId="{2499A6DC-7A27-43F9-8F2C-3A3AF6B8ABD4}" srcId="{ED774ED9-00CE-48D3-BB86-9F496DD4789A}" destId="{07A9819A-CE9C-40C6-A258-C1E19B00C940}" srcOrd="1" destOrd="0" parTransId="{D94AC983-7407-4905-8729-C20D39AECC7E}" sibTransId="{1C13318A-75F9-4833-BA03-282A6DE115FD}"/>
    <dgm:cxn modelId="{C960C664-6100-427C-9651-8B64EDA092BE}" type="presOf" srcId="{61D108F3-3E39-4D7C-97E9-0BBF73112EE0}" destId="{9FEFA938-0D1E-4679-821D-89982B089800}" srcOrd="0" destOrd="0" presId="urn:microsoft.com/office/officeart/2005/8/layout/hierarchy6"/>
    <dgm:cxn modelId="{E3761757-C35C-4C85-A6D9-1023E5E78B17}" srcId="{F6E3ADE3-30AE-4BEF-9A69-6CDE962223C6}" destId="{ED774ED9-00CE-48D3-BB86-9F496DD4789A}" srcOrd="0" destOrd="0" parTransId="{659E49F4-1A12-4C8D-B8BA-518FA0002E91}" sibTransId="{BC4F1DA1-7C88-464F-A76A-18B2949F55EE}"/>
    <dgm:cxn modelId="{F763033A-83E6-475E-BFB9-1DAE71E6FDBB}" type="presOf" srcId="{453B5707-E48E-4D76-B31F-AA1E81101E48}" destId="{304BF662-300D-447C-9BB0-82242ED1745F}" srcOrd="0" destOrd="0" presId="urn:microsoft.com/office/officeart/2005/8/layout/hierarchy6"/>
    <dgm:cxn modelId="{4E8D174D-1061-40BC-9378-9C29D3CEE938}" type="presOf" srcId="{ED774ED9-00CE-48D3-BB86-9F496DD4789A}" destId="{D33E8E1A-89AE-474E-B6A1-F9C7CE05CB07}" srcOrd="0" destOrd="0" presId="urn:microsoft.com/office/officeart/2005/8/layout/hierarchy6"/>
    <dgm:cxn modelId="{A9984E8F-BAD4-4416-B7CE-7B7CD25AC08D}" type="presOf" srcId="{038E087C-6B00-4530-9DAF-1E7195BA0846}" destId="{8DB2FD93-989F-41C6-9E8F-ECE4B67E249F}" srcOrd="0" destOrd="0" presId="urn:microsoft.com/office/officeart/2005/8/layout/hierarchy6"/>
    <dgm:cxn modelId="{AD9118C4-5DF0-44CF-B57B-017444B21A53}" srcId="{83E1D636-F401-430F-AB23-3714C9B79571}" destId="{482DC72A-5E79-4315-B5FB-0608537E114A}" srcOrd="0" destOrd="0" parTransId="{F93B564D-7F51-4F28-827F-F516A71F88F2}" sibTransId="{F59D57D8-7287-46BA-AD15-53B4263E715E}"/>
    <dgm:cxn modelId="{56C0E5C5-7471-49E3-BCF9-0C27857F148F}" type="presOf" srcId="{83E1D636-F401-430F-AB23-3714C9B79571}" destId="{705DAEB2-815D-4C0C-B094-A17E665436B3}" srcOrd="0" destOrd="0" presId="urn:microsoft.com/office/officeart/2005/8/layout/hierarchy6"/>
    <dgm:cxn modelId="{C8D211E9-8527-4B56-91E6-FBB343CA0BAF}" srcId="{038E087C-6B00-4530-9DAF-1E7195BA0846}" destId="{F6E3ADE3-30AE-4BEF-9A69-6CDE962223C6}" srcOrd="0" destOrd="0" parTransId="{69D2F9B3-6308-427C-A7FB-5BE8F69981DC}" sibTransId="{85E4B691-167B-4169-9FF1-B536B2FDC1D8}"/>
    <dgm:cxn modelId="{99CF4062-01C3-4039-A24D-29E95080B204}" type="presOf" srcId="{D94AC983-7407-4905-8729-C20D39AECC7E}" destId="{F1A68DF5-3571-4A7B-A86F-5DBBAC3270B8}" srcOrd="0" destOrd="0" presId="urn:microsoft.com/office/officeart/2005/8/layout/hierarchy6"/>
    <dgm:cxn modelId="{C1303B20-1C5D-41DC-8645-23AF03BACDDC}" type="presOf" srcId="{0921BBCC-1386-4A63-B5A5-7B14803DCF03}" destId="{D2864E5E-25C4-4669-BE80-2948B039F4CB}" srcOrd="0" destOrd="0" presId="urn:microsoft.com/office/officeart/2005/8/layout/hierarchy6"/>
    <dgm:cxn modelId="{166D2A03-450A-4322-9C6C-D4A2DCFEC6DC}" type="presParOf" srcId="{8DB2FD93-989F-41C6-9E8F-ECE4B67E249F}" destId="{2D2956D8-A612-4A2B-84F2-1991D251B74E}" srcOrd="0" destOrd="0" presId="urn:microsoft.com/office/officeart/2005/8/layout/hierarchy6"/>
    <dgm:cxn modelId="{D33B6113-3428-4C54-8CA7-93C9085DE521}" type="presParOf" srcId="{2D2956D8-A612-4A2B-84F2-1991D251B74E}" destId="{5B0A589B-C7A7-4B45-A7AE-5B915353F76F}" srcOrd="0" destOrd="0" presId="urn:microsoft.com/office/officeart/2005/8/layout/hierarchy6"/>
    <dgm:cxn modelId="{F2BFAB7C-C477-472B-90F5-46A4D93CDF86}" type="presParOf" srcId="{5B0A589B-C7A7-4B45-A7AE-5B915353F76F}" destId="{0AA8E6F5-406C-4373-94F6-927A7722CB99}" srcOrd="0" destOrd="0" presId="urn:microsoft.com/office/officeart/2005/8/layout/hierarchy6"/>
    <dgm:cxn modelId="{56454B6E-F750-49BD-B7A0-5457D6B81B2E}" type="presParOf" srcId="{0AA8E6F5-406C-4373-94F6-927A7722CB99}" destId="{F677A878-C099-405C-B353-1B5D78FF70CE}" srcOrd="0" destOrd="0" presId="urn:microsoft.com/office/officeart/2005/8/layout/hierarchy6"/>
    <dgm:cxn modelId="{FD98124F-5AD0-4BB5-9578-D33115A62DF8}" type="presParOf" srcId="{0AA8E6F5-406C-4373-94F6-927A7722CB99}" destId="{7689A469-C861-4833-AD49-C2D8781C2FDF}" srcOrd="1" destOrd="0" presId="urn:microsoft.com/office/officeart/2005/8/layout/hierarchy6"/>
    <dgm:cxn modelId="{FB32332B-35A9-46ED-B485-F95FAF37B708}" type="presParOf" srcId="{7689A469-C861-4833-AD49-C2D8781C2FDF}" destId="{3AC086DB-E1CB-4007-90E5-00DED2739A36}" srcOrd="0" destOrd="0" presId="urn:microsoft.com/office/officeart/2005/8/layout/hierarchy6"/>
    <dgm:cxn modelId="{F2F72849-9763-4236-913F-53AA014E9944}" type="presParOf" srcId="{7689A469-C861-4833-AD49-C2D8781C2FDF}" destId="{D36108D8-5C14-481C-95B0-CB116CDF680E}" srcOrd="1" destOrd="0" presId="urn:microsoft.com/office/officeart/2005/8/layout/hierarchy6"/>
    <dgm:cxn modelId="{68C8EC5C-30F6-4ED0-A944-3A875BEB95D6}" type="presParOf" srcId="{D36108D8-5C14-481C-95B0-CB116CDF680E}" destId="{D33E8E1A-89AE-474E-B6A1-F9C7CE05CB07}" srcOrd="0" destOrd="0" presId="urn:microsoft.com/office/officeart/2005/8/layout/hierarchy6"/>
    <dgm:cxn modelId="{5A52E713-AEE2-49AE-BF54-2C463C2A1CA5}" type="presParOf" srcId="{D36108D8-5C14-481C-95B0-CB116CDF680E}" destId="{0FC23591-502A-497C-BE8F-C9B438E957EE}" srcOrd="1" destOrd="0" presId="urn:microsoft.com/office/officeart/2005/8/layout/hierarchy6"/>
    <dgm:cxn modelId="{28369CA3-51FF-4669-9523-BAD3F67899B7}" type="presParOf" srcId="{0FC23591-502A-497C-BE8F-C9B438E957EE}" destId="{D2864E5E-25C4-4669-BE80-2948B039F4CB}" srcOrd="0" destOrd="0" presId="urn:microsoft.com/office/officeart/2005/8/layout/hierarchy6"/>
    <dgm:cxn modelId="{7F4A1A41-C0FF-4EF8-BCA4-D5F61D4B64B3}" type="presParOf" srcId="{0FC23591-502A-497C-BE8F-C9B438E957EE}" destId="{346C6BDC-E9EF-4AAC-B32B-C29B1542D2A0}" srcOrd="1" destOrd="0" presId="urn:microsoft.com/office/officeart/2005/8/layout/hierarchy6"/>
    <dgm:cxn modelId="{000FEF9F-1620-490F-A248-56209DED44C3}" type="presParOf" srcId="{346C6BDC-E9EF-4AAC-B32B-C29B1542D2A0}" destId="{304BF662-300D-447C-9BB0-82242ED1745F}" srcOrd="0" destOrd="0" presId="urn:microsoft.com/office/officeart/2005/8/layout/hierarchy6"/>
    <dgm:cxn modelId="{91E8B370-A30A-450D-9D1F-913FC37EE41E}" type="presParOf" srcId="{346C6BDC-E9EF-4AAC-B32B-C29B1542D2A0}" destId="{8C06E144-CBD7-4AE8-9E85-46A8B17504D1}" srcOrd="1" destOrd="0" presId="urn:microsoft.com/office/officeart/2005/8/layout/hierarchy6"/>
    <dgm:cxn modelId="{EA55CDA8-7385-4838-8980-657A2F41967C}" type="presParOf" srcId="{0FC23591-502A-497C-BE8F-C9B438E957EE}" destId="{F1A68DF5-3571-4A7B-A86F-5DBBAC3270B8}" srcOrd="2" destOrd="0" presId="urn:microsoft.com/office/officeart/2005/8/layout/hierarchy6"/>
    <dgm:cxn modelId="{EA411397-9BA5-4EBD-9A12-1096DF864A36}" type="presParOf" srcId="{0FC23591-502A-497C-BE8F-C9B438E957EE}" destId="{7B5FDA04-AD73-4BBE-B1DC-057EBD5EB994}" srcOrd="3" destOrd="0" presId="urn:microsoft.com/office/officeart/2005/8/layout/hierarchy6"/>
    <dgm:cxn modelId="{E8996117-E804-4B8E-81D1-AD453EBA930E}" type="presParOf" srcId="{7B5FDA04-AD73-4BBE-B1DC-057EBD5EB994}" destId="{31BE5B1E-00A1-4898-84B4-D38BCD83970A}" srcOrd="0" destOrd="0" presId="urn:microsoft.com/office/officeart/2005/8/layout/hierarchy6"/>
    <dgm:cxn modelId="{4A9C9327-84A5-4E46-AF32-6F69477B22AD}" type="presParOf" srcId="{7B5FDA04-AD73-4BBE-B1DC-057EBD5EB994}" destId="{340B8283-678B-4BE3-9D72-6DF34B46371D}" srcOrd="1" destOrd="0" presId="urn:microsoft.com/office/officeart/2005/8/layout/hierarchy6"/>
    <dgm:cxn modelId="{C3FA587A-4A52-48D0-B6A4-5959E69BA967}" type="presParOf" srcId="{7689A469-C861-4833-AD49-C2D8781C2FDF}" destId="{9FEFA938-0D1E-4679-821D-89982B089800}" srcOrd="2" destOrd="0" presId="urn:microsoft.com/office/officeart/2005/8/layout/hierarchy6"/>
    <dgm:cxn modelId="{B7E726E8-F09B-485E-89EF-D38F2DAD6D62}" type="presParOf" srcId="{7689A469-C861-4833-AD49-C2D8781C2FDF}" destId="{356BE3C9-04E3-49B3-A43A-EEB11453DC68}" srcOrd="3" destOrd="0" presId="urn:microsoft.com/office/officeart/2005/8/layout/hierarchy6"/>
    <dgm:cxn modelId="{8ECFA1C6-68C2-45C0-820B-47384925EB49}" type="presParOf" srcId="{356BE3C9-04E3-49B3-A43A-EEB11453DC68}" destId="{705DAEB2-815D-4C0C-B094-A17E665436B3}" srcOrd="0" destOrd="0" presId="urn:microsoft.com/office/officeart/2005/8/layout/hierarchy6"/>
    <dgm:cxn modelId="{8C5BCF29-11AD-464C-8A53-478C943A883C}" type="presParOf" srcId="{356BE3C9-04E3-49B3-A43A-EEB11453DC68}" destId="{34381113-7453-4B21-A14B-5E58AC44F817}" srcOrd="1" destOrd="0" presId="urn:microsoft.com/office/officeart/2005/8/layout/hierarchy6"/>
    <dgm:cxn modelId="{C10C660B-3E62-43E0-B111-4B08DA9F8ADC}" type="presParOf" srcId="{34381113-7453-4B21-A14B-5E58AC44F817}" destId="{867765CC-0AE1-4F4B-92A5-5282F76C8763}" srcOrd="0" destOrd="0" presId="urn:microsoft.com/office/officeart/2005/8/layout/hierarchy6"/>
    <dgm:cxn modelId="{F5B87A15-ACF5-4CAC-9085-16C73BBCE018}" type="presParOf" srcId="{34381113-7453-4B21-A14B-5E58AC44F817}" destId="{D1B9A360-B884-4D17-868D-3082ACD4F60A}" srcOrd="1" destOrd="0" presId="urn:microsoft.com/office/officeart/2005/8/layout/hierarchy6"/>
    <dgm:cxn modelId="{D7A27460-BB2A-4BF0-A839-C6B3F3556D87}" type="presParOf" srcId="{D1B9A360-B884-4D17-868D-3082ACD4F60A}" destId="{22368A7F-9957-42DF-9814-F38A9BBC3F02}" srcOrd="0" destOrd="0" presId="urn:microsoft.com/office/officeart/2005/8/layout/hierarchy6"/>
    <dgm:cxn modelId="{24C2D0B8-7405-4CAD-91E9-A308102A22A0}" type="presParOf" srcId="{D1B9A360-B884-4D17-868D-3082ACD4F60A}" destId="{72C233E3-F088-4BB1-88E6-24A504049880}" srcOrd="1" destOrd="0" presId="urn:microsoft.com/office/officeart/2005/8/layout/hierarchy6"/>
    <dgm:cxn modelId="{714B64F2-7211-454D-B99E-D0BE2EB36382}" type="presParOf" srcId="{8DB2FD93-989F-41C6-9E8F-ECE4B67E249F}" destId="{530174D0-B9F2-4029-94A5-B97A8ABE2E3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8E087C-6B00-4530-9DAF-1E7195BA0846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F6E3ADE3-30AE-4BEF-9A69-6CDE962223C6}">
      <dgm:prSet phldrT="[Texte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fr-FR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Type de variable</a:t>
          </a:r>
          <a:endParaRPr lang="fr-FR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D2F9B3-6308-427C-A7FB-5BE8F69981DC}" type="parTrans" cxnId="{C8D211E9-8527-4B56-91E6-FBB343CA0BAF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E4B691-167B-4169-9FF1-B536B2FDC1D8}" type="sibTrans" cxnId="{C8D211E9-8527-4B56-91E6-FBB343CA0BAF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774ED9-00CE-48D3-BB86-9F496DD4789A}">
      <dgm:prSet phldrT="[Texte]"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fr-FR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Qualitative</a:t>
          </a:r>
          <a:endParaRPr lang="fr-FR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9E49F4-1A12-4C8D-B8BA-518FA0002E91}" type="parTrans" cxnId="{E3761757-C35C-4C85-A6D9-1023E5E78B17}">
      <dgm:prSet/>
      <dgm:spPr>
        <a:ln>
          <a:solidFill>
            <a:srgbClr val="0070C0"/>
          </a:solidFill>
        </a:ln>
      </dgm:spPr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4F1DA1-7C88-464F-A76A-18B2949F55EE}" type="sibTrans" cxnId="{E3761757-C35C-4C85-A6D9-1023E5E78B17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E1D636-F401-430F-AB23-3714C9B79571}">
      <dgm:prSet phldrT="[Texte]" custT="1"/>
      <dgm:spPr>
        <a:noFill/>
        <a:ln>
          <a:solidFill>
            <a:srgbClr val="00B050"/>
          </a:solidFill>
        </a:ln>
      </dgm:spPr>
      <dgm:t>
        <a:bodyPr/>
        <a:lstStyle/>
        <a:p>
          <a:r>
            <a:rPr lang="fr-FR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Quantitative</a:t>
          </a:r>
          <a:endParaRPr lang="fr-FR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D108F3-3E39-4D7C-97E9-0BBF73112EE0}" type="parTrans" cxnId="{9A9E501C-1B8B-4935-AD89-0DFF529672C7}">
      <dgm:prSet/>
      <dgm:spPr>
        <a:ln>
          <a:solidFill>
            <a:srgbClr val="00B050"/>
          </a:solidFill>
        </a:ln>
      </dgm:spPr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B5B047-760C-4D74-A8A2-79B4606DEEC8}" type="sibTrans" cxnId="{9A9E501C-1B8B-4935-AD89-0DFF529672C7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A9819A-CE9C-40C6-A258-C1E19B00C940}">
      <dgm:prSet phldrT="[Texte]" custT="1"/>
      <dgm:spPr>
        <a:noFill/>
        <a:ln>
          <a:solidFill>
            <a:srgbClr val="0070C0"/>
          </a:solidFill>
        </a:ln>
      </dgm:spPr>
      <dgm:t>
        <a:bodyPr/>
        <a:lstStyle/>
        <a:p>
          <a:pPr algn="ctr"/>
          <a:r>
            <a:rPr lang="fr-FR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Ordinale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-Niveau socio-économique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-Notes alphabétiques (A, B, C, etc.)…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-Degré de gravité </a:t>
          </a:r>
          <a:endParaRPr lang="fr-FR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4AC983-7407-4905-8729-C20D39AECC7E}" type="parTrans" cxnId="{2499A6DC-7A27-43F9-8F2C-3A3AF6B8ABD4}">
      <dgm:prSet/>
      <dgm:spPr>
        <a:ln>
          <a:solidFill>
            <a:srgbClr val="0070C0"/>
          </a:solidFill>
        </a:ln>
      </dgm:spPr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13318A-75F9-4833-BA03-282A6DE115FD}" type="sibTrans" cxnId="{2499A6DC-7A27-43F9-8F2C-3A3AF6B8ABD4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2DC72A-5E79-4315-B5FB-0608537E114A}">
      <dgm:prSet phldrT="[Texte]" custT="1"/>
      <dgm:spPr>
        <a:noFill/>
        <a:ln>
          <a:solidFill>
            <a:srgbClr val="00B050"/>
          </a:solidFill>
        </a:ln>
      </dgm:spPr>
      <dgm:t>
        <a:bodyPr/>
        <a:lstStyle/>
        <a:p>
          <a:pPr algn="ctr"/>
          <a:r>
            <a:rPr lang="fr-FR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Continue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fr-FR" sz="16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Nbre</a:t>
          </a:r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d’enfants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-Revenus en CHF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-Température en °C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-Poids en kg</a:t>
          </a:r>
        </a:p>
        <a:p>
          <a:pPr algn="ctr"/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-Taux de cholestérol</a:t>
          </a:r>
          <a:endParaRPr lang="fr-FR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3B564D-7F51-4F28-827F-F516A71F88F2}" type="parTrans" cxnId="{AD9118C4-5DF0-44CF-B57B-017444B21A53}">
      <dgm:prSet/>
      <dgm:spPr>
        <a:ln>
          <a:solidFill>
            <a:srgbClr val="00B050"/>
          </a:solidFill>
        </a:ln>
      </dgm:spPr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9D57D8-7287-46BA-AD15-53B4263E715E}" type="sibTrans" cxnId="{AD9118C4-5DF0-44CF-B57B-017444B21A53}">
      <dgm:prSet/>
      <dgm:spPr/>
      <dgm:t>
        <a:bodyPr/>
        <a:lstStyle/>
        <a:p>
          <a:endParaRPr lang="fr-F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3B5707-E48E-4D76-B31F-AA1E81101E48}">
      <dgm:prSet phldrT="[Texte]" custT="1"/>
      <dgm:spPr>
        <a:noFill/>
        <a:ln>
          <a:solidFill>
            <a:srgbClr val="0070C0"/>
          </a:solidFill>
        </a:ln>
      </dgm:spPr>
      <dgm:t>
        <a:bodyPr/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Nominale</a:t>
          </a:r>
        </a:p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672"/>
            </a:spcAft>
            <a:buClrTx/>
            <a:buSzTx/>
            <a:buFontTx/>
            <a:buNone/>
            <a:tabLst/>
            <a:defRPr/>
          </a:pPr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-Diagnostic (absent / présent)</a:t>
          </a:r>
        </a:p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672"/>
            </a:spcAft>
            <a:buClrTx/>
            <a:buSzTx/>
            <a:buFontTx/>
            <a:buNone/>
            <a:tabLst/>
            <a:defRPr/>
          </a:pPr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-Etat civil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672"/>
            </a:spcAft>
          </a:pPr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-Localisation du cancer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672"/>
            </a:spcAft>
          </a:pPr>
          <a:r>
            <a:rPr lang="fr-FR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-Appareil de mesure</a:t>
          </a:r>
          <a:endParaRPr lang="fr-FR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21BBCC-1386-4A63-B5A5-7B14803DCF03}" type="parTrans" cxnId="{F86D83C5-4F7D-4CFD-AEE6-097B593889C4}">
      <dgm:prSet/>
      <dgm:spPr>
        <a:ln>
          <a:solidFill>
            <a:srgbClr val="0F628F"/>
          </a:solidFill>
        </a:ln>
      </dgm:spPr>
      <dgm:t>
        <a:bodyPr/>
        <a:lstStyle/>
        <a:p>
          <a:endParaRPr lang="fr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50BB4A-A24C-41C4-A3B1-D1CAE2BD5387}" type="sibTrans" cxnId="{F86D83C5-4F7D-4CFD-AEE6-097B593889C4}">
      <dgm:prSet/>
      <dgm:spPr/>
      <dgm:t>
        <a:bodyPr/>
        <a:lstStyle/>
        <a:p>
          <a:endParaRPr lang="fr-CH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B2FD93-989F-41C6-9E8F-ECE4B67E249F}" type="pres">
      <dgm:prSet presAssocID="{038E087C-6B00-4530-9DAF-1E7195BA084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D2956D8-A612-4A2B-84F2-1991D251B74E}" type="pres">
      <dgm:prSet presAssocID="{038E087C-6B00-4530-9DAF-1E7195BA0846}" presName="hierFlow" presStyleCnt="0"/>
      <dgm:spPr/>
    </dgm:pt>
    <dgm:pt modelId="{5B0A589B-C7A7-4B45-A7AE-5B915353F76F}" type="pres">
      <dgm:prSet presAssocID="{038E087C-6B00-4530-9DAF-1E7195BA084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AA8E6F5-406C-4373-94F6-927A7722CB99}" type="pres">
      <dgm:prSet presAssocID="{F6E3ADE3-30AE-4BEF-9A69-6CDE962223C6}" presName="Name14" presStyleCnt="0"/>
      <dgm:spPr/>
    </dgm:pt>
    <dgm:pt modelId="{F677A878-C099-405C-B353-1B5D78FF70CE}" type="pres">
      <dgm:prSet presAssocID="{F6E3ADE3-30AE-4BEF-9A69-6CDE962223C6}" presName="level1Shape" presStyleLbl="node0" presStyleIdx="0" presStyleCnt="1" custScaleX="246905" custScaleY="111074" custLinFactNeighborX="7357" custLinFactNeighborY="-9478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689A469-C861-4833-AD49-C2D8781C2FDF}" type="pres">
      <dgm:prSet presAssocID="{F6E3ADE3-30AE-4BEF-9A69-6CDE962223C6}" presName="hierChild2" presStyleCnt="0"/>
      <dgm:spPr/>
    </dgm:pt>
    <dgm:pt modelId="{3AC086DB-E1CB-4007-90E5-00DED2739A36}" type="pres">
      <dgm:prSet presAssocID="{659E49F4-1A12-4C8D-B8BA-518FA0002E91}" presName="Name19" presStyleLbl="parChTrans1D2" presStyleIdx="0" presStyleCnt="2"/>
      <dgm:spPr/>
      <dgm:t>
        <a:bodyPr/>
        <a:lstStyle/>
        <a:p>
          <a:endParaRPr lang="fr-FR"/>
        </a:p>
      </dgm:t>
    </dgm:pt>
    <dgm:pt modelId="{D36108D8-5C14-481C-95B0-CB116CDF680E}" type="pres">
      <dgm:prSet presAssocID="{ED774ED9-00CE-48D3-BB86-9F496DD4789A}" presName="Name21" presStyleCnt="0"/>
      <dgm:spPr/>
    </dgm:pt>
    <dgm:pt modelId="{D33E8E1A-89AE-474E-B6A1-F9C7CE05CB07}" type="pres">
      <dgm:prSet presAssocID="{ED774ED9-00CE-48D3-BB86-9F496DD4789A}" presName="level2Shape" presStyleLbl="node2" presStyleIdx="0" presStyleCnt="2" custScaleX="208378" custLinFactNeighborY="5599"/>
      <dgm:spPr/>
      <dgm:t>
        <a:bodyPr/>
        <a:lstStyle/>
        <a:p>
          <a:endParaRPr lang="fr-FR"/>
        </a:p>
      </dgm:t>
    </dgm:pt>
    <dgm:pt modelId="{0FC23591-502A-497C-BE8F-C9B438E957EE}" type="pres">
      <dgm:prSet presAssocID="{ED774ED9-00CE-48D3-BB86-9F496DD4789A}" presName="hierChild3" presStyleCnt="0"/>
      <dgm:spPr/>
    </dgm:pt>
    <dgm:pt modelId="{D2864E5E-25C4-4669-BE80-2948B039F4CB}" type="pres">
      <dgm:prSet presAssocID="{0921BBCC-1386-4A63-B5A5-7B14803DCF03}" presName="Name19" presStyleLbl="parChTrans1D3" presStyleIdx="0" presStyleCnt="3"/>
      <dgm:spPr/>
      <dgm:t>
        <a:bodyPr/>
        <a:lstStyle/>
        <a:p>
          <a:endParaRPr lang="fr-CH"/>
        </a:p>
      </dgm:t>
    </dgm:pt>
    <dgm:pt modelId="{346C6BDC-E9EF-4AAC-B32B-C29B1542D2A0}" type="pres">
      <dgm:prSet presAssocID="{453B5707-E48E-4D76-B31F-AA1E81101E48}" presName="Name21" presStyleCnt="0"/>
      <dgm:spPr/>
    </dgm:pt>
    <dgm:pt modelId="{304BF662-300D-447C-9BB0-82242ED1745F}" type="pres">
      <dgm:prSet presAssocID="{453B5707-E48E-4D76-B31F-AA1E81101E48}" presName="level2Shape" presStyleLbl="node3" presStyleIdx="0" presStyleCnt="3" custScaleX="184342" custScaleY="310912" custLinFactNeighborY="5599"/>
      <dgm:spPr/>
      <dgm:t>
        <a:bodyPr/>
        <a:lstStyle/>
        <a:p>
          <a:endParaRPr lang="fr-CH"/>
        </a:p>
      </dgm:t>
    </dgm:pt>
    <dgm:pt modelId="{8C06E144-CBD7-4AE8-9E85-46A8B17504D1}" type="pres">
      <dgm:prSet presAssocID="{453B5707-E48E-4D76-B31F-AA1E81101E48}" presName="hierChild3" presStyleCnt="0"/>
      <dgm:spPr/>
    </dgm:pt>
    <dgm:pt modelId="{F1A68DF5-3571-4A7B-A86F-5DBBAC3270B8}" type="pres">
      <dgm:prSet presAssocID="{D94AC983-7407-4905-8729-C20D39AECC7E}" presName="Name19" presStyleLbl="parChTrans1D3" presStyleIdx="1" presStyleCnt="3"/>
      <dgm:spPr/>
      <dgm:t>
        <a:bodyPr/>
        <a:lstStyle/>
        <a:p>
          <a:endParaRPr lang="fr-FR"/>
        </a:p>
      </dgm:t>
    </dgm:pt>
    <dgm:pt modelId="{7B5FDA04-AD73-4BBE-B1DC-057EBD5EB994}" type="pres">
      <dgm:prSet presAssocID="{07A9819A-CE9C-40C6-A258-C1E19B00C940}" presName="Name21" presStyleCnt="0"/>
      <dgm:spPr/>
    </dgm:pt>
    <dgm:pt modelId="{31BE5B1E-00A1-4898-84B4-D38BCD83970A}" type="pres">
      <dgm:prSet presAssocID="{07A9819A-CE9C-40C6-A258-C1E19B00C940}" presName="level2Shape" presStyleLbl="node3" presStyleIdx="1" presStyleCnt="3" custScaleX="180362" custScaleY="310530" custLinFactNeighborY="5599"/>
      <dgm:spPr/>
      <dgm:t>
        <a:bodyPr/>
        <a:lstStyle/>
        <a:p>
          <a:endParaRPr lang="fr-FR"/>
        </a:p>
      </dgm:t>
    </dgm:pt>
    <dgm:pt modelId="{340B8283-678B-4BE3-9D72-6DF34B46371D}" type="pres">
      <dgm:prSet presAssocID="{07A9819A-CE9C-40C6-A258-C1E19B00C940}" presName="hierChild3" presStyleCnt="0"/>
      <dgm:spPr/>
    </dgm:pt>
    <dgm:pt modelId="{9FEFA938-0D1E-4679-821D-89982B089800}" type="pres">
      <dgm:prSet presAssocID="{61D108F3-3E39-4D7C-97E9-0BBF73112EE0}" presName="Name19" presStyleLbl="parChTrans1D2" presStyleIdx="1" presStyleCnt="2"/>
      <dgm:spPr/>
      <dgm:t>
        <a:bodyPr/>
        <a:lstStyle/>
        <a:p>
          <a:endParaRPr lang="fr-FR"/>
        </a:p>
      </dgm:t>
    </dgm:pt>
    <dgm:pt modelId="{356BE3C9-04E3-49B3-A43A-EEB11453DC68}" type="pres">
      <dgm:prSet presAssocID="{83E1D636-F401-430F-AB23-3714C9B79571}" presName="Name21" presStyleCnt="0"/>
      <dgm:spPr/>
    </dgm:pt>
    <dgm:pt modelId="{705DAEB2-815D-4C0C-B094-A17E665436B3}" type="pres">
      <dgm:prSet presAssocID="{83E1D636-F401-430F-AB23-3714C9B79571}" presName="level2Shape" presStyleLbl="node2" presStyleIdx="1" presStyleCnt="2" custScaleX="201627" custLinFactNeighborY="6719"/>
      <dgm:spPr/>
      <dgm:t>
        <a:bodyPr/>
        <a:lstStyle/>
        <a:p>
          <a:endParaRPr lang="fr-FR"/>
        </a:p>
      </dgm:t>
    </dgm:pt>
    <dgm:pt modelId="{34381113-7453-4B21-A14B-5E58AC44F817}" type="pres">
      <dgm:prSet presAssocID="{83E1D636-F401-430F-AB23-3714C9B79571}" presName="hierChild3" presStyleCnt="0"/>
      <dgm:spPr/>
    </dgm:pt>
    <dgm:pt modelId="{867765CC-0AE1-4F4B-92A5-5282F76C8763}" type="pres">
      <dgm:prSet presAssocID="{F93B564D-7F51-4F28-827F-F516A71F88F2}" presName="Name19" presStyleLbl="parChTrans1D3" presStyleIdx="2" presStyleCnt="3"/>
      <dgm:spPr/>
      <dgm:t>
        <a:bodyPr/>
        <a:lstStyle/>
        <a:p>
          <a:endParaRPr lang="fr-FR"/>
        </a:p>
      </dgm:t>
    </dgm:pt>
    <dgm:pt modelId="{D1B9A360-B884-4D17-868D-3082ACD4F60A}" type="pres">
      <dgm:prSet presAssocID="{482DC72A-5E79-4315-B5FB-0608537E114A}" presName="Name21" presStyleCnt="0"/>
      <dgm:spPr/>
    </dgm:pt>
    <dgm:pt modelId="{22368A7F-9957-42DF-9814-F38A9BBC3F02}" type="pres">
      <dgm:prSet presAssocID="{482DC72A-5E79-4315-B5FB-0608537E114A}" presName="level2Shape" presStyleLbl="node3" presStyleIdx="2" presStyleCnt="3" custScaleX="203915" custScaleY="325067" custLinFactNeighborY="7801"/>
      <dgm:spPr/>
      <dgm:t>
        <a:bodyPr/>
        <a:lstStyle/>
        <a:p>
          <a:endParaRPr lang="fr-FR"/>
        </a:p>
      </dgm:t>
    </dgm:pt>
    <dgm:pt modelId="{72C233E3-F088-4BB1-88E6-24A504049880}" type="pres">
      <dgm:prSet presAssocID="{482DC72A-5E79-4315-B5FB-0608537E114A}" presName="hierChild3" presStyleCnt="0"/>
      <dgm:spPr/>
    </dgm:pt>
    <dgm:pt modelId="{530174D0-B9F2-4029-94A5-B97A8ABE2E37}" type="pres">
      <dgm:prSet presAssocID="{038E087C-6B00-4530-9DAF-1E7195BA0846}" presName="bgShapesFlow" presStyleCnt="0"/>
      <dgm:spPr/>
    </dgm:pt>
  </dgm:ptLst>
  <dgm:cxnLst>
    <dgm:cxn modelId="{6DE7F965-722D-4CF0-8C1E-96D4F00497E2}" type="presOf" srcId="{61D108F3-3E39-4D7C-97E9-0BBF73112EE0}" destId="{9FEFA938-0D1E-4679-821D-89982B089800}" srcOrd="0" destOrd="0" presId="urn:microsoft.com/office/officeart/2005/8/layout/hierarchy6"/>
    <dgm:cxn modelId="{7797AD79-C6EE-4989-AECD-859631FCCE86}" type="presOf" srcId="{D94AC983-7407-4905-8729-C20D39AECC7E}" destId="{F1A68DF5-3571-4A7B-A86F-5DBBAC3270B8}" srcOrd="0" destOrd="0" presId="urn:microsoft.com/office/officeart/2005/8/layout/hierarchy6"/>
    <dgm:cxn modelId="{F86D83C5-4F7D-4CFD-AEE6-097B593889C4}" srcId="{ED774ED9-00CE-48D3-BB86-9F496DD4789A}" destId="{453B5707-E48E-4D76-B31F-AA1E81101E48}" srcOrd="0" destOrd="0" parTransId="{0921BBCC-1386-4A63-B5A5-7B14803DCF03}" sibTransId="{4F50BB4A-A24C-41C4-A3B1-D1CAE2BD5387}"/>
    <dgm:cxn modelId="{9A9E501C-1B8B-4935-AD89-0DFF529672C7}" srcId="{F6E3ADE3-30AE-4BEF-9A69-6CDE962223C6}" destId="{83E1D636-F401-430F-AB23-3714C9B79571}" srcOrd="1" destOrd="0" parTransId="{61D108F3-3E39-4D7C-97E9-0BBF73112EE0}" sibTransId="{0AB5B047-760C-4D74-A8A2-79B4606DEEC8}"/>
    <dgm:cxn modelId="{A2A98B7C-8D09-405A-B738-A2F61D0B9544}" type="presOf" srcId="{F6E3ADE3-30AE-4BEF-9A69-6CDE962223C6}" destId="{F677A878-C099-405C-B353-1B5D78FF70CE}" srcOrd="0" destOrd="0" presId="urn:microsoft.com/office/officeart/2005/8/layout/hierarchy6"/>
    <dgm:cxn modelId="{20A585C6-9EEE-4B39-AA92-16281536FB17}" type="presOf" srcId="{83E1D636-F401-430F-AB23-3714C9B79571}" destId="{705DAEB2-815D-4C0C-B094-A17E665436B3}" srcOrd="0" destOrd="0" presId="urn:microsoft.com/office/officeart/2005/8/layout/hierarchy6"/>
    <dgm:cxn modelId="{B1AFF66D-23A9-4AC5-81D0-3623A7C2BCB7}" type="presOf" srcId="{453B5707-E48E-4D76-B31F-AA1E81101E48}" destId="{304BF662-300D-447C-9BB0-82242ED1745F}" srcOrd="0" destOrd="0" presId="urn:microsoft.com/office/officeart/2005/8/layout/hierarchy6"/>
    <dgm:cxn modelId="{2499A6DC-7A27-43F9-8F2C-3A3AF6B8ABD4}" srcId="{ED774ED9-00CE-48D3-BB86-9F496DD4789A}" destId="{07A9819A-CE9C-40C6-A258-C1E19B00C940}" srcOrd="1" destOrd="0" parTransId="{D94AC983-7407-4905-8729-C20D39AECC7E}" sibTransId="{1C13318A-75F9-4833-BA03-282A6DE115FD}"/>
    <dgm:cxn modelId="{E3761757-C35C-4C85-A6D9-1023E5E78B17}" srcId="{F6E3ADE3-30AE-4BEF-9A69-6CDE962223C6}" destId="{ED774ED9-00CE-48D3-BB86-9F496DD4789A}" srcOrd="0" destOrd="0" parTransId="{659E49F4-1A12-4C8D-B8BA-518FA0002E91}" sibTransId="{BC4F1DA1-7C88-464F-A76A-18B2949F55EE}"/>
    <dgm:cxn modelId="{093E58EF-4478-4626-8BC5-26EBA0A1A200}" type="presOf" srcId="{F93B564D-7F51-4F28-827F-F516A71F88F2}" destId="{867765CC-0AE1-4F4B-92A5-5282F76C8763}" srcOrd="0" destOrd="0" presId="urn:microsoft.com/office/officeart/2005/8/layout/hierarchy6"/>
    <dgm:cxn modelId="{2BFE7CC1-98FE-4E5A-A593-AFFA00A6EE7C}" type="presOf" srcId="{0921BBCC-1386-4A63-B5A5-7B14803DCF03}" destId="{D2864E5E-25C4-4669-BE80-2948B039F4CB}" srcOrd="0" destOrd="0" presId="urn:microsoft.com/office/officeart/2005/8/layout/hierarchy6"/>
    <dgm:cxn modelId="{2B81696E-FF6F-48F9-8506-5B027B0A3F91}" type="presOf" srcId="{038E087C-6B00-4530-9DAF-1E7195BA0846}" destId="{8DB2FD93-989F-41C6-9E8F-ECE4B67E249F}" srcOrd="0" destOrd="0" presId="urn:microsoft.com/office/officeart/2005/8/layout/hierarchy6"/>
    <dgm:cxn modelId="{4E2DAC89-21DD-41DA-95FE-761709E9397D}" type="presOf" srcId="{482DC72A-5E79-4315-B5FB-0608537E114A}" destId="{22368A7F-9957-42DF-9814-F38A9BBC3F02}" srcOrd="0" destOrd="0" presId="urn:microsoft.com/office/officeart/2005/8/layout/hierarchy6"/>
    <dgm:cxn modelId="{AD9118C4-5DF0-44CF-B57B-017444B21A53}" srcId="{83E1D636-F401-430F-AB23-3714C9B79571}" destId="{482DC72A-5E79-4315-B5FB-0608537E114A}" srcOrd="0" destOrd="0" parTransId="{F93B564D-7F51-4F28-827F-F516A71F88F2}" sibTransId="{F59D57D8-7287-46BA-AD15-53B4263E715E}"/>
    <dgm:cxn modelId="{DBC909D4-9990-4B80-A9FC-526384D9FB68}" type="presOf" srcId="{ED774ED9-00CE-48D3-BB86-9F496DD4789A}" destId="{D33E8E1A-89AE-474E-B6A1-F9C7CE05CB07}" srcOrd="0" destOrd="0" presId="urn:microsoft.com/office/officeart/2005/8/layout/hierarchy6"/>
    <dgm:cxn modelId="{C8D211E9-8527-4B56-91E6-FBB343CA0BAF}" srcId="{038E087C-6B00-4530-9DAF-1E7195BA0846}" destId="{F6E3ADE3-30AE-4BEF-9A69-6CDE962223C6}" srcOrd="0" destOrd="0" parTransId="{69D2F9B3-6308-427C-A7FB-5BE8F69981DC}" sibTransId="{85E4B691-167B-4169-9FF1-B536B2FDC1D8}"/>
    <dgm:cxn modelId="{CA04D957-161D-42E8-BBD0-0577785E8EB9}" type="presOf" srcId="{07A9819A-CE9C-40C6-A258-C1E19B00C940}" destId="{31BE5B1E-00A1-4898-84B4-D38BCD83970A}" srcOrd="0" destOrd="0" presId="urn:microsoft.com/office/officeart/2005/8/layout/hierarchy6"/>
    <dgm:cxn modelId="{42A4CFC4-5101-49E9-9F89-00D578E00F24}" type="presOf" srcId="{659E49F4-1A12-4C8D-B8BA-518FA0002E91}" destId="{3AC086DB-E1CB-4007-90E5-00DED2739A36}" srcOrd="0" destOrd="0" presId="urn:microsoft.com/office/officeart/2005/8/layout/hierarchy6"/>
    <dgm:cxn modelId="{3AE16E15-B9E0-4079-B9BD-8EC63D11AEF1}" type="presParOf" srcId="{8DB2FD93-989F-41C6-9E8F-ECE4B67E249F}" destId="{2D2956D8-A612-4A2B-84F2-1991D251B74E}" srcOrd="0" destOrd="0" presId="urn:microsoft.com/office/officeart/2005/8/layout/hierarchy6"/>
    <dgm:cxn modelId="{13A839CF-AE4A-46EB-9713-005E125F5BF4}" type="presParOf" srcId="{2D2956D8-A612-4A2B-84F2-1991D251B74E}" destId="{5B0A589B-C7A7-4B45-A7AE-5B915353F76F}" srcOrd="0" destOrd="0" presId="urn:microsoft.com/office/officeart/2005/8/layout/hierarchy6"/>
    <dgm:cxn modelId="{6FDD9AF1-952B-41A4-BDB9-E88F99699F81}" type="presParOf" srcId="{5B0A589B-C7A7-4B45-A7AE-5B915353F76F}" destId="{0AA8E6F5-406C-4373-94F6-927A7722CB99}" srcOrd="0" destOrd="0" presId="urn:microsoft.com/office/officeart/2005/8/layout/hierarchy6"/>
    <dgm:cxn modelId="{75EE8DC9-69F9-4C59-9AAC-9D713BC04BA1}" type="presParOf" srcId="{0AA8E6F5-406C-4373-94F6-927A7722CB99}" destId="{F677A878-C099-405C-B353-1B5D78FF70CE}" srcOrd="0" destOrd="0" presId="urn:microsoft.com/office/officeart/2005/8/layout/hierarchy6"/>
    <dgm:cxn modelId="{A442F3FC-0A6D-4EF6-AF1F-D436F6C334AC}" type="presParOf" srcId="{0AA8E6F5-406C-4373-94F6-927A7722CB99}" destId="{7689A469-C861-4833-AD49-C2D8781C2FDF}" srcOrd="1" destOrd="0" presId="urn:microsoft.com/office/officeart/2005/8/layout/hierarchy6"/>
    <dgm:cxn modelId="{CBAE2BDF-5568-43F9-BB18-022933740F9B}" type="presParOf" srcId="{7689A469-C861-4833-AD49-C2D8781C2FDF}" destId="{3AC086DB-E1CB-4007-90E5-00DED2739A36}" srcOrd="0" destOrd="0" presId="urn:microsoft.com/office/officeart/2005/8/layout/hierarchy6"/>
    <dgm:cxn modelId="{E977E069-FBC7-4146-94CC-D0A7EFC3EB08}" type="presParOf" srcId="{7689A469-C861-4833-AD49-C2D8781C2FDF}" destId="{D36108D8-5C14-481C-95B0-CB116CDF680E}" srcOrd="1" destOrd="0" presId="urn:microsoft.com/office/officeart/2005/8/layout/hierarchy6"/>
    <dgm:cxn modelId="{E846E30E-67BB-4A91-8BFF-9E0F9C7D1690}" type="presParOf" srcId="{D36108D8-5C14-481C-95B0-CB116CDF680E}" destId="{D33E8E1A-89AE-474E-B6A1-F9C7CE05CB07}" srcOrd="0" destOrd="0" presId="urn:microsoft.com/office/officeart/2005/8/layout/hierarchy6"/>
    <dgm:cxn modelId="{D5E80022-1DA7-4B03-B82B-C41C7FED6BAC}" type="presParOf" srcId="{D36108D8-5C14-481C-95B0-CB116CDF680E}" destId="{0FC23591-502A-497C-BE8F-C9B438E957EE}" srcOrd="1" destOrd="0" presId="urn:microsoft.com/office/officeart/2005/8/layout/hierarchy6"/>
    <dgm:cxn modelId="{E678A140-B227-4236-9401-B20127ED5AB2}" type="presParOf" srcId="{0FC23591-502A-497C-BE8F-C9B438E957EE}" destId="{D2864E5E-25C4-4669-BE80-2948B039F4CB}" srcOrd="0" destOrd="0" presId="urn:microsoft.com/office/officeart/2005/8/layout/hierarchy6"/>
    <dgm:cxn modelId="{AF208CA2-7958-4DE1-9517-4DAC90DF448A}" type="presParOf" srcId="{0FC23591-502A-497C-BE8F-C9B438E957EE}" destId="{346C6BDC-E9EF-4AAC-B32B-C29B1542D2A0}" srcOrd="1" destOrd="0" presId="urn:microsoft.com/office/officeart/2005/8/layout/hierarchy6"/>
    <dgm:cxn modelId="{86AD2156-D6B5-4FED-994C-7BA28DF8145B}" type="presParOf" srcId="{346C6BDC-E9EF-4AAC-B32B-C29B1542D2A0}" destId="{304BF662-300D-447C-9BB0-82242ED1745F}" srcOrd="0" destOrd="0" presId="urn:microsoft.com/office/officeart/2005/8/layout/hierarchy6"/>
    <dgm:cxn modelId="{F5C71B84-581E-4DD0-A626-12FE5700C4E9}" type="presParOf" srcId="{346C6BDC-E9EF-4AAC-B32B-C29B1542D2A0}" destId="{8C06E144-CBD7-4AE8-9E85-46A8B17504D1}" srcOrd="1" destOrd="0" presId="urn:microsoft.com/office/officeart/2005/8/layout/hierarchy6"/>
    <dgm:cxn modelId="{E040C082-0BB0-4C2B-AB39-F97AEA53C5D2}" type="presParOf" srcId="{0FC23591-502A-497C-BE8F-C9B438E957EE}" destId="{F1A68DF5-3571-4A7B-A86F-5DBBAC3270B8}" srcOrd="2" destOrd="0" presId="urn:microsoft.com/office/officeart/2005/8/layout/hierarchy6"/>
    <dgm:cxn modelId="{0ABE3C9A-875A-4137-9E19-B4F22456F841}" type="presParOf" srcId="{0FC23591-502A-497C-BE8F-C9B438E957EE}" destId="{7B5FDA04-AD73-4BBE-B1DC-057EBD5EB994}" srcOrd="3" destOrd="0" presId="urn:microsoft.com/office/officeart/2005/8/layout/hierarchy6"/>
    <dgm:cxn modelId="{68BF7D80-EADB-44FA-A246-74FD302A9244}" type="presParOf" srcId="{7B5FDA04-AD73-4BBE-B1DC-057EBD5EB994}" destId="{31BE5B1E-00A1-4898-84B4-D38BCD83970A}" srcOrd="0" destOrd="0" presId="urn:microsoft.com/office/officeart/2005/8/layout/hierarchy6"/>
    <dgm:cxn modelId="{FC53BF24-5871-4B17-8FE2-1019D4535DAF}" type="presParOf" srcId="{7B5FDA04-AD73-4BBE-B1DC-057EBD5EB994}" destId="{340B8283-678B-4BE3-9D72-6DF34B46371D}" srcOrd="1" destOrd="0" presId="urn:microsoft.com/office/officeart/2005/8/layout/hierarchy6"/>
    <dgm:cxn modelId="{F693A05C-82AA-4E8F-BDCB-42718AC0A6F6}" type="presParOf" srcId="{7689A469-C861-4833-AD49-C2D8781C2FDF}" destId="{9FEFA938-0D1E-4679-821D-89982B089800}" srcOrd="2" destOrd="0" presId="urn:microsoft.com/office/officeart/2005/8/layout/hierarchy6"/>
    <dgm:cxn modelId="{8DA72E72-B73D-4B43-BFC1-7027DFF73B58}" type="presParOf" srcId="{7689A469-C861-4833-AD49-C2D8781C2FDF}" destId="{356BE3C9-04E3-49B3-A43A-EEB11453DC68}" srcOrd="3" destOrd="0" presId="urn:microsoft.com/office/officeart/2005/8/layout/hierarchy6"/>
    <dgm:cxn modelId="{DBC34A4F-2792-4DB9-A6B6-6A9BF1AE8CDE}" type="presParOf" srcId="{356BE3C9-04E3-49B3-A43A-EEB11453DC68}" destId="{705DAEB2-815D-4C0C-B094-A17E665436B3}" srcOrd="0" destOrd="0" presId="urn:microsoft.com/office/officeart/2005/8/layout/hierarchy6"/>
    <dgm:cxn modelId="{3E39D098-2283-4885-9108-56A3D198DCAD}" type="presParOf" srcId="{356BE3C9-04E3-49B3-A43A-EEB11453DC68}" destId="{34381113-7453-4B21-A14B-5E58AC44F817}" srcOrd="1" destOrd="0" presId="urn:microsoft.com/office/officeart/2005/8/layout/hierarchy6"/>
    <dgm:cxn modelId="{4AD0E17D-E184-4D81-B60E-5C549F55FAA9}" type="presParOf" srcId="{34381113-7453-4B21-A14B-5E58AC44F817}" destId="{867765CC-0AE1-4F4B-92A5-5282F76C8763}" srcOrd="0" destOrd="0" presId="urn:microsoft.com/office/officeart/2005/8/layout/hierarchy6"/>
    <dgm:cxn modelId="{EA4CA886-097E-4327-96A2-2C8927B9FF37}" type="presParOf" srcId="{34381113-7453-4B21-A14B-5E58AC44F817}" destId="{D1B9A360-B884-4D17-868D-3082ACD4F60A}" srcOrd="1" destOrd="0" presId="urn:microsoft.com/office/officeart/2005/8/layout/hierarchy6"/>
    <dgm:cxn modelId="{34B12EFC-A21A-45E0-BDFF-4FB4F7E29F65}" type="presParOf" srcId="{D1B9A360-B884-4D17-868D-3082ACD4F60A}" destId="{22368A7F-9957-42DF-9814-F38A9BBC3F02}" srcOrd="0" destOrd="0" presId="urn:microsoft.com/office/officeart/2005/8/layout/hierarchy6"/>
    <dgm:cxn modelId="{F8EC353A-81BF-402B-92DB-839B4257966B}" type="presParOf" srcId="{D1B9A360-B884-4D17-868D-3082ACD4F60A}" destId="{72C233E3-F088-4BB1-88E6-24A504049880}" srcOrd="1" destOrd="0" presId="urn:microsoft.com/office/officeart/2005/8/layout/hierarchy6"/>
    <dgm:cxn modelId="{EC9EACB4-15C3-41FA-ACAF-8E2F49F1B92A}" type="presParOf" srcId="{8DB2FD93-989F-41C6-9E8F-ECE4B67E249F}" destId="{530174D0-B9F2-4029-94A5-B97A8ABE2E3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7A878-C099-405C-B353-1B5D78FF70CE}">
      <dsp:nvSpPr>
        <dsp:cNvPr id="0" name=""/>
        <dsp:cNvSpPr/>
      </dsp:nvSpPr>
      <dsp:spPr>
        <a:xfrm>
          <a:off x="4285423" y="2196"/>
          <a:ext cx="2601934" cy="52621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Type de variable</a:t>
          </a:r>
          <a:endParaRPr lang="fr-FR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00835" y="17608"/>
        <a:ext cx="2571110" cy="495390"/>
      </dsp:txXfrm>
    </dsp:sp>
    <dsp:sp modelId="{3AC086DB-E1CB-4007-90E5-00DED2739A36}">
      <dsp:nvSpPr>
        <dsp:cNvPr id="0" name=""/>
        <dsp:cNvSpPr/>
      </dsp:nvSpPr>
      <dsp:spPr>
        <a:xfrm>
          <a:off x="2733541" y="528410"/>
          <a:ext cx="2852849" cy="237545"/>
        </a:xfrm>
        <a:custGeom>
          <a:avLst/>
          <a:gdLst/>
          <a:ahLst/>
          <a:cxnLst/>
          <a:rect l="0" t="0" r="0" b="0"/>
          <a:pathLst>
            <a:path>
              <a:moveTo>
                <a:pt x="2852849" y="0"/>
              </a:moveTo>
              <a:lnTo>
                <a:pt x="2852849" y="118772"/>
              </a:lnTo>
              <a:lnTo>
                <a:pt x="0" y="118772"/>
              </a:lnTo>
              <a:lnTo>
                <a:pt x="0" y="237545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E8E1A-89AE-474E-B6A1-F9C7CE05CB07}">
      <dsp:nvSpPr>
        <dsp:cNvPr id="0" name=""/>
        <dsp:cNvSpPr/>
      </dsp:nvSpPr>
      <dsp:spPr>
        <a:xfrm>
          <a:off x="1635577" y="765956"/>
          <a:ext cx="2195929" cy="46922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Qualitative</a:t>
          </a:r>
          <a:endParaRPr lang="fr-FR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9320" y="779699"/>
        <a:ext cx="2168443" cy="441737"/>
      </dsp:txXfrm>
    </dsp:sp>
    <dsp:sp modelId="{D2864E5E-25C4-4669-BE80-2948B039F4CB}">
      <dsp:nvSpPr>
        <dsp:cNvPr id="0" name=""/>
        <dsp:cNvSpPr/>
      </dsp:nvSpPr>
      <dsp:spPr>
        <a:xfrm>
          <a:off x="1403509" y="1235180"/>
          <a:ext cx="1330032" cy="326899"/>
        </a:xfrm>
        <a:custGeom>
          <a:avLst/>
          <a:gdLst/>
          <a:ahLst/>
          <a:cxnLst/>
          <a:rect l="0" t="0" r="0" b="0"/>
          <a:pathLst>
            <a:path>
              <a:moveTo>
                <a:pt x="1330032" y="0"/>
              </a:moveTo>
              <a:lnTo>
                <a:pt x="1330032" y="163449"/>
              </a:lnTo>
              <a:lnTo>
                <a:pt x="0" y="163449"/>
              </a:lnTo>
              <a:lnTo>
                <a:pt x="0" y="326899"/>
              </a:lnTo>
            </a:path>
          </a:pathLst>
        </a:custGeom>
        <a:noFill/>
        <a:ln w="25400" cap="flat" cmpd="sng" algn="ctr">
          <a:solidFill>
            <a:srgbClr val="0F628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4BF662-300D-447C-9BB0-82242ED1745F}">
      <dsp:nvSpPr>
        <dsp:cNvPr id="0" name=""/>
        <dsp:cNvSpPr/>
      </dsp:nvSpPr>
      <dsp:spPr>
        <a:xfrm>
          <a:off x="0" y="1562079"/>
          <a:ext cx="2807018" cy="3550488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Nominale / catégorielle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Sexe (H/F)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Langue maternelle (Fr/All/It/Autre)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Modalités de réponse ou catégories ou étiquettes qui </a:t>
          </a:r>
          <a:r>
            <a:rPr lang="fr-CH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s’excluent mutuellement </a:t>
          </a:r>
          <a:r>
            <a:rPr lang="fr-CH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(on ne peut pas appartenir à plusieurs catégories en même temps) et sont </a:t>
          </a:r>
          <a:r>
            <a:rPr lang="fr-CH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exhaustives</a:t>
          </a:r>
          <a:r>
            <a:rPr lang="fr-CH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(tout le monde appartient à une catégorie)</a:t>
          </a:r>
          <a:endParaRPr lang="fr-FR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215" y="1644294"/>
        <a:ext cx="2642588" cy="3386058"/>
      </dsp:txXfrm>
    </dsp:sp>
    <dsp:sp modelId="{F1A68DF5-3571-4A7B-A86F-5DBBAC3270B8}">
      <dsp:nvSpPr>
        <dsp:cNvPr id="0" name=""/>
        <dsp:cNvSpPr/>
      </dsp:nvSpPr>
      <dsp:spPr>
        <a:xfrm>
          <a:off x="2733541" y="1235180"/>
          <a:ext cx="1280243" cy="346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155"/>
              </a:lnTo>
              <a:lnTo>
                <a:pt x="1280243" y="173155"/>
              </a:lnTo>
              <a:lnTo>
                <a:pt x="1280243" y="346310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E5B1E-00A1-4898-84B4-D38BCD83970A}">
      <dsp:nvSpPr>
        <dsp:cNvPr id="0" name=""/>
        <dsp:cNvSpPr/>
      </dsp:nvSpPr>
      <dsp:spPr>
        <a:xfrm>
          <a:off x="2959296" y="1581490"/>
          <a:ext cx="2108978" cy="3531077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Ordinale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Echelle de Likert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(pas du tout/un </a:t>
          </a: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peu/beaucoup/très</a:t>
          </a: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Comme nominale mais en plus les modalités de réponse </a:t>
          </a:r>
          <a:r>
            <a:rPr lang="fr-CH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sont </a:t>
          </a:r>
          <a:r>
            <a:rPr lang="fr-CH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hiérarchisées</a:t>
          </a:r>
          <a:r>
            <a:rPr lang="fr-CH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(on peut les ordonner du plus grand au plus petit)</a:t>
          </a:r>
          <a:endParaRPr lang="fr-FR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21066" y="1643260"/>
        <a:ext cx="1985438" cy="3407537"/>
      </dsp:txXfrm>
    </dsp:sp>
    <dsp:sp modelId="{9FEFA938-0D1E-4679-821D-89982B089800}">
      <dsp:nvSpPr>
        <dsp:cNvPr id="0" name=""/>
        <dsp:cNvSpPr/>
      </dsp:nvSpPr>
      <dsp:spPr>
        <a:xfrm>
          <a:off x="5586390" y="528410"/>
          <a:ext cx="571871" cy="348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105"/>
              </a:lnTo>
              <a:lnTo>
                <a:pt x="571871" y="174105"/>
              </a:lnTo>
              <a:lnTo>
                <a:pt x="571871" y="34821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DAEB2-815D-4C0C-B094-A17E665436B3}">
      <dsp:nvSpPr>
        <dsp:cNvPr id="0" name=""/>
        <dsp:cNvSpPr/>
      </dsp:nvSpPr>
      <dsp:spPr>
        <a:xfrm>
          <a:off x="5095869" y="876621"/>
          <a:ext cx="2124785" cy="469041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Quantitative</a:t>
          </a:r>
          <a:endParaRPr lang="fr-FR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09607" y="890359"/>
        <a:ext cx="2097309" cy="441565"/>
      </dsp:txXfrm>
    </dsp:sp>
    <dsp:sp modelId="{867765CC-0AE1-4F4B-92A5-5282F76C8763}">
      <dsp:nvSpPr>
        <dsp:cNvPr id="0" name=""/>
        <dsp:cNvSpPr/>
      </dsp:nvSpPr>
      <dsp:spPr>
        <a:xfrm>
          <a:off x="6158262" y="1345662"/>
          <a:ext cx="246309" cy="283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790"/>
              </a:lnTo>
              <a:lnTo>
                <a:pt x="246309" y="141790"/>
              </a:lnTo>
              <a:lnTo>
                <a:pt x="246309" y="283580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68A7F-9957-42DF-9814-F38A9BBC3F02}">
      <dsp:nvSpPr>
        <dsp:cNvPr id="0" name=""/>
        <dsp:cNvSpPr/>
      </dsp:nvSpPr>
      <dsp:spPr>
        <a:xfrm>
          <a:off x="5304183" y="1629243"/>
          <a:ext cx="2200776" cy="3483324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Continue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Âge en années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Valeurs numériques avec un </a:t>
          </a:r>
          <a:r>
            <a:rPr lang="fr-CH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intervalle égal entre chaque valeur </a:t>
          </a:r>
          <a:r>
            <a:rPr lang="fr-CH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(même écart entre 1 et 2 qu’entre 2 et 3).</a:t>
          </a:r>
          <a:endParaRPr lang="fr-FR" sz="1600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68642" y="1693702"/>
        <a:ext cx="2071858" cy="3354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7A878-C099-405C-B353-1B5D78FF70CE}">
      <dsp:nvSpPr>
        <dsp:cNvPr id="0" name=""/>
        <dsp:cNvSpPr/>
      </dsp:nvSpPr>
      <dsp:spPr>
        <a:xfrm>
          <a:off x="3438650" y="0"/>
          <a:ext cx="2852908" cy="85561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Type de variable</a:t>
          </a:r>
          <a:endParaRPr lang="fr-FR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63710" y="25060"/>
        <a:ext cx="2802788" cy="805496"/>
      </dsp:txXfrm>
    </dsp:sp>
    <dsp:sp modelId="{3AC086DB-E1CB-4007-90E5-00DED2739A36}">
      <dsp:nvSpPr>
        <dsp:cNvPr id="0" name=""/>
        <dsp:cNvSpPr/>
      </dsp:nvSpPr>
      <dsp:spPr>
        <a:xfrm>
          <a:off x="2897064" y="855616"/>
          <a:ext cx="1968039" cy="354414"/>
        </a:xfrm>
        <a:custGeom>
          <a:avLst/>
          <a:gdLst/>
          <a:ahLst/>
          <a:cxnLst/>
          <a:rect l="0" t="0" r="0" b="0"/>
          <a:pathLst>
            <a:path>
              <a:moveTo>
                <a:pt x="1968039" y="0"/>
              </a:moveTo>
              <a:lnTo>
                <a:pt x="1968039" y="177207"/>
              </a:lnTo>
              <a:lnTo>
                <a:pt x="0" y="177207"/>
              </a:lnTo>
              <a:lnTo>
                <a:pt x="0" y="354414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E8E1A-89AE-474E-B6A1-F9C7CE05CB07}">
      <dsp:nvSpPr>
        <dsp:cNvPr id="0" name=""/>
        <dsp:cNvSpPr/>
      </dsp:nvSpPr>
      <dsp:spPr>
        <a:xfrm>
          <a:off x="1693194" y="1210030"/>
          <a:ext cx="2407741" cy="77031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Qualitative</a:t>
          </a:r>
          <a:endParaRPr lang="fr-FR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5756" y="1232592"/>
        <a:ext cx="2362617" cy="725188"/>
      </dsp:txXfrm>
    </dsp:sp>
    <dsp:sp modelId="{D2864E5E-25C4-4669-BE80-2948B039F4CB}">
      <dsp:nvSpPr>
        <dsp:cNvPr id="0" name=""/>
        <dsp:cNvSpPr/>
      </dsp:nvSpPr>
      <dsp:spPr>
        <a:xfrm>
          <a:off x="1681732" y="1980342"/>
          <a:ext cx="1215332" cy="308124"/>
        </a:xfrm>
        <a:custGeom>
          <a:avLst/>
          <a:gdLst/>
          <a:ahLst/>
          <a:cxnLst/>
          <a:rect l="0" t="0" r="0" b="0"/>
          <a:pathLst>
            <a:path>
              <a:moveTo>
                <a:pt x="1215332" y="0"/>
              </a:moveTo>
              <a:lnTo>
                <a:pt x="1215332" y="154062"/>
              </a:lnTo>
              <a:lnTo>
                <a:pt x="0" y="154062"/>
              </a:lnTo>
              <a:lnTo>
                <a:pt x="0" y="308124"/>
              </a:lnTo>
            </a:path>
          </a:pathLst>
        </a:custGeom>
        <a:noFill/>
        <a:ln w="25400" cap="flat" cmpd="sng" algn="ctr">
          <a:solidFill>
            <a:srgbClr val="0F628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4BF662-300D-447C-9BB0-82242ED1745F}">
      <dsp:nvSpPr>
        <dsp:cNvPr id="0" name=""/>
        <dsp:cNvSpPr/>
      </dsp:nvSpPr>
      <dsp:spPr>
        <a:xfrm>
          <a:off x="616725" y="2288467"/>
          <a:ext cx="2130012" cy="239499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Nominale</a:t>
          </a:r>
        </a:p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672"/>
            </a:spcAft>
            <a:buClrTx/>
            <a:buSzTx/>
            <a:buFontTx/>
            <a:buNone/>
            <a:tabLst/>
            <a:defRPr/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-Diagnostic (absent / présent)</a:t>
          </a:r>
        </a:p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672"/>
            </a:spcAft>
            <a:buClrTx/>
            <a:buSzTx/>
            <a:buFontTx/>
            <a:buNone/>
            <a:tabLst/>
            <a:defRPr/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-Etat civil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672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-Localisation du cancer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672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-Appareil de mesure</a:t>
          </a:r>
          <a:endParaRPr lang="fr-FR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9111" y="2350853"/>
        <a:ext cx="2005240" cy="2270220"/>
      </dsp:txXfrm>
    </dsp:sp>
    <dsp:sp modelId="{F1A68DF5-3571-4A7B-A86F-5DBBAC3270B8}">
      <dsp:nvSpPr>
        <dsp:cNvPr id="0" name=""/>
        <dsp:cNvSpPr/>
      </dsp:nvSpPr>
      <dsp:spPr>
        <a:xfrm>
          <a:off x="2897064" y="1980342"/>
          <a:ext cx="1238326" cy="3081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062"/>
              </a:lnTo>
              <a:lnTo>
                <a:pt x="1238326" y="154062"/>
              </a:lnTo>
              <a:lnTo>
                <a:pt x="1238326" y="308124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E5B1E-00A1-4898-84B4-D38BCD83970A}">
      <dsp:nvSpPr>
        <dsp:cNvPr id="0" name=""/>
        <dsp:cNvSpPr/>
      </dsp:nvSpPr>
      <dsp:spPr>
        <a:xfrm>
          <a:off x="3093378" y="2288467"/>
          <a:ext cx="2084025" cy="2392050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Ordinale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-Niveau socio-économique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-Notes alphabétiques (A, B, C, etc.)…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-Degré de gravité </a:t>
          </a:r>
          <a:endParaRPr lang="fr-FR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4417" y="2349506"/>
        <a:ext cx="1961947" cy="2269972"/>
      </dsp:txXfrm>
    </dsp:sp>
    <dsp:sp modelId="{9FEFA938-0D1E-4679-821D-89982B089800}">
      <dsp:nvSpPr>
        <dsp:cNvPr id="0" name=""/>
        <dsp:cNvSpPr/>
      </dsp:nvSpPr>
      <dsp:spPr>
        <a:xfrm>
          <a:off x="4865104" y="855616"/>
          <a:ext cx="1837026" cy="3630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520"/>
              </a:lnTo>
              <a:lnTo>
                <a:pt x="1837026" y="181520"/>
              </a:lnTo>
              <a:lnTo>
                <a:pt x="1837026" y="363041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DAEB2-815D-4C0C-B094-A17E665436B3}">
      <dsp:nvSpPr>
        <dsp:cNvPr id="0" name=""/>
        <dsp:cNvSpPr/>
      </dsp:nvSpPr>
      <dsp:spPr>
        <a:xfrm>
          <a:off x="5537263" y="1218658"/>
          <a:ext cx="2329735" cy="770312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Quantitative</a:t>
          </a:r>
          <a:endParaRPr lang="fr-FR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59825" y="1241220"/>
        <a:ext cx="2284611" cy="725188"/>
      </dsp:txXfrm>
    </dsp:sp>
    <dsp:sp modelId="{867765CC-0AE1-4F4B-92A5-5282F76C8763}">
      <dsp:nvSpPr>
        <dsp:cNvPr id="0" name=""/>
        <dsp:cNvSpPr/>
      </dsp:nvSpPr>
      <dsp:spPr>
        <a:xfrm>
          <a:off x="6656411" y="1988970"/>
          <a:ext cx="91440" cy="2595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9527"/>
              </a:lnTo>
            </a:path>
          </a:pathLst>
        </a:cu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68A7F-9957-42DF-9814-F38A9BBC3F02}">
      <dsp:nvSpPr>
        <dsp:cNvPr id="0" name=""/>
        <dsp:cNvSpPr/>
      </dsp:nvSpPr>
      <dsp:spPr>
        <a:xfrm>
          <a:off x="5524044" y="2248497"/>
          <a:ext cx="2356172" cy="2504030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Continue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fr-FR" sz="16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Nbre</a:t>
          </a: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d’enfants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-Revenus en CHF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-Température en °C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-Poids en kg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-Taux de cholestérol</a:t>
          </a:r>
          <a:endParaRPr lang="fr-FR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93054" y="2317507"/>
        <a:ext cx="2218152" cy="2366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757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FE7F4-1311-415E-ACD9-63EA5342CF59}" type="datetimeFigureOut">
              <a:rPr lang="fr-FR" smtClean="0"/>
              <a:pPr/>
              <a:t>03/11/2018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90269"/>
            <a:ext cx="548640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C4355-E868-4F4F-B16E-CF0E1E45B25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25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95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683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01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810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227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C4355-E868-4F4F-B16E-CF0E1E45B25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830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file:////Users/alinedeschenaux/Desktop/HEdS-Fr/PPT/links/Heds-FR_RVB.png" TargetMode="External"/><Relationship Id="rId5" Type="http://schemas.openxmlformats.org/officeDocument/2006/relationships/image" Target="../media/image3.png"/><Relationship Id="rId4" Type="http://schemas.openxmlformats.org/officeDocument/2006/relationships/image" Target="file:////Users/alinedeschenaux/Desktop/hes-so.png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image" Target="file:////Users/alinedeschenaux/Desktop/hes-so.p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file:////Users/alinedeschenaux/Desktop/HEdS-Fr/PPT/links/Heds-FR_RVB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file:////Users/alinedeschenaux/Desktop/hes-so.png" TargetMode="Externa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file:////Users/alinedeschenaux/Desktop/hes-so.png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file:////Users/alinedeschenaux/Desktop/hes-so.png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file:////Users/alinedeschenaux/Desktop/hes-so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file:////Users/alinedeschenaux/Desktop/hes-so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file:////Users/alinedeschenaux/Desktop/hes-so.png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file:////Users/alinedeschenaux/Desktop/hes-so.png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file:////Users/alinedeschenaux/Desktop/hes-so.p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_ p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971600" y="6032500"/>
            <a:ext cx="6019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22" y="6095103"/>
            <a:ext cx="1070458" cy="56939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B90EAA6-ADDC-974A-A85B-7424FD414E9B}"/>
              </a:ext>
            </a:extLst>
          </p:cNvPr>
          <p:cNvPicPr>
            <a:picLocks noChangeAspect="1"/>
          </p:cNvPicPr>
          <p:nvPr userDrawn="1"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225"/>
            <a:ext cx="2554646" cy="703127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3DCDFA00-1F9B-FE4E-8D13-D9F63A23990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63021" y="2611263"/>
            <a:ext cx="7481394" cy="3838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cap="none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Sous-titre </a:t>
            </a:r>
            <a:endParaRPr lang="fr-CH" noProof="0" dirty="0"/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5122CC51-DF5B-3644-8580-C3309A99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21" y="2023359"/>
            <a:ext cx="7488833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95C1EDB-AFD1-FD44-97A5-904B85A0A1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79038" y="5373217"/>
            <a:ext cx="3592962" cy="5703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Prénom 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+ 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E8390E-7997-E143-A31E-6308AB32341B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C8517-4583-114C-9CF0-7D9A8E3E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36" y="1946055"/>
            <a:ext cx="6770092" cy="8639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425033-D3E6-0841-8E63-3E7AC169EA2F}"/>
              </a:ext>
            </a:extLst>
          </p:cNvPr>
          <p:cNvSpPr/>
          <p:nvPr userDrawn="1"/>
        </p:nvSpPr>
        <p:spPr>
          <a:xfrm>
            <a:off x="754236" y="4818480"/>
            <a:ext cx="24496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Haute école de santé Fribourg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Hochschule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für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Gesundheit</a:t>
            </a:r>
            <a:r>
              <a:rPr lang="fr-FR" sz="1100" dirty="0">
                <a:solidFill>
                  <a:schemeClr val="bg1"/>
                </a:solidFill>
              </a:rPr>
              <a:t> Freiburg</a:t>
            </a:r>
          </a:p>
          <a:p>
            <a:r>
              <a:rPr lang="fr-FR" sz="1100" dirty="0">
                <a:solidFill>
                  <a:schemeClr val="bg1"/>
                </a:solidFill>
              </a:rPr>
              <a:t>Route des Arsenaux 16a</a:t>
            </a:r>
          </a:p>
          <a:p>
            <a:r>
              <a:rPr lang="fr-FR" sz="1100" dirty="0">
                <a:solidFill>
                  <a:schemeClr val="bg1"/>
                </a:solidFill>
              </a:rPr>
              <a:t>1700 Fribourg/Freiburg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3FC828-1B92-F44B-8D82-F92ED51BEEED}"/>
              </a:ext>
            </a:extLst>
          </p:cNvPr>
          <p:cNvSpPr/>
          <p:nvPr userDrawn="1"/>
        </p:nvSpPr>
        <p:spPr>
          <a:xfrm>
            <a:off x="3347864" y="4987757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100" dirty="0" err="1">
                <a:solidFill>
                  <a:schemeClr val="bg1"/>
                </a:solidFill>
              </a:rPr>
              <a:t>T</a:t>
            </a:r>
            <a:r>
              <a:rPr lang="fr-FR" sz="1100" dirty="0">
                <a:solidFill>
                  <a:schemeClr val="bg1"/>
                </a:solidFill>
              </a:rPr>
              <a:t>. 026 429 60 00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heds@hefr.ch</a:t>
            </a:r>
            <a:r>
              <a:rPr lang="fr-FR" sz="1100" dirty="0">
                <a:solidFill>
                  <a:schemeClr val="bg1"/>
                </a:solidFill>
              </a:rPr>
              <a:t>	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www.heds-fr.ch</a:t>
            </a:r>
            <a:r>
              <a:rPr lang="fr-FR" sz="1100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6FEEA8-1FCE-F64E-A34C-6D138D4268B0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C6E457-437B-E946-9150-A9826E125F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6E6E9F-A061-5D46-9E5E-BCC7258A31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98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573776-32A6-364B-94CD-58D2CF852CD1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767F43-D987-124E-9F13-0EF0116675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72FAAF-EA75-2E44-8944-F07B3FF0C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  <p:sp>
        <p:nvSpPr>
          <p:cNvPr id="25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63021" y="2611263"/>
            <a:ext cx="7481394" cy="3838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cap="none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 dirty="0"/>
              <a:t>Sous-titre </a:t>
            </a:r>
            <a:endParaRPr lang="fr-CH" noProof="0" dirty="0"/>
          </a:p>
        </p:txBody>
      </p:sp>
      <p:sp>
        <p:nvSpPr>
          <p:cNvPr id="26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979038" y="5373217"/>
            <a:ext cx="3592962" cy="5703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Nom Prénom 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971600" y="6032500"/>
            <a:ext cx="6019800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none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22" y="6095103"/>
            <a:ext cx="1070458" cy="56939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730AE07-9F29-5643-9599-73D7F65AC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21" y="2023359"/>
            <a:ext cx="7488833" cy="57606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B90EAA6-ADDC-974A-A85B-7424FD414E9B}"/>
              </a:ext>
            </a:extLst>
          </p:cNvPr>
          <p:cNvPicPr>
            <a:picLocks noChangeAspect="1"/>
          </p:cNvPicPr>
          <p:nvPr userDrawn="1"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0225"/>
            <a:ext cx="2554646" cy="703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257A1-6B3D-EC4E-8C4E-9C84BFF13089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C601DB8-3ACC-2F4B-A012-D63DF9DB9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671303"/>
            <a:ext cx="7920880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Sous-titre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D52AEA-AD92-6144-919A-CA6827A029CD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F4BD447-498B-2C4F-ADE1-8A0E630E35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2041063"/>
            <a:ext cx="7920037" cy="409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A82676-9E96-CF4D-867A-DDDFA1969E28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292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193242-DBF1-B247-96F8-0DA6379C1DDF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E1E116-91DA-C14A-94F8-D71EE6A7B52E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83D6CFDC-6E5E-3545-90F0-2B5D06307F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673777"/>
            <a:ext cx="7920037" cy="409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CC5AB-5780-DB44-B191-787E9D72837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66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D45EB-D62F-0B48-835A-82A3F0CFDBF7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969854DC-383E-2049-B8C1-63DC3E559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9A90AC30-F7C1-A14E-BECA-780A256550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1671303"/>
            <a:ext cx="7920037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252C98-92B5-F94E-8A65-5076D081F526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EC298A-9CCA-7C4A-A78D-39AE63F618EA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18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puces (2 colonn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ABC56F-E8BA-BF49-AD20-8BE6D80614EF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DB38BA6-13C6-A34E-9D10-146102C6F5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24" y="1671303"/>
            <a:ext cx="3816424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1596AB-BCD0-4845-8DA0-91039D1F7118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168C0054-97CE-DB44-AEFA-DD1CCD5892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568" y="1671302"/>
            <a:ext cx="3816424" cy="41052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DB7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DB7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1"/>
            <a:endParaRPr lang="fr-FR" dirty="0"/>
          </a:p>
          <a:p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D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Premier niveau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891CA8-C142-2C43-950F-A8198279F59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06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ob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0C30D-775A-934B-B79B-3B6E2145734D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F93D3D-FC6C-DC40-A9DC-347C3F71E99F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BE443E6-FEA8-854D-8151-1A42D8CEA7B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83568" y="1671303"/>
            <a:ext cx="7920880" cy="4248472"/>
          </a:xfrm>
          <a:prstGeom prst="rect">
            <a:avLst/>
          </a:prstGeom>
        </p:spPr>
        <p:txBody>
          <a:bodyPr lIns="0" tIns="46800" rIns="0"/>
          <a:lstStyle>
            <a:lvl1pPr marL="126900" indent="0"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dirty="0"/>
              <a:t>Sous-titre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26B5B6-09CC-284E-8174-DEEE74DF9647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87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+ texte + sous-titre + obj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00C30D-775A-934B-B79B-3B6E2145734D}"/>
              </a:ext>
            </a:extLst>
          </p:cNvPr>
          <p:cNvSpPr/>
          <p:nvPr userDrawn="1"/>
        </p:nvSpPr>
        <p:spPr>
          <a:xfrm>
            <a:off x="0" y="1412776"/>
            <a:ext cx="9144000" cy="5445223"/>
          </a:xfrm>
          <a:prstGeom prst="rect">
            <a:avLst/>
          </a:prstGeom>
          <a:solidFill>
            <a:srgbClr val="ACA39A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itre 15">
            <a:extLst>
              <a:ext uri="{FF2B5EF4-FFF2-40B4-BE49-F238E27FC236}">
                <a16:creationId xmlns:a16="http://schemas.microsoft.com/office/drawing/2014/main" id="{04FFAE0A-E459-F843-B495-A9CC33831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68" y="950152"/>
            <a:ext cx="7920880" cy="360040"/>
          </a:xfrm>
        </p:spPr>
        <p:txBody>
          <a:bodyPr/>
          <a:lstStyle/>
          <a:p>
            <a:r>
              <a:rPr lang="fr-FR" dirty="0"/>
              <a:t>Titre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F93D3D-FC6C-DC40-A9DC-347C3F71E99F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DBE443E6-FEA8-854D-8151-1A42D8CEA7B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3419872" y="1671303"/>
            <a:ext cx="5184576" cy="4265806"/>
          </a:xfrm>
          <a:prstGeom prst="rect">
            <a:avLst/>
          </a:prstGeom>
        </p:spPr>
        <p:txBody>
          <a:bodyPr lIns="0" tIns="46800" rIns="0"/>
          <a:lstStyle>
            <a:lvl1pPr marL="126900" indent="0">
              <a:buNone/>
              <a:defRPr sz="18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Char char="•"/>
              <a:defRPr sz="1600" b="0"/>
            </a:lvl2pPr>
            <a:lvl3pPr marL="1073150" indent="-215900">
              <a:buClr>
                <a:schemeClr val="tx1">
                  <a:lumMod val="75000"/>
                  <a:lumOff val="25000"/>
                </a:schemeClr>
              </a:buClr>
              <a:defRPr sz="1400"/>
            </a:lvl3pPr>
            <a:lvl4pPr marL="1433513" indent="-215900">
              <a:defRPr sz="1200"/>
            </a:lvl4pPr>
            <a:lvl5pPr marL="1700213" indent="-215900">
              <a:buClr>
                <a:schemeClr val="tx1">
                  <a:lumMod val="50000"/>
                  <a:lumOff val="50000"/>
                </a:schemeClr>
              </a:buClr>
              <a:defRPr sz="1200"/>
            </a:lvl5pPr>
            <a:lvl6pPr marL="1908000" indent="-216000">
              <a:defRPr sz="14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79848CA7-81F8-E74B-B1BB-D27E133B09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673776"/>
            <a:ext cx="2519635" cy="42631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Texte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ABB377-8F77-FB43-9EE3-42C391B4F87C}"/>
              </a:ext>
            </a:extLst>
          </p:cNvPr>
          <p:cNvSpPr/>
          <p:nvPr userDrawn="1"/>
        </p:nvSpPr>
        <p:spPr>
          <a:xfrm>
            <a:off x="0" y="1395433"/>
            <a:ext cx="9144000" cy="45719"/>
          </a:xfrm>
          <a:prstGeom prst="rect">
            <a:avLst/>
          </a:prstGeom>
          <a:solidFill>
            <a:srgbClr val="007D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25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E8390E-7997-E143-A31E-6308AB32341B}"/>
              </a:ext>
            </a:extLst>
          </p:cNvPr>
          <p:cNvSpPr/>
          <p:nvPr userDrawn="1"/>
        </p:nvSpPr>
        <p:spPr>
          <a:xfrm>
            <a:off x="0" y="1397034"/>
            <a:ext cx="9144000" cy="4546565"/>
          </a:xfrm>
          <a:prstGeom prst="rect">
            <a:avLst/>
          </a:prstGeom>
          <a:gradFill>
            <a:gsLst>
              <a:gs pos="0">
                <a:srgbClr val="007DB7"/>
              </a:gs>
              <a:gs pos="100000">
                <a:srgbClr val="0F628F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E3366">
                  <a:alpha val="90000"/>
                </a:srgb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C8517-4583-114C-9CF0-7D9A8E3E6B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4236" y="1946055"/>
            <a:ext cx="6770092" cy="8639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E6E3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 de votre attention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6FEEA8-1FCE-F64E-A34C-6D138D4268B0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404" y="6159429"/>
            <a:ext cx="895350" cy="4762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C6E457-437B-E946-9150-A9826E125F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2285">
            <a:off x="6955600" y="29087"/>
            <a:ext cx="3569108" cy="3569108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96E6E9F-A061-5D46-9E5E-BCC7258A31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010">
            <a:off x="-2755947" y="4105792"/>
            <a:ext cx="3569108" cy="3569108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75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/Users/alinedeschenaux/Desktop/HEdS-Fr/PPT/links/Heds-FR_RVB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33173"/>
            <a:ext cx="1551302" cy="426972"/>
          </a:xfrm>
          <a:prstGeom prst="rect">
            <a:avLst/>
          </a:prstGeom>
        </p:spPr>
      </p:pic>
      <p:sp>
        <p:nvSpPr>
          <p:cNvPr id="8" name="Espace réservé du titre 7">
            <a:extLst>
              <a:ext uri="{FF2B5EF4-FFF2-40B4-BE49-F238E27FC236}">
                <a16:creationId xmlns:a16="http://schemas.microsoft.com/office/drawing/2014/main" id="{DCE243E2-FC78-2241-AE27-1A349D8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50152"/>
            <a:ext cx="788670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0" r:id="rId3"/>
    <p:sldLayoutId id="2147483672" r:id="rId4"/>
    <p:sldLayoutId id="2147483650" r:id="rId5"/>
    <p:sldLayoutId id="2147483652" r:id="rId6"/>
    <p:sldLayoutId id="2147483671" r:id="rId7"/>
    <p:sldLayoutId id="2147483674" r:id="rId8"/>
    <p:sldLayoutId id="2147483655" r:id="rId9"/>
    <p:sldLayoutId id="2147483675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i="0" u="none" cap="none" baseline="0">
          <a:solidFill>
            <a:srgbClr val="007DB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3366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7DB7"/>
        </a:buClr>
        <a:buFont typeface="Arial" panose="020B0604020202020204" pitchFamily="34" charset="0"/>
        <a:buChar char="•"/>
        <a:defRPr sz="2000" b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09625" indent="-28575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 pitchFamily="34" charset="0"/>
        <a:buChar char="•"/>
        <a:defRPr sz="1600" b="0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35385"/>
        </a:buClr>
        <a:buFont typeface="Arial"/>
        <a:buChar char="•"/>
        <a:defRPr sz="1800" b="0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343025" indent="-28575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 pitchFamily="34" charset="0"/>
        <a:buChar char="•"/>
        <a:defRPr sz="1600">
          <a:solidFill>
            <a:schemeClr val="tx1">
              <a:lumMod val="75000"/>
              <a:lumOff val="25000"/>
            </a:schemeClr>
          </a:solidFill>
          <a:latin typeface="+mn-lt"/>
        </a:defRPr>
      </a:lvl4pPr>
      <a:lvl5pPr marL="1790700" indent="-228600" algn="l" rtl="0" eaLnBrk="1" fontAlgn="base" hangingPunct="1">
        <a:spcBef>
          <a:spcPct val="20000"/>
        </a:spcBef>
        <a:spcAft>
          <a:spcPct val="0"/>
        </a:spcAft>
        <a:buClr>
          <a:srgbClr val="ACA39A"/>
        </a:buClr>
        <a:buFont typeface="Arial"/>
        <a:buChar char="•"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5pPr>
      <a:lvl6pPr marL="2238375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ACA39A"/>
        </a:buClr>
        <a:buSzTx/>
        <a:buFont typeface="Arial"/>
        <a:buChar char="•"/>
        <a:tabLst/>
        <a:defRPr sz="1400">
          <a:solidFill>
            <a:schemeClr val="tx1">
              <a:lumMod val="75000"/>
              <a:lumOff val="25000"/>
            </a:schemeClr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Volumes/KINGSTON/Links/fondbleu+rond+arc_deg2.png" TargetMode="External"/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13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h/url?sa=i&amp;rct=j&amp;q=&amp;esrc=s&amp;frm=1&amp;source=images&amp;cd=&amp;cad=rja&amp;docid=LpUUH29_q8D_NM&amp;tbnid=IgfBpfw-npyAAM:&amp;ved=0CAUQjRw&amp;url=http://www.healio.com/orthopedics/journals/ortho/%7b1fc33e9c-960c-4096-b3e6-bb878ca74be2%7d/febrile-response-following-megaprosthesis-replacement-for-primary-bone-sarcoma&amp;ei=RzRgUtq-KeLT0QW784HgCw&amp;psig=AFQjCNFV1WdWLrVESPqR9aLZ5Eh2dHcylg&amp;ust=1382122874339765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tags" Target="../tags/tag14.xml"/><Relationship Id="rId6" Type="http://schemas.openxmlformats.org/officeDocument/2006/relationships/hyperlink" Target="http://www.google.ch/url?sa=i&amp;rct=j&amp;q=&amp;esrc=s&amp;frm=1&amp;source=images&amp;cd=&amp;cad=rja&amp;docid=YFTwyzBFqIUJXM&amp;tbnid=0LKfDfnAXo7p8M:&amp;ved=0CAUQjRw&amp;url=http://lamesuredeladouleur.zxq.net/page3.html&amp;ei=LK5NUrLNHKHM0QWLqoAI&amp;bvm=bv.53537100,d.bGE&amp;psig=AFQjCNHO_n802g2HSgxpZ763NrWDilcQvg&amp;ust=1380908923732973" TargetMode="Externa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060848"/>
            <a:ext cx="8768555" cy="29680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BBA2E5-D27E-8540-B800-7ACD4589D99D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599"/>
            <a:ext cx="9144000" cy="481005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7421D04-CFCA-6C4E-A549-E6EC8006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41" y="2163231"/>
            <a:ext cx="4896545" cy="576064"/>
          </a:xfrm>
        </p:spPr>
        <p:txBody>
          <a:bodyPr/>
          <a:lstStyle/>
          <a:p>
            <a:r>
              <a:rPr lang="en-US" sz="3700"/>
              <a:t>Différents types de variables</a:t>
            </a:r>
            <a:endParaRPr lang="fr-FR" sz="370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D40228B-53AA-E649-B2C8-FFCE55194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0614" y="5355588"/>
            <a:ext cx="3811346" cy="570382"/>
          </a:xfrm>
        </p:spPr>
        <p:txBody>
          <a:bodyPr/>
          <a:lstStyle/>
          <a:p>
            <a:r>
              <a:rPr lang="fr-FR" dirty="0" smtClean="0"/>
              <a:t>Sandrine Pihet et Katia Iglesias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3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92"/>
    </mc:Choice>
    <mc:Fallback xmlns="">
      <p:transition spd="slow" advTm="19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/>
              <a:t>Tout dépend de comment on mesure…</a:t>
            </a:r>
            <a:endParaRPr lang="fr-FR" sz="3200" b="1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107502" y="1628800"/>
          <a:ext cx="8856986" cy="5085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7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47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8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5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Echelle de mesure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Décrire :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tendance centrale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(et dispersion)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Illustrer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 un graphique</a:t>
                      </a: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d’association (corrélations)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de prédiction (régressions)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de différences entre 2 groupes (A</a:t>
                      </a:r>
                      <a:r>
                        <a:rPr lang="fr-CH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ou NA)</a:t>
                      </a: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Tester une hypothèse de différences entre plus de 2 groupes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Nominale ou catégorielle</a:t>
                      </a:r>
                      <a:r>
                        <a:rPr lang="fr-CH" sz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(dichotomique)</a:t>
                      </a:r>
                      <a:endParaRPr lang="fr-CH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Categorical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CH" sz="1200" i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dichotomous</a:t>
                      </a: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i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</a:t>
                      </a:r>
                      <a:endParaRPr lang="fr-CH" sz="700" u="non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(fréquences relatives ou</a:t>
                      </a:r>
                      <a:r>
                        <a:rPr lang="fr-CH" sz="1200" u="non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Camembert</a:t>
                      </a:r>
                      <a:endParaRPr lang="fr-CH" sz="700" u="none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</a:t>
                      </a:r>
                      <a:r>
                        <a:rPr lang="fr-CH" sz="1200" u="non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arres de fréquences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Chi-carré (</a:t>
                      </a: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</a:t>
                      </a:r>
                      <a:r>
                        <a:rPr lang="fr-CH" sz="12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Régression logistique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(OR, rapport des chances)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NA: Chi-carré (</a:t>
                      </a: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</a:t>
                      </a:r>
                      <a:r>
                        <a:rPr lang="fr-CH" sz="12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A: Chi-carré de </a:t>
                      </a:r>
                      <a:r>
                        <a:rPr lang="fr-CH" sz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McNemar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NA: Chi-carré (</a:t>
                      </a: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</a:t>
                      </a:r>
                      <a:r>
                        <a:rPr lang="fr-CH" sz="1200" baseline="30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2</a:t>
                      </a: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A: </a:t>
                      </a:r>
                      <a:r>
                        <a:rPr lang="fr-CH" sz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Cochran</a:t>
                      </a:r>
                      <a:endParaRPr lang="fr-CH" sz="7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9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Ordinale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Ordinal</a:t>
                      </a:r>
                      <a:endParaRPr lang="fr-CH" sz="700" i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Médian</a:t>
                      </a:r>
                      <a:endParaRPr lang="fr-CH" sz="700" u="non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(quartiles et étendue)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Boîtes à moustaches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ρ</a:t>
                      </a:r>
                      <a:r>
                        <a:rPr lang="nl-NL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nl-NL" sz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Spearman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NA: Mann-Whitney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A:</a:t>
                      </a:r>
                      <a:r>
                        <a:rPr lang="en-GB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Wilcoxon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NA: </a:t>
                      </a:r>
                      <a:r>
                        <a:rPr lang="nl-NL" sz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Kruskal</a:t>
                      </a:r>
                      <a:r>
                        <a:rPr lang="nl-NL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-Wallis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A: Friedman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8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Quantitative</a:t>
                      </a:r>
                      <a:endParaRPr lang="fr-CH" sz="7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ou continue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i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CH" sz="700" dirty="0" smtClean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Moyenne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écart-type et étendue)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u="non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Barres d’erreurs</a:t>
                      </a:r>
                      <a:endParaRPr lang="fr-CH" sz="700" u="non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Pearson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Régression linéaire 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 </a:t>
                      </a: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</a:t>
                      </a: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ou </a:t>
                      </a:r>
                      <a:r>
                        <a:rPr lang="el-GR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fr-CH" sz="7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0994" marR="309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 + A: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 </a:t>
                      </a:r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nl-NL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Student</a:t>
                      </a:r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 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NA: ANOVA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NA: MANOVA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A: ANOVA</a:t>
                      </a:r>
                      <a:r>
                        <a:rPr lang="fr-CH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à </a:t>
                      </a:r>
                      <a:r>
                        <a:rPr lang="fr-CH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mesures répétées</a:t>
                      </a:r>
                      <a:endParaRPr lang="fr-CH" sz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5085" marR="4508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à coins arrondis 5"/>
          <p:cNvSpPr/>
          <p:nvPr/>
        </p:nvSpPr>
        <p:spPr>
          <a:xfrm>
            <a:off x="107504" y="1628800"/>
            <a:ext cx="1152128" cy="508596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26" y="4445005"/>
            <a:ext cx="537454" cy="7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470" y="3228320"/>
            <a:ext cx="720080" cy="70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02" y="3305646"/>
            <a:ext cx="86697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www.healio.com/~/media/Journals/ORTHO/2013/6_June/10_3928_01477447_20130523_11/fig1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b="8956"/>
          <a:stretch/>
        </p:blipFill>
        <p:spPr bwMode="auto">
          <a:xfrm>
            <a:off x="2555776" y="5698178"/>
            <a:ext cx="1312429" cy="8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8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55"/>
    </mc:Choice>
    <mc:Fallback>
      <p:transition spd="slow" advTm="5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Echelle de mesure</a:t>
            </a:r>
            <a:endParaRPr lang="fr-FR" sz="3200" b="1" dirty="0"/>
          </a:p>
        </p:txBody>
      </p:sp>
      <p:graphicFrame>
        <p:nvGraphicFramePr>
          <p:cNvPr id="14" name="Diagramme 13"/>
          <p:cNvGraphicFramePr/>
          <p:nvPr>
            <p:extLst/>
          </p:nvPr>
        </p:nvGraphicFramePr>
        <p:xfrm>
          <a:off x="395536" y="1628800"/>
          <a:ext cx="8496943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6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50"/>
    </mc:Choice>
    <mc:Fallback>
      <p:transition spd="slow" advTm="20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Echelles de mesure - </a:t>
            </a:r>
            <a:r>
              <a:rPr lang="fr-FR" sz="3200" b="1" dirty="0"/>
              <a:t>exemples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4061617653"/>
              </p:ext>
            </p:extLst>
          </p:nvPr>
        </p:nvGraphicFramePr>
        <p:xfrm>
          <a:off x="251520" y="1628800"/>
          <a:ext cx="8496943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55"/>
    </mc:Choice>
    <mc:Fallback xmlns="">
      <p:transition spd="slow" advTm="9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dirty="0" smtClean="0"/>
              <a:t>Echelles de mesure – attention!!!</a:t>
            </a:r>
            <a:endParaRPr lang="fr-FR" sz="3200" b="1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850" y="1758588"/>
            <a:ext cx="8424614" cy="86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 sz="2000">
                <a:solidFill>
                  <a:srgbClr val="4E4E4E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66666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35385"/>
              </a:buClr>
              <a:buFont typeface="Arial" charset="0"/>
              <a:buChar char="•"/>
              <a:defRPr>
                <a:solidFill>
                  <a:srgbClr val="4E4E4E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D7F72"/>
              </a:buClr>
              <a:buFont typeface="Arial" charset="0"/>
              <a:buChar char="•"/>
              <a:defRPr sz="1600">
                <a:solidFill>
                  <a:srgbClr val="4E4E4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98989"/>
              </a:buClr>
              <a:buFont typeface="Arial" charset="0"/>
              <a:buChar char="•"/>
              <a:defRPr sz="1400">
                <a:solidFill>
                  <a:srgbClr val="4E4E4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70000"/>
              </a:spcBef>
              <a:buFont typeface="Wingdings" pitchFamily="2" charset="2"/>
              <a:buNone/>
            </a:pPr>
            <a:r>
              <a:rPr lang="fr-CH" altLang="fr-F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même concept peut être mesuré de différentes manières:</a:t>
            </a:r>
            <a:endParaRPr lang="fr-CH" altLang="fr-F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929" y="3481844"/>
            <a:ext cx="963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1056" y="2838708"/>
            <a:ext cx="705740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Mineur (&lt;18 ans) / majeur (≥18 ans)</a:t>
            </a:r>
            <a:endParaRPr lang="fr-CH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680" y="3348861"/>
            <a:ext cx="70567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Enfant (0-9) / Préadolescent (10-12) / Adolescent (13-18) / Jeune adulte (18-25)</a:t>
            </a:r>
            <a:endParaRPr lang="fr-CH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1680" y="4167951"/>
            <a:ext cx="194421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années</a:t>
            </a:r>
            <a:endParaRPr lang="fr-CH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95936" y="4177243"/>
            <a:ext cx="194421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mois</a:t>
            </a:r>
            <a:endParaRPr lang="fr-CH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40152" y="4177243"/>
            <a:ext cx="194421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jours</a:t>
            </a:r>
            <a:endParaRPr lang="fr-CH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2607" y="5267816"/>
            <a:ext cx="1641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Douleur</a:t>
            </a:r>
            <a:r>
              <a:rPr lang="fr-F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62103" y="5935052"/>
            <a:ext cx="227405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CH" sz="23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Dolomètre</a:t>
            </a:r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fr-CH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61530" y="4926940"/>
            <a:ext cx="6486934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Présente / absente</a:t>
            </a:r>
            <a:endParaRPr lang="fr-CH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62104" y="5392087"/>
            <a:ext cx="648636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Absente/Faible/Moyenne/Forte/Extrême</a:t>
            </a:r>
            <a:endParaRPr lang="fr-CH" sz="23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http://lamesuredeladouleur.zxq.net/images/echelle3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21" y="5024408"/>
            <a:ext cx="2842068" cy="183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82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57"/>
    </mc:Choice>
    <mc:Fallback xmlns="">
      <p:transition spd="slow" advTm="94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229FB-8789-6649-997D-779A77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200" b="1" dirty="0" smtClean="0"/>
              <a:t>Et d’où viennent les variables?</a:t>
            </a:r>
            <a:endParaRPr lang="fr-FR" sz="3200" b="1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23850" y="6525344"/>
            <a:ext cx="1655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800"/>
              </a:spcBef>
            </a:pPr>
            <a:r>
              <a:rPr lang="fr-CH" sz="16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(</a:t>
            </a:r>
            <a:r>
              <a:rPr lang="fr-CH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Fortin, 2006) </a:t>
            </a:r>
            <a:endParaRPr lang="fr-CH" sz="2400" b="1" dirty="0" smtClean="0">
              <a:solidFill>
                <a:schemeClr val="tx1">
                  <a:lumMod val="85000"/>
                  <a:lumOff val="15000"/>
                </a:schemeClr>
              </a:solidFill>
              <a:sym typeface="Wingdings" pitchFamily="2" charset="2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745198"/>
              </p:ext>
            </p:extLst>
          </p:nvPr>
        </p:nvGraphicFramePr>
        <p:xfrm>
          <a:off x="362597" y="1897400"/>
          <a:ext cx="8529883" cy="477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3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60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H" sz="2000" b="0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Question de recherche</a:t>
                      </a:r>
                      <a:endParaRPr lang="fr-CH" sz="2000" b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0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Concepts</a:t>
                      </a:r>
                      <a:endParaRPr lang="fr-CH" sz="2000" b="0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H" sz="2000" b="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altLang="fr-FR" sz="1400" dirty="0" smtClean="0">
                          <a:solidFill>
                            <a:srgbClr val="738CAA"/>
                          </a:solidFill>
                        </a:rPr>
                        <a:t>Douleur et</a:t>
                      </a:r>
                      <a:r>
                        <a:rPr lang="fr-CH" altLang="fr-FR" sz="1400" baseline="0" dirty="0" smtClean="0">
                          <a:solidFill>
                            <a:srgbClr val="738CAA"/>
                          </a:solidFill>
                        </a:rPr>
                        <a:t> respiration sont liées</a:t>
                      </a:r>
                      <a:endParaRPr lang="fr-CH" sz="1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H" sz="2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1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Opérationnalisation </a:t>
                      </a:r>
                      <a:r>
                        <a:rPr lang="fr-CH" sz="1400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(choix des mesures et méthode)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Hypothèse</a:t>
                      </a:r>
                      <a:endParaRPr lang="fr-CH" altLang="fr-FR" sz="2000" dirty="0" smtClean="0">
                        <a:solidFill>
                          <a:srgbClr val="738CAA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1" i="1" dirty="0" smtClean="0">
                          <a:solidFill>
                            <a:srgbClr val="0070C0"/>
                          </a:solidFill>
                          <a:latin typeface="+mn-lt"/>
                          <a:sym typeface="Wingdings" pitchFamily="2" charset="2"/>
                        </a:rPr>
                        <a:t>Variables</a:t>
                      </a:r>
                      <a:endParaRPr lang="fr-CH" sz="2000" b="1" i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H" sz="2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altLang="fr-FR" sz="1400" dirty="0" smtClean="0">
                          <a:solidFill>
                            <a:srgbClr val="738CAA"/>
                          </a:solidFill>
                        </a:rPr>
                        <a:t>Score au </a:t>
                      </a:r>
                      <a:r>
                        <a:rPr lang="fr-CH" altLang="fr-FR" sz="1400" dirty="0" err="1" smtClean="0">
                          <a:solidFill>
                            <a:srgbClr val="738CAA"/>
                          </a:solidFill>
                        </a:rPr>
                        <a:t>dolomètre</a:t>
                      </a:r>
                      <a:r>
                        <a:rPr lang="fr-CH" altLang="fr-FR" sz="1400" dirty="0" smtClean="0">
                          <a:solidFill>
                            <a:srgbClr val="738CAA"/>
                          </a:solidFill>
                        </a:rPr>
                        <a:t> et fréquence</a:t>
                      </a:r>
                      <a:r>
                        <a:rPr lang="fr-CH" altLang="fr-FR" sz="1400" baseline="0" dirty="0" smtClean="0">
                          <a:solidFill>
                            <a:srgbClr val="738CAA"/>
                          </a:solidFill>
                        </a:rPr>
                        <a:t> respiratoire sont corrélés</a:t>
                      </a:r>
                      <a:endParaRPr lang="fr-CH" sz="1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CH" sz="2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1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Récolte,</a:t>
                      </a:r>
                      <a:r>
                        <a:rPr lang="fr-CH" sz="2000" b="1" baseline="0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 collecte, pass</a:t>
                      </a:r>
                      <a:r>
                        <a:rPr lang="fr-CH" sz="2000" b="1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ation </a:t>
                      </a:r>
                      <a:r>
                        <a:rPr lang="fr-CH" sz="1400" b="0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(selon procédure)</a:t>
                      </a:r>
                      <a:endParaRPr lang="fr-CH" sz="2000" b="0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altLang="fr-FR" sz="2000" dirty="0" smtClean="0">
                          <a:solidFill>
                            <a:srgbClr val="135385"/>
                          </a:solidFill>
                        </a:rPr>
                        <a:t>Données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dirty="0" smtClean="0">
                          <a:solidFill>
                            <a:srgbClr val="135385"/>
                          </a:solidFill>
                        </a:rPr>
                        <a:t>Valeurs</a:t>
                      </a:r>
                      <a:r>
                        <a:rPr lang="fr-CH" sz="2000" baseline="0" dirty="0" smtClean="0">
                          <a:solidFill>
                            <a:srgbClr val="135385"/>
                          </a:solidFill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aseline="0" dirty="0" smtClean="0">
                          <a:solidFill>
                            <a:srgbClr val="135385"/>
                          </a:solidFill>
                        </a:rPr>
                        <a:t>(chiffres, catégories)</a:t>
                      </a:r>
                      <a:endParaRPr lang="fr-CH" sz="2000" dirty="0">
                        <a:solidFill>
                          <a:srgbClr val="13538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CH" sz="12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87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altLang="fr-FR" sz="2000" dirty="0" smtClean="0">
                        <a:solidFill>
                          <a:srgbClr val="13538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200" dirty="0" smtClean="0">
                        <a:solidFill>
                          <a:srgbClr val="13538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1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Analyse</a:t>
                      </a:r>
                      <a:r>
                        <a:rPr lang="fr-CH" sz="2000" b="1" baseline="0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 statistique</a:t>
                      </a:r>
                      <a:endParaRPr lang="fr-CH" sz="2000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dirty="0" smtClean="0">
                          <a:solidFill>
                            <a:srgbClr val="135385"/>
                          </a:solidFill>
                        </a:rPr>
                        <a:t>Résultats</a:t>
                      </a:r>
                      <a:endParaRPr lang="fr-CH" sz="1200" dirty="0" smtClean="0">
                        <a:solidFill>
                          <a:srgbClr val="13538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dirty="0" smtClean="0">
                          <a:solidFill>
                            <a:srgbClr val="135385"/>
                          </a:solidFill>
                        </a:rPr>
                        <a:t>Indices statistiques</a:t>
                      </a:r>
                      <a:endParaRPr lang="fr-CH" sz="1200" dirty="0" smtClean="0">
                        <a:solidFill>
                          <a:srgbClr val="13538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200" b="1" dirty="0" smtClean="0">
                        <a:solidFill>
                          <a:srgbClr val="135385"/>
                        </a:solidFill>
                        <a:latin typeface="+mn-lt"/>
                        <a:sym typeface="Wingdings" pitchFamily="2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200" dirty="0" smtClean="0">
                        <a:solidFill>
                          <a:srgbClr val="13538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200" dirty="0" smtClean="0">
                        <a:solidFill>
                          <a:srgbClr val="13538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1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Interprétation</a:t>
                      </a:r>
                      <a:endParaRPr lang="fr-CH" sz="2000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200" dirty="0" smtClean="0">
                        <a:solidFill>
                          <a:srgbClr val="135385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b="0" dirty="0" smtClean="0">
                          <a:solidFill>
                            <a:srgbClr val="135385"/>
                          </a:solidFill>
                          <a:latin typeface="+mn-lt"/>
                          <a:sym typeface="Wingdings" pitchFamily="2" charset="2"/>
                        </a:rPr>
                        <a:t>Concepts</a:t>
                      </a:r>
                      <a:endParaRPr lang="fr-CH" sz="2000" b="0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2000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Flèche vers le bas 6"/>
          <p:cNvSpPr/>
          <p:nvPr/>
        </p:nvSpPr>
        <p:spPr>
          <a:xfrm>
            <a:off x="4283769" y="2348880"/>
            <a:ext cx="576263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4283769" y="3429000"/>
            <a:ext cx="576263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èche vers le bas 8"/>
          <p:cNvSpPr/>
          <p:nvPr/>
        </p:nvSpPr>
        <p:spPr>
          <a:xfrm>
            <a:off x="4283769" y="4653136"/>
            <a:ext cx="576263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èche vers le bas 9"/>
          <p:cNvSpPr/>
          <p:nvPr/>
        </p:nvSpPr>
        <p:spPr>
          <a:xfrm>
            <a:off x="4283769" y="5877272"/>
            <a:ext cx="576263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008"/>
    </mc:Choice>
    <mc:Fallback xmlns="">
      <p:transition spd="slow" advTm="16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ARTICULATE_SLIDE_COUNT" val="10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1&quot;/&gt;&lt;property id=&quot;20307&quot; value=&quot;274&quot;/&gt;&lt;/object&gt;&lt;object type=&quot;3&quot; unique_id=&quot;10009&quot;&gt;&lt;property id=&quot;20148&quot; value=&quot;5&quot;/&gt;&lt;property id=&quot;20300&quot; value=&quot;Slide 2&quot;/&gt;&lt;property id=&quot;20307&quot; value=&quot;257&quot;/&gt;&lt;/object&gt;&lt;object type=&quot;3&quot; unique_id=&quot;10010&quot;&gt;&lt;property id=&quot;20148&quot; value=&quot;5&quot;/&gt;&lt;property id=&quot;20300&quot; value=&quot;Slide 3&quot;/&gt;&lt;property id=&quot;20307&quot; value=&quot;264&quot;/&gt;&lt;/object&gt;&lt;object type=&quot;3&quot; unique_id=&quot;10011&quot;&gt;&lt;property id=&quot;20148&quot; value=&quot;5&quot;/&gt;&lt;property id=&quot;20300&quot; value=&quot;Slide 4&quot;/&gt;&lt;property id=&quot;20307&quot; value=&quot;265&quot;/&gt;&lt;/object&gt;&lt;object type=&quot;3&quot; unique_id=&quot;10012&quot;&gt;&lt;property id=&quot;20148&quot; value=&quot;5&quot;/&gt;&lt;property id=&quot;20300&quot; value=&quot;Slide 5&quot;/&gt;&lt;property id=&quot;20307&quot; value=&quot;266&quot;/&gt;&lt;/object&gt;&lt;object type=&quot;3&quot; unique_id=&quot;10013&quot;&gt;&lt;property id=&quot;20148&quot; value=&quot;5&quot;/&gt;&lt;property id=&quot;20300&quot; value=&quot;Slide 6&quot;/&gt;&lt;property id=&quot;20307&quot; value=&quot;267&quot;/&gt;&lt;/object&gt;&lt;object type=&quot;3&quot; unique_id=&quot;10014&quot;&gt;&lt;property id=&quot;20148&quot; value=&quot;5&quot;/&gt;&lt;property id=&quot;20300&quot; value=&quot;Slide 7&quot;/&gt;&lt;property id=&quot;20307&quot; value=&quot;268&quot;/&gt;&lt;/object&gt;&lt;object type=&quot;3&quot; unique_id=&quot;10015&quot;&gt;&lt;property id=&quot;20148&quot; value=&quot;5&quot;/&gt;&lt;property id=&quot;20300&quot; value=&quot;Slide 8&quot;/&gt;&lt;property id=&quot;20307&quot; value=&quot;269&quot;/&gt;&lt;/object&gt;&lt;object type=&quot;3&quot; unique_id=&quot;10016&quot;&gt;&lt;property id=&quot;20148&quot; value=&quot;5&quot;/&gt;&lt;property id=&quot;20300&quot; value=&quot;Slide 9&quot;/&gt;&lt;property id=&quot;20307&quot; value=&quot;263&quot;/&gt;&lt;/object&gt;&lt;object type=&quot;3&quot; unique_id=&quot;10017&quot;&gt;&lt;property id=&quot;20148&quot; value=&quot;5&quot;/&gt;&lt;property id=&quot;20300&quot; value=&quot;Slide 10&quot;/&gt;&lt;property id=&quot;20307&quot; value=&quot;270&quot;/&gt;&lt;/object&gt;&lt;/object&gt;&lt;/object&gt;&lt;/database&gt;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3.7|7.2|14.1|3.5|1.2|17.3|2.4|5.4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ésentation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kern="0" cap="all" spc="0" normalizeH="0" baseline="0" noProof="0" dirty="0" smtClean="0">
            <a:ln>
              <a:noFill/>
            </a:ln>
            <a:solidFill>
              <a:srgbClr val="135385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>
    <a:extraClrScheme>
      <a:clrScheme name="HEDS-bande ble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DS-bande ble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DS-bande ble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dele_HEDS_2018_new.pptx" id="{E42D6D4E-2E73-41AD-99FC-E43493C70CF3}" vid="{638C3361-2561-4B89-8744-5E89A5629C3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Modele_HEDS_2018_new</Template>
  <TotalTime>0</TotalTime>
  <Words>382</Words>
  <Application>Microsoft Office PowerPoint</Application>
  <PresentationFormat>Affichage à l'écran (4:3)</PresentationFormat>
  <Paragraphs>160</Paragraphs>
  <Slides>6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3" baseType="lpstr">
      <vt:lpstr>Arial</vt:lpstr>
      <vt:lpstr>Calibri</vt:lpstr>
      <vt:lpstr>Symbol</vt:lpstr>
      <vt:lpstr>Times New Roman</vt:lpstr>
      <vt:lpstr>Verdana</vt:lpstr>
      <vt:lpstr>Wingdings</vt:lpstr>
      <vt:lpstr>Présentation</vt:lpstr>
      <vt:lpstr>Différents types de variables</vt:lpstr>
      <vt:lpstr>Tout dépend de comment on mesure…</vt:lpstr>
      <vt:lpstr>Echelle de mesure</vt:lpstr>
      <vt:lpstr>Echelles de mesure - exemples</vt:lpstr>
      <vt:lpstr>Echelles de mesure – attention!!!</vt:lpstr>
      <vt:lpstr>Et d’où viennent les variables?</vt:lpstr>
    </vt:vector>
  </TitlesOfParts>
  <Company>HEFR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diverse needs of dementia informal caregivers</dc:title>
  <dc:creator>Kipfer Stephanie</dc:creator>
  <cp:lastModifiedBy>Pihet Sandrine</cp:lastModifiedBy>
  <cp:revision>309</cp:revision>
  <cp:lastPrinted>2018-09-01T19:12:01Z</cp:lastPrinted>
  <dcterms:created xsi:type="dcterms:W3CDTF">2018-08-21T15:08:18Z</dcterms:created>
  <dcterms:modified xsi:type="dcterms:W3CDTF">2018-11-03T16:26:10Z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94C623B3-00A1-4BC4-A728-336413E94823</vt:lpwstr>
  </property>
  <property fmtid="{D5CDD505-2E9C-101B-9397-08002B2CF9AE}" pid="3" name="ArticulatePath">
    <vt:lpwstr>Présentation1</vt:lpwstr>
  </property>
</Properties>
</file>