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95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ombo Annamaria" userId="ea1c2ac8-acfe-4151-9145-48388f0bf1cc" providerId="ADAL" clId="{938AD33A-2E4B-4C50-B422-EDAFA6FFE12A}"/>
    <pc:docChg chg="custSel modSld">
      <pc:chgData name="Colombo Annamaria" userId="ea1c2ac8-acfe-4151-9145-48388f0bf1cc" providerId="ADAL" clId="{938AD33A-2E4B-4C50-B422-EDAFA6FFE12A}" dt="2022-10-31T10:09:02.929" v="1" actId="20577"/>
      <pc:docMkLst>
        <pc:docMk/>
      </pc:docMkLst>
      <pc:sldChg chg="modSp mod">
        <pc:chgData name="Colombo Annamaria" userId="ea1c2ac8-acfe-4151-9145-48388f0bf1cc" providerId="ADAL" clId="{938AD33A-2E4B-4C50-B422-EDAFA6FFE12A}" dt="2022-10-31T10:09:02.929" v="1" actId="20577"/>
        <pc:sldMkLst>
          <pc:docMk/>
          <pc:sldMk cId="2061416297" sldId="395"/>
        </pc:sldMkLst>
        <pc:spChg chg="mod">
          <ac:chgData name="Colombo Annamaria" userId="ea1c2ac8-acfe-4151-9145-48388f0bf1cc" providerId="ADAL" clId="{938AD33A-2E4B-4C50-B422-EDAFA6FFE12A}" dt="2022-10-31T10:09:02.929" v="1" actId="20577"/>
          <ac:spMkLst>
            <pc:docMk/>
            <pc:sldMk cId="2061416297" sldId="395"/>
            <ac:spMk id="2" creationId="{1E644EEC-F81C-470C-B061-3CB79983722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7BF81-B697-40CE-8CFA-2A3AFE1D8253}" type="datetimeFigureOut">
              <a:rPr lang="fr-CH" smtClean="0"/>
              <a:t>31.10.2022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95430-F18A-4E7C-AFEC-6A736C3E65D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525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CDAA9-D6B1-4D64-82E4-12C486EBF362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6036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13749C-E0F9-4969-A3F0-A743A6693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E4E157-23F0-4A16-8651-6441C4C98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0CCC0F-B311-4928-9C5C-C02BABCF7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5689-A554-4677-A218-F33ED0B44F67}" type="datetimeFigureOut">
              <a:rPr lang="fr-CH" smtClean="0"/>
              <a:t>31.10.2022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2482D2-569B-447C-B688-DE23DF4A6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4CB0EE-3E56-4032-8171-FCA54E50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38DC-3C4E-4174-B514-83E2530D69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23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F3F788-1A07-4369-9068-0F637DEBB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7AD614-2EA8-4E64-AC7C-7E927755E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F23729-1DEE-4385-B4CD-20445F70C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5689-A554-4677-A218-F33ED0B44F67}" type="datetimeFigureOut">
              <a:rPr lang="fr-CH" smtClean="0"/>
              <a:t>31.10.2022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B2956A-002B-49E8-9198-1F083EB9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3B3B03-DEDA-4E0D-96A7-C694539FE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38DC-3C4E-4174-B514-83E2530D69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8464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4C6D62-7CB6-4D03-AE86-893FC36E0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F8302A-1A83-411F-B25A-BC038B5B4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7E6072-FFF5-4B10-83A1-896EA2A09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5689-A554-4677-A218-F33ED0B44F67}" type="datetimeFigureOut">
              <a:rPr lang="fr-CH" smtClean="0"/>
              <a:t>31.10.2022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21BC6F-4FCB-4A76-B123-4F4C1D00F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468BA5-7E02-45C9-8281-ACD897EB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38DC-3C4E-4174-B514-83E2530D69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181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CC8F2B-E449-47EA-8620-1A0F5F578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D1384B-0B1C-44CD-8BFE-CB786AD45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EA92BB-E676-4EBF-BBC2-1AFE8014D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5689-A554-4677-A218-F33ED0B44F67}" type="datetimeFigureOut">
              <a:rPr lang="fr-CH" smtClean="0"/>
              <a:t>31.10.2022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4F2EB4-B7C3-4702-A91F-38442A47C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97F968-8404-4246-8EBE-B64470723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38DC-3C4E-4174-B514-83E2530D69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EE7604-0C81-4788-95D2-F9EEDE3BF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A46E7D-459F-4AEE-8FF5-77D47C37C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F95096-1432-4EF8-AAFD-87FFE4168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5689-A554-4677-A218-F33ED0B44F67}" type="datetimeFigureOut">
              <a:rPr lang="fr-CH" smtClean="0"/>
              <a:t>31.10.2022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C0789A-ACCE-4B46-BCFF-CC3C3BD2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7A5A96-A9A8-4AD5-8CA8-49F30E9AC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38DC-3C4E-4174-B514-83E2530D69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351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BE2C63-0D80-4103-8E21-757A8E8B8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CB2A1F-F3CE-4369-AA3B-63F7FEE57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C69A05-39DC-487C-90EA-9A1CAAE57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98234C-52B7-4BEB-8DEE-3819323C3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5689-A554-4677-A218-F33ED0B44F67}" type="datetimeFigureOut">
              <a:rPr lang="fr-CH" smtClean="0"/>
              <a:t>31.10.2022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7D1372-F1E6-4893-B78C-641EE71B1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798FA2-BD17-4379-8121-CE20D6F6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38DC-3C4E-4174-B514-83E2530D69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528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A5F806-8F98-4053-BE4A-5BD32E76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C2CA33-A193-4182-BE0A-7C582C88F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726816-F7B4-4841-AD1B-CF658387A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E877959-E4C7-47C7-A9A5-26DFC85B5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3A62174-8418-4908-95C9-94B42E06E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D9D5BCC-FB08-4FF4-8D83-5FEAD66C9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5689-A554-4677-A218-F33ED0B44F67}" type="datetimeFigureOut">
              <a:rPr lang="fr-CH" smtClean="0"/>
              <a:t>31.10.2022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051333B-EB48-4CD0-B12A-434ED7A82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CEA4963-9A29-4C4B-A61A-BBC5BE389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38DC-3C4E-4174-B514-83E2530D69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3892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862E6C-0353-4154-827E-8A9E0380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5408EA-623F-4ADD-B2C3-A95298460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5689-A554-4677-A218-F33ED0B44F67}" type="datetimeFigureOut">
              <a:rPr lang="fr-CH" smtClean="0"/>
              <a:t>31.10.2022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15A5DF5-480D-4ABF-A087-9995E9683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3C5A53-6E2A-47BD-ABA6-C6C9B412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38DC-3C4E-4174-B514-83E2530D69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4886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D2267A9-ABAC-4D27-9E57-9A78CEF4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5689-A554-4677-A218-F33ED0B44F67}" type="datetimeFigureOut">
              <a:rPr lang="fr-CH" smtClean="0"/>
              <a:t>31.10.2022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41E8B08-65E7-4305-A102-221DDA903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6DB508-236C-4706-9112-957D2F7E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38DC-3C4E-4174-B514-83E2530D69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9127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838610-C29F-4A00-9005-E6BB8FB93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42BD76-D6F6-4A57-86FA-0F8E3E0B2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383C5E-42E4-427B-8E5E-364447CDD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843673-C385-4BD2-AA3A-6E69FB018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5689-A554-4677-A218-F33ED0B44F67}" type="datetimeFigureOut">
              <a:rPr lang="fr-CH" smtClean="0"/>
              <a:t>31.10.2022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5FB118-59B7-4A9E-A6E5-275C4CAE1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361A737-DBF5-4359-BDED-30EA0AEA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38DC-3C4E-4174-B514-83E2530D69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2543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273815-F55F-4629-8F82-34B954DD1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1AD063D-B326-4E0C-BB34-5D0F2ADB6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3AF50C-85B2-4A7D-A1A0-F92C28AA8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8E8FAC-0E64-4F36-91A9-FC55D2363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5689-A554-4677-A218-F33ED0B44F67}" type="datetimeFigureOut">
              <a:rPr lang="fr-CH" smtClean="0"/>
              <a:t>31.10.2022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92C8E-D816-400D-A108-6D7C15CE1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682050-F075-43BD-962F-7AC82ADAF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38DC-3C4E-4174-B514-83E2530D69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3866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27C15DC-9CA3-4AB0-B687-614BACDD5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1C2754-276D-4A60-A6FE-91385DF26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7E0416-BE61-475A-89EB-5EE322D0D5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95689-A554-4677-A218-F33ED0B44F67}" type="datetimeFigureOut">
              <a:rPr lang="fr-CH" smtClean="0"/>
              <a:t>31.10.2022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AEE2C6-3A47-400C-A918-88C5FD1D1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D728C6-BE79-4259-8B8A-A2E711FFFE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38DC-3C4E-4174-B514-83E2530D69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6692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94"/>
          <p:cNvSpPr txBox="1">
            <a:spLocks noChangeArrowheads="1"/>
          </p:cNvSpPr>
          <p:nvPr/>
        </p:nvSpPr>
        <p:spPr bwMode="auto">
          <a:xfrm>
            <a:off x="1773414" y="698421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dirty="0">
                <a:solidFill>
                  <a:srgbClr val="002060"/>
                </a:solidFill>
                <a:latin typeface="Calibri" pitchFamily="34" charset="0"/>
                <a:sym typeface="Webdings" pitchFamily="18" charset="2"/>
              </a:rPr>
              <a:t></a:t>
            </a:r>
            <a:r>
              <a:rPr lang="fr-CA" dirty="0" err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  <a:sym typeface="Webdings" pitchFamily="18" charset="2"/>
              </a:rPr>
              <a:t>Drompt</a:t>
            </a:r>
            <a:r>
              <a:rPr lang="fr-CA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  <a:sym typeface="Webdings" pitchFamily="18" charset="2"/>
              </a:rPr>
              <a:t>, L. </a:t>
            </a:r>
            <a:r>
              <a:rPr lang="fr-CA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« Vilaine gueule de bois pour la prévention », La Liberté, 4 novembre 2013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73214" y="1128030"/>
          <a:ext cx="11470971" cy="52283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41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8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1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855">
                <a:tc>
                  <a:txBody>
                    <a:bodyPr/>
                    <a:lstStyle/>
                    <a:p>
                      <a:r>
                        <a:rPr lang="fr-CH" sz="1400" b="0" dirty="0"/>
                        <a:t>1. Problème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fr-CH" sz="14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587">
                <a:tc>
                  <a:txBody>
                    <a:bodyPr/>
                    <a:lstStyle/>
                    <a:p>
                      <a:r>
                        <a:rPr lang="fr-CH" sz="1400" b="0" dirty="0"/>
                        <a:t>2. Acteurs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CH" sz="14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CH" sz="14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2293">
                <a:tc>
                  <a:txBody>
                    <a:bodyPr/>
                    <a:lstStyle/>
                    <a:p>
                      <a:r>
                        <a:rPr lang="fr-CH" sz="1400" dirty="0"/>
                        <a:t>3.</a:t>
                      </a:r>
                      <a:r>
                        <a:rPr lang="fr-CH" sz="1400" baseline="0" dirty="0"/>
                        <a:t> Positions des acteurs et arguments</a:t>
                      </a:r>
                      <a:endParaRPr lang="fr-CH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CH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CH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144">
                <a:tc>
                  <a:txBody>
                    <a:bodyPr/>
                    <a:lstStyle/>
                    <a:p>
                      <a:r>
                        <a:rPr lang="fr-CH" sz="1400" dirty="0"/>
                        <a:t>4. Mesures proposées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144">
                <a:tc>
                  <a:txBody>
                    <a:bodyPr/>
                    <a:lstStyle/>
                    <a:p>
                      <a:r>
                        <a:rPr lang="fr-CH" sz="1400" dirty="0"/>
                        <a:t>5. Formes</a:t>
                      </a:r>
                      <a:r>
                        <a:rPr lang="fr-CH" sz="1400" baseline="0" dirty="0"/>
                        <a:t> d’individualisme</a:t>
                      </a:r>
                      <a:endParaRPr lang="fr-CH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fr-CH" sz="1400" dirty="0"/>
                        <a:t>6. Logiques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587">
                <a:tc>
                  <a:txBody>
                    <a:bodyPr/>
                    <a:lstStyle/>
                    <a:p>
                      <a:r>
                        <a:rPr lang="fr-CH" sz="1400" dirty="0"/>
                        <a:t>7. Image des consommateurs d’alcool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C5D8-E204-46B7-AF54-D6347646618F}" type="slidenum">
              <a:rPr lang="fr-CH" sz="2400" smtClean="0"/>
              <a:t>1</a:t>
            </a:fld>
            <a:endParaRPr lang="fr-CH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325614" y="152502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B3E75"/>
                </a:solidFill>
              </a:rPr>
              <a:t>Formes d’individualisme, logiques et enjeux…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1E644EEC-F81C-470C-B061-3CB799837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/>
              <a:t>HES-SO/HETS-FR - Module F2 - 2022</a:t>
            </a:r>
          </a:p>
        </p:txBody>
      </p:sp>
    </p:spTree>
    <p:extLst>
      <p:ext uri="{BB962C8B-B14F-4D97-AF65-F5344CB8AC3E}">
        <p14:creationId xmlns:p14="http://schemas.microsoft.com/office/powerpoint/2010/main" val="20614162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A8DABA71C141429FE0908EFB5FA713" ma:contentTypeVersion="14" ma:contentTypeDescription="Crée un document." ma:contentTypeScope="" ma:versionID="2108078a4c85d81776a4ea9b462e4507">
  <xsd:schema xmlns:xsd="http://www.w3.org/2001/XMLSchema" xmlns:xs="http://www.w3.org/2001/XMLSchema" xmlns:p="http://schemas.microsoft.com/office/2006/metadata/properties" xmlns:ns3="312fe74f-5472-4331-9598-932b7b0f6a47" xmlns:ns4="dc052628-082d-4c2a-88fa-a205eabb8849" targetNamespace="http://schemas.microsoft.com/office/2006/metadata/properties" ma:root="true" ma:fieldsID="25765fde77ddb72aa863ddcc85f747c6" ns3:_="" ns4:_="">
    <xsd:import namespace="312fe74f-5472-4331-9598-932b7b0f6a47"/>
    <xsd:import namespace="dc052628-082d-4c2a-88fa-a205eabb884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2fe74f-5472-4331-9598-932b7b0f6a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52628-082d-4c2a-88fa-a205eabb884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D440A3-A0E3-4998-B323-4119CBB8308E}">
  <ds:schemaRefs>
    <ds:schemaRef ds:uri="dc052628-082d-4c2a-88fa-a205eabb8849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312fe74f-5472-4331-9598-932b7b0f6a47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D332A81-57B8-4E3D-ACF8-1FDAF114C4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B247C4-93AA-4846-BAD4-668FB074A8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2fe74f-5472-4331-9598-932b7b0f6a47"/>
    <ds:schemaRef ds:uri="dc052628-082d-4c2a-88fa-a205eabb88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Grand écran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Colombo Annamaria</dc:creator>
  <cp:lastModifiedBy>Colombo Annamaria</cp:lastModifiedBy>
  <cp:revision>2</cp:revision>
  <dcterms:created xsi:type="dcterms:W3CDTF">2021-10-11T14:28:03Z</dcterms:created>
  <dcterms:modified xsi:type="dcterms:W3CDTF">2022-10-31T10:09:07Z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0x01010075A8DABA71C141429FE0908EFB5FA713</vt:lpwstr>
  </property>
</Properties>
</file>