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808" r:id="rId2"/>
    <p:sldId id="272" r:id="rId3"/>
    <p:sldId id="2871" r:id="rId4"/>
    <p:sldId id="2803" r:id="rId5"/>
    <p:sldId id="2865" r:id="rId6"/>
    <p:sldId id="2809" r:id="rId7"/>
    <p:sldId id="2866" r:id="rId8"/>
    <p:sldId id="2810" r:id="rId9"/>
    <p:sldId id="2869" r:id="rId10"/>
    <p:sldId id="2867" r:id="rId11"/>
    <p:sldId id="2870" r:id="rId12"/>
    <p:sldId id="2872" r:id="rId13"/>
    <p:sldId id="2868" r:id="rId14"/>
    <p:sldId id="2873" r:id="rId15"/>
    <p:sldId id="2806" r:id="rId16"/>
  </p:sldIdLst>
  <p:sldSz cx="12192000" cy="685800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96E4DE-6D9F-4F77-9DEB-4570855FCD17}" v="4" dt="2026-09-30T09:21:23.5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107" autoAdjust="0"/>
    <p:restoredTop sz="62710" autoAdjust="0"/>
  </p:normalViewPr>
  <p:slideViewPr>
    <p:cSldViewPr snapToGrid="0" snapToObjects="1">
      <p:cViewPr varScale="1">
        <p:scale>
          <a:sx n="43" d="100"/>
          <a:sy n="43" d="100"/>
        </p:scale>
        <p:origin x="1540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rein Daniel" userId="fb2ebe50-183a-4607-afde-6e30c2f01ab2" providerId="ADAL" clId="{D9F52F05-3A52-4D34-A184-C126E5DE4256}"/>
    <pc:docChg chg="custSel addSld modSld sldOrd">
      <pc:chgData name="Amrein Daniel" userId="fb2ebe50-183a-4607-afde-6e30c2f01ab2" providerId="ADAL" clId="{D9F52F05-3A52-4D34-A184-C126E5DE4256}" dt="2026-09-30T09:30:44.645" v="1403"/>
      <pc:docMkLst>
        <pc:docMk/>
      </pc:docMkLst>
      <pc:sldChg chg="addSp modSp mod">
        <pc:chgData name="Amrein Daniel" userId="fb2ebe50-183a-4607-afde-6e30c2f01ab2" providerId="ADAL" clId="{D9F52F05-3A52-4D34-A184-C126E5DE4256}" dt="2026-09-30T09:17:19.896" v="130" actId="20577"/>
        <pc:sldMkLst>
          <pc:docMk/>
          <pc:sldMk cId="2414283507" sldId="2809"/>
        </pc:sldMkLst>
        <pc:spChg chg="add mod">
          <ac:chgData name="Amrein Daniel" userId="fb2ebe50-183a-4607-afde-6e30c2f01ab2" providerId="ADAL" clId="{D9F52F05-3A52-4D34-A184-C126E5DE4256}" dt="2026-09-30T09:17:19.896" v="130" actId="20577"/>
          <ac:spMkLst>
            <pc:docMk/>
            <pc:sldMk cId="2414283507" sldId="2809"/>
            <ac:spMk id="3" creationId="{50639097-DE18-F07B-7276-1FBC5313F731}"/>
          </ac:spMkLst>
        </pc:spChg>
        <pc:spChg chg="mod">
          <ac:chgData name="Amrein Daniel" userId="fb2ebe50-183a-4607-afde-6e30c2f01ab2" providerId="ADAL" clId="{D9F52F05-3A52-4D34-A184-C126E5DE4256}" dt="2026-09-30T09:16:53.531" v="103" actId="1076"/>
          <ac:spMkLst>
            <pc:docMk/>
            <pc:sldMk cId="2414283507" sldId="2809"/>
            <ac:spMk id="5" creationId="{F34D9B1D-0D2E-F25D-DA7F-957D7C008578}"/>
          </ac:spMkLst>
        </pc:spChg>
        <pc:picChg chg="add">
          <ac:chgData name="Amrein Daniel" userId="fb2ebe50-183a-4607-afde-6e30c2f01ab2" providerId="ADAL" clId="{D9F52F05-3A52-4D34-A184-C126E5DE4256}" dt="2026-09-30T09:16:45.667" v="101" actId="22"/>
          <ac:picMkLst>
            <pc:docMk/>
            <pc:sldMk cId="2414283507" sldId="2809"/>
            <ac:picMk id="6" creationId="{EE09D30F-3A8A-94FD-FDF4-D6FDA336D099}"/>
          </ac:picMkLst>
        </pc:picChg>
        <pc:picChg chg="mod">
          <ac:chgData name="Amrein Daniel" userId="fb2ebe50-183a-4607-afde-6e30c2f01ab2" providerId="ADAL" clId="{D9F52F05-3A52-4D34-A184-C126E5DE4256}" dt="2026-09-30T09:16:48.605" v="102" actId="1076"/>
          <ac:picMkLst>
            <pc:docMk/>
            <pc:sldMk cId="2414283507" sldId="2809"/>
            <ac:picMk id="7" creationId="{BE95D9E0-E440-769A-AD02-A2B26811F652}"/>
          </ac:picMkLst>
        </pc:picChg>
      </pc:sldChg>
      <pc:sldChg chg="ord">
        <pc:chgData name="Amrein Daniel" userId="fb2ebe50-183a-4607-afde-6e30c2f01ab2" providerId="ADAL" clId="{D9F52F05-3A52-4D34-A184-C126E5DE4256}" dt="2026-09-30T09:30:36.726" v="1401"/>
        <pc:sldMkLst>
          <pc:docMk/>
          <pc:sldMk cId="192658440" sldId="2810"/>
        </pc:sldMkLst>
      </pc:sldChg>
      <pc:sldChg chg="delSp add ord">
        <pc:chgData name="Amrein Daniel" userId="fb2ebe50-183a-4607-afde-6e30c2f01ab2" providerId="ADAL" clId="{D9F52F05-3A52-4D34-A184-C126E5DE4256}" dt="2026-09-30T08:42:00.417" v="2"/>
        <pc:sldMkLst>
          <pc:docMk/>
          <pc:sldMk cId="3786536694" sldId="2865"/>
        </pc:sldMkLst>
        <pc:spChg chg="del">
          <ac:chgData name="Amrein Daniel" userId="fb2ebe50-183a-4607-afde-6e30c2f01ab2" providerId="ADAL" clId="{D9F52F05-3A52-4D34-A184-C126E5DE4256}" dt="2026-09-30T08:23:48.050" v="1"/>
          <ac:spMkLst>
            <pc:docMk/>
            <pc:sldMk cId="3786536694" sldId="2865"/>
            <ac:spMk id="6" creationId="{24ADC68B-792A-C01B-33D8-5F2F073CDE7C}"/>
          </ac:spMkLst>
        </pc:spChg>
      </pc:sldChg>
      <pc:sldChg chg="modSp mod">
        <pc:chgData name="Amrein Daniel" userId="fb2ebe50-183a-4607-afde-6e30c2f01ab2" providerId="ADAL" clId="{D9F52F05-3A52-4D34-A184-C126E5DE4256}" dt="2026-09-30T09:18:00.822" v="290" actId="20577"/>
        <pc:sldMkLst>
          <pc:docMk/>
          <pc:sldMk cId="2180339783" sldId="2867"/>
        </pc:sldMkLst>
        <pc:spChg chg="mod">
          <ac:chgData name="Amrein Daniel" userId="fb2ebe50-183a-4607-afde-6e30c2f01ab2" providerId="ADAL" clId="{D9F52F05-3A52-4D34-A184-C126E5DE4256}" dt="2026-09-30T09:18:00.822" v="290" actId="20577"/>
          <ac:spMkLst>
            <pc:docMk/>
            <pc:sldMk cId="2180339783" sldId="2867"/>
            <ac:spMk id="4" creationId="{B0118A64-9748-C364-B4ED-DE75D1040C8B}"/>
          </ac:spMkLst>
        </pc:spChg>
      </pc:sldChg>
      <pc:sldChg chg="ord">
        <pc:chgData name="Amrein Daniel" userId="fb2ebe50-183a-4607-afde-6e30c2f01ab2" providerId="ADAL" clId="{D9F52F05-3A52-4D34-A184-C126E5DE4256}" dt="2026-09-30T09:30:44.645" v="1403"/>
        <pc:sldMkLst>
          <pc:docMk/>
          <pc:sldMk cId="3272532572" sldId="2868"/>
        </pc:sldMkLst>
      </pc:sldChg>
      <pc:sldChg chg="modSp mod">
        <pc:chgData name="Amrein Daniel" userId="fb2ebe50-183a-4607-afde-6e30c2f01ab2" providerId="ADAL" clId="{D9F52F05-3A52-4D34-A184-C126E5DE4256}" dt="2026-09-30T09:17:41.301" v="199" actId="20577"/>
        <pc:sldMkLst>
          <pc:docMk/>
          <pc:sldMk cId="3890861066" sldId="2869"/>
        </pc:sldMkLst>
        <pc:spChg chg="mod">
          <ac:chgData name="Amrein Daniel" userId="fb2ebe50-183a-4607-afde-6e30c2f01ab2" providerId="ADAL" clId="{D9F52F05-3A52-4D34-A184-C126E5DE4256}" dt="2026-09-30T09:17:41.301" v="199" actId="20577"/>
          <ac:spMkLst>
            <pc:docMk/>
            <pc:sldMk cId="3890861066" sldId="2869"/>
            <ac:spMk id="4" creationId="{2A388A1B-89B0-2BA9-88CF-B5A85DD4B9A8}"/>
          </ac:spMkLst>
        </pc:spChg>
      </pc:sldChg>
      <pc:sldChg chg="modSp mod">
        <pc:chgData name="Amrein Daniel" userId="fb2ebe50-183a-4607-afde-6e30c2f01ab2" providerId="ADAL" clId="{D9F52F05-3A52-4D34-A184-C126E5DE4256}" dt="2026-09-30T09:18:13.530" v="355" actId="20577"/>
        <pc:sldMkLst>
          <pc:docMk/>
          <pc:sldMk cId="4250300089" sldId="2870"/>
        </pc:sldMkLst>
        <pc:spChg chg="mod">
          <ac:chgData name="Amrein Daniel" userId="fb2ebe50-183a-4607-afde-6e30c2f01ab2" providerId="ADAL" clId="{D9F52F05-3A52-4D34-A184-C126E5DE4256}" dt="2026-09-30T09:18:13.530" v="355" actId="20577"/>
          <ac:spMkLst>
            <pc:docMk/>
            <pc:sldMk cId="4250300089" sldId="2870"/>
            <ac:spMk id="4" creationId="{B647B33B-AA7F-5113-4CF6-10A11EF85C48}"/>
          </ac:spMkLst>
        </pc:spChg>
      </pc:sldChg>
      <pc:sldChg chg="delSp modSp add mod">
        <pc:chgData name="Amrein Daniel" userId="fb2ebe50-183a-4607-afde-6e30c2f01ab2" providerId="ADAL" clId="{D9F52F05-3A52-4D34-A184-C126E5DE4256}" dt="2026-09-30T09:09:55.890" v="100" actId="20577"/>
        <pc:sldMkLst>
          <pc:docMk/>
          <pc:sldMk cId="2073448734" sldId="2871"/>
        </pc:sldMkLst>
        <pc:spChg chg="mod">
          <ac:chgData name="Amrein Daniel" userId="fb2ebe50-183a-4607-afde-6e30c2f01ab2" providerId="ADAL" clId="{D9F52F05-3A52-4D34-A184-C126E5DE4256}" dt="2026-09-30T09:09:55.890" v="100" actId="20577"/>
          <ac:spMkLst>
            <pc:docMk/>
            <pc:sldMk cId="2073448734" sldId="2871"/>
            <ac:spMk id="3" creationId="{9FE72599-077B-AC17-CD77-3AD32607825F}"/>
          </ac:spMkLst>
        </pc:spChg>
        <pc:spChg chg="mod">
          <ac:chgData name="Amrein Daniel" userId="fb2ebe50-183a-4607-afde-6e30c2f01ab2" providerId="ADAL" clId="{D9F52F05-3A52-4D34-A184-C126E5DE4256}" dt="2026-09-30T09:09:38.808" v="46" actId="20577"/>
          <ac:spMkLst>
            <pc:docMk/>
            <pc:sldMk cId="2073448734" sldId="2871"/>
            <ac:spMk id="4" creationId="{4A17EB74-6AB1-4722-28CF-193460C294E4}"/>
          </ac:spMkLst>
        </pc:spChg>
        <pc:picChg chg="del">
          <ac:chgData name="Amrein Daniel" userId="fb2ebe50-183a-4607-afde-6e30c2f01ab2" providerId="ADAL" clId="{D9F52F05-3A52-4D34-A184-C126E5DE4256}" dt="2026-09-30T09:09:42.991" v="47" actId="478"/>
          <ac:picMkLst>
            <pc:docMk/>
            <pc:sldMk cId="2073448734" sldId="2871"/>
            <ac:picMk id="8" creationId="{60563459-A416-2565-4C63-C08A4CEB1F9B}"/>
          </ac:picMkLst>
        </pc:picChg>
      </pc:sldChg>
      <pc:sldChg chg="addSp delSp modSp add mod">
        <pc:chgData name="Amrein Daniel" userId="fb2ebe50-183a-4607-afde-6e30c2f01ab2" providerId="ADAL" clId="{D9F52F05-3A52-4D34-A184-C126E5DE4256}" dt="2026-09-30T09:21:00.016" v="409" actId="1076"/>
        <pc:sldMkLst>
          <pc:docMk/>
          <pc:sldMk cId="3249128350" sldId="2872"/>
        </pc:sldMkLst>
        <pc:spChg chg="mod">
          <ac:chgData name="Amrein Daniel" userId="fb2ebe50-183a-4607-afde-6e30c2f01ab2" providerId="ADAL" clId="{D9F52F05-3A52-4D34-A184-C126E5DE4256}" dt="2026-09-30T09:18:47.014" v="404" actId="5793"/>
          <ac:spMkLst>
            <pc:docMk/>
            <pc:sldMk cId="3249128350" sldId="2872"/>
            <ac:spMk id="4" creationId="{DDC261F5-2319-0C1F-3118-E96C424A59FE}"/>
          </ac:spMkLst>
        </pc:spChg>
        <pc:picChg chg="add mod">
          <ac:chgData name="Amrein Daniel" userId="fb2ebe50-183a-4607-afde-6e30c2f01ab2" providerId="ADAL" clId="{D9F52F05-3A52-4D34-A184-C126E5DE4256}" dt="2026-09-30T09:21:00.016" v="409" actId="1076"/>
          <ac:picMkLst>
            <pc:docMk/>
            <pc:sldMk cId="3249128350" sldId="2872"/>
            <ac:picMk id="3" creationId="{958D15FE-C1C3-680A-BF66-55B1B9F24E81}"/>
          </ac:picMkLst>
        </pc:picChg>
        <pc:picChg chg="del">
          <ac:chgData name="Amrein Daniel" userId="fb2ebe50-183a-4607-afde-6e30c2f01ab2" providerId="ADAL" clId="{D9F52F05-3A52-4D34-A184-C126E5DE4256}" dt="2026-09-30T09:18:30.295" v="357" actId="478"/>
          <ac:picMkLst>
            <pc:docMk/>
            <pc:sldMk cId="3249128350" sldId="2872"/>
            <ac:picMk id="6" creationId="{6B0B5A83-A542-61B5-3113-3F3D728B1123}"/>
          </ac:picMkLst>
        </pc:picChg>
      </pc:sldChg>
      <pc:sldChg chg="addSp delSp modSp add mod">
        <pc:chgData name="Amrein Daniel" userId="fb2ebe50-183a-4607-afde-6e30c2f01ab2" providerId="ADAL" clId="{D9F52F05-3A52-4D34-A184-C126E5DE4256}" dt="2026-09-30T09:30:00.685" v="1399" actId="20577"/>
        <pc:sldMkLst>
          <pc:docMk/>
          <pc:sldMk cId="25471093" sldId="2873"/>
        </pc:sldMkLst>
        <pc:spChg chg="add mod">
          <ac:chgData name="Amrein Daniel" userId="fb2ebe50-183a-4607-afde-6e30c2f01ab2" providerId="ADAL" clId="{D9F52F05-3A52-4D34-A184-C126E5DE4256}" dt="2026-09-30T09:30:00.685" v="1399" actId="20577"/>
          <ac:spMkLst>
            <pc:docMk/>
            <pc:sldMk cId="25471093" sldId="2873"/>
            <ac:spMk id="2" creationId="{2573C8F2-6243-C119-36C2-57732106354E}"/>
          </ac:spMkLst>
        </pc:spChg>
        <pc:picChg chg="del">
          <ac:chgData name="Amrein Daniel" userId="fb2ebe50-183a-4607-afde-6e30c2f01ab2" providerId="ADAL" clId="{D9F52F05-3A52-4D34-A184-C126E5DE4256}" dt="2026-09-30T09:21:14.723" v="411" actId="478"/>
          <ac:picMkLst>
            <pc:docMk/>
            <pc:sldMk cId="25471093" sldId="2873"/>
            <ac:picMk id="3" creationId="{ED66EC43-301B-377C-AB0F-67D96FA9E7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AEAEB-58E2-F14E-A4E4-6A26841C3A2B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A819B-6324-5043-83DF-3823F0FED59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020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/>
              <a:t>Ce cours vous propose une explication sur les questions de réchauffement climatique et de CO2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7B464-3F84-4801-A6CB-01E77672B591}" type="slidenum">
              <a:rPr lang="fr-CH" smtClean="0"/>
              <a:pPr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61967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50BC7-C4CA-9611-16DA-5C4F5CA8A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B376C9-A71E-6756-4467-54BE22CF0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315D09-B55D-A1E8-B4FA-B1AE76879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F687-31C0-B3E7-B063-2A1BD00218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34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7B464-3F84-4801-A6CB-01E77672B591}" type="slidenum">
              <a:rPr lang="fr-CH" smtClean="0"/>
              <a:pPr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57042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080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84C0B-8C4E-B480-EC1B-FDC6AFBCA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90437A-393D-0291-25A1-15AC15B72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89D170-DA78-3FAE-14CA-0AD36B82D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16E339-8A12-1EB5-E266-1A6C58761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658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CE68-9E23-0468-C4E4-6FF75141E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3F695D-8064-FB64-0B6C-340E0E31C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4CE639-4AFD-A14C-5182-5162E0060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056D71-09A3-833C-750B-ACB717BAA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050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334C4-4483-39AB-6B1C-9B4D27C9B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63DBAC-2937-170C-BFED-DD3B401AC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847599-5FA8-C15A-7730-E91D1A687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154583-26A6-2B38-580A-18FAB65DB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32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4E8E8-2498-9B2D-AE32-4E279CF9D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6F6250-0809-DC69-1D05-678B139C1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9DE2DB-71D6-B22C-6EF3-F729E6D0E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2058D-0450-20AD-A7C8-98A7B76205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877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B1A32-759E-F3DD-32CD-9F84C5490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BE2C1A-EF06-5CDE-8FE1-BF35943A3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C916F4-EA08-8DB5-439F-34FFF8CF3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0E43B9-8669-2123-3B15-25051BB42E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869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4DB5C-57DB-CF4B-AAFF-8AF737C5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AFAD3AC-C2F0-F097-40FD-8E2C6628D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D6998C-C244-564A-BD1D-F977BA650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B89F9D-E0A3-CC29-0308-0AC950FB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555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9F678-EACC-6253-AD00-A59479C18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90EE04-04B4-DBA5-D20E-63225E31A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331A16-7396-3B1E-1281-90D37497A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L’objectif est de vous présenter les bases concernant les notions d’émissions de CO2, le bilan carbone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B13F00-152E-364E-4F90-DFC28635B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380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CH" dirty="0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5953CE-400B-466A-89DE-114BD06AAC95}" type="slidenum">
              <a:rPr lang="fr-CH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53098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13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9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4810586"/>
            <a:ext cx="2844800" cy="365125"/>
          </a:xfrm>
        </p:spPr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32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92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80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69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259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99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83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91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37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dirty="0"/>
              <a:t>Cliquez pour modifier les styles du texte du masque</a:t>
            </a:r>
          </a:p>
          <a:p>
            <a:pPr lvl="1"/>
            <a:r>
              <a:rPr lang="fr-CH" dirty="0"/>
              <a:t>Deuxième niveau</a:t>
            </a:r>
          </a:p>
          <a:p>
            <a:pPr lvl="2"/>
            <a:r>
              <a:rPr lang="fr-CH" dirty="0"/>
              <a:t>Troisième niveau</a:t>
            </a:r>
          </a:p>
          <a:p>
            <a:pPr lvl="3"/>
            <a:r>
              <a:rPr lang="fr-CH" dirty="0"/>
              <a:t>Quatrième niveau</a:t>
            </a:r>
          </a:p>
          <a:p>
            <a:pPr lvl="4"/>
            <a:r>
              <a:rPr lang="fr-CH" dirty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49716" y="55768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numéro de diapositive 5"/>
          <p:cNvSpPr txBox="1">
            <a:spLocks/>
          </p:cNvSpPr>
          <p:nvPr userDrawn="1"/>
        </p:nvSpPr>
        <p:spPr>
          <a:xfrm>
            <a:off x="-1033664" y="6454508"/>
            <a:ext cx="3661836" cy="364281"/>
          </a:xfrm>
          <a:prstGeom prst="rect">
            <a:avLst/>
          </a:prstGeom>
        </p:spPr>
        <p:txBody>
          <a:bodyPr vert="horz" wrap="square" lIns="87272" tIns="43637" rIns="87272" bIns="43637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r" defTabSz="457200" rtl="0" eaLnBrk="1" latinLnBrk="0" hangingPunct="1">
              <a:defRPr sz="1100" kern="1200" smtClean="0">
                <a:solidFill>
                  <a:srgbClr val="898989"/>
                </a:solidFill>
                <a:latin typeface="+mn-lt"/>
                <a:ea typeface="+mn-ea"/>
                <a:cs typeface="Arial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72436">
              <a:defRPr/>
            </a:pPr>
            <a:r>
              <a:rPr lang="fr-CH" sz="1100" baseline="0" dirty="0">
                <a:solidFill>
                  <a:schemeClr val="bg1">
                    <a:lumMod val="65000"/>
                  </a:schemeClr>
                </a:solidFill>
                <a:latin typeface="Helvetica Light" panose="020B0403020202020204"/>
                <a:ea typeface="ＭＳ Ｐゴシック" charset="0"/>
              </a:rPr>
              <a:t>© Prof. Daniel Amrein – </a:t>
            </a:r>
            <a:fld id="{B407C892-BD99-47D4-BA92-D50B0D7E5FDC}" type="datetime6">
              <a:rPr lang="fr-CH" sz="1100" baseline="0" smtClean="0">
                <a:solidFill>
                  <a:schemeClr val="bg1">
                    <a:lumMod val="65000"/>
                  </a:schemeClr>
                </a:solidFill>
                <a:latin typeface="Helvetica Light" panose="020B0403020202020204"/>
                <a:ea typeface="ＭＳ Ｐゴシック" charset="0"/>
              </a:rPr>
              <a:t>septembre 26</a:t>
            </a:fld>
            <a:endParaRPr lang="fr-CH" sz="1100" baseline="0" dirty="0">
              <a:solidFill>
                <a:schemeClr val="bg1">
                  <a:lumMod val="65000"/>
                </a:schemeClr>
              </a:solidFill>
              <a:latin typeface="Helvetica Light" panose="020B0403020202020204"/>
              <a:ea typeface="ＭＳ Ｐゴシック" charset="0"/>
            </a:endParaRPr>
          </a:p>
        </p:txBody>
      </p:sp>
      <p:pic>
        <p:nvPicPr>
          <p:cNvPr id="15" name="Graphique 9">
            <a:extLst>
              <a:ext uri="{FF2B5EF4-FFF2-40B4-BE49-F238E27FC236}">
                <a16:creationId xmlns:a16="http://schemas.microsoft.com/office/drawing/2014/main" id="{12D941AE-C6A2-2C3E-C3C2-7921937713E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/>
        </p:blipFill>
        <p:spPr>
          <a:xfrm>
            <a:off x="10810098" y="153516"/>
            <a:ext cx="1152000" cy="392838"/>
          </a:xfrm>
          <a:prstGeom prst="rect">
            <a:avLst/>
          </a:prstGeom>
        </p:spPr>
      </p:pic>
      <p:sp>
        <p:nvSpPr>
          <p:cNvPr id="17" name="Espace réservé du pied de page 10">
            <a:extLst>
              <a:ext uri="{FF2B5EF4-FFF2-40B4-BE49-F238E27FC236}">
                <a16:creationId xmlns:a16="http://schemas.microsoft.com/office/drawing/2014/main" id="{2DC811A5-37B6-4419-C746-D7C9FFFD017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652235" y="6583362"/>
            <a:ext cx="3007819" cy="18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914400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fr-CH" sz="1100" b="0" i="0" dirty="0">
                <a:solidFill>
                  <a:srgbClr val="B5AEA7"/>
                </a:solidFill>
                <a:latin typeface="Helvetica Light" panose="020B0403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Haute Ecole de Gestion   </a:t>
            </a:r>
            <a:r>
              <a:rPr lang="de-CH" sz="1100" b="0" i="0" dirty="0">
                <a:solidFill>
                  <a:srgbClr val="B5AEA7"/>
                </a:solidFill>
                <a:latin typeface="Helvetica Light" panose="020B0403020202020204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|  </a:t>
            </a:r>
            <a:fld id="{442AD375-037F-43D0-B059-5172DA06796A}" type="slidenum">
              <a:rPr lang="de-CH" sz="1100" b="0" i="0" smtClean="0">
                <a:solidFill>
                  <a:srgbClr val="B5AEA7"/>
                </a:solidFill>
                <a:latin typeface="Helvetica Light" panose="020B0403020202020204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pPr algn="r">
                <a:defRPr/>
              </a:pPr>
              <a:t>‹N°›</a:t>
            </a:fld>
            <a:endParaRPr lang="de-CH" sz="1100" b="0" i="0" dirty="0">
              <a:solidFill>
                <a:srgbClr val="B5AEA7"/>
              </a:solidFill>
              <a:latin typeface="Helvetica Light" panose="020B0403020202020204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1EA0AD5-BD7B-B534-E57B-CF80C0D3C5C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990098" y="6546649"/>
            <a:ext cx="972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1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ventkit.ch/?lang=fr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evs.ch/hets" TargetMode="Externa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 txBox="1">
            <a:spLocks/>
          </p:cNvSpPr>
          <p:nvPr/>
        </p:nvSpPr>
        <p:spPr bwMode="auto">
          <a:xfrm>
            <a:off x="3565818" y="4459071"/>
            <a:ext cx="4630354" cy="97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72282" eaLnBrk="1" hangingPunct="1"/>
            <a:endParaRPr lang="fr-CH" sz="2500" b="1" dirty="0">
              <a:solidFill>
                <a:prstClr val="black"/>
              </a:solidFill>
            </a:endParaRPr>
          </a:p>
          <a:p>
            <a:pPr algn="ctr" defTabSz="872282" eaLnBrk="1" hangingPunct="1"/>
            <a:r>
              <a:rPr lang="fr-CH" sz="3600" dirty="0">
                <a:latin typeface="Helvetica Light" panose="020B0403020202020204"/>
                <a:cs typeface="Calibri"/>
              </a:rPr>
              <a:t>Option Manager 21</a:t>
            </a:r>
            <a:endParaRPr lang="fr-CH" sz="3200" dirty="0">
              <a:latin typeface="Helvetica Light" panose="020B0403020202020204"/>
              <a:cs typeface="Calibri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1338353" y="5240545"/>
            <a:ext cx="9515294" cy="65513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« Enjeux et outils du </a:t>
            </a: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  <a:cs typeface="Calibri"/>
              </a:rPr>
              <a:t>management</a:t>
            </a: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 pour le 21</a:t>
            </a:r>
            <a:r>
              <a:rPr lang="fr-CH" sz="2400" baseline="300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ème</a:t>
            </a: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 siècle »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83283" y="5845360"/>
            <a:ext cx="7200800" cy="842042"/>
          </a:xfrm>
        </p:spPr>
        <p:txBody>
          <a:bodyPr>
            <a:normAutofit/>
          </a:bodyPr>
          <a:lstStyle/>
          <a:p>
            <a:pPr algn="ctr"/>
            <a:r>
              <a:rPr lang="fr-FR" sz="2000" dirty="0">
                <a:latin typeface="Helvetica Light" panose="020B0403020202020204"/>
              </a:rPr>
              <a:t>Daniel Amrein </a:t>
            </a:r>
          </a:p>
        </p:txBody>
      </p:sp>
      <p:pic>
        <p:nvPicPr>
          <p:cNvPr id="1026" name="Picture 2" descr="The SDGs wedding cake - Stockholm Resilience Centre">
            <a:extLst>
              <a:ext uri="{FF2B5EF4-FFF2-40B4-BE49-F238E27FC236}">
                <a16:creationId xmlns:a16="http://schemas.microsoft.com/office/drawing/2014/main" id="{9A01AF38-00B9-CE3F-E32B-36FD768EA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3" r="22675"/>
          <a:stretch/>
        </p:blipFill>
        <p:spPr bwMode="auto">
          <a:xfrm>
            <a:off x="3037285" y="331603"/>
            <a:ext cx="5344715" cy="408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89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9638" y="4454526"/>
            <a:ext cx="11427082" cy="1362075"/>
          </a:xfrm>
        </p:spPr>
        <p:txBody>
          <a:bodyPr/>
          <a:lstStyle/>
          <a:p>
            <a:r>
              <a:rPr lang="fr-CH" dirty="0"/>
              <a:t> Présentation de </a:t>
            </a:r>
            <a:r>
              <a:rPr lang="fr-CH" dirty="0" err="1"/>
              <a:t>EventKit</a:t>
            </a:r>
            <a:endParaRPr lang="fr-CH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FFF8CFF-F3E9-4FC3-8856-7F18125D6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384" y="2954339"/>
            <a:ext cx="7772400" cy="1500187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Helvetica Light" panose="020B0403020202020204"/>
              </a:rPr>
              <a:t>MANAGER 21</a:t>
            </a:r>
            <a:endParaRPr lang="fr-CH" sz="2400" dirty="0">
              <a:latin typeface="Helvetica Light" panose="020B04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1996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5C676-4B31-4672-5798-43675124D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A17EB74-6AB1-4722-28CF-193460C294E4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Rappel de </a:t>
            </a:r>
            <a:r>
              <a:rPr lang="de-CH" sz="3200" b="1" dirty="0" err="1"/>
              <a:t>votre</a:t>
            </a:r>
            <a:r>
              <a:rPr lang="de-CH" sz="3200" b="1" dirty="0"/>
              <a:t> </a:t>
            </a:r>
            <a:r>
              <a:rPr lang="de-CH" sz="3200" b="1" dirty="0" err="1"/>
              <a:t>mandat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9B2E9477-1943-04A9-8CD8-4921B17AB9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E72599-077B-AC17-CD77-3AD32607825F}"/>
              </a:ext>
            </a:extLst>
          </p:cNvPr>
          <p:cNvSpPr txBox="1"/>
          <p:nvPr/>
        </p:nvSpPr>
        <p:spPr>
          <a:xfrm>
            <a:off x="502166" y="1159312"/>
            <a:ext cx="112173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 sz="2800" b="1" dirty="0"/>
          </a:p>
          <a:p>
            <a:endParaRPr lang="fr-CH" sz="2800" b="1" dirty="0"/>
          </a:p>
          <a:p>
            <a:endParaRPr lang="fr-CH" sz="2400" b="1" dirty="0"/>
          </a:p>
        </p:txBody>
      </p:sp>
    </p:spTree>
    <p:extLst>
      <p:ext uri="{BB962C8B-B14F-4D97-AF65-F5344CB8AC3E}">
        <p14:creationId xmlns:p14="http://schemas.microsoft.com/office/powerpoint/2010/main" val="207344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3913" y="4406901"/>
            <a:ext cx="11990962" cy="1362075"/>
          </a:xfrm>
        </p:spPr>
        <p:txBody>
          <a:bodyPr/>
          <a:lstStyle/>
          <a:p>
            <a:r>
              <a:rPr lang="fr-CH" dirty="0"/>
              <a:t> 1. Site internet, outil et inscription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54801994-093B-3326-BC0E-04B31378B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609" y="2906714"/>
            <a:ext cx="7772400" cy="1500187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Helvetica Light" panose="020B0403020202020204"/>
              </a:rPr>
              <a:t>MANAGER 21 -  </a:t>
            </a:r>
            <a:r>
              <a:rPr lang="de-CH" sz="2400" dirty="0" err="1">
                <a:latin typeface="Helvetica Light" panose="020B0403020202020204"/>
              </a:rPr>
              <a:t>Présentation</a:t>
            </a:r>
            <a:r>
              <a:rPr lang="de-CH" sz="2400" dirty="0">
                <a:latin typeface="Helvetica Light" panose="020B0403020202020204"/>
              </a:rPr>
              <a:t> </a:t>
            </a:r>
            <a:r>
              <a:rPr lang="de-CH" sz="2400" dirty="0" err="1">
                <a:latin typeface="Helvetica Light" panose="020B0403020202020204"/>
              </a:rPr>
              <a:t>EventKit</a:t>
            </a:r>
            <a:endParaRPr lang="fr-CH" sz="2400" dirty="0">
              <a:latin typeface="Helvetica Light" panose="020B04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2848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1862B1E-BF67-D3AD-F8A1-09BBE8B35DE4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Autres</a:t>
            </a:r>
            <a:r>
              <a:rPr lang="de-CH" sz="3200" b="1" dirty="0"/>
              <a:t> </a:t>
            </a:r>
            <a:r>
              <a:rPr lang="de-CH" sz="3200" b="1" dirty="0" err="1"/>
              <a:t>ressources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193F4242-549B-9075-BE76-E7FF81DC7F3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0241DB3-0FCA-A81B-7546-4D50D2C181A0}"/>
              </a:ext>
            </a:extLst>
          </p:cNvPr>
          <p:cNvSpPr txBox="1"/>
          <p:nvPr/>
        </p:nvSpPr>
        <p:spPr>
          <a:xfrm>
            <a:off x="502166" y="1159312"/>
            <a:ext cx="112173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/>
              <a:t>Accès à mon drive  -  lien vers 1 étudiant(e)</a:t>
            </a:r>
          </a:p>
          <a:p>
            <a:endParaRPr lang="fr-CH" sz="2800" b="1" dirty="0"/>
          </a:p>
          <a:p>
            <a:endParaRPr lang="fr-CH" sz="24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F44339-2780-612D-3262-EE951C53D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86" y="1942899"/>
            <a:ext cx="11126753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3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34D9B1D-0D2E-F25D-DA7F-957D7C008578}"/>
              </a:ext>
            </a:extLst>
          </p:cNvPr>
          <p:cNvSpPr txBox="1"/>
          <p:nvPr/>
        </p:nvSpPr>
        <p:spPr>
          <a:xfrm>
            <a:off x="4699417" y="6168454"/>
            <a:ext cx="3824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hlinkClick r:id="rId2"/>
              </a:rPr>
              <a:t>https://eventkit.ch/?lang=fr</a:t>
            </a:r>
            <a:endParaRPr lang="fr-CH" dirty="0"/>
          </a:p>
          <a:p>
            <a:endParaRPr lang="fr-CH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95D9E0-E440-769A-AD02-A2B26811F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01" y="930022"/>
            <a:ext cx="11242623" cy="4915267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50639097-DE18-F07B-7276-1FBC5313F731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L’outil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EE09D30F-3A8A-94FD-FDF4-D6FDA336D09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83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215AA-F53D-9BCE-A86A-D04F5F511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B48BA9F-0D82-4385-F710-4DB7DC311346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Inscription</a:t>
            </a:r>
            <a:r>
              <a:rPr lang="de-CH" sz="3200" b="1" dirty="0"/>
              <a:t> et </a:t>
            </a:r>
            <a:r>
              <a:rPr lang="de-CH" sz="3200" b="1" dirty="0" err="1"/>
              <a:t>données</a:t>
            </a:r>
            <a:r>
              <a:rPr lang="de-CH" sz="3200" b="1" dirty="0"/>
              <a:t> </a:t>
            </a:r>
            <a:r>
              <a:rPr lang="de-CH" sz="3200" b="1" dirty="0" err="1"/>
              <a:t>pour</a:t>
            </a:r>
            <a:r>
              <a:rPr lang="de-CH" sz="3200" b="1" dirty="0"/>
              <a:t> la </a:t>
            </a:r>
            <a:r>
              <a:rPr lang="de-CH" sz="3200" b="1" dirty="0" err="1"/>
              <a:t>manifestation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61A7F951-29EE-516C-5AB1-C5DFEB13F70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E4FDB7-EE66-9AEB-933B-AD2C12A3B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0" y="1312115"/>
            <a:ext cx="11992128" cy="430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58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410D16D-6B43-3F03-91A2-F2F9B88D4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36" y="1172129"/>
            <a:ext cx="10807908" cy="4248323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76141A5B-37B9-6299-D51D-6FA10038C21C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Inscription</a:t>
            </a:r>
            <a:r>
              <a:rPr lang="de-CH" sz="3200" b="1" dirty="0"/>
              <a:t> et </a:t>
            </a:r>
            <a:r>
              <a:rPr lang="de-CH" sz="3200" b="1" dirty="0" err="1"/>
              <a:t>données</a:t>
            </a:r>
            <a:r>
              <a:rPr lang="de-CH" sz="3200" b="1" dirty="0"/>
              <a:t> </a:t>
            </a:r>
            <a:r>
              <a:rPr lang="de-CH" sz="3200" b="1" dirty="0" err="1"/>
              <a:t>pour</a:t>
            </a:r>
            <a:r>
              <a:rPr lang="de-CH" sz="3200" b="1" dirty="0"/>
              <a:t> la </a:t>
            </a:r>
            <a:r>
              <a:rPr lang="de-CH" sz="3200" b="1" dirty="0" err="1"/>
              <a:t>manifestation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A5445E50-5766-45C1-4581-2B6FC2A9915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6FD34-CE40-E70E-9777-9DFE5BE0E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A388A1B-89B0-2BA9-88CF-B5A85DD4B9A8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Choix du </a:t>
            </a:r>
            <a:r>
              <a:rPr lang="de-CH" sz="3200" b="1" dirty="0" err="1"/>
              <a:t>niveau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0B962FFF-6760-2473-E10F-912A8F0ACB8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0918C5-97B3-4847-6E91-B07DAD7AE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18" y="1269338"/>
            <a:ext cx="10748963" cy="4971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0861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D4602-A65B-8685-88E4-6D940D3CB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0118A64-9748-C364-B4ED-DE75D1040C8B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Réponse</a:t>
            </a:r>
            <a:r>
              <a:rPr lang="de-CH" sz="3200" b="1" dirty="0"/>
              <a:t> aux </a:t>
            </a:r>
            <a:r>
              <a:rPr lang="de-CH" sz="3200" b="1" dirty="0" err="1"/>
              <a:t>questions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87DA3DE1-EC22-2125-8FFC-893B319B867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52C91C-3CE9-0982-8C56-213064006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707" y="898588"/>
            <a:ext cx="10865724" cy="524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39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08CA4-3B2B-F4CD-22FB-0BFA4C2BF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647B33B-AA7F-5113-4CF6-10A11EF85C48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Méthode</a:t>
            </a:r>
            <a:r>
              <a:rPr lang="de-CH" sz="3200" b="1" dirty="0"/>
              <a:t> </a:t>
            </a:r>
            <a:r>
              <a:rPr lang="de-CH" sz="3200" b="1" dirty="0" err="1"/>
              <a:t>d’évaluation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83C9DF3F-1EB4-FCFB-55D3-963A66E1CD8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B20A36-E9AA-B30C-9255-AE1C17F99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284" y="815541"/>
            <a:ext cx="4169629" cy="575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0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1CDCF-ADFB-68BE-D08C-8203A4827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DC261F5-2319-0C1F-3118-E96C424A59FE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Résultats</a:t>
            </a:r>
            <a:r>
              <a:rPr lang="de-CH" sz="3200" b="1" dirty="0"/>
              <a:t> et la </a:t>
            </a:r>
            <a:r>
              <a:rPr lang="de-CH" sz="3200" b="1" dirty="0" err="1"/>
              <a:t>suite</a:t>
            </a:r>
            <a:r>
              <a:rPr lang="de-CH" sz="3200" b="1" dirty="0"/>
              <a:t>…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00B67FFF-EFEB-0D17-CFD3-879E8468DED0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58D15FE-C1C3-680A-BF66-55B1B9F24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82" y="1312115"/>
            <a:ext cx="11130436" cy="491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28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6CF7A-569C-B879-0335-4A6DDBBDB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D9BAB1D-0C99-58BF-66F4-EC657B5B4133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Inscription</a:t>
            </a:r>
            <a:r>
              <a:rPr lang="de-CH" sz="3200" b="1" dirty="0"/>
              <a:t> et </a:t>
            </a:r>
            <a:r>
              <a:rPr lang="de-CH" sz="3200" b="1" dirty="0" err="1"/>
              <a:t>données</a:t>
            </a:r>
            <a:r>
              <a:rPr lang="de-CH" sz="3200" b="1" dirty="0"/>
              <a:t> </a:t>
            </a:r>
            <a:r>
              <a:rPr lang="de-CH" sz="3200" b="1" dirty="0" err="1"/>
              <a:t>pour</a:t>
            </a:r>
            <a:r>
              <a:rPr lang="de-CH" sz="3200" b="1" dirty="0"/>
              <a:t> la </a:t>
            </a:r>
            <a:r>
              <a:rPr lang="de-CH" sz="3200" b="1" dirty="0" err="1"/>
              <a:t>manifestation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E15D4776-81FF-9F46-E859-1464DC273F1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384EC5-FFAD-7480-FEE3-0BB357EC7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13140"/>
            <a:ext cx="12192000" cy="30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32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33F52-4A2D-ECAA-AAFB-15D42462C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E85872E-9F47-09CC-747F-834D01DA7B64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863015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Résultats</a:t>
            </a:r>
            <a:r>
              <a:rPr lang="de-CH" sz="3200" b="1" dirty="0"/>
              <a:t> et la </a:t>
            </a:r>
            <a:r>
              <a:rPr lang="de-CH" sz="3200" b="1" dirty="0" err="1"/>
              <a:t>suite</a:t>
            </a:r>
            <a:r>
              <a:rPr lang="de-CH" sz="3200" b="1" dirty="0"/>
              <a:t>…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0342C41-3B39-6FFB-D72F-8CA23EBDE6B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573C8F2-6243-C119-36C2-57732106354E}"/>
              </a:ext>
            </a:extLst>
          </p:cNvPr>
          <p:cNvSpPr txBox="1"/>
          <p:nvPr/>
        </p:nvSpPr>
        <p:spPr>
          <a:xfrm>
            <a:off x="502166" y="995423"/>
            <a:ext cx="112051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CH" sz="2800" b="1" dirty="0"/>
              <a:t>Comprendre les résultats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H" sz="2400" dirty="0"/>
              <a:t>Comparaison avec d’autres manifestations et autre sources d’informations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H" sz="2400" dirty="0"/>
              <a:t>`Points où il faut progresser</a:t>
            </a:r>
          </a:p>
          <a:p>
            <a:pPr lvl="1"/>
            <a:endParaRPr lang="fr-CH" sz="2400" dirty="0"/>
          </a:p>
          <a:p>
            <a:pPr marL="342900" indent="-342900">
              <a:buFont typeface="+mj-lt"/>
              <a:buAutoNum type="arabicPeriod"/>
            </a:pPr>
            <a:r>
              <a:rPr lang="fr-CH" sz="2800" b="1" dirty="0"/>
              <a:t>Proposer une vision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H" sz="2400" dirty="0"/>
              <a:t>Positionnez-vous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H" sz="2400" dirty="0"/>
              <a:t>Montrez où vous voulez aller et pourquoi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H" sz="2400" dirty="0"/>
              <a:t>Déterminez les axes de travail</a:t>
            </a:r>
          </a:p>
          <a:p>
            <a:pPr marL="800100" lvl="1" indent="-342900">
              <a:buFont typeface="+mj-lt"/>
              <a:buAutoNum type="arabicPeriod"/>
            </a:pPr>
            <a:endParaRPr lang="fr-CH" sz="2400" dirty="0"/>
          </a:p>
          <a:p>
            <a:pPr marL="342900" indent="-342900">
              <a:buFont typeface="+mj-lt"/>
              <a:buAutoNum type="arabicPeriod"/>
            </a:pPr>
            <a:r>
              <a:rPr lang="fr-CH" sz="2800" b="1" dirty="0"/>
              <a:t>Montrer le chemin en établissant une feuille de route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H" sz="2400" dirty="0"/>
              <a:t>Déterminez les priorités selon vous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H" sz="2400" dirty="0"/>
              <a:t>Montrez à quels résultats cela signifierait (reprendre le graphique et le corriger)</a:t>
            </a:r>
          </a:p>
          <a:p>
            <a:pPr lvl="1"/>
            <a:endParaRPr lang="fr-CH" sz="2400" dirty="0"/>
          </a:p>
          <a:p>
            <a:pPr marL="342900" indent="-342900">
              <a:buFont typeface="+mj-lt"/>
              <a:buAutoNum type="arabicPeriod"/>
            </a:pPr>
            <a:r>
              <a:rPr lang="fr-CH" sz="2800" b="1" dirty="0"/>
              <a:t>Mettre en mouvement en détaillant une action</a:t>
            </a:r>
          </a:p>
        </p:txBody>
      </p:sp>
    </p:spTree>
    <p:extLst>
      <p:ext uri="{BB962C8B-B14F-4D97-AF65-F5344CB8AC3E}">
        <p14:creationId xmlns:p14="http://schemas.microsoft.com/office/powerpoint/2010/main" val="25471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B89C0C91-3D14-7212-2A47-8DD2CD9094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232" y="3813952"/>
            <a:ext cx="949294" cy="1202746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DC7BDA-4462-6CDD-953D-E194C4C2C022}"/>
              </a:ext>
            </a:extLst>
          </p:cNvPr>
          <p:cNvSpPr txBox="1">
            <a:spLocks/>
          </p:cNvSpPr>
          <p:nvPr/>
        </p:nvSpPr>
        <p:spPr>
          <a:xfrm>
            <a:off x="516355" y="5351550"/>
            <a:ext cx="3894644" cy="68657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rgbClr val="7C7772"/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667"/>
              </a:lnSpc>
              <a:buNone/>
            </a:pPr>
            <a:r>
              <a:rPr lang="fr-CH" sz="10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Haute Ecole de Gestion</a:t>
            </a:r>
          </a:p>
          <a:p>
            <a:pPr marL="0" indent="0">
              <a:lnSpc>
                <a:spcPts val="667"/>
              </a:lnSpc>
              <a:buNone/>
            </a:pPr>
            <a:r>
              <a:rPr lang="fr-CH" sz="10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 de la Plaine 2</a:t>
            </a:r>
          </a:p>
          <a:p>
            <a:pPr marL="0" indent="0">
              <a:lnSpc>
                <a:spcPts val="667"/>
              </a:lnSpc>
              <a:buNone/>
            </a:pPr>
            <a:r>
              <a:rPr lang="fr-CH" sz="10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3960 Sierre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CCF250-8376-3A17-F3AA-116E039201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665" y="6030587"/>
            <a:ext cx="1197984" cy="633716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A8DD93EC-A6BE-C235-E622-A58C3FA26C9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0800" y="6138513"/>
            <a:ext cx="417865" cy="417865"/>
          </a:xfrm>
          <a:prstGeom prst="rect">
            <a:avLst/>
          </a:prstGeom>
        </p:spPr>
      </p:pic>
      <p:sp>
        <p:nvSpPr>
          <p:cNvPr id="10" name="Espace réservé du contenu 2">
            <a:hlinkClick r:id="rId6"/>
            <a:extLst>
              <a:ext uri="{FF2B5EF4-FFF2-40B4-BE49-F238E27FC236}">
                <a16:creationId xmlns:a16="http://schemas.microsoft.com/office/drawing/2014/main" id="{4F24F274-284A-38DF-756B-7DFDA25AFE36}"/>
              </a:ext>
            </a:extLst>
          </p:cNvPr>
          <p:cNvSpPr txBox="1">
            <a:spLocks/>
          </p:cNvSpPr>
          <p:nvPr/>
        </p:nvSpPr>
        <p:spPr>
          <a:xfrm>
            <a:off x="516355" y="6275673"/>
            <a:ext cx="1350380" cy="261864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rgbClr val="7C7772"/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667"/>
              </a:lnSpc>
              <a:buNone/>
            </a:pPr>
            <a:r>
              <a:rPr lang="fr-CH" sz="1067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hevs.ch/</a:t>
            </a:r>
            <a:r>
              <a:rPr lang="fr-CH" sz="106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heg</a:t>
            </a:r>
            <a:endParaRPr lang="fr-CH" sz="1067" b="1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51383895-F362-A696-D1C9-A72FB888EBC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1913" y="6260241"/>
            <a:ext cx="1074707" cy="180320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04814FAE-DD10-93C1-8FFE-B3C1E3F693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66875" y="6245846"/>
            <a:ext cx="1794933" cy="203200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266B8BF5-467E-579D-9101-29830D9AD0B8}"/>
              </a:ext>
            </a:extLst>
          </p:cNvPr>
          <p:cNvSpPr txBox="1">
            <a:spLocks/>
          </p:cNvSpPr>
          <p:nvPr/>
        </p:nvSpPr>
        <p:spPr>
          <a:xfrm>
            <a:off x="1191545" y="2557428"/>
            <a:ext cx="10381728" cy="1256524"/>
          </a:xfrm>
          <a:prstGeom prst="rect">
            <a:avLst/>
          </a:prstGeom>
          <a:ln w="12700"/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Raleway Thin" pitchFamily="2" charset="0"/>
              </a:rPr>
              <a:t>“We cannot solve our problems with the same kind of thinking we used when we created them.”</a:t>
            </a:r>
            <a:br>
              <a:rPr lang="en-US" sz="2800" b="1" dirty="0">
                <a:latin typeface="Raleway Thin" pitchFamily="2" charset="0"/>
              </a:rPr>
            </a:br>
            <a:r>
              <a:rPr lang="en-US" sz="1600" b="1" dirty="0">
                <a:latin typeface="Raleway Thin" pitchFamily="2" charset="0"/>
              </a:rPr>
              <a:t>Albert Einstein</a:t>
            </a:r>
            <a:endParaRPr lang="fr-CH" sz="2800" b="1" dirty="0">
              <a:latin typeface="Raleway Th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0136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Grand écran</PresentationFormat>
  <Paragraphs>63</Paragraphs>
  <Slides>15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Helvetica Light</vt:lpstr>
      <vt:lpstr>Raleway Thin</vt:lpstr>
      <vt:lpstr>Verdana</vt:lpstr>
      <vt:lpstr>Thème Office</vt:lpstr>
      <vt:lpstr>« Enjeux et outils du management pour le 21ème siècle »</vt:lpstr>
      <vt:lpstr> Présentation de EventKit</vt:lpstr>
      <vt:lpstr>Présentation PowerPoint</vt:lpstr>
      <vt:lpstr> 1. Site internet, outil et inscription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Daniel Amrein</dc:creator>
  <cp:lastModifiedBy>Amrein Daniel</cp:lastModifiedBy>
  <cp:revision>375</cp:revision>
  <dcterms:created xsi:type="dcterms:W3CDTF">2013-09-10T12:03:21Z</dcterms:created>
  <dcterms:modified xsi:type="dcterms:W3CDTF">2026-09-30T09:30:45Z</dcterms:modified>
</cp:coreProperties>
</file>