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5"/>
    <p:sldMasterId id="2147483705" r:id="rId6"/>
    <p:sldMasterId id="2147483741" r:id="rId7"/>
    <p:sldMasterId id="2147483723" r:id="rId8"/>
    <p:sldMasterId id="2147483755" r:id="rId9"/>
    <p:sldMasterId id="2147483769" r:id="rId10"/>
  </p:sldMasterIdLst>
  <p:notesMasterIdLst>
    <p:notesMasterId r:id="rId24"/>
  </p:notesMasterIdLst>
  <p:handoutMasterIdLst>
    <p:handoutMasterId r:id="rId25"/>
  </p:handoutMasterIdLst>
  <p:sldIdLst>
    <p:sldId id="297" r:id="rId11"/>
    <p:sldId id="256" r:id="rId12"/>
    <p:sldId id="1127" r:id="rId13"/>
    <p:sldId id="1055" r:id="rId14"/>
    <p:sldId id="1126" r:id="rId15"/>
    <p:sldId id="812" r:id="rId16"/>
    <p:sldId id="1031" r:id="rId17"/>
    <p:sldId id="442" r:id="rId18"/>
    <p:sldId id="431" r:id="rId19"/>
    <p:sldId id="258" r:id="rId20"/>
    <p:sldId id="446" r:id="rId21"/>
    <p:sldId id="259" r:id="rId22"/>
    <p:sldId id="1014" r:id="rId23"/>
  </p:sldIdLst>
  <p:sldSz cx="18062575" cy="10160000"/>
  <p:notesSz cx="16256000" cy="10160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E3FDC9E-7F3F-E94A-B77A-003DE52200FA}">
          <p14:sldIdLst>
            <p14:sldId id="297"/>
            <p14:sldId id="256"/>
            <p14:sldId id="1127"/>
            <p14:sldId id="1055"/>
            <p14:sldId id="1126"/>
            <p14:sldId id="812"/>
            <p14:sldId id="1031"/>
            <p14:sldId id="442"/>
            <p14:sldId id="431"/>
            <p14:sldId id="258"/>
            <p14:sldId id="446"/>
            <p14:sldId id="259"/>
            <p14:sldId id="1014"/>
          </p14:sldIdLst>
        </p14:section>
      </p14:sectionLst>
    </p:ext>
    <p:ext uri="{EFAFB233-063F-42B5-8137-9DF3F51BA10A}">
      <p15:sldGuideLst xmlns:p15="http://schemas.microsoft.com/office/powerpoint/2012/main">
        <p15:guide id="1" orient="horz" pos="2880" userDrawn="1">
          <p15:clr>
            <a:srgbClr val="A4A3A4"/>
          </p15:clr>
        </p15:guide>
        <p15:guide id="2" pos="24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ccaro Luciana" initials="VL" lastIdx="3" clrIdx="0">
    <p:extLst>
      <p:ext uri="{19B8F6BF-5375-455C-9EA6-DF929625EA0E}">
        <p15:presenceInfo xmlns:p15="http://schemas.microsoft.com/office/powerpoint/2012/main" userId="S-1-5-21-1957994488-562591055-725345543-11144" providerId="AD"/>
      </p:ext>
    </p:extLst>
  </p:cmAuthor>
  <p:cmAuthor id="2" name="Sarah KS" initials="SK" lastIdx="2" clrIdx="1">
    <p:extLst>
      <p:ext uri="{19B8F6BF-5375-455C-9EA6-DF929625EA0E}">
        <p15:presenceInfo xmlns:p15="http://schemas.microsoft.com/office/powerpoint/2012/main" userId="20d9219bfa0899dd" providerId="Windows Live"/>
      </p:ext>
    </p:extLst>
  </p:cmAuthor>
  <p:cmAuthor id="3" name="Le Fort Geneviève" initials="LFG" lastIdx="6" clrIdx="2">
    <p:extLst>
      <p:ext uri="{19B8F6BF-5375-455C-9EA6-DF929625EA0E}">
        <p15:presenceInfo xmlns:p15="http://schemas.microsoft.com/office/powerpoint/2012/main" userId="S-1-5-21-1957994488-562591055-725345543-144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A28"/>
    <a:srgbClr val="0089C9"/>
    <a:srgbClr val="0098D8"/>
    <a:srgbClr val="B4C2D8"/>
    <a:srgbClr val="00925A"/>
    <a:srgbClr val="00609C"/>
    <a:srgbClr val="D7D7D8"/>
    <a:srgbClr val="F5C400"/>
    <a:srgbClr val="7B3480"/>
    <a:srgbClr val="DA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55" autoAdjust="0"/>
    <p:restoredTop sz="96860" autoAdjust="0"/>
  </p:normalViewPr>
  <p:slideViewPr>
    <p:cSldViewPr>
      <p:cViewPr varScale="1">
        <p:scale>
          <a:sx n="50" d="100"/>
          <a:sy n="50" d="100"/>
        </p:scale>
        <p:origin x="340" y="44"/>
      </p:cViewPr>
      <p:guideLst>
        <p:guide orient="horz" pos="2880"/>
        <p:guide pos="2400"/>
      </p:guideLst>
    </p:cSldViewPr>
  </p:slideViewPr>
  <p:outlineViewPr>
    <p:cViewPr>
      <p:scale>
        <a:sx n="33" d="100"/>
        <a:sy n="33" d="100"/>
      </p:scale>
      <p:origin x="0" y="-19064"/>
    </p:cViewPr>
  </p:outlineViewPr>
  <p:notesTextViewPr>
    <p:cViewPr>
      <p:scale>
        <a:sx n="3" d="2"/>
        <a:sy n="3" d="2"/>
      </p:scale>
      <p:origin x="0" y="0"/>
    </p:cViewPr>
  </p:notesTextViewPr>
  <p:sorterViewPr>
    <p:cViewPr>
      <p:scale>
        <a:sx n="180" d="100"/>
        <a:sy n="180" d="100"/>
      </p:scale>
      <p:origin x="0" y="0"/>
    </p:cViewPr>
  </p:sorterViewPr>
  <p:notesViewPr>
    <p:cSldViewPr>
      <p:cViewPr>
        <p:scale>
          <a:sx n="60" d="100"/>
          <a:sy n="60" d="100"/>
        </p:scale>
        <p:origin x="924" y="3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6.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54A533F-B1A0-4345-93DE-951A4A54F7AD}"/>
              </a:ext>
            </a:extLst>
          </p:cNvPr>
          <p:cNvSpPr>
            <a:spLocks noGrp="1"/>
          </p:cNvSpPr>
          <p:nvPr>
            <p:ph type="hdr" sz="quarter"/>
          </p:nvPr>
        </p:nvSpPr>
        <p:spPr>
          <a:xfrm>
            <a:off x="0" y="0"/>
            <a:ext cx="7043738" cy="509588"/>
          </a:xfrm>
          <a:prstGeom prst="rect">
            <a:avLst/>
          </a:prstGeom>
        </p:spPr>
        <p:txBody>
          <a:bodyPr vert="horz" lIns="91440" tIns="45720" rIns="91440" bIns="45720" rtlCol="0"/>
          <a:lstStyle>
            <a:lvl1pPr algn="l">
              <a:defRPr sz="1200"/>
            </a:lvl1pPr>
          </a:lstStyle>
          <a:p>
            <a:endParaRPr lang="fr-CH"/>
          </a:p>
        </p:txBody>
      </p:sp>
      <p:sp>
        <p:nvSpPr>
          <p:cNvPr id="3" name="Date Placeholder 2">
            <a:extLst>
              <a:ext uri="{FF2B5EF4-FFF2-40B4-BE49-F238E27FC236}">
                <a16:creationId xmlns:a16="http://schemas.microsoft.com/office/drawing/2014/main" id="{35755E49-F351-4872-9B66-090C8C04D64D}"/>
              </a:ext>
            </a:extLst>
          </p:cNvPr>
          <p:cNvSpPr>
            <a:spLocks noGrp="1"/>
          </p:cNvSpPr>
          <p:nvPr>
            <p:ph type="dt" sz="quarter" idx="1"/>
          </p:nvPr>
        </p:nvSpPr>
        <p:spPr>
          <a:xfrm>
            <a:off x="9207500" y="0"/>
            <a:ext cx="7045325" cy="509588"/>
          </a:xfrm>
          <a:prstGeom prst="rect">
            <a:avLst/>
          </a:prstGeom>
        </p:spPr>
        <p:txBody>
          <a:bodyPr vert="horz" lIns="91440" tIns="45720" rIns="91440" bIns="45720" rtlCol="0"/>
          <a:lstStyle>
            <a:lvl1pPr algn="r">
              <a:defRPr sz="1200"/>
            </a:lvl1pPr>
          </a:lstStyle>
          <a:p>
            <a:fld id="{6036C885-AFA8-4E15-82A1-794911BA54C7}" type="datetimeFigureOut">
              <a:rPr lang="fr-CH" smtClean="0"/>
              <a:t>18.09.2026</a:t>
            </a:fld>
            <a:endParaRPr lang="fr-CH"/>
          </a:p>
        </p:txBody>
      </p:sp>
      <p:sp>
        <p:nvSpPr>
          <p:cNvPr id="4" name="Footer Placeholder 3">
            <a:extLst>
              <a:ext uri="{FF2B5EF4-FFF2-40B4-BE49-F238E27FC236}">
                <a16:creationId xmlns:a16="http://schemas.microsoft.com/office/drawing/2014/main" id="{FF84C9B8-4DF6-4305-8AC9-692EE49C9FC5}"/>
              </a:ext>
            </a:extLst>
          </p:cNvPr>
          <p:cNvSpPr>
            <a:spLocks noGrp="1"/>
          </p:cNvSpPr>
          <p:nvPr>
            <p:ph type="ftr" sz="quarter" idx="2"/>
          </p:nvPr>
        </p:nvSpPr>
        <p:spPr>
          <a:xfrm>
            <a:off x="0" y="9650413"/>
            <a:ext cx="7043738" cy="509587"/>
          </a:xfrm>
          <a:prstGeom prst="rect">
            <a:avLst/>
          </a:prstGeom>
        </p:spPr>
        <p:txBody>
          <a:bodyPr vert="horz" lIns="91440" tIns="45720" rIns="91440" bIns="45720" rtlCol="0" anchor="b"/>
          <a:lstStyle>
            <a:lvl1pPr algn="l">
              <a:defRPr sz="1200"/>
            </a:lvl1pPr>
          </a:lstStyle>
          <a:p>
            <a:endParaRPr lang="fr-CH"/>
          </a:p>
        </p:txBody>
      </p:sp>
      <p:sp>
        <p:nvSpPr>
          <p:cNvPr id="5" name="Slide Number Placeholder 4">
            <a:extLst>
              <a:ext uri="{FF2B5EF4-FFF2-40B4-BE49-F238E27FC236}">
                <a16:creationId xmlns:a16="http://schemas.microsoft.com/office/drawing/2014/main" id="{21E56BE3-D5D2-4C72-B65B-23E3AE6E04F5}"/>
              </a:ext>
            </a:extLst>
          </p:cNvPr>
          <p:cNvSpPr>
            <a:spLocks noGrp="1"/>
          </p:cNvSpPr>
          <p:nvPr>
            <p:ph type="sldNum" sz="quarter" idx="3"/>
          </p:nvPr>
        </p:nvSpPr>
        <p:spPr>
          <a:xfrm>
            <a:off x="9207500" y="9650413"/>
            <a:ext cx="7045325" cy="509587"/>
          </a:xfrm>
          <a:prstGeom prst="rect">
            <a:avLst/>
          </a:prstGeom>
        </p:spPr>
        <p:txBody>
          <a:bodyPr vert="horz" lIns="91440" tIns="45720" rIns="91440" bIns="45720" rtlCol="0" anchor="b"/>
          <a:lstStyle>
            <a:lvl1pPr algn="r">
              <a:defRPr sz="1200"/>
            </a:lvl1pPr>
          </a:lstStyle>
          <a:p>
            <a:fld id="{B20A0E7B-1363-41DC-9C2E-A1CABB89FF62}" type="slidenum">
              <a:rPr lang="fr-CH" smtClean="0"/>
              <a:t>‹#›</a:t>
            </a:fld>
            <a:endParaRPr lang="fr-CH"/>
          </a:p>
        </p:txBody>
      </p:sp>
    </p:spTree>
    <p:extLst>
      <p:ext uri="{BB962C8B-B14F-4D97-AF65-F5344CB8AC3E}">
        <p14:creationId xmlns:p14="http://schemas.microsoft.com/office/powerpoint/2010/main" val="267086561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7043738" cy="509588"/>
          </a:xfrm>
          <a:prstGeom prst="rect">
            <a:avLst/>
          </a:prstGeom>
        </p:spPr>
        <p:txBody>
          <a:bodyPr vert="horz" lIns="91440" tIns="45720" rIns="91440" bIns="45720" rtlCol="0"/>
          <a:lstStyle>
            <a:lvl1pPr algn="l">
              <a:defRPr sz="1200"/>
            </a:lvl1pPr>
          </a:lstStyle>
          <a:p>
            <a:endParaRPr lang="fr-CH" dirty="0"/>
          </a:p>
        </p:txBody>
      </p:sp>
      <p:sp>
        <p:nvSpPr>
          <p:cNvPr id="3" name="Espace réservé de la date 2"/>
          <p:cNvSpPr>
            <a:spLocks noGrp="1"/>
          </p:cNvSpPr>
          <p:nvPr>
            <p:ph type="dt" idx="1"/>
          </p:nvPr>
        </p:nvSpPr>
        <p:spPr>
          <a:xfrm>
            <a:off x="9207500" y="0"/>
            <a:ext cx="7045325" cy="509588"/>
          </a:xfrm>
          <a:prstGeom prst="rect">
            <a:avLst/>
          </a:prstGeom>
        </p:spPr>
        <p:txBody>
          <a:bodyPr vert="horz" lIns="91440" tIns="45720" rIns="91440" bIns="45720" rtlCol="0"/>
          <a:lstStyle>
            <a:lvl1pPr algn="r">
              <a:defRPr sz="1200"/>
            </a:lvl1pPr>
          </a:lstStyle>
          <a:p>
            <a:fld id="{62525FE5-4AC8-4FAB-998D-F73852EA5D75}" type="datetimeFigureOut">
              <a:rPr lang="fr-CH" smtClean="0"/>
              <a:t>18.09.2026</a:t>
            </a:fld>
            <a:endParaRPr lang="fr-CH" dirty="0"/>
          </a:p>
        </p:txBody>
      </p:sp>
      <p:sp>
        <p:nvSpPr>
          <p:cNvPr id="4" name="Espace réservé de l'image des diapositives 3"/>
          <p:cNvSpPr>
            <a:spLocks noGrp="1" noRot="1" noChangeAspect="1"/>
          </p:cNvSpPr>
          <p:nvPr>
            <p:ph type="sldImg" idx="2"/>
          </p:nvPr>
        </p:nvSpPr>
        <p:spPr>
          <a:xfrm>
            <a:off x="5080000" y="1270000"/>
            <a:ext cx="6096000" cy="3429000"/>
          </a:xfrm>
          <a:prstGeom prst="rect">
            <a:avLst/>
          </a:prstGeom>
          <a:noFill/>
          <a:ln w="12700">
            <a:solidFill>
              <a:prstClr val="black"/>
            </a:solidFill>
          </a:ln>
        </p:spPr>
        <p:txBody>
          <a:bodyPr vert="horz" lIns="91440" tIns="45720" rIns="91440" bIns="45720" rtlCol="0" anchor="ctr"/>
          <a:lstStyle/>
          <a:p>
            <a:endParaRPr lang="fr-CH" dirty="0"/>
          </a:p>
        </p:txBody>
      </p:sp>
      <p:sp>
        <p:nvSpPr>
          <p:cNvPr id="5" name="Espace réservé des commentaires 4"/>
          <p:cNvSpPr>
            <a:spLocks noGrp="1"/>
          </p:cNvSpPr>
          <p:nvPr>
            <p:ph type="body" sz="quarter" idx="3"/>
          </p:nvPr>
        </p:nvSpPr>
        <p:spPr>
          <a:xfrm>
            <a:off x="1625600" y="4889500"/>
            <a:ext cx="13004800" cy="40005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Tree>
    <p:extLst>
      <p:ext uri="{BB962C8B-B14F-4D97-AF65-F5344CB8AC3E}">
        <p14:creationId xmlns:p14="http://schemas.microsoft.com/office/powerpoint/2010/main" val="44125405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CH"/>
          </a:p>
        </p:txBody>
      </p:sp>
    </p:spTree>
    <p:extLst>
      <p:ext uri="{BB962C8B-B14F-4D97-AF65-F5344CB8AC3E}">
        <p14:creationId xmlns:p14="http://schemas.microsoft.com/office/powerpoint/2010/main" val="304405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Quoi : la business analysis consiste à comprendre une organisation, ses problèmes et ses opportunités (besoins, processus, données), puis à définir les solutions qui créent de la valeur.
Pourquoi : une part importante des échecs de projets vient de besoins mal compris ou mal formulés. Le business analyst aligne les parties prenantes, appuie les décisions sur des faits et réduit les risques.
À l'ère de l'IA : l'exécution devient rapide et bon marché ; la valeur se déplace vers la capacité à poser le bon problème, choisir les bons cas d'usage, vérifier la qualité des données et des résultats, et accompagner le changement de façon éthique et responsable.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curseur illustre le positionnement du business analyst : plus proche du métier (cadrage, analyses métiers, modélisation des processus et des besoins, recette utilisateurs) ou plus proche de la solution IT (analyse et conception fonctionnelle du système d'information, tests métiers, formation des utilisateurs).
Selon le projet, l'aiguille se déplace, mais le socle commun reste le même : la gouvernance et l'élicitation des besoins avec les parties prenantes.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Tree>
    <p:extLst>
      <p:ext uri="{BB962C8B-B14F-4D97-AF65-F5344CB8AC3E}">
        <p14:creationId xmlns:p14="http://schemas.microsoft.com/office/powerpoint/2010/main" val="2788165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Allez voir la page web -&gt; constater</a:t>
            </a:r>
            <a:r>
              <a:rPr lang="fr-FR" baseline="0" dirty="0"/>
              <a:t> que gestion SI est cruciale pour ce genre d’entreprise…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302" rtl="0" eaLnBrk="1" fontAlgn="auto" latinLnBrk="0" hangingPunct="1">
              <a:lnSpc>
                <a:spcPct val="100000"/>
              </a:lnSpc>
              <a:spcBef>
                <a:spcPts val="0"/>
              </a:spcBef>
              <a:spcAft>
                <a:spcPts val="0"/>
              </a:spcAft>
              <a:buClrTx/>
              <a:buSzTx/>
              <a:buFontTx/>
              <a:buNone/>
              <a:tabLst/>
              <a:defRPr/>
            </a:pPr>
            <a:fld id="{4D097BF9-28D5-4DCB-B9E8-75F03CAA5975}" type="slidenum">
              <a:rPr kumimoji="0" lang="fr-CH" sz="1200" b="0" i="0" u="none" strike="noStrike" kern="1200" cap="none" spc="0" normalizeH="0" baseline="0" noProof="0" smtClean="0">
                <a:ln>
                  <a:noFill/>
                </a:ln>
                <a:solidFill>
                  <a:prstClr val="black"/>
                </a:solidFill>
                <a:effectLst/>
                <a:uLnTx/>
                <a:uFillTx/>
                <a:latin typeface="Calibri"/>
                <a:ea typeface="ＭＳ Ｐゴシック" charset="0"/>
                <a:cs typeface="+mn-cs"/>
              </a:rPr>
              <a:pPr marL="0" marR="0" lvl="0" indent="0" algn="r" defTabSz="914302" rtl="0" eaLnBrk="1" fontAlgn="auto" latinLnBrk="0" hangingPunct="1">
                <a:lnSpc>
                  <a:spcPct val="100000"/>
                </a:lnSpc>
                <a:spcBef>
                  <a:spcPts val="0"/>
                </a:spcBef>
                <a:spcAft>
                  <a:spcPts val="0"/>
                </a:spcAft>
                <a:buClrTx/>
                <a:buSzTx/>
                <a:buFontTx/>
                <a:buNone/>
                <a:tabLst/>
                <a:defRPr/>
              </a:pPr>
              <a:t>8</a:t>
            </a:fld>
            <a:endParaRPr kumimoji="0" lang="fr-CH" sz="1200" b="0" i="0" u="none" strike="noStrike" kern="1200" cap="none" spc="0" normalizeH="0" baseline="0" noProof="0">
              <a:ln>
                <a:noFill/>
              </a:ln>
              <a:solidFill>
                <a:prstClr val="black"/>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3421159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097BF9-28D5-4DCB-B9E8-75F03CAA5975}" type="slidenum">
              <a:rPr kumimoji="0" lang="fr-CH"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fr-CH"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945588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But dans le cours : savoir</a:t>
            </a:r>
            <a:r>
              <a:rPr lang="fr-FR" baseline="0" dirty="0"/>
              <a:t> </a:t>
            </a:r>
            <a:r>
              <a:rPr lang="fr-FR" dirty="0"/>
              <a:t>comment modéliser -&gt;</a:t>
            </a:r>
            <a:r>
              <a:rPr lang="fr-FR" baseline="0" dirty="0"/>
              <a:t> rôle de « </a:t>
            </a:r>
            <a:r>
              <a:rPr lang="fr-FR" baseline="0" dirty="0" err="1"/>
              <a:t>process</a:t>
            </a:r>
            <a:r>
              <a:rPr lang="fr-FR" baseline="0" dirty="0"/>
              <a:t> </a:t>
            </a:r>
            <a:r>
              <a:rPr lang="fr-FR" baseline="0" dirty="0" err="1"/>
              <a:t>owner</a:t>
            </a:r>
            <a:r>
              <a:rPr lang="fr-FR" baseline="0" dirty="0"/>
              <a:t> » = rôle de documentation du processus</a:t>
            </a:r>
          </a:p>
          <a:p>
            <a:endParaRPr lang="fr-FR" baseline="0" dirty="0"/>
          </a:p>
          <a:p>
            <a:r>
              <a:rPr lang="fr-FR" baseline="0" dirty="0"/>
              <a:t>http://</a:t>
            </a:r>
            <a:r>
              <a:rPr lang="fr-FR" baseline="0" dirty="0" err="1"/>
              <a:t>www.vevey.ch</a:t>
            </a:r>
            <a:r>
              <a:rPr lang="fr-FR" baseline="0" dirty="0"/>
              <a:t>/data/</a:t>
            </a:r>
            <a:r>
              <a:rPr lang="fr-FR" baseline="0" dirty="0" err="1"/>
              <a:t>dataimages</a:t>
            </a:r>
            <a:r>
              <a:rPr lang="fr-FR" baseline="0" dirty="0"/>
              <a:t>/</a:t>
            </a:r>
            <a:r>
              <a:rPr lang="fr-FR" baseline="0" dirty="0" err="1"/>
              <a:t>Upload</a:t>
            </a:r>
            <a:r>
              <a:rPr lang="fr-FR" baseline="0" dirty="0"/>
              <a:t>/VEVEY_GUIDE-MANIFESTATION_25-09-2018_Couleurs_Corrigee.pdf </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6129DB-8BC8-F242-8A8F-FC3A3152FC88}" type="slidenum">
              <a:rPr kumimoji="0" lang="fr-FR"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2348428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baseline="0" dirty="0"/>
              <a:t>http://</a:t>
            </a:r>
            <a:r>
              <a:rPr lang="fr-FR" baseline="0" dirty="0" err="1"/>
              <a:t>www.vevey.ch</a:t>
            </a:r>
            <a:r>
              <a:rPr lang="fr-FR" baseline="0" dirty="0"/>
              <a:t>/data/</a:t>
            </a:r>
            <a:r>
              <a:rPr lang="fr-FR" baseline="0" dirty="0" err="1"/>
              <a:t>dataimages</a:t>
            </a:r>
            <a:r>
              <a:rPr lang="fr-FR" baseline="0" dirty="0"/>
              <a:t>/</a:t>
            </a:r>
            <a:r>
              <a:rPr lang="fr-FR" baseline="0" dirty="0" err="1"/>
              <a:t>Upload</a:t>
            </a:r>
            <a:r>
              <a:rPr lang="fr-FR" baseline="0" dirty="0"/>
              <a:t>/VEVEY_GUIDE-MANIFESTATION_25-09-2018_Couleurs_Corrigee.pdf </a:t>
            </a:r>
          </a:p>
          <a:p>
            <a:endParaRPr lang="fr-CH"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097BF9-28D5-4DCB-B9E8-75F03CAA5975}" type="slidenum">
              <a:rPr kumimoji="0" lang="fr-CH"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fr-CH"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1155558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Faiblesses métier : </a:t>
            </a:r>
            <a:r>
              <a:rPr lang="fr-FR" dirty="0" err="1"/>
              <a:t>méthodo</a:t>
            </a:r>
            <a:r>
              <a:rPr lang="fr-FR" baseline="0" dirty="0"/>
              <a:t> Lean, </a:t>
            </a:r>
            <a:r>
              <a:rPr lang="fr-FR" baseline="0" dirty="0" err="1"/>
              <a:t>Kaizen</a:t>
            </a:r>
            <a:r>
              <a:rPr lang="fr-FR" baseline="0" dirty="0"/>
              <a:t>, Six Sigma</a:t>
            </a:r>
            <a:r>
              <a:rPr lang="fr-FR" dirty="0"/>
              <a:t> / </a:t>
            </a:r>
            <a:r>
              <a:rPr lang="fr-FR" dirty="0" err="1"/>
              <a:t>benchmarking</a:t>
            </a:r>
            <a:r>
              <a:rPr lang="fr-FR" dirty="0"/>
              <a:t> concurrence / </a:t>
            </a:r>
            <a:r>
              <a:rPr lang="fr-FR" dirty="0" err="1"/>
              <a:t>process</a:t>
            </a:r>
            <a:r>
              <a:rPr lang="fr-FR" baseline="0" dirty="0"/>
              <a:t> </a:t>
            </a:r>
            <a:r>
              <a:rPr lang="fr-FR" baseline="0" dirty="0" err="1"/>
              <a:t>mining</a:t>
            </a:r>
            <a:r>
              <a:rPr lang="fr-FR" baseline="0" dirty="0"/>
              <a:t> / définition des use cases et méthodes de simulation des nouveaux processus</a:t>
            </a:r>
          </a:p>
          <a:p>
            <a:r>
              <a:rPr lang="fr-FR" baseline="0" dirty="0"/>
              <a:t>Faiblesses IT : </a:t>
            </a:r>
            <a:r>
              <a:rPr lang="fr-FR" baseline="0" dirty="0" err="1"/>
              <a:t>process</a:t>
            </a:r>
            <a:r>
              <a:rPr lang="fr-FR" baseline="0" dirty="0"/>
              <a:t> </a:t>
            </a:r>
            <a:r>
              <a:rPr lang="fr-FR" baseline="0" dirty="0" err="1"/>
              <a:t>mining</a:t>
            </a:r>
            <a:r>
              <a:rPr lang="fr-FR" baseline="0" dirty="0"/>
              <a:t>, approches SOA-REST</a:t>
            </a:r>
          </a:p>
          <a:p>
            <a:endParaRPr lang="fr-FR" baseline="0" dirty="0"/>
          </a:p>
          <a:p>
            <a:r>
              <a:rPr lang="fr-FR" baseline="0" dirty="0"/>
              <a:t>But dans le cours : rôle de business </a:t>
            </a:r>
            <a:r>
              <a:rPr lang="fr-FR" baseline="0" dirty="0" err="1"/>
              <a:t>analyst</a:t>
            </a:r>
            <a:r>
              <a:rPr lang="fr-FR" baseline="0" dirty="0"/>
              <a:t> -&gt; savoir pourquoi et comment améliorer des processus et assurer l’alignement </a:t>
            </a:r>
            <a:r>
              <a:rPr lang="fr-FR" baseline="0"/>
              <a:t>entre métier et IT</a:t>
            </a:r>
            <a:endParaRPr lang="fr-FR" baseline="0" dirty="0"/>
          </a:p>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6129DB-8BC8-F242-8A8F-FC3A3152FC88}" type="slidenum">
              <a:rPr kumimoji="0" lang="fr-FR"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357159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tif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4.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4.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4.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4.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4.tif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presentation-services">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159" y="703859"/>
            <a:ext cx="14833816" cy="1313873"/>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a:t>
            </a:r>
            <a:r>
              <a:rPr lang="en-US" dirty="0" err="1"/>
              <a:t>présentation</a:t>
            </a:r>
            <a:endParaRPr lang="fr-CH" dirty="0"/>
          </a:p>
        </p:txBody>
      </p:sp>
      <p:sp>
        <p:nvSpPr>
          <p:cNvPr id="12" name="Espace réservé du texte 14"/>
          <p:cNvSpPr>
            <a:spLocks noGrp="1"/>
          </p:cNvSpPr>
          <p:nvPr>
            <p:ph type="body" sz="quarter" idx="22" hasCustomPrompt="1"/>
          </p:nvPr>
        </p:nvSpPr>
        <p:spPr>
          <a:xfrm>
            <a:off x="378886" y="2894747"/>
            <a:ext cx="15180324" cy="533400"/>
          </a:xfrm>
          <a:prstGeom prst="rect">
            <a:avLst/>
          </a:prstGeom>
        </p:spPr>
        <p:txBody>
          <a:bodyPr/>
          <a:lstStyle>
            <a:lvl1pPr marL="0" indent="0">
              <a:buFontTx/>
              <a:buNone/>
              <a:tabLst>
                <a:tab pos="355600" algn="l"/>
              </a:tabLst>
              <a:defRPr lang="fr-FR" sz="3200" b="1" baseline="0" dirty="0">
                <a:latin typeface="Arial" panose="020B0604020202020204" pitchFamily="34" charset="0"/>
                <a:cs typeface="Arial" panose="020B0604020202020204" pitchFamily="34" charset="0"/>
              </a:defRPr>
            </a:lvl1pPr>
          </a:lstStyle>
          <a:p>
            <a:pPr marL="355600" lvl="0" indent="-355600">
              <a:spcBef>
                <a:spcPts val="600"/>
              </a:spcBef>
              <a:spcAft>
                <a:spcPts val="600"/>
              </a:spcAft>
              <a:buFont typeface="Wingdings" panose="05000000000000000000" pitchFamily="2" charset="2"/>
              <a:buChar char="§"/>
            </a:pPr>
            <a:r>
              <a:rPr lang="fr-FR" dirty="0"/>
              <a:t>Séance / Manifestation</a:t>
            </a:r>
          </a:p>
        </p:txBody>
      </p:sp>
      <p:sp>
        <p:nvSpPr>
          <p:cNvPr id="17" name="Espace réservé du texte 14"/>
          <p:cNvSpPr>
            <a:spLocks noGrp="1"/>
          </p:cNvSpPr>
          <p:nvPr>
            <p:ph type="body" sz="quarter" idx="23" hasCustomPrompt="1"/>
          </p:nvPr>
        </p:nvSpPr>
        <p:spPr>
          <a:xfrm>
            <a:off x="378886" y="3550295"/>
            <a:ext cx="15180324" cy="533400"/>
          </a:xfrm>
          <a:prstGeom prst="rect">
            <a:avLst/>
          </a:prstGeom>
        </p:spPr>
        <p:txBody>
          <a:bodyPr/>
          <a:lstStyle>
            <a:lvl1pPr marL="0" indent="0">
              <a:buFontTx/>
              <a:buNone/>
              <a:tabLst>
                <a:tab pos="355600" algn="l"/>
              </a:tabLst>
              <a:defRPr lang="fr-FR" sz="3200" b="1" dirty="0">
                <a:latin typeface="Arial" panose="020B0604020202020204" pitchFamily="34" charset="0"/>
                <a:cs typeface="Arial" panose="020B0604020202020204" pitchFamily="34" charset="0"/>
              </a:defRPr>
            </a:lvl1pPr>
          </a:lstStyle>
          <a:p>
            <a:pPr marL="355600" lvl="0" indent="-355600">
              <a:spcBef>
                <a:spcPts val="600"/>
              </a:spcBef>
              <a:spcAft>
                <a:spcPts val="600"/>
              </a:spcAft>
              <a:buFont typeface="Wingdings" panose="05000000000000000000" pitchFamily="2" charset="2"/>
              <a:buChar char="§"/>
            </a:pPr>
            <a:r>
              <a:rPr lang="fr-FR" dirty="0"/>
              <a:t>Date</a:t>
            </a:r>
          </a:p>
        </p:txBody>
      </p:sp>
      <p:sp>
        <p:nvSpPr>
          <p:cNvPr id="18" name="Espace réservé du texte 14">
            <a:extLst>
              <a:ext uri="{FF2B5EF4-FFF2-40B4-BE49-F238E27FC236}">
                <a16:creationId xmlns:a16="http://schemas.microsoft.com/office/drawing/2014/main" id="{052A381B-F7A1-4102-8A62-753D0D797069}"/>
              </a:ext>
            </a:extLst>
          </p:cNvPr>
          <p:cNvSpPr>
            <a:spLocks noGrp="1"/>
          </p:cNvSpPr>
          <p:nvPr>
            <p:ph type="body" sz="quarter" idx="24" hasCustomPrompt="1"/>
          </p:nvPr>
        </p:nvSpPr>
        <p:spPr>
          <a:xfrm>
            <a:off x="390159" y="2239199"/>
            <a:ext cx="15180324" cy="533400"/>
          </a:xfrm>
          <a:prstGeom prst="rect">
            <a:avLst/>
          </a:prstGeom>
        </p:spPr>
        <p:txBody>
          <a:bodyPr/>
          <a:lstStyle>
            <a:lvl1pPr marL="0" indent="0">
              <a:buFontTx/>
              <a:buNone/>
              <a:tabLst>
                <a:tab pos="355600" algn="l"/>
              </a:tabLst>
              <a:defRPr lang="fr-FR" sz="3200" b="1" baseline="0" dirty="0">
                <a:latin typeface="Arial" panose="020B0604020202020204" pitchFamily="34" charset="0"/>
                <a:cs typeface="Arial" panose="020B0604020202020204" pitchFamily="34" charset="0"/>
              </a:defRPr>
            </a:lvl1pPr>
          </a:lstStyle>
          <a:p>
            <a:pPr marL="355600" lvl="0" indent="-355600">
              <a:spcBef>
                <a:spcPts val="600"/>
              </a:spcBef>
              <a:spcAft>
                <a:spcPts val="600"/>
              </a:spcAft>
              <a:buFont typeface="Wingdings" panose="05000000000000000000" pitchFamily="2" charset="2"/>
              <a:buChar char="§"/>
            </a:pPr>
            <a:r>
              <a:rPr lang="fr-FR" dirty="0"/>
              <a:t>Prénom Nom</a:t>
            </a:r>
          </a:p>
        </p:txBody>
      </p:sp>
      <p:sp>
        <p:nvSpPr>
          <p:cNvPr id="14" name="Espace réservé du texte 21">
            <a:extLst>
              <a:ext uri="{FF2B5EF4-FFF2-40B4-BE49-F238E27FC236}">
                <a16:creationId xmlns:a16="http://schemas.microsoft.com/office/drawing/2014/main" id="{9C240A57-48E6-4664-B25F-AD77AD9F7FEC}"/>
              </a:ext>
            </a:extLst>
          </p:cNvPr>
          <p:cNvSpPr>
            <a:spLocks noGrp="1"/>
          </p:cNvSpPr>
          <p:nvPr>
            <p:ph type="body" sz="quarter" idx="10"/>
          </p:nvPr>
        </p:nvSpPr>
        <p:spPr>
          <a:xfrm>
            <a:off x="395621" y="4431928"/>
            <a:ext cx="5600732" cy="2376264"/>
          </a:xfrm>
          <a:prstGeom prst="rect">
            <a:avLst/>
          </a:prstGeom>
          <a:solidFill>
            <a:srgbClr val="DA0066"/>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5" name="Espace réservé du texte 21">
            <a:extLst>
              <a:ext uri="{FF2B5EF4-FFF2-40B4-BE49-F238E27FC236}">
                <a16:creationId xmlns:a16="http://schemas.microsoft.com/office/drawing/2014/main" id="{1F0BFAB7-E29F-4C22-8C82-900B0055D468}"/>
              </a:ext>
            </a:extLst>
          </p:cNvPr>
          <p:cNvSpPr>
            <a:spLocks noGrp="1"/>
          </p:cNvSpPr>
          <p:nvPr>
            <p:ph type="body" sz="quarter" idx="18"/>
          </p:nvPr>
        </p:nvSpPr>
        <p:spPr>
          <a:xfrm>
            <a:off x="6174511" y="6960592"/>
            <a:ext cx="5600732" cy="2369336"/>
          </a:xfrm>
          <a:prstGeom prst="rect">
            <a:avLst/>
          </a:prstGeom>
          <a:solidFill>
            <a:srgbClr val="EB6A28"/>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6" name="Espace réservé du texte 21">
            <a:extLst>
              <a:ext uri="{FF2B5EF4-FFF2-40B4-BE49-F238E27FC236}">
                <a16:creationId xmlns:a16="http://schemas.microsoft.com/office/drawing/2014/main" id="{79EFED89-5A3B-4226-B43A-DF9F6C5288B9}"/>
              </a:ext>
            </a:extLst>
          </p:cNvPr>
          <p:cNvSpPr>
            <a:spLocks noGrp="1"/>
          </p:cNvSpPr>
          <p:nvPr>
            <p:ph type="body" sz="quarter" idx="20"/>
          </p:nvPr>
        </p:nvSpPr>
        <p:spPr>
          <a:xfrm>
            <a:off x="395621" y="6953664"/>
            <a:ext cx="5600732" cy="2376264"/>
          </a:xfrm>
          <a:prstGeom prst="rect">
            <a:avLst/>
          </a:prstGeom>
          <a:solidFill>
            <a:srgbClr val="0098D8"/>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9" name="Espace réservé du texte 21">
            <a:extLst>
              <a:ext uri="{FF2B5EF4-FFF2-40B4-BE49-F238E27FC236}">
                <a16:creationId xmlns:a16="http://schemas.microsoft.com/office/drawing/2014/main" id="{F15F0EBE-4089-4590-82A3-C4E7F16CE06B}"/>
              </a:ext>
            </a:extLst>
          </p:cNvPr>
          <p:cNvSpPr>
            <a:spLocks noGrp="1"/>
          </p:cNvSpPr>
          <p:nvPr>
            <p:ph type="body" sz="quarter" idx="19"/>
          </p:nvPr>
        </p:nvSpPr>
        <p:spPr>
          <a:xfrm>
            <a:off x="12007564" y="6960592"/>
            <a:ext cx="5600732" cy="2376071"/>
          </a:xfrm>
          <a:prstGeom prst="rect">
            <a:avLst/>
          </a:prstGeom>
          <a:solidFill>
            <a:srgbClr val="7B3480"/>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20" name="Espace réservé du texte 21">
            <a:extLst>
              <a:ext uri="{FF2B5EF4-FFF2-40B4-BE49-F238E27FC236}">
                <a16:creationId xmlns:a16="http://schemas.microsoft.com/office/drawing/2014/main" id="{DC47D7B6-591D-4557-AF31-76585FEFC0C8}"/>
              </a:ext>
            </a:extLst>
          </p:cNvPr>
          <p:cNvSpPr>
            <a:spLocks noGrp="1"/>
          </p:cNvSpPr>
          <p:nvPr>
            <p:ph type="body" sz="quarter" idx="16"/>
          </p:nvPr>
        </p:nvSpPr>
        <p:spPr>
          <a:xfrm>
            <a:off x="11975269" y="4431928"/>
            <a:ext cx="5600732" cy="2376264"/>
          </a:xfrm>
          <a:prstGeom prst="rect">
            <a:avLst/>
          </a:prstGeom>
          <a:solidFill>
            <a:srgbClr val="F5C400"/>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21" name="Espace réservé du texte 21">
            <a:extLst>
              <a:ext uri="{FF2B5EF4-FFF2-40B4-BE49-F238E27FC236}">
                <a16:creationId xmlns:a16="http://schemas.microsoft.com/office/drawing/2014/main" id="{C22581AB-506F-4563-A645-1D23D8B6A25D}"/>
              </a:ext>
            </a:extLst>
          </p:cNvPr>
          <p:cNvSpPr>
            <a:spLocks noGrp="1"/>
          </p:cNvSpPr>
          <p:nvPr>
            <p:ph type="body" sz="quarter" idx="15"/>
          </p:nvPr>
        </p:nvSpPr>
        <p:spPr>
          <a:xfrm>
            <a:off x="6185445" y="4431928"/>
            <a:ext cx="5600732" cy="2376264"/>
          </a:xfrm>
          <a:prstGeom prst="rect">
            <a:avLst/>
          </a:prstGeom>
          <a:solidFill>
            <a:srgbClr val="00925A"/>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Tree>
    <p:extLst>
      <p:ext uri="{BB962C8B-B14F-4D97-AF65-F5344CB8AC3E}">
        <p14:creationId xmlns:p14="http://schemas.microsoft.com/office/powerpoint/2010/main" val="1097634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Presentation-Chercheur">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68292" y="2301862"/>
            <a:ext cx="17202247" cy="1313873"/>
          </a:xfrm>
          <a:prstGeom prst="rect">
            <a:avLst/>
          </a:prstGeom>
        </p:spPr>
        <p:txBody>
          <a:bodyPr anchor="ctr"/>
          <a:lstStyle>
            <a:lvl1pPr algn="l" defTabSz="914400" rtl="0" eaLnBrk="1" latinLnBrk="0" hangingPunct="1">
              <a:lnSpc>
                <a:spcPct val="90000"/>
              </a:lnSpc>
              <a:spcBef>
                <a:spcPct val="0"/>
              </a:spcBef>
              <a:buNone/>
              <a:defRPr lang="fr-CH" sz="4000" b="1" kern="1200" cap="none" baseline="0" dirty="0">
                <a:solidFill>
                  <a:srgbClr val="00609C"/>
                </a:solidFill>
                <a:latin typeface="Arial" panose="020B0604020202020204" pitchFamily="34" charset="0"/>
                <a:ea typeface="+mj-ea"/>
                <a:cs typeface="Arial" panose="020B0604020202020204" pitchFamily="34" charset="0"/>
              </a:defRPr>
            </a:lvl1pPr>
          </a:lstStyle>
          <a:p>
            <a:r>
              <a:rPr lang="fr-CH" noProof="0" dirty="0"/>
              <a:t>Titre</a:t>
            </a:r>
            <a:r>
              <a:rPr lang="en-US" dirty="0"/>
              <a:t> de la </a:t>
            </a:r>
            <a:r>
              <a:rPr lang="fr-CH" noProof="0" dirty="0"/>
              <a:t>présentation</a:t>
            </a:r>
          </a:p>
        </p:txBody>
      </p:sp>
      <p:sp>
        <p:nvSpPr>
          <p:cNvPr id="11" name="Espace réservé du texte 14"/>
          <p:cNvSpPr>
            <a:spLocks noGrp="1"/>
          </p:cNvSpPr>
          <p:nvPr>
            <p:ph type="body" sz="quarter" idx="21" hasCustomPrompt="1"/>
          </p:nvPr>
        </p:nvSpPr>
        <p:spPr>
          <a:xfrm>
            <a:off x="368292" y="506963"/>
            <a:ext cx="15180324" cy="533400"/>
          </a:xfrm>
          <a:prstGeom prst="rect">
            <a:avLst/>
          </a:prstGeom>
        </p:spPr>
        <p:txBody>
          <a:bodyPr/>
          <a:lstStyle>
            <a:lvl1pPr marL="0" indent="0">
              <a:buFontTx/>
              <a:buNone/>
              <a:tabLst>
                <a:tab pos="355600" algn="l"/>
              </a:tabLst>
              <a:defRPr lang="fr-FR" sz="3200" b="1" dirty="0">
                <a:latin typeface="Arial" panose="020B0604020202020204" pitchFamily="34" charset="0"/>
                <a:cs typeface="Arial" panose="020B0604020202020204" pitchFamily="34" charset="0"/>
              </a:defRPr>
            </a:lvl1pPr>
          </a:lstStyle>
          <a:p>
            <a:pPr marL="355600" lvl="0" indent="-355600">
              <a:spcBef>
                <a:spcPts val="600"/>
              </a:spcBef>
              <a:spcAft>
                <a:spcPts val="600"/>
              </a:spcAft>
              <a:buFont typeface="Wingdings" panose="05000000000000000000" pitchFamily="2" charset="2"/>
              <a:buChar char="§"/>
            </a:pPr>
            <a:r>
              <a:rPr lang="fr-FR" dirty="0"/>
              <a:t>Prénom Nom</a:t>
            </a:r>
          </a:p>
        </p:txBody>
      </p:sp>
      <p:sp>
        <p:nvSpPr>
          <p:cNvPr id="12" name="Espace réservé du texte 14"/>
          <p:cNvSpPr>
            <a:spLocks noGrp="1"/>
          </p:cNvSpPr>
          <p:nvPr>
            <p:ph type="body" sz="quarter" idx="13" hasCustomPrompt="1"/>
          </p:nvPr>
        </p:nvSpPr>
        <p:spPr>
          <a:xfrm>
            <a:off x="368292" y="1304829"/>
            <a:ext cx="15180324" cy="533400"/>
          </a:xfrm>
          <a:prstGeom prst="rect">
            <a:avLst/>
          </a:prstGeom>
        </p:spPr>
        <p:txBody>
          <a:bodyPr/>
          <a:lstStyle>
            <a:lvl1pPr marL="0" indent="0">
              <a:buFontTx/>
              <a:buNone/>
              <a:tabLst>
                <a:tab pos="355600" algn="l"/>
              </a:tabLst>
              <a:defRPr lang="fr-FR" sz="3200" b="1" baseline="0" dirty="0">
                <a:latin typeface="Arial" panose="020B0604020202020204" pitchFamily="34" charset="0"/>
                <a:cs typeface="Arial" panose="020B0604020202020204" pitchFamily="34" charset="0"/>
              </a:defRPr>
            </a:lvl1pPr>
          </a:lstStyle>
          <a:p>
            <a:pPr marL="355600" lvl="0" indent="-355600">
              <a:spcBef>
                <a:spcPts val="600"/>
              </a:spcBef>
              <a:spcAft>
                <a:spcPts val="600"/>
              </a:spcAft>
              <a:buFont typeface="Wingdings" panose="05000000000000000000" pitchFamily="2" charset="2"/>
              <a:buChar char="§"/>
            </a:pPr>
            <a:r>
              <a:rPr lang="fr-FR" dirty="0"/>
              <a:t>Fonction, Haute école</a:t>
            </a:r>
          </a:p>
        </p:txBody>
      </p:sp>
      <p:sp>
        <p:nvSpPr>
          <p:cNvPr id="14" name="Espace réservé du texte 21">
            <a:extLst>
              <a:ext uri="{FF2B5EF4-FFF2-40B4-BE49-F238E27FC236}">
                <a16:creationId xmlns:a16="http://schemas.microsoft.com/office/drawing/2014/main" id="{3EAC4C20-D7B2-4310-97DD-6E4CBFC276AD}"/>
              </a:ext>
            </a:extLst>
          </p:cNvPr>
          <p:cNvSpPr>
            <a:spLocks noGrp="1"/>
          </p:cNvSpPr>
          <p:nvPr>
            <p:ph type="body" sz="quarter" idx="10"/>
          </p:nvPr>
        </p:nvSpPr>
        <p:spPr>
          <a:xfrm>
            <a:off x="390159" y="4287912"/>
            <a:ext cx="5600732" cy="2376264"/>
          </a:xfrm>
          <a:prstGeom prst="rect">
            <a:avLst/>
          </a:prstGeom>
          <a:solidFill>
            <a:srgbClr val="DA0066"/>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5" name="Espace réservé du texte 21">
            <a:extLst>
              <a:ext uri="{FF2B5EF4-FFF2-40B4-BE49-F238E27FC236}">
                <a16:creationId xmlns:a16="http://schemas.microsoft.com/office/drawing/2014/main" id="{2C1D1B52-8F6F-4863-A384-6CB02BBD1DD5}"/>
              </a:ext>
            </a:extLst>
          </p:cNvPr>
          <p:cNvSpPr>
            <a:spLocks noGrp="1"/>
          </p:cNvSpPr>
          <p:nvPr>
            <p:ph type="body" sz="quarter" idx="18"/>
          </p:nvPr>
        </p:nvSpPr>
        <p:spPr>
          <a:xfrm>
            <a:off x="6169049" y="6816576"/>
            <a:ext cx="5600732" cy="2369336"/>
          </a:xfrm>
          <a:prstGeom prst="rect">
            <a:avLst/>
          </a:prstGeom>
          <a:solidFill>
            <a:srgbClr val="EB6A28"/>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6" name="Espace réservé du texte 21">
            <a:extLst>
              <a:ext uri="{FF2B5EF4-FFF2-40B4-BE49-F238E27FC236}">
                <a16:creationId xmlns:a16="http://schemas.microsoft.com/office/drawing/2014/main" id="{9DF407B4-203A-4D24-A964-0594EDCD84F8}"/>
              </a:ext>
            </a:extLst>
          </p:cNvPr>
          <p:cNvSpPr>
            <a:spLocks noGrp="1"/>
          </p:cNvSpPr>
          <p:nvPr>
            <p:ph type="body" sz="quarter" idx="20"/>
          </p:nvPr>
        </p:nvSpPr>
        <p:spPr>
          <a:xfrm>
            <a:off x="390159" y="6809648"/>
            <a:ext cx="5600732" cy="2376264"/>
          </a:xfrm>
          <a:prstGeom prst="rect">
            <a:avLst/>
          </a:prstGeom>
          <a:solidFill>
            <a:srgbClr val="0098D8"/>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8" name="Espace réservé du texte 21">
            <a:extLst>
              <a:ext uri="{FF2B5EF4-FFF2-40B4-BE49-F238E27FC236}">
                <a16:creationId xmlns:a16="http://schemas.microsoft.com/office/drawing/2014/main" id="{CF42A3D9-C6AD-4B48-ADC8-8439E729BCBE}"/>
              </a:ext>
            </a:extLst>
          </p:cNvPr>
          <p:cNvSpPr>
            <a:spLocks noGrp="1"/>
          </p:cNvSpPr>
          <p:nvPr>
            <p:ph type="body" sz="quarter" idx="19"/>
          </p:nvPr>
        </p:nvSpPr>
        <p:spPr>
          <a:xfrm>
            <a:off x="12002102" y="6816576"/>
            <a:ext cx="5600732" cy="2376071"/>
          </a:xfrm>
          <a:prstGeom prst="rect">
            <a:avLst/>
          </a:prstGeom>
          <a:solidFill>
            <a:srgbClr val="7B3480"/>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9" name="Espace réservé du texte 21">
            <a:extLst>
              <a:ext uri="{FF2B5EF4-FFF2-40B4-BE49-F238E27FC236}">
                <a16:creationId xmlns:a16="http://schemas.microsoft.com/office/drawing/2014/main" id="{584DA86C-6545-46F2-80FC-A5E8F5C7B230}"/>
              </a:ext>
            </a:extLst>
          </p:cNvPr>
          <p:cNvSpPr>
            <a:spLocks noGrp="1"/>
          </p:cNvSpPr>
          <p:nvPr>
            <p:ph type="body" sz="quarter" idx="16"/>
          </p:nvPr>
        </p:nvSpPr>
        <p:spPr>
          <a:xfrm>
            <a:off x="11969807" y="4287912"/>
            <a:ext cx="5600732" cy="2376264"/>
          </a:xfrm>
          <a:prstGeom prst="rect">
            <a:avLst/>
          </a:prstGeom>
          <a:solidFill>
            <a:srgbClr val="F5C400"/>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20" name="Espace réservé du texte 21">
            <a:extLst>
              <a:ext uri="{FF2B5EF4-FFF2-40B4-BE49-F238E27FC236}">
                <a16:creationId xmlns:a16="http://schemas.microsoft.com/office/drawing/2014/main" id="{CF342DDF-6FA3-4773-9C9E-6FAF6C906487}"/>
              </a:ext>
            </a:extLst>
          </p:cNvPr>
          <p:cNvSpPr>
            <a:spLocks noGrp="1"/>
          </p:cNvSpPr>
          <p:nvPr>
            <p:ph type="body" sz="quarter" idx="15"/>
          </p:nvPr>
        </p:nvSpPr>
        <p:spPr>
          <a:xfrm>
            <a:off x="6179983" y="4287912"/>
            <a:ext cx="5600732" cy="2376264"/>
          </a:xfrm>
          <a:prstGeom prst="rect">
            <a:avLst/>
          </a:prstGeom>
          <a:solidFill>
            <a:srgbClr val="00925A"/>
          </a:solidFill>
        </p:spPr>
        <p:txBody>
          <a:bodyPr/>
          <a:lstStyle>
            <a:lvl1pPr marL="0" indent="0">
              <a:spcBef>
                <a:spcPts val="600"/>
              </a:spcBef>
              <a:spcAft>
                <a:spcPts val="600"/>
              </a:spcAft>
              <a:buFont typeface="Wingdings" panose="05000000000000000000" pitchFamily="2" charset="2"/>
              <a:buNone/>
              <a:defRPr sz="2400">
                <a:noFill/>
                <a:latin typeface="Arial" panose="020B0604020202020204" pitchFamily="34" charset="0"/>
                <a:cs typeface="Arial" panose="020B0604020202020204" pitchFamily="34" charset="0"/>
              </a:defRPr>
            </a:lvl1pPr>
          </a:lstStyle>
          <a:p>
            <a:pPr lvl="0"/>
            <a:endParaRPr lang="fr-CH" dirty="0"/>
          </a:p>
        </p:txBody>
      </p:sp>
      <p:sp>
        <p:nvSpPr>
          <p:cNvPr id="17" name="Espace réservé du texte 14">
            <a:extLst>
              <a:ext uri="{FF2B5EF4-FFF2-40B4-BE49-F238E27FC236}">
                <a16:creationId xmlns:a16="http://schemas.microsoft.com/office/drawing/2014/main" id="{E3501119-27AB-43AB-97DC-4043048B3A9D}"/>
              </a:ext>
            </a:extLst>
          </p:cNvPr>
          <p:cNvSpPr>
            <a:spLocks noGrp="1"/>
          </p:cNvSpPr>
          <p:nvPr>
            <p:ph type="body" sz="quarter" idx="24" hasCustomPrompt="1"/>
          </p:nvPr>
        </p:nvSpPr>
        <p:spPr>
          <a:xfrm>
            <a:off x="418875" y="9401656"/>
            <a:ext cx="17202246" cy="533400"/>
          </a:xfrm>
          <a:prstGeom prst="rect">
            <a:avLst/>
          </a:prstGeom>
        </p:spPr>
        <p:txBody>
          <a:bodyPr/>
          <a:lstStyle>
            <a:lvl1pPr marL="0" indent="0" algn="r">
              <a:buFontTx/>
              <a:buNone/>
              <a:tabLst>
                <a:tab pos="355600" algn="l"/>
              </a:tabLst>
              <a:defRPr lang="fr-FR" sz="3200" b="1" dirty="0">
                <a:latin typeface="Arial" panose="020B0604020202020204" pitchFamily="34" charset="0"/>
                <a:cs typeface="Arial" panose="020B0604020202020204" pitchFamily="34" charset="0"/>
              </a:defRPr>
            </a:lvl1pPr>
          </a:lstStyle>
          <a:p>
            <a:pPr marL="355600" lvl="0" indent="-355600">
              <a:spcBef>
                <a:spcPts val="600"/>
              </a:spcBef>
              <a:spcAft>
                <a:spcPts val="600"/>
              </a:spcAft>
              <a:buFont typeface="Wingdings" panose="05000000000000000000" pitchFamily="2" charset="2"/>
              <a:buChar char="§"/>
            </a:pPr>
            <a:r>
              <a:rPr lang="fr-FR" dirty="0"/>
              <a:t>Date</a:t>
            </a:r>
          </a:p>
        </p:txBody>
      </p:sp>
    </p:spTree>
    <p:extLst>
      <p:ext uri="{BB962C8B-B14F-4D97-AF65-F5344CB8AC3E}">
        <p14:creationId xmlns:p14="http://schemas.microsoft.com/office/powerpoint/2010/main" val="1405662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Intercalaire_bleu">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883" y="398101"/>
            <a:ext cx="17310657" cy="9349900"/>
          </a:xfrm>
          <a:prstGeom prst="rect">
            <a:avLst/>
          </a:prstGeom>
        </p:spPr>
      </p:pic>
      <p:sp>
        <p:nvSpPr>
          <p:cNvPr id="9" name="Holder 2"/>
          <p:cNvSpPr>
            <a:spLocks noGrp="1"/>
          </p:cNvSpPr>
          <p:nvPr>
            <p:ph type="title" hasCustomPrompt="1"/>
          </p:nvPr>
        </p:nvSpPr>
        <p:spPr>
          <a:xfrm>
            <a:off x="621801" y="2775746"/>
            <a:ext cx="16826033" cy="1080120"/>
          </a:xfrm>
          <a:prstGeom prst="rect">
            <a:avLst/>
          </a:prstGeom>
        </p:spPr>
        <p:txBody>
          <a:bodyPr/>
          <a:lstStyle>
            <a:lvl1pPr algn="l">
              <a:defRPr sz="4500" b="1" i="0" cap="none" baseline="0">
                <a:solidFill>
                  <a:schemeClr val="bg1"/>
                </a:solidFill>
                <a:latin typeface="Arial"/>
                <a:cs typeface="Arial"/>
              </a:defRPr>
            </a:lvl1pPr>
          </a:lstStyle>
          <a:p>
            <a:r>
              <a:rPr lang="en-US" dirty="0" err="1"/>
              <a:t>Titre</a:t>
            </a:r>
            <a:endParaRPr dirty="0"/>
          </a:p>
        </p:txBody>
      </p:sp>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5152" y="8807640"/>
            <a:ext cx="1844044" cy="880875"/>
          </a:xfrm>
          <a:prstGeom prst="rect">
            <a:avLst/>
          </a:prstGeom>
        </p:spPr>
      </p:pic>
      <p:pic>
        <p:nvPicPr>
          <p:cNvPr id="7" name="Picture 6">
            <a:extLst>
              <a:ext uri="{FF2B5EF4-FFF2-40B4-BE49-F238E27FC236}">
                <a16:creationId xmlns:a16="http://schemas.microsoft.com/office/drawing/2014/main" id="{38901806-06A2-4853-BE8F-472E2F490DE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4"/>
            <a:ext cx="2319528" cy="268223"/>
          </a:xfrm>
          <a:prstGeom prst="rect">
            <a:avLst/>
          </a:prstGeom>
        </p:spPr>
      </p:pic>
    </p:spTree>
    <p:extLst>
      <p:ext uri="{BB962C8B-B14F-4D97-AF65-F5344CB8AC3E}">
        <p14:creationId xmlns:p14="http://schemas.microsoft.com/office/powerpoint/2010/main" val="731753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426819" y="6528743"/>
            <a:ext cx="15353189" cy="2017888"/>
          </a:xfrm>
        </p:spPr>
        <p:txBody>
          <a:bodyPr anchor="t"/>
          <a:lstStyle>
            <a:lvl1pPr algn="l">
              <a:defRPr sz="5926" b="1" cap="all"/>
            </a:lvl1pPr>
          </a:lstStyle>
          <a:p>
            <a:r>
              <a:rPr lang="fr-CH"/>
              <a:t>Cliquez et modifiez le titre</a:t>
            </a:r>
            <a:endParaRPr lang="fr-FR"/>
          </a:p>
        </p:txBody>
      </p:sp>
      <p:sp>
        <p:nvSpPr>
          <p:cNvPr id="3" name="Espace réservé du texte 2"/>
          <p:cNvSpPr>
            <a:spLocks noGrp="1"/>
          </p:cNvSpPr>
          <p:nvPr>
            <p:ph type="body" idx="1"/>
          </p:nvPr>
        </p:nvSpPr>
        <p:spPr>
          <a:xfrm>
            <a:off x="1426819" y="4306242"/>
            <a:ext cx="15353189" cy="2222499"/>
          </a:xfrm>
        </p:spPr>
        <p:txBody>
          <a:bodyPr anchor="b"/>
          <a:lstStyle>
            <a:lvl1pPr marL="0" indent="0">
              <a:buNone/>
              <a:defRPr sz="2963">
                <a:solidFill>
                  <a:schemeClr val="tx1">
                    <a:tint val="75000"/>
                  </a:schemeClr>
                </a:solidFill>
              </a:defRPr>
            </a:lvl1pPr>
            <a:lvl2pPr marL="677259" indent="0">
              <a:buNone/>
              <a:defRPr sz="2667">
                <a:solidFill>
                  <a:schemeClr val="tx1">
                    <a:tint val="75000"/>
                  </a:schemeClr>
                </a:solidFill>
              </a:defRPr>
            </a:lvl2pPr>
            <a:lvl3pPr marL="1354520" indent="0">
              <a:buNone/>
              <a:defRPr sz="2370">
                <a:solidFill>
                  <a:schemeClr val="tx1">
                    <a:tint val="75000"/>
                  </a:schemeClr>
                </a:solidFill>
              </a:defRPr>
            </a:lvl3pPr>
            <a:lvl4pPr marL="2031782" indent="0">
              <a:buNone/>
              <a:defRPr sz="2074">
                <a:solidFill>
                  <a:schemeClr val="tx1">
                    <a:tint val="75000"/>
                  </a:schemeClr>
                </a:solidFill>
              </a:defRPr>
            </a:lvl4pPr>
            <a:lvl5pPr marL="2709041" indent="0">
              <a:buNone/>
              <a:defRPr sz="2074">
                <a:solidFill>
                  <a:schemeClr val="tx1">
                    <a:tint val="75000"/>
                  </a:schemeClr>
                </a:solidFill>
              </a:defRPr>
            </a:lvl5pPr>
            <a:lvl6pPr marL="3386302" indent="0">
              <a:buNone/>
              <a:defRPr sz="2074">
                <a:solidFill>
                  <a:schemeClr val="tx1">
                    <a:tint val="75000"/>
                  </a:schemeClr>
                </a:solidFill>
              </a:defRPr>
            </a:lvl6pPr>
            <a:lvl7pPr marL="4063563" indent="0">
              <a:buNone/>
              <a:defRPr sz="2074">
                <a:solidFill>
                  <a:schemeClr val="tx1">
                    <a:tint val="75000"/>
                  </a:schemeClr>
                </a:solidFill>
              </a:defRPr>
            </a:lvl7pPr>
            <a:lvl8pPr marL="4740825" indent="0">
              <a:buNone/>
              <a:defRPr sz="2074">
                <a:solidFill>
                  <a:schemeClr val="tx1">
                    <a:tint val="75000"/>
                  </a:schemeClr>
                </a:solidFill>
              </a:defRPr>
            </a:lvl8pPr>
            <a:lvl9pPr marL="5418084" indent="0">
              <a:buNone/>
              <a:defRPr sz="2074">
                <a:solidFill>
                  <a:schemeClr val="tx1">
                    <a:tint val="75000"/>
                  </a:schemeClr>
                </a:solidFill>
              </a:defRPr>
            </a:lvl9pPr>
          </a:lstStyle>
          <a:p>
            <a:pPr lvl="0"/>
            <a:r>
              <a:rPr lang="fr-CH"/>
              <a:t>Cliquez pour modifier les styles du texte du masque</a:t>
            </a:r>
          </a:p>
        </p:txBody>
      </p:sp>
      <p:sp>
        <p:nvSpPr>
          <p:cNvPr id="4" name="Espace réservé de la date 3"/>
          <p:cNvSpPr>
            <a:spLocks noGrp="1"/>
          </p:cNvSpPr>
          <p:nvPr>
            <p:ph type="dt" sz="half" idx="10"/>
          </p:nvPr>
        </p:nvSpPr>
        <p:spPr/>
        <p:txBody>
          <a:bodyPr/>
          <a:lstStyle/>
          <a:p>
            <a:fld id="{4C16CCDA-3AF6-9843-8543-EDE8AD1BCB9A}" type="datetimeFigureOut">
              <a:rPr lang="fr-FR" smtClean="0"/>
              <a:t>18/09/2026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E89F6A1-4083-1E43-9523-A3E3FFD67FD1}" type="slidenum">
              <a:rPr lang="fr-FR" smtClean="0"/>
              <a:t>‹#›</a:t>
            </a:fld>
            <a:endParaRPr lang="fr-FR"/>
          </a:p>
        </p:txBody>
      </p:sp>
    </p:spTree>
    <p:extLst>
      <p:ext uri="{BB962C8B-B14F-4D97-AF65-F5344CB8AC3E}">
        <p14:creationId xmlns:p14="http://schemas.microsoft.com/office/powerpoint/2010/main" val="2299823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9055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_Agenda">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9" y="471488"/>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Programme</a:t>
            </a:r>
            <a:endParaRPr lang="fr-CH" dirty="0"/>
          </a:p>
        </p:txBody>
      </p:sp>
      <p:graphicFrame>
        <p:nvGraphicFramePr>
          <p:cNvPr id="4" name="Table 4">
            <a:extLst>
              <a:ext uri="{FF2B5EF4-FFF2-40B4-BE49-F238E27FC236}">
                <a16:creationId xmlns:a16="http://schemas.microsoft.com/office/drawing/2014/main" id="{A7B27362-5F78-4445-B769-028250430D77}"/>
              </a:ext>
            </a:extLst>
          </p:cNvPr>
          <p:cNvGraphicFramePr>
            <a:graphicFrameLocks noGrp="1"/>
          </p:cNvGraphicFramePr>
          <p:nvPr userDrawn="1">
            <p:extLst>
              <p:ext uri="{D42A27DB-BD31-4B8C-83A1-F6EECF244321}">
                <p14:modId xmlns:p14="http://schemas.microsoft.com/office/powerpoint/2010/main" val="1060914692"/>
              </p:ext>
            </p:extLst>
          </p:nvPr>
        </p:nvGraphicFramePr>
        <p:xfrm>
          <a:off x="390329" y="1839640"/>
          <a:ext cx="17281918" cy="6696746"/>
        </p:xfrm>
        <a:graphic>
          <a:graphicData uri="http://schemas.openxmlformats.org/drawingml/2006/table">
            <a:tbl>
              <a:tblPr firstRow="1" bandRow="1">
                <a:tableStyleId>{5C22544A-7EE6-4342-B048-85BDC9FD1C3A}</a:tableStyleId>
              </a:tblPr>
              <a:tblGrid>
                <a:gridCol w="905242">
                  <a:extLst>
                    <a:ext uri="{9D8B030D-6E8A-4147-A177-3AD203B41FA5}">
                      <a16:colId xmlns:a16="http://schemas.microsoft.com/office/drawing/2014/main" val="2816856591"/>
                    </a:ext>
                  </a:extLst>
                </a:gridCol>
                <a:gridCol w="13002587">
                  <a:extLst>
                    <a:ext uri="{9D8B030D-6E8A-4147-A177-3AD203B41FA5}">
                      <a16:colId xmlns:a16="http://schemas.microsoft.com/office/drawing/2014/main" val="3863861306"/>
                    </a:ext>
                  </a:extLst>
                </a:gridCol>
                <a:gridCol w="1645896">
                  <a:extLst>
                    <a:ext uri="{9D8B030D-6E8A-4147-A177-3AD203B41FA5}">
                      <a16:colId xmlns:a16="http://schemas.microsoft.com/office/drawing/2014/main" val="225521731"/>
                    </a:ext>
                  </a:extLst>
                </a:gridCol>
                <a:gridCol w="1728193">
                  <a:extLst>
                    <a:ext uri="{9D8B030D-6E8A-4147-A177-3AD203B41FA5}">
                      <a16:colId xmlns:a16="http://schemas.microsoft.com/office/drawing/2014/main" val="2402693979"/>
                    </a:ext>
                  </a:extLst>
                </a:gridCol>
              </a:tblGrid>
              <a:tr h="956678">
                <a:tc>
                  <a:txBody>
                    <a:bodyPr/>
                    <a:lstStyle/>
                    <a:p>
                      <a:endParaRPr lang="en-GB" sz="3200"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174625" indent="0"/>
                      <a:r>
                        <a:rPr lang="fr-CH" sz="3200" dirty="0">
                          <a:solidFill>
                            <a:schemeClr val="tx1"/>
                          </a:solidFill>
                          <a:latin typeface="Arial" panose="020B0604020202020204" pitchFamily="34" charset="0"/>
                          <a:cs typeface="Arial" panose="020B0604020202020204" pitchFamily="34" charset="0"/>
                        </a:rPr>
                        <a:t>Sujet</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lang="fr-CH" sz="3200" dirty="0">
                          <a:solidFill>
                            <a:schemeClr val="tx1"/>
                          </a:solidFill>
                          <a:latin typeface="Arial" panose="020B0604020202020204" pitchFamily="34" charset="0"/>
                          <a:cs typeface="Arial" panose="020B0604020202020204" pitchFamily="34" charset="0"/>
                        </a:rPr>
                        <a:t>Qui</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lang="fr-CH" sz="3200" dirty="0">
                          <a:solidFill>
                            <a:schemeClr val="tx1"/>
                          </a:solidFill>
                          <a:latin typeface="Arial" panose="020B0604020202020204" pitchFamily="34" charset="0"/>
                          <a:cs typeface="Arial" panose="020B0604020202020204" pitchFamily="34" charset="0"/>
                        </a:rPr>
                        <a:t>Durée</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23100979"/>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1</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70152178"/>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2</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74121317"/>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3</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05955970"/>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4</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14455549"/>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5</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66723458"/>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6</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08666930"/>
                  </a:ext>
                </a:extLst>
              </a:tr>
            </a:tbl>
          </a:graphicData>
        </a:graphic>
      </p:graphicFrame>
    </p:spTree>
    <p:extLst>
      <p:ext uri="{BB962C8B-B14F-4D97-AF65-F5344CB8AC3E}">
        <p14:creationId xmlns:p14="http://schemas.microsoft.com/office/powerpoint/2010/main" val="159856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_Titre sur 1 ligne">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85993" y="543496"/>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a:t>
            </a:r>
            <a:r>
              <a:rPr lang="en-US" dirty="0" err="1"/>
              <a:t>diapositive</a:t>
            </a:r>
            <a:endParaRPr lang="fr-CH" dirty="0"/>
          </a:p>
        </p:txBody>
      </p:sp>
      <p:sp>
        <p:nvSpPr>
          <p:cNvPr id="5" name="Espace réservé du texte 14">
            <a:extLst>
              <a:ext uri="{FF2B5EF4-FFF2-40B4-BE49-F238E27FC236}">
                <a16:creationId xmlns:a16="http://schemas.microsoft.com/office/drawing/2014/main" id="{9A39921A-262C-43D5-8056-77B9F327C43B}"/>
              </a:ext>
            </a:extLst>
          </p:cNvPr>
          <p:cNvSpPr>
            <a:spLocks noGrp="1"/>
          </p:cNvSpPr>
          <p:nvPr>
            <p:ph type="body" sz="quarter" idx="13" hasCustomPrompt="1"/>
          </p:nvPr>
        </p:nvSpPr>
        <p:spPr>
          <a:xfrm>
            <a:off x="390327" y="1479600"/>
            <a:ext cx="17281920" cy="7632848"/>
          </a:xfrm>
          <a:prstGeom prst="rect">
            <a:avLst/>
          </a:prstGeom>
        </p:spPr>
        <p:txBody>
          <a:bodyPr/>
          <a:lstStyle>
            <a:lvl1pPr marL="342900" indent="-342900">
              <a:spcBef>
                <a:spcPts val="1800"/>
              </a:spcBef>
              <a:spcAft>
                <a:spcPts val="600"/>
              </a:spcAft>
              <a:buFont typeface="Wingdings" panose="05000000000000000000" pitchFamily="2" charset="2"/>
              <a:buChar char="§"/>
              <a:defRPr sz="3800" b="1">
                <a:solidFill>
                  <a:schemeClr val="tx1"/>
                </a:solidFill>
                <a:latin typeface="Arial" panose="020B0604020202020204" pitchFamily="34" charset="0"/>
                <a:cs typeface="Arial" panose="020B0604020202020204" pitchFamily="34" charset="0"/>
              </a:defRPr>
            </a:lvl1pPr>
            <a:lvl2pPr marL="895350" indent="-438150">
              <a:spcBef>
                <a:spcPts val="600"/>
              </a:spcBef>
              <a:spcAft>
                <a:spcPts val="800"/>
              </a:spcAft>
              <a:buFont typeface="Symbol" panose="05050102010706020507" pitchFamily="18" charset="2"/>
              <a:buChar char=""/>
              <a:defRPr sz="3600">
                <a:latin typeface="Arial" panose="020B0604020202020204" pitchFamily="34" charset="0"/>
                <a:cs typeface="Arial" panose="020B0604020202020204" pitchFamily="34" charset="0"/>
              </a:defRPr>
            </a:lvl2pPr>
            <a:lvl3pPr marL="1252538" indent="-338138">
              <a:spcBef>
                <a:spcPts val="600"/>
              </a:spcBef>
              <a:spcAft>
                <a:spcPts val="600"/>
              </a:spcAft>
              <a:buFont typeface="Arial" panose="020B0604020202020204" pitchFamily="34" charset="0"/>
              <a:buChar char="•"/>
              <a:defRPr sz="32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Tree>
    <p:extLst>
      <p:ext uri="{BB962C8B-B14F-4D97-AF65-F5344CB8AC3E}">
        <p14:creationId xmlns:p14="http://schemas.microsoft.com/office/powerpoint/2010/main" val="419712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_Titre sur 2 lignes">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7" y="543496"/>
            <a:ext cx="17281920" cy="1313873"/>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diapositive (sur </a:t>
            </a:r>
            <a:r>
              <a:rPr lang="en-US" dirty="0" err="1"/>
              <a:t>deux</a:t>
            </a:r>
            <a:r>
              <a:rPr lang="en-US" dirty="0"/>
              <a:t> </a:t>
            </a:r>
            <a:r>
              <a:rPr lang="en-US" dirty="0" err="1"/>
              <a:t>lignes</a:t>
            </a:r>
            <a:r>
              <a:rPr lang="en-US" dirty="0"/>
              <a:t>)</a:t>
            </a:r>
            <a:br>
              <a:rPr lang="en-US" dirty="0"/>
            </a:br>
            <a:endParaRPr lang="fr-CH" dirty="0"/>
          </a:p>
        </p:txBody>
      </p:sp>
      <p:sp>
        <p:nvSpPr>
          <p:cNvPr id="6" name="Espace réservé du texte 14">
            <a:extLst>
              <a:ext uri="{FF2B5EF4-FFF2-40B4-BE49-F238E27FC236}">
                <a16:creationId xmlns:a16="http://schemas.microsoft.com/office/drawing/2014/main" id="{58F577B7-A1B8-4947-B45B-0405101B93A2}"/>
              </a:ext>
            </a:extLst>
          </p:cNvPr>
          <p:cNvSpPr>
            <a:spLocks noGrp="1"/>
          </p:cNvSpPr>
          <p:nvPr>
            <p:ph type="body" sz="quarter" idx="13" hasCustomPrompt="1"/>
          </p:nvPr>
        </p:nvSpPr>
        <p:spPr>
          <a:xfrm>
            <a:off x="390327" y="2126974"/>
            <a:ext cx="17281920" cy="6985474"/>
          </a:xfrm>
          <a:prstGeom prst="rect">
            <a:avLst/>
          </a:prstGeom>
        </p:spPr>
        <p:txBody>
          <a:bodyPr/>
          <a:lstStyle>
            <a:lvl1pPr marL="342900" indent="-342900">
              <a:spcBef>
                <a:spcPts val="1800"/>
              </a:spcBef>
              <a:spcAft>
                <a:spcPts val="600"/>
              </a:spcAft>
              <a:buFont typeface="Wingdings" panose="05000000000000000000" pitchFamily="2" charset="2"/>
              <a:buChar char="§"/>
              <a:defRPr sz="3800" b="1">
                <a:solidFill>
                  <a:schemeClr val="tx1"/>
                </a:solidFill>
                <a:latin typeface="Arial" panose="020B0604020202020204" pitchFamily="34" charset="0"/>
                <a:cs typeface="Arial" panose="020B0604020202020204" pitchFamily="34" charset="0"/>
              </a:defRPr>
            </a:lvl1pPr>
            <a:lvl2pPr marL="895350" indent="-438150">
              <a:spcBef>
                <a:spcPts val="600"/>
              </a:spcBef>
              <a:spcAft>
                <a:spcPts val="800"/>
              </a:spcAft>
              <a:buFont typeface="Symbol" panose="05050102010706020507" pitchFamily="18" charset="2"/>
              <a:buChar char=""/>
              <a:defRPr sz="3600">
                <a:latin typeface="Arial" panose="020B0604020202020204" pitchFamily="34" charset="0"/>
                <a:cs typeface="Arial" panose="020B0604020202020204" pitchFamily="34" charset="0"/>
              </a:defRPr>
            </a:lvl2pPr>
            <a:lvl3pPr marL="1252538" indent="-338138">
              <a:spcBef>
                <a:spcPts val="600"/>
              </a:spcBef>
              <a:spcAft>
                <a:spcPts val="600"/>
              </a:spcAft>
              <a:buFont typeface="Arial" panose="020B0604020202020204" pitchFamily="34" charset="0"/>
              <a:buChar char="•"/>
              <a:defRPr sz="32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Tree>
    <p:extLst>
      <p:ext uri="{BB962C8B-B14F-4D97-AF65-F5344CB8AC3E}">
        <p14:creationId xmlns:p14="http://schemas.microsoft.com/office/powerpoint/2010/main" val="1065139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_Titre_et_Sous-titre">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7" y="543496"/>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a:t>
            </a:r>
            <a:r>
              <a:rPr lang="en-US" dirty="0" err="1"/>
              <a:t>diapositive</a:t>
            </a:r>
            <a:endParaRPr lang="fr-CH" dirty="0"/>
          </a:p>
        </p:txBody>
      </p:sp>
      <p:sp>
        <p:nvSpPr>
          <p:cNvPr id="3" name="Text Placeholder 2">
            <a:extLst>
              <a:ext uri="{FF2B5EF4-FFF2-40B4-BE49-F238E27FC236}">
                <a16:creationId xmlns:a16="http://schemas.microsoft.com/office/drawing/2014/main" id="{FB2F9997-96D3-4C0B-915A-DEF5B9DEDE24}"/>
              </a:ext>
            </a:extLst>
          </p:cNvPr>
          <p:cNvSpPr>
            <a:spLocks noGrp="1"/>
          </p:cNvSpPr>
          <p:nvPr>
            <p:ph type="body" sz="quarter" idx="14" hasCustomPrompt="1"/>
          </p:nvPr>
        </p:nvSpPr>
        <p:spPr>
          <a:xfrm>
            <a:off x="390327" y="1256592"/>
            <a:ext cx="17281525" cy="677863"/>
          </a:xfrm>
          <a:prstGeom prst="rect">
            <a:avLst/>
          </a:prstGeom>
        </p:spPr>
        <p:txBody>
          <a:bodyPr/>
          <a:lstStyle>
            <a:lvl1pPr>
              <a:defRPr sz="3600" b="1">
                <a:solidFill>
                  <a:srgbClr val="00609C"/>
                </a:solidFill>
                <a:latin typeface="Arial" panose="020B0604020202020204" pitchFamily="34" charset="0"/>
                <a:cs typeface="Arial" panose="020B0604020202020204" pitchFamily="34" charset="0"/>
              </a:defRPr>
            </a:lvl1pPr>
          </a:lstStyle>
          <a:p>
            <a:pPr lvl="0"/>
            <a:r>
              <a:rPr lang="en-US" dirty="0"/>
              <a:t>Sous-</a:t>
            </a:r>
            <a:r>
              <a:rPr lang="en-US" dirty="0" err="1"/>
              <a:t>titre</a:t>
            </a:r>
            <a:r>
              <a:rPr lang="en-US" dirty="0"/>
              <a:t> de la diapositive</a:t>
            </a:r>
            <a:endParaRPr lang="fr-CH" dirty="0"/>
          </a:p>
        </p:txBody>
      </p:sp>
      <p:sp>
        <p:nvSpPr>
          <p:cNvPr id="8" name="Espace réservé du texte 14">
            <a:extLst>
              <a:ext uri="{FF2B5EF4-FFF2-40B4-BE49-F238E27FC236}">
                <a16:creationId xmlns:a16="http://schemas.microsoft.com/office/drawing/2014/main" id="{F04E5ACF-EF7B-4DFE-8821-30BA6678677B}"/>
              </a:ext>
            </a:extLst>
          </p:cNvPr>
          <p:cNvSpPr>
            <a:spLocks noGrp="1"/>
          </p:cNvSpPr>
          <p:nvPr>
            <p:ph type="body" sz="quarter" idx="13" hasCustomPrompt="1"/>
          </p:nvPr>
        </p:nvSpPr>
        <p:spPr>
          <a:xfrm>
            <a:off x="390327" y="2126974"/>
            <a:ext cx="17281920" cy="6985474"/>
          </a:xfrm>
          <a:prstGeom prst="rect">
            <a:avLst/>
          </a:prstGeom>
        </p:spPr>
        <p:txBody>
          <a:bodyPr/>
          <a:lstStyle>
            <a:lvl1pPr marL="342900" indent="-342900">
              <a:spcBef>
                <a:spcPts val="1800"/>
              </a:spcBef>
              <a:spcAft>
                <a:spcPts val="600"/>
              </a:spcAft>
              <a:buFont typeface="Wingdings" panose="05000000000000000000" pitchFamily="2" charset="2"/>
              <a:buChar char="§"/>
              <a:defRPr sz="3800" b="1">
                <a:solidFill>
                  <a:schemeClr val="tx1"/>
                </a:solidFill>
                <a:latin typeface="Arial" panose="020B0604020202020204" pitchFamily="34" charset="0"/>
                <a:cs typeface="Arial" panose="020B0604020202020204" pitchFamily="34" charset="0"/>
              </a:defRPr>
            </a:lvl1pPr>
            <a:lvl2pPr marL="895350" indent="-438150">
              <a:spcBef>
                <a:spcPts val="600"/>
              </a:spcBef>
              <a:spcAft>
                <a:spcPts val="800"/>
              </a:spcAft>
              <a:buFont typeface="Symbol" panose="05050102010706020507" pitchFamily="18" charset="2"/>
              <a:buChar char=""/>
              <a:defRPr sz="3600">
                <a:latin typeface="Arial" panose="020B0604020202020204" pitchFamily="34" charset="0"/>
                <a:cs typeface="Arial" panose="020B0604020202020204" pitchFamily="34" charset="0"/>
              </a:defRPr>
            </a:lvl2pPr>
            <a:lvl3pPr marL="1252538" indent="-338138">
              <a:spcBef>
                <a:spcPts val="600"/>
              </a:spcBef>
              <a:spcAft>
                <a:spcPts val="600"/>
              </a:spcAft>
              <a:buFont typeface="Arial" panose="020B0604020202020204" pitchFamily="34" charset="0"/>
              <a:buChar char="•"/>
              <a:defRPr sz="32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Tree>
    <p:extLst>
      <p:ext uri="{BB962C8B-B14F-4D97-AF65-F5344CB8AC3E}">
        <p14:creationId xmlns:p14="http://schemas.microsoft.com/office/powerpoint/2010/main" val="1018829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_avec_titre_et_legende">
    <p:spTree>
      <p:nvGrpSpPr>
        <p:cNvPr id="1" name=""/>
        <p:cNvGrpSpPr/>
        <p:nvPr/>
      </p:nvGrpSpPr>
      <p:grpSpPr>
        <a:xfrm>
          <a:off x="0" y="0"/>
          <a:ext cx="0" cy="0"/>
          <a:chOff x="0" y="0"/>
          <a:chExt cx="0" cy="0"/>
        </a:xfrm>
      </p:grpSpPr>
      <p:sp>
        <p:nvSpPr>
          <p:cNvPr id="4" name="Espace réservé pour une image  3"/>
          <p:cNvSpPr>
            <a:spLocks noGrp="1"/>
          </p:cNvSpPr>
          <p:nvPr>
            <p:ph type="pic" sz="quarter" idx="10"/>
          </p:nvPr>
        </p:nvSpPr>
        <p:spPr>
          <a:xfrm>
            <a:off x="390327" y="1551608"/>
            <a:ext cx="17353928" cy="6984776"/>
          </a:xfrm>
          <a:prstGeom prst="rect">
            <a:avLst/>
          </a:prstGeom>
        </p:spPr>
        <p:txBody>
          <a:bodyPr/>
          <a:lstStyle/>
          <a:p>
            <a:r>
              <a:rPr lang="en-US"/>
              <a:t>Click icon to add picture</a:t>
            </a:r>
            <a:endParaRPr lang="fr-FR"/>
          </a:p>
        </p:txBody>
      </p:sp>
      <p:sp>
        <p:nvSpPr>
          <p:cNvPr id="3" name="Titre 1">
            <a:extLst>
              <a:ext uri="{FF2B5EF4-FFF2-40B4-BE49-F238E27FC236}">
                <a16:creationId xmlns:a16="http://schemas.microsoft.com/office/drawing/2014/main" id="{5776B5D0-0188-4DDE-BCB2-53418C6513E1}"/>
              </a:ext>
            </a:extLst>
          </p:cNvPr>
          <p:cNvSpPr>
            <a:spLocks noGrp="1"/>
          </p:cNvSpPr>
          <p:nvPr>
            <p:ph type="title" hasCustomPrompt="1"/>
          </p:nvPr>
        </p:nvSpPr>
        <p:spPr>
          <a:xfrm>
            <a:off x="390327" y="563045"/>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diapositive (sur 1 </a:t>
            </a:r>
            <a:r>
              <a:rPr lang="en-US" dirty="0" err="1"/>
              <a:t>ligne</a:t>
            </a:r>
            <a:r>
              <a:rPr lang="en-US" dirty="0"/>
              <a:t>)</a:t>
            </a:r>
            <a:endParaRPr lang="fr-CH" dirty="0"/>
          </a:p>
        </p:txBody>
      </p:sp>
      <p:sp>
        <p:nvSpPr>
          <p:cNvPr id="9" name="Content Placeholder 8">
            <a:extLst>
              <a:ext uri="{FF2B5EF4-FFF2-40B4-BE49-F238E27FC236}">
                <a16:creationId xmlns:a16="http://schemas.microsoft.com/office/drawing/2014/main" id="{C088F0B5-8BB7-43A3-89BE-E04123FF4848}"/>
              </a:ext>
            </a:extLst>
          </p:cNvPr>
          <p:cNvSpPr>
            <a:spLocks noGrp="1"/>
          </p:cNvSpPr>
          <p:nvPr>
            <p:ph sz="quarter" idx="11" hasCustomPrompt="1"/>
          </p:nvPr>
        </p:nvSpPr>
        <p:spPr>
          <a:xfrm>
            <a:off x="385763" y="8751888"/>
            <a:ext cx="17354550" cy="3603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CH" dirty="0">
                <a:latin typeface="Arial" panose="020B0604020202020204" pitchFamily="34" charset="0"/>
                <a:cs typeface="Arial" panose="020B0604020202020204" pitchFamily="34" charset="0"/>
              </a:rPr>
              <a:t>Source / légende / crédits</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fr-CH" dirty="0"/>
          </a:p>
        </p:txBody>
      </p:sp>
    </p:spTree>
    <p:extLst>
      <p:ext uri="{BB962C8B-B14F-4D97-AF65-F5344CB8AC3E}">
        <p14:creationId xmlns:p14="http://schemas.microsoft.com/office/powerpoint/2010/main" val="238002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mage_brut_sans_logo_ni_tit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ECF294-15C6-480E-ADF7-041D890AB859}"/>
              </a:ext>
            </a:extLst>
          </p:cNvPr>
          <p:cNvSpPr>
            <a:spLocks noGrp="1"/>
          </p:cNvSpPr>
          <p:nvPr>
            <p:ph type="pic" sz="quarter" idx="10"/>
          </p:nvPr>
        </p:nvSpPr>
        <p:spPr>
          <a:xfrm>
            <a:off x="367749" y="367748"/>
            <a:ext cx="17304302" cy="9465227"/>
          </a:xfrm>
          <a:prstGeom prst="rect">
            <a:avLst/>
          </a:prstGeom>
        </p:spPr>
        <p:txBody>
          <a:bodyPr/>
          <a:lstStyle/>
          <a:p>
            <a:endParaRPr lang="fr-CH"/>
          </a:p>
        </p:txBody>
      </p:sp>
    </p:spTree>
    <p:extLst>
      <p:ext uri="{BB962C8B-B14F-4D97-AF65-F5344CB8AC3E}">
        <p14:creationId xmlns:p14="http://schemas.microsoft.com/office/powerpoint/2010/main" val="3766255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u_Agenda">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9" y="471488"/>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Programme</a:t>
            </a:r>
            <a:endParaRPr lang="fr-CH" dirty="0"/>
          </a:p>
        </p:txBody>
      </p:sp>
      <p:graphicFrame>
        <p:nvGraphicFramePr>
          <p:cNvPr id="4" name="Table 4">
            <a:extLst>
              <a:ext uri="{FF2B5EF4-FFF2-40B4-BE49-F238E27FC236}">
                <a16:creationId xmlns:a16="http://schemas.microsoft.com/office/drawing/2014/main" id="{A7B27362-5F78-4445-B769-028250430D77}"/>
              </a:ext>
            </a:extLst>
          </p:cNvPr>
          <p:cNvGraphicFramePr>
            <a:graphicFrameLocks noGrp="1"/>
          </p:cNvGraphicFramePr>
          <p:nvPr userDrawn="1"/>
        </p:nvGraphicFramePr>
        <p:xfrm>
          <a:off x="390329" y="1839640"/>
          <a:ext cx="17281918" cy="6696746"/>
        </p:xfrm>
        <a:graphic>
          <a:graphicData uri="http://schemas.openxmlformats.org/drawingml/2006/table">
            <a:tbl>
              <a:tblPr firstRow="1" bandRow="1">
                <a:tableStyleId>{5C22544A-7EE6-4342-B048-85BDC9FD1C3A}</a:tableStyleId>
              </a:tblPr>
              <a:tblGrid>
                <a:gridCol w="905242">
                  <a:extLst>
                    <a:ext uri="{9D8B030D-6E8A-4147-A177-3AD203B41FA5}">
                      <a16:colId xmlns:a16="http://schemas.microsoft.com/office/drawing/2014/main" val="2816856591"/>
                    </a:ext>
                  </a:extLst>
                </a:gridCol>
                <a:gridCol w="13002587">
                  <a:extLst>
                    <a:ext uri="{9D8B030D-6E8A-4147-A177-3AD203B41FA5}">
                      <a16:colId xmlns:a16="http://schemas.microsoft.com/office/drawing/2014/main" val="3863861306"/>
                    </a:ext>
                  </a:extLst>
                </a:gridCol>
                <a:gridCol w="1645896">
                  <a:extLst>
                    <a:ext uri="{9D8B030D-6E8A-4147-A177-3AD203B41FA5}">
                      <a16:colId xmlns:a16="http://schemas.microsoft.com/office/drawing/2014/main" val="225521731"/>
                    </a:ext>
                  </a:extLst>
                </a:gridCol>
                <a:gridCol w="1728193">
                  <a:extLst>
                    <a:ext uri="{9D8B030D-6E8A-4147-A177-3AD203B41FA5}">
                      <a16:colId xmlns:a16="http://schemas.microsoft.com/office/drawing/2014/main" val="2402693979"/>
                    </a:ext>
                  </a:extLst>
                </a:gridCol>
              </a:tblGrid>
              <a:tr h="956678">
                <a:tc>
                  <a:txBody>
                    <a:bodyPr/>
                    <a:lstStyle/>
                    <a:p>
                      <a:endParaRPr lang="en-GB" sz="3200"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174625" indent="0"/>
                      <a:r>
                        <a:rPr lang="fr-CH" sz="3200" dirty="0">
                          <a:solidFill>
                            <a:schemeClr val="tx1"/>
                          </a:solidFill>
                          <a:latin typeface="Arial" panose="020B0604020202020204" pitchFamily="34" charset="0"/>
                          <a:cs typeface="Arial" panose="020B0604020202020204" pitchFamily="34" charset="0"/>
                        </a:rPr>
                        <a:t>Sujet</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lang="fr-CH" sz="3200" dirty="0">
                          <a:solidFill>
                            <a:schemeClr val="tx1"/>
                          </a:solidFill>
                          <a:latin typeface="Arial" panose="020B0604020202020204" pitchFamily="34" charset="0"/>
                          <a:cs typeface="Arial" panose="020B0604020202020204" pitchFamily="34" charset="0"/>
                        </a:rPr>
                        <a:t>Qui</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algn="ctr"/>
                      <a:r>
                        <a:rPr lang="fr-CH" sz="3200" dirty="0">
                          <a:solidFill>
                            <a:schemeClr val="tx1"/>
                          </a:solidFill>
                          <a:latin typeface="Arial" panose="020B0604020202020204" pitchFamily="34" charset="0"/>
                          <a:cs typeface="Arial" panose="020B0604020202020204" pitchFamily="34" charset="0"/>
                        </a:rPr>
                        <a:t>Durée</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23100979"/>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1</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70152178"/>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2</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74121317"/>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3</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05955970"/>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4</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414455549"/>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5</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866723458"/>
                  </a:ext>
                </a:extLst>
              </a:tr>
              <a:tr h="956678">
                <a:tc>
                  <a:txBody>
                    <a:bodyPr/>
                    <a:lstStyle/>
                    <a:p>
                      <a:pPr algn="ctr"/>
                      <a:r>
                        <a:rPr lang="fr-CH" sz="3200" dirty="0">
                          <a:solidFill>
                            <a:schemeClr val="tx1"/>
                          </a:solidFill>
                          <a:latin typeface="Arial" panose="020B0604020202020204" pitchFamily="34" charset="0"/>
                          <a:cs typeface="Arial" panose="020B0604020202020204" pitchFamily="34" charset="0"/>
                        </a:rPr>
                        <a:t>6</a:t>
                      </a:r>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174625" indent="0" algn="l"/>
                      <a:endParaRPr lang="en-GB" sz="32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endParaRPr lang="en-GB" sz="3200" dirty="0">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08666930"/>
                  </a:ext>
                </a:extLst>
              </a:tr>
            </a:tbl>
          </a:graphicData>
        </a:graphic>
      </p:graphicFrame>
      <p:sp>
        <p:nvSpPr>
          <p:cNvPr id="6" name="Slide Number Placeholder 5">
            <a:extLst>
              <a:ext uri="{FF2B5EF4-FFF2-40B4-BE49-F238E27FC236}">
                <a16:creationId xmlns:a16="http://schemas.microsoft.com/office/drawing/2014/main" id="{7187D16F-C721-4812-9947-ED52D736DE39}"/>
              </a:ext>
            </a:extLst>
          </p:cNvPr>
          <p:cNvSpPr txBox="1">
            <a:spLocks/>
          </p:cNvSpPr>
          <p:nvPr userDrawn="1"/>
        </p:nvSpPr>
        <p:spPr>
          <a:xfrm>
            <a:off x="385993" y="9370626"/>
            <a:ext cx="17281920" cy="541338"/>
          </a:xfrm>
          <a:prstGeom prst="rect">
            <a:avLst/>
          </a:prstGeom>
        </p:spPr>
        <p:txBody>
          <a:bodyPr vert="horz" lIns="91440" tIns="45720" rIns="91440" bIns="45720" rtlCol="0" anchor="ctr"/>
          <a:lstStyle>
            <a:defPPr>
              <a:defRPr lang="fr-FR"/>
            </a:defPPr>
            <a:lvl1pPr marL="0" algn="ctr" defTabSz="914400" rtl="0" eaLnBrk="1" latinLnBrk="0" hangingPunct="1">
              <a:defRPr sz="2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a:t>– </a:t>
            </a:r>
            <a:fld id="{A46C2958-82A8-49EA-9B20-D97BE64201E7}" type="slidenum">
              <a:rPr lang="fr-CH" smtClean="0"/>
              <a:pPr/>
              <a:t>‹#›</a:t>
            </a:fld>
            <a:r>
              <a:rPr lang="fr-CH" dirty="0"/>
              <a:t> –</a:t>
            </a:r>
          </a:p>
        </p:txBody>
      </p:sp>
    </p:spTree>
    <p:extLst>
      <p:ext uri="{BB962C8B-B14F-4D97-AF65-F5344CB8AC3E}">
        <p14:creationId xmlns:p14="http://schemas.microsoft.com/office/powerpoint/2010/main" val="2736401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u_Titre sur 1 ligne">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85993" y="543496"/>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a:t>
            </a:r>
            <a:r>
              <a:rPr lang="en-US" dirty="0" err="1"/>
              <a:t>diapositive</a:t>
            </a:r>
            <a:endParaRPr lang="fr-CH" dirty="0"/>
          </a:p>
        </p:txBody>
      </p:sp>
      <p:sp>
        <p:nvSpPr>
          <p:cNvPr id="5" name="Espace réservé du texte 14">
            <a:extLst>
              <a:ext uri="{FF2B5EF4-FFF2-40B4-BE49-F238E27FC236}">
                <a16:creationId xmlns:a16="http://schemas.microsoft.com/office/drawing/2014/main" id="{9A39921A-262C-43D5-8056-77B9F327C43B}"/>
              </a:ext>
            </a:extLst>
          </p:cNvPr>
          <p:cNvSpPr>
            <a:spLocks noGrp="1"/>
          </p:cNvSpPr>
          <p:nvPr>
            <p:ph type="body" sz="quarter" idx="13" hasCustomPrompt="1"/>
          </p:nvPr>
        </p:nvSpPr>
        <p:spPr>
          <a:xfrm>
            <a:off x="390327" y="1479600"/>
            <a:ext cx="17281920" cy="7632848"/>
          </a:xfrm>
          <a:prstGeom prst="rect">
            <a:avLst/>
          </a:prstGeom>
        </p:spPr>
        <p:txBody>
          <a:bodyPr/>
          <a:lstStyle>
            <a:lvl1pPr marL="342900" indent="-342900">
              <a:spcBef>
                <a:spcPts val="1800"/>
              </a:spcBef>
              <a:spcAft>
                <a:spcPts val="600"/>
              </a:spcAft>
              <a:buFont typeface="Wingdings" panose="05000000000000000000" pitchFamily="2" charset="2"/>
              <a:buChar char="§"/>
              <a:defRPr sz="3800" b="1">
                <a:solidFill>
                  <a:schemeClr val="tx1"/>
                </a:solidFill>
                <a:latin typeface="Arial" panose="020B0604020202020204" pitchFamily="34" charset="0"/>
                <a:cs typeface="Arial" panose="020B0604020202020204" pitchFamily="34" charset="0"/>
              </a:defRPr>
            </a:lvl1pPr>
            <a:lvl2pPr marL="895350" indent="-438150">
              <a:spcBef>
                <a:spcPts val="600"/>
              </a:spcBef>
              <a:spcAft>
                <a:spcPts val="800"/>
              </a:spcAft>
              <a:buFont typeface="Symbol" panose="05050102010706020507" pitchFamily="18" charset="2"/>
              <a:buChar char=""/>
              <a:defRPr sz="3600">
                <a:latin typeface="Arial" panose="020B0604020202020204" pitchFamily="34" charset="0"/>
                <a:cs typeface="Arial" panose="020B0604020202020204" pitchFamily="34" charset="0"/>
              </a:defRPr>
            </a:lvl2pPr>
            <a:lvl3pPr marL="1252538" indent="-338138">
              <a:spcBef>
                <a:spcPts val="600"/>
              </a:spcBef>
              <a:spcAft>
                <a:spcPts val="600"/>
              </a:spcAft>
              <a:buFont typeface="Arial" panose="020B0604020202020204" pitchFamily="34" charset="0"/>
              <a:buChar char="•"/>
              <a:defRPr sz="32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
        <p:nvSpPr>
          <p:cNvPr id="7" name="Slide Number Placeholder 5">
            <a:extLst>
              <a:ext uri="{FF2B5EF4-FFF2-40B4-BE49-F238E27FC236}">
                <a16:creationId xmlns:a16="http://schemas.microsoft.com/office/drawing/2014/main" id="{E0AB65CB-8783-4645-AB33-0E0CB9A53DDD}"/>
              </a:ext>
            </a:extLst>
          </p:cNvPr>
          <p:cNvSpPr txBox="1">
            <a:spLocks/>
          </p:cNvSpPr>
          <p:nvPr userDrawn="1"/>
        </p:nvSpPr>
        <p:spPr>
          <a:xfrm>
            <a:off x="385993" y="9370626"/>
            <a:ext cx="17281920" cy="541338"/>
          </a:xfrm>
          <a:prstGeom prst="rect">
            <a:avLst/>
          </a:prstGeom>
        </p:spPr>
        <p:txBody>
          <a:bodyPr vert="horz" lIns="91440" tIns="45720" rIns="91440" bIns="45720" rtlCol="0" anchor="ctr"/>
          <a:lstStyle>
            <a:defPPr>
              <a:defRPr lang="fr-FR"/>
            </a:defPPr>
            <a:lvl1pPr marL="0" algn="ctr" defTabSz="914400" rtl="0" eaLnBrk="1" latinLnBrk="0" hangingPunct="1">
              <a:defRPr sz="2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a:t>– </a:t>
            </a:r>
            <a:fld id="{A46C2958-82A8-49EA-9B20-D97BE64201E7}" type="slidenum">
              <a:rPr lang="fr-CH" smtClean="0"/>
              <a:pPr/>
              <a:t>‹#›</a:t>
            </a:fld>
            <a:r>
              <a:rPr lang="fr-CH" dirty="0"/>
              <a:t> –</a:t>
            </a:r>
          </a:p>
        </p:txBody>
      </p:sp>
    </p:spTree>
    <p:extLst>
      <p:ext uri="{BB962C8B-B14F-4D97-AF65-F5344CB8AC3E}">
        <p14:creationId xmlns:p14="http://schemas.microsoft.com/office/powerpoint/2010/main" val="615004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u_Titre sur 2 lignes">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7" y="543496"/>
            <a:ext cx="17281920" cy="1313873"/>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diapositive (sur </a:t>
            </a:r>
            <a:r>
              <a:rPr lang="en-US" dirty="0" err="1"/>
              <a:t>deux</a:t>
            </a:r>
            <a:r>
              <a:rPr lang="en-US" dirty="0"/>
              <a:t> </a:t>
            </a:r>
            <a:r>
              <a:rPr lang="en-US" dirty="0" err="1"/>
              <a:t>lignes</a:t>
            </a:r>
            <a:r>
              <a:rPr lang="en-US" dirty="0"/>
              <a:t>)</a:t>
            </a:r>
            <a:br>
              <a:rPr lang="en-US" dirty="0"/>
            </a:br>
            <a:endParaRPr lang="fr-CH" dirty="0"/>
          </a:p>
        </p:txBody>
      </p:sp>
      <p:sp>
        <p:nvSpPr>
          <p:cNvPr id="6" name="Espace réservé du texte 14">
            <a:extLst>
              <a:ext uri="{FF2B5EF4-FFF2-40B4-BE49-F238E27FC236}">
                <a16:creationId xmlns:a16="http://schemas.microsoft.com/office/drawing/2014/main" id="{58F577B7-A1B8-4947-B45B-0405101B93A2}"/>
              </a:ext>
            </a:extLst>
          </p:cNvPr>
          <p:cNvSpPr>
            <a:spLocks noGrp="1"/>
          </p:cNvSpPr>
          <p:nvPr>
            <p:ph type="body" sz="quarter" idx="13" hasCustomPrompt="1"/>
          </p:nvPr>
        </p:nvSpPr>
        <p:spPr>
          <a:xfrm>
            <a:off x="390327" y="2126974"/>
            <a:ext cx="17281920" cy="6985474"/>
          </a:xfrm>
          <a:prstGeom prst="rect">
            <a:avLst/>
          </a:prstGeom>
        </p:spPr>
        <p:txBody>
          <a:bodyPr/>
          <a:lstStyle>
            <a:lvl1pPr marL="342900" indent="-342900">
              <a:spcBef>
                <a:spcPts val="1800"/>
              </a:spcBef>
              <a:spcAft>
                <a:spcPts val="600"/>
              </a:spcAft>
              <a:buFont typeface="Wingdings" panose="05000000000000000000" pitchFamily="2" charset="2"/>
              <a:buChar char="§"/>
              <a:defRPr sz="3800" b="1">
                <a:solidFill>
                  <a:schemeClr val="tx1"/>
                </a:solidFill>
                <a:latin typeface="Arial" panose="020B0604020202020204" pitchFamily="34" charset="0"/>
                <a:cs typeface="Arial" panose="020B0604020202020204" pitchFamily="34" charset="0"/>
              </a:defRPr>
            </a:lvl1pPr>
            <a:lvl2pPr marL="895350" indent="-438150">
              <a:spcBef>
                <a:spcPts val="600"/>
              </a:spcBef>
              <a:spcAft>
                <a:spcPts val="800"/>
              </a:spcAft>
              <a:buFont typeface="Symbol" panose="05050102010706020507" pitchFamily="18" charset="2"/>
              <a:buChar char=""/>
              <a:defRPr sz="3600">
                <a:latin typeface="Arial" panose="020B0604020202020204" pitchFamily="34" charset="0"/>
                <a:cs typeface="Arial" panose="020B0604020202020204" pitchFamily="34" charset="0"/>
              </a:defRPr>
            </a:lvl2pPr>
            <a:lvl3pPr marL="1252538" indent="-338138">
              <a:spcBef>
                <a:spcPts val="600"/>
              </a:spcBef>
              <a:spcAft>
                <a:spcPts val="600"/>
              </a:spcAft>
              <a:buFont typeface="Arial" panose="020B0604020202020204" pitchFamily="34" charset="0"/>
              <a:buChar char="•"/>
              <a:defRPr sz="32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
        <p:nvSpPr>
          <p:cNvPr id="7" name="Slide Number Placeholder 5">
            <a:extLst>
              <a:ext uri="{FF2B5EF4-FFF2-40B4-BE49-F238E27FC236}">
                <a16:creationId xmlns:a16="http://schemas.microsoft.com/office/drawing/2014/main" id="{4511D74E-CBBD-4A2E-A6A8-A0969D13E1A4}"/>
              </a:ext>
            </a:extLst>
          </p:cNvPr>
          <p:cNvSpPr txBox="1">
            <a:spLocks/>
          </p:cNvSpPr>
          <p:nvPr userDrawn="1"/>
        </p:nvSpPr>
        <p:spPr>
          <a:xfrm>
            <a:off x="385993" y="9370626"/>
            <a:ext cx="17281920" cy="541338"/>
          </a:xfrm>
          <a:prstGeom prst="rect">
            <a:avLst/>
          </a:prstGeom>
        </p:spPr>
        <p:txBody>
          <a:bodyPr vert="horz" lIns="91440" tIns="45720" rIns="91440" bIns="45720" rtlCol="0" anchor="ctr"/>
          <a:lstStyle>
            <a:defPPr>
              <a:defRPr lang="fr-FR"/>
            </a:defPPr>
            <a:lvl1pPr marL="0" algn="ctr" defTabSz="914400" rtl="0" eaLnBrk="1" latinLnBrk="0" hangingPunct="1">
              <a:defRPr sz="2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a:t>– </a:t>
            </a:r>
            <a:fld id="{A46C2958-82A8-49EA-9B20-D97BE64201E7}" type="slidenum">
              <a:rPr lang="fr-CH" smtClean="0"/>
              <a:pPr/>
              <a:t>‹#›</a:t>
            </a:fld>
            <a:r>
              <a:rPr lang="fr-CH" dirty="0"/>
              <a:t> –</a:t>
            </a:r>
          </a:p>
        </p:txBody>
      </p:sp>
    </p:spTree>
    <p:extLst>
      <p:ext uri="{BB962C8B-B14F-4D97-AF65-F5344CB8AC3E}">
        <p14:creationId xmlns:p14="http://schemas.microsoft.com/office/powerpoint/2010/main" val="1342318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u_Titre_et_Sous-titre">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7" y="543496"/>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a:t>
            </a:r>
            <a:r>
              <a:rPr lang="en-US" dirty="0" err="1"/>
              <a:t>diapositive</a:t>
            </a:r>
            <a:endParaRPr lang="fr-CH" dirty="0"/>
          </a:p>
        </p:txBody>
      </p:sp>
      <p:sp>
        <p:nvSpPr>
          <p:cNvPr id="3" name="Text Placeholder 2">
            <a:extLst>
              <a:ext uri="{FF2B5EF4-FFF2-40B4-BE49-F238E27FC236}">
                <a16:creationId xmlns:a16="http://schemas.microsoft.com/office/drawing/2014/main" id="{FB2F9997-96D3-4C0B-915A-DEF5B9DEDE24}"/>
              </a:ext>
            </a:extLst>
          </p:cNvPr>
          <p:cNvSpPr>
            <a:spLocks noGrp="1"/>
          </p:cNvSpPr>
          <p:nvPr>
            <p:ph type="body" sz="quarter" idx="14" hasCustomPrompt="1"/>
          </p:nvPr>
        </p:nvSpPr>
        <p:spPr>
          <a:xfrm>
            <a:off x="390327" y="1256592"/>
            <a:ext cx="17281525" cy="677863"/>
          </a:xfrm>
          <a:prstGeom prst="rect">
            <a:avLst/>
          </a:prstGeom>
        </p:spPr>
        <p:txBody>
          <a:bodyPr/>
          <a:lstStyle>
            <a:lvl1pPr>
              <a:defRPr sz="3600" b="1">
                <a:solidFill>
                  <a:srgbClr val="00609C"/>
                </a:solidFill>
                <a:latin typeface="Arial" panose="020B0604020202020204" pitchFamily="34" charset="0"/>
                <a:cs typeface="Arial" panose="020B0604020202020204" pitchFamily="34" charset="0"/>
              </a:defRPr>
            </a:lvl1pPr>
          </a:lstStyle>
          <a:p>
            <a:pPr lvl="0"/>
            <a:r>
              <a:rPr lang="en-US" dirty="0"/>
              <a:t>Sous-</a:t>
            </a:r>
            <a:r>
              <a:rPr lang="en-US" dirty="0" err="1"/>
              <a:t>titre</a:t>
            </a:r>
            <a:r>
              <a:rPr lang="en-US" dirty="0"/>
              <a:t> de la diapositive</a:t>
            </a:r>
            <a:endParaRPr lang="fr-CH" dirty="0"/>
          </a:p>
        </p:txBody>
      </p:sp>
      <p:sp>
        <p:nvSpPr>
          <p:cNvPr id="8" name="Espace réservé du texte 14">
            <a:extLst>
              <a:ext uri="{FF2B5EF4-FFF2-40B4-BE49-F238E27FC236}">
                <a16:creationId xmlns:a16="http://schemas.microsoft.com/office/drawing/2014/main" id="{F04E5ACF-EF7B-4DFE-8821-30BA6678677B}"/>
              </a:ext>
            </a:extLst>
          </p:cNvPr>
          <p:cNvSpPr>
            <a:spLocks noGrp="1"/>
          </p:cNvSpPr>
          <p:nvPr>
            <p:ph type="body" sz="quarter" idx="13" hasCustomPrompt="1"/>
          </p:nvPr>
        </p:nvSpPr>
        <p:spPr>
          <a:xfrm>
            <a:off x="390327" y="2126974"/>
            <a:ext cx="17281920" cy="6985474"/>
          </a:xfrm>
          <a:prstGeom prst="rect">
            <a:avLst/>
          </a:prstGeom>
        </p:spPr>
        <p:txBody>
          <a:bodyPr/>
          <a:lstStyle>
            <a:lvl1pPr marL="342900" indent="-342900">
              <a:spcBef>
                <a:spcPts val="1800"/>
              </a:spcBef>
              <a:spcAft>
                <a:spcPts val="600"/>
              </a:spcAft>
              <a:buFont typeface="Wingdings" panose="05000000000000000000" pitchFamily="2" charset="2"/>
              <a:buChar char="§"/>
              <a:defRPr sz="3800" b="1">
                <a:solidFill>
                  <a:schemeClr val="tx1"/>
                </a:solidFill>
                <a:latin typeface="Arial" panose="020B0604020202020204" pitchFamily="34" charset="0"/>
                <a:cs typeface="Arial" panose="020B0604020202020204" pitchFamily="34" charset="0"/>
              </a:defRPr>
            </a:lvl1pPr>
            <a:lvl2pPr marL="895350" indent="-438150">
              <a:spcBef>
                <a:spcPts val="600"/>
              </a:spcBef>
              <a:spcAft>
                <a:spcPts val="800"/>
              </a:spcAft>
              <a:buFont typeface="Symbol" panose="05050102010706020507" pitchFamily="18" charset="2"/>
              <a:buChar char=""/>
              <a:defRPr sz="3600">
                <a:latin typeface="Arial" panose="020B0604020202020204" pitchFamily="34" charset="0"/>
                <a:cs typeface="Arial" panose="020B0604020202020204" pitchFamily="34" charset="0"/>
              </a:defRPr>
            </a:lvl2pPr>
            <a:lvl3pPr marL="1252538" indent="-338138">
              <a:spcBef>
                <a:spcPts val="600"/>
              </a:spcBef>
              <a:spcAft>
                <a:spcPts val="600"/>
              </a:spcAft>
              <a:buFont typeface="Arial" panose="020B0604020202020204" pitchFamily="34" charset="0"/>
              <a:buChar char="•"/>
              <a:defRPr sz="32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
        <p:nvSpPr>
          <p:cNvPr id="9" name="Slide Number Placeholder 5">
            <a:extLst>
              <a:ext uri="{FF2B5EF4-FFF2-40B4-BE49-F238E27FC236}">
                <a16:creationId xmlns:a16="http://schemas.microsoft.com/office/drawing/2014/main" id="{DB868A20-35C3-4C5C-BA43-FE87BA12E325}"/>
              </a:ext>
            </a:extLst>
          </p:cNvPr>
          <p:cNvSpPr txBox="1">
            <a:spLocks/>
          </p:cNvSpPr>
          <p:nvPr userDrawn="1"/>
        </p:nvSpPr>
        <p:spPr>
          <a:xfrm>
            <a:off x="385993" y="9370626"/>
            <a:ext cx="17281920" cy="541338"/>
          </a:xfrm>
          <a:prstGeom prst="rect">
            <a:avLst/>
          </a:prstGeom>
        </p:spPr>
        <p:txBody>
          <a:bodyPr vert="horz" lIns="91440" tIns="45720" rIns="91440" bIns="45720" rtlCol="0" anchor="ctr"/>
          <a:lstStyle>
            <a:defPPr>
              <a:defRPr lang="fr-FR"/>
            </a:defPPr>
            <a:lvl1pPr marL="0" algn="ctr" defTabSz="914400" rtl="0" eaLnBrk="1" latinLnBrk="0" hangingPunct="1">
              <a:defRPr sz="2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a:t>– </a:t>
            </a:r>
            <a:fld id="{A46C2958-82A8-49EA-9B20-D97BE64201E7}" type="slidenum">
              <a:rPr lang="fr-CH" smtClean="0"/>
              <a:pPr/>
              <a:t>‹#›</a:t>
            </a:fld>
            <a:r>
              <a:rPr lang="fr-CH" dirty="0"/>
              <a:t> –</a:t>
            </a:r>
          </a:p>
        </p:txBody>
      </p:sp>
    </p:spTree>
    <p:extLst>
      <p:ext uri="{BB962C8B-B14F-4D97-AF65-F5344CB8AC3E}">
        <p14:creationId xmlns:p14="http://schemas.microsoft.com/office/powerpoint/2010/main" val="632780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_avec_titre_et_legende">
    <p:spTree>
      <p:nvGrpSpPr>
        <p:cNvPr id="1" name=""/>
        <p:cNvGrpSpPr/>
        <p:nvPr/>
      </p:nvGrpSpPr>
      <p:grpSpPr>
        <a:xfrm>
          <a:off x="0" y="0"/>
          <a:ext cx="0" cy="0"/>
          <a:chOff x="0" y="0"/>
          <a:chExt cx="0" cy="0"/>
        </a:xfrm>
      </p:grpSpPr>
      <p:sp>
        <p:nvSpPr>
          <p:cNvPr id="4" name="Espace réservé pour une image  3"/>
          <p:cNvSpPr>
            <a:spLocks noGrp="1"/>
          </p:cNvSpPr>
          <p:nvPr>
            <p:ph type="pic" sz="quarter" idx="10"/>
          </p:nvPr>
        </p:nvSpPr>
        <p:spPr>
          <a:xfrm>
            <a:off x="390327" y="1551608"/>
            <a:ext cx="17353928" cy="6984776"/>
          </a:xfrm>
          <a:prstGeom prst="rect">
            <a:avLst/>
          </a:prstGeom>
        </p:spPr>
        <p:txBody>
          <a:bodyPr/>
          <a:lstStyle/>
          <a:p>
            <a:r>
              <a:rPr lang="en-US"/>
              <a:t>Click icon to add picture</a:t>
            </a:r>
            <a:endParaRPr lang="fr-FR"/>
          </a:p>
        </p:txBody>
      </p:sp>
      <p:sp>
        <p:nvSpPr>
          <p:cNvPr id="3" name="Titre 1">
            <a:extLst>
              <a:ext uri="{FF2B5EF4-FFF2-40B4-BE49-F238E27FC236}">
                <a16:creationId xmlns:a16="http://schemas.microsoft.com/office/drawing/2014/main" id="{5776B5D0-0188-4DDE-BCB2-53418C6513E1}"/>
              </a:ext>
            </a:extLst>
          </p:cNvPr>
          <p:cNvSpPr>
            <a:spLocks noGrp="1"/>
          </p:cNvSpPr>
          <p:nvPr>
            <p:ph type="title" hasCustomPrompt="1"/>
          </p:nvPr>
        </p:nvSpPr>
        <p:spPr>
          <a:xfrm>
            <a:off x="390327" y="563045"/>
            <a:ext cx="17281920" cy="677926"/>
          </a:xfrm>
          <a:prstGeom prst="rect">
            <a:avLst/>
          </a:prstGeom>
        </p:spPr>
        <p:txBody>
          <a:bodyPr anchor="ctr"/>
          <a:lstStyle>
            <a:lvl1pPr algn="l">
              <a:defRPr sz="4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diapositive (sur 1 </a:t>
            </a:r>
            <a:r>
              <a:rPr lang="en-US" dirty="0" err="1"/>
              <a:t>ligne</a:t>
            </a:r>
            <a:r>
              <a:rPr lang="en-US" dirty="0"/>
              <a:t>)</a:t>
            </a:r>
            <a:endParaRPr lang="fr-CH" dirty="0"/>
          </a:p>
        </p:txBody>
      </p:sp>
      <p:sp>
        <p:nvSpPr>
          <p:cNvPr id="9" name="Content Placeholder 8">
            <a:extLst>
              <a:ext uri="{FF2B5EF4-FFF2-40B4-BE49-F238E27FC236}">
                <a16:creationId xmlns:a16="http://schemas.microsoft.com/office/drawing/2014/main" id="{C088F0B5-8BB7-43A3-89BE-E04123FF4848}"/>
              </a:ext>
            </a:extLst>
          </p:cNvPr>
          <p:cNvSpPr>
            <a:spLocks noGrp="1"/>
          </p:cNvSpPr>
          <p:nvPr>
            <p:ph sz="quarter" idx="11" hasCustomPrompt="1"/>
          </p:nvPr>
        </p:nvSpPr>
        <p:spPr>
          <a:xfrm>
            <a:off x="385763" y="8751888"/>
            <a:ext cx="17354550" cy="360362"/>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fr-CH" dirty="0">
                <a:latin typeface="Arial" panose="020B0604020202020204" pitchFamily="34" charset="0"/>
                <a:cs typeface="Arial" panose="020B0604020202020204" pitchFamily="34" charset="0"/>
              </a:rPr>
              <a:t>Source / légende / crédits</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fr-CH" dirty="0"/>
          </a:p>
        </p:txBody>
      </p:sp>
      <p:sp>
        <p:nvSpPr>
          <p:cNvPr id="10" name="Slide Number Placeholder 5">
            <a:extLst>
              <a:ext uri="{FF2B5EF4-FFF2-40B4-BE49-F238E27FC236}">
                <a16:creationId xmlns:a16="http://schemas.microsoft.com/office/drawing/2014/main" id="{102C2B15-ACFE-41E2-90A5-012DFE93F829}"/>
              </a:ext>
            </a:extLst>
          </p:cNvPr>
          <p:cNvSpPr txBox="1">
            <a:spLocks/>
          </p:cNvSpPr>
          <p:nvPr userDrawn="1"/>
        </p:nvSpPr>
        <p:spPr>
          <a:xfrm>
            <a:off x="385993" y="9370626"/>
            <a:ext cx="17281920" cy="541338"/>
          </a:xfrm>
          <a:prstGeom prst="rect">
            <a:avLst/>
          </a:prstGeom>
        </p:spPr>
        <p:txBody>
          <a:bodyPr vert="horz" lIns="91440" tIns="45720" rIns="91440" bIns="45720" rtlCol="0" anchor="ctr"/>
          <a:lstStyle>
            <a:defPPr>
              <a:defRPr lang="fr-FR"/>
            </a:defPPr>
            <a:lvl1pPr marL="0" algn="ctr" defTabSz="914400" rtl="0" eaLnBrk="1" latinLnBrk="0" hangingPunct="1">
              <a:defRPr sz="20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a:t>– </a:t>
            </a:r>
            <a:fld id="{A46C2958-82A8-49EA-9B20-D97BE64201E7}" type="slidenum">
              <a:rPr lang="fr-CH" smtClean="0"/>
              <a:pPr/>
              <a:t>‹#›</a:t>
            </a:fld>
            <a:r>
              <a:rPr lang="fr-CH" dirty="0"/>
              <a:t> –</a:t>
            </a:r>
          </a:p>
        </p:txBody>
      </p:sp>
    </p:spTree>
    <p:extLst>
      <p:ext uri="{BB962C8B-B14F-4D97-AF65-F5344CB8AC3E}">
        <p14:creationId xmlns:p14="http://schemas.microsoft.com/office/powerpoint/2010/main" val="104977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mage_brut_sans_logo_ni_tit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4ECF294-15C6-480E-ADF7-041D890AB859}"/>
              </a:ext>
            </a:extLst>
          </p:cNvPr>
          <p:cNvSpPr>
            <a:spLocks noGrp="1"/>
          </p:cNvSpPr>
          <p:nvPr>
            <p:ph type="pic" sz="quarter" idx="10"/>
          </p:nvPr>
        </p:nvSpPr>
        <p:spPr>
          <a:xfrm>
            <a:off x="367749" y="367748"/>
            <a:ext cx="17304302" cy="9465227"/>
          </a:xfrm>
          <a:prstGeom prst="rect">
            <a:avLst/>
          </a:prstGeom>
        </p:spPr>
        <p:txBody>
          <a:bodyPr/>
          <a:lstStyle/>
          <a:p>
            <a:endParaRPr lang="fr-CH"/>
          </a:p>
        </p:txBody>
      </p:sp>
    </p:spTree>
    <p:extLst>
      <p:ext uri="{BB962C8B-B14F-4D97-AF65-F5344CB8AC3E}">
        <p14:creationId xmlns:p14="http://schemas.microsoft.com/office/powerpoint/2010/main" val="6983025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idx="1"/>
          </p:nvPr>
        </p:nvSpPr>
        <p:spPr/>
        <p:txBody>
          <a:body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10" name="Espace réservé du texte 9"/>
          <p:cNvSpPr>
            <a:spLocks noGrp="1"/>
          </p:cNvSpPr>
          <p:nvPr>
            <p:ph type="body" sz="quarter" idx="13"/>
          </p:nvPr>
        </p:nvSpPr>
        <p:spPr>
          <a:xfrm>
            <a:off x="16996776" y="4867232"/>
            <a:ext cx="570727" cy="5119980"/>
          </a:xfrm>
        </p:spPr>
        <p:txBody>
          <a:bodyPr vert="vert270" lIns="36000" rIns="36000">
            <a:normAutofit/>
          </a:bodyPr>
          <a:lstStyle>
            <a:lvl1pPr marL="0" indent="0">
              <a:spcBef>
                <a:spcPts val="0"/>
              </a:spcBef>
              <a:buFontTx/>
              <a:buNone/>
              <a:defRPr sz="1481">
                <a:solidFill>
                  <a:schemeClr val="bg2"/>
                </a:solidFill>
                <a:latin typeface="Helvetica CY"/>
                <a:cs typeface="Helvetica CY"/>
              </a:defRPr>
            </a:lvl1pPr>
            <a:lvl2pPr marL="677330" indent="0">
              <a:spcBef>
                <a:spcPts val="0"/>
              </a:spcBef>
              <a:buFontTx/>
              <a:buNone/>
              <a:defRPr sz="1481">
                <a:solidFill>
                  <a:schemeClr val="bg2"/>
                </a:solidFill>
                <a:latin typeface="Helvetica CY"/>
                <a:cs typeface="Helvetica CY"/>
              </a:defRPr>
            </a:lvl2pPr>
            <a:lvl3pPr marL="1354661" indent="0">
              <a:spcBef>
                <a:spcPts val="0"/>
              </a:spcBef>
              <a:buFontTx/>
              <a:buNone/>
              <a:defRPr sz="1481">
                <a:solidFill>
                  <a:schemeClr val="bg2"/>
                </a:solidFill>
                <a:latin typeface="Helvetica CY"/>
                <a:cs typeface="Helvetica CY"/>
              </a:defRPr>
            </a:lvl3pPr>
            <a:lvl4pPr marL="2031991" indent="0">
              <a:spcBef>
                <a:spcPts val="0"/>
              </a:spcBef>
              <a:buFontTx/>
              <a:buNone/>
              <a:defRPr sz="1481">
                <a:solidFill>
                  <a:schemeClr val="bg2"/>
                </a:solidFill>
                <a:latin typeface="Helvetica CY"/>
                <a:cs typeface="Helvetica CY"/>
              </a:defRPr>
            </a:lvl4pPr>
            <a:lvl5pPr marL="2709321" indent="0">
              <a:spcBef>
                <a:spcPts val="0"/>
              </a:spcBef>
              <a:buFontTx/>
              <a:buNone/>
              <a:defRPr sz="1481">
                <a:solidFill>
                  <a:schemeClr val="bg2"/>
                </a:solidFill>
                <a:latin typeface="Helvetica CY"/>
                <a:cs typeface="Helvetica CY"/>
              </a:defRPr>
            </a:lvl5pPr>
          </a:lstStyle>
          <a:p>
            <a:pPr lvl="0"/>
            <a:r>
              <a:rPr lang="fr-CH" dirty="0"/>
              <a:t>Cliquez pour modifier les styles du texte du masque</a:t>
            </a:r>
          </a:p>
        </p:txBody>
      </p:sp>
      <p:sp>
        <p:nvSpPr>
          <p:cNvPr id="5" name="Rectangle 4"/>
          <p:cNvSpPr>
            <a:spLocks noGrp="1" noChangeArrowheads="1"/>
          </p:cNvSpPr>
          <p:nvPr>
            <p:ph type="dt" sz="half" idx="14"/>
          </p:nvPr>
        </p:nvSpPr>
        <p:spPr>
          <a:ln/>
        </p:spPr>
        <p:txBody>
          <a:bodyPr/>
          <a:lstStyle>
            <a:lvl1pPr>
              <a:defRPr/>
            </a:lvl1pPr>
          </a:lstStyle>
          <a:p>
            <a:pPr>
              <a:defRPr/>
            </a:pPr>
            <a:endParaRPr lang="fr-FR"/>
          </a:p>
        </p:txBody>
      </p:sp>
      <p:sp>
        <p:nvSpPr>
          <p:cNvPr id="6" name="Rectangle 5"/>
          <p:cNvSpPr>
            <a:spLocks noGrp="1" noChangeArrowheads="1"/>
          </p:cNvSpPr>
          <p:nvPr>
            <p:ph type="ftr" sz="quarter" idx="15"/>
          </p:nvPr>
        </p:nvSpPr>
        <p:spPr>
          <a:ln/>
        </p:spPr>
        <p:txBody>
          <a:bodyPr/>
          <a:lstStyle>
            <a:lvl1pPr>
              <a:defRPr/>
            </a:lvl1pPr>
          </a:lstStyle>
          <a:p>
            <a:pPr>
              <a:defRPr/>
            </a:pPr>
            <a:endParaRPr lang="fr-FR"/>
          </a:p>
        </p:txBody>
      </p:sp>
      <p:sp>
        <p:nvSpPr>
          <p:cNvPr id="7" name="Rectangle 6"/>
          <p:cNvSpPr>
            <a:spLocks noGrp="1" noChangeArrowheads="1"/>
          </p:cNvSpPr>
          <p:nvPr>
            <p:ph type="sldNum" sz="quarter" idx="16"/>
          </p:nvPr>
        </p:nvSpPr>
        <p:spPr>
          <a:ln/>
        </p:spPr>
        <p:txBody>
          <a:bodyPr/>
          <a:lstStyle>
            <a:lvl1pPr>
              <a:defRPr/>
            </a:lvl1pPr>
          </a:lstStyle>
          <a:p>
            <a:pPr>
              <a:defRPr/>
            </a:pPr>
            <a:fld id="{A190F1A2-CE8F-0247-8D94-D7E55620B106}" type="slidenum">
              <a:rPr lang="fr-FR"/>
              <a:pPr>
                <a:defRPr/>
              </a:pPr>
              <a:t>‹#›</a:t>
            </a:fld>
            <a:endParaRPr lang="fr-FR" dirty="0"/>
          </a:p>
        </p:txBody>
      </p:sp>
    </p:spTree>
    <p:extLst>
      <p:ext uri="{BB962C8B-B14F-4D97-AF65-F5344CB8AC3E}">
        <p14:creationId xmlns:p14="http://schemas.microsoft.com/office/powerpoint/2010/main" val="2589138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ntercalaire_orang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879" y="399479"/>
            <a:ext cx="17319368" cy="9348519"/>
          </a:xfrm>
          <a:prstGeom prst="rect">
            <a:avLst/>
          </a:prstGeom>
        </p:spPr>
      </p:pic>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8031" y="9184456"/>
            <a:ext cx="1844044" cy="414529"/>
          </a:xfrm>
          <a:prstGeom prst="rect">
            <a:avLst/>
          </a:prstGeom>
        </p:spPr>
      </p:pic>
      <p:sp>
        <p:nvSpPr>
          <p:cNvPr id="9" name="Holder 2"/>
          <p:cNvSpPr>
            <a:spLocks noGrp="1"/>
          </p:cNvSpPr>
          <p:nvPr>
            <p:ph type="title" hasCustomPrompt="1"/>
          </p:nvPr>
        </p:nvSpPr>
        <p:spPr>
          <a:xfrm>
            <a:off x="621798" y="2775744"/>
            <a:ext cx="16826033" cy="1080120"/>
          </a:xfrm>
          <a:prstGeom prst="rect">
            <a:avLst/>
          </a:prstGeom>
        </p:spPr>
        <p:txBody>
          <a:bodyPr/>
          <a:lstStyle>
            <a:lvl1pPr algn="l">
              <a:defRPr sz="6000" b="1" i="0" cap="none" baseline="0">
                <a:solidFill>
                  <a:schemeClr val="bg1"/>
                </a:solidFill>
                <a:latin typeface="Arial"/>
                <a:cs typeface="Arial"/>
              </a:defRPr>
            </a:lvl1pPr>
          </a:lstStyle>
          <a:p>
            <a:r>
              <a:rPr lang="en-US" dirty="0" err="1"/>
              <a:t>Titre</a:t>
            </a:r>
            <a:endParaRPr dirty="0"/>
          </a:p>
        </p:txBody>
      </p:sp>
      <p:pic>
        <p:nvPicPr>
          <p:cNvPr id="3" name="Picture 2">
            <a:extLst>
              <a:ext uri="{FF2B5EF4-FFF2-40B4-BE49-F238E27FC236}">
                <a16:creationId xmlns:a16="http://schemas.microsoft.com/office/drawing/2014/main" id="{BECA28D9-893B-4954-BC8D-C5DFD863BD3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1"/>
            <a:ext cx="2319528" cy="268224"/>
          </a:xfrm>
          <a:prstGeom prst="rect">
            <a:avLst/>
          </a:prstGeom>
        </p:spPr>
      </p:pic>
    </p:spTree>
    <p:extLst>
      <p:ext uri="{BB962C8B-B14F-4D97-AF65-F5344CB8AC3E}">
        <p14:creationId xmlns:p14="http://schemas.microsoft.com/office/powerpoint/2010/main" val="3859880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ntercalaire_bleu">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879" y="398098"/>
            <a:ext cx="17310658" cy="9349900"/>
          </a:xfrm>
          <a:prstGeom prst="rect">
            <a:avLst/>
          </a:prstGeom>
        </p:spPr>
      </p:pic>
      <p:sp>
        <p:nvSpPr>
          <p:cNvPr id="9" name="Holder 2"/>
          <p:cNvSpPr>
            <a:spLocks noGrp="1"/>
          </p:cNvSpPr>
          <p:nvPr>
            <p:ph type="title" hasCustomPrompt="1"/>
          </p:nvPr>
        </p:nvSpPr>
        <p:spPr>
          <a:xfrm>
            <a:off x="621798" y="2775744"/>
            <a:ext cx="16826033" cy="1080120"/>
          </a:xfrm>
          <a:prstGeom prst="rect">
            <a:avLst/>
          </a:prstGeom>
        </p:spPr>
        <p:txBody>
          <a:bodyPr/>
          <a:lstStyle>
            <a:lvl1pPr algn="l">
              <a:defRPr sz="6000" b="1" i="0" cap="none" baseline="0">
                <a:solidFill>
                  <a:schemeClr val="bg1"/>
                </a:solidFill>
                <a:latin typeface="Arial"/>
                <a:cs typeface="Arial"/>
              </a:defRPr>
            </a:lvl1pPr>
          </a:lstStyle>
          <a:p>
            <a:r>
              <a:rPr lang="en-US" dirty="0" err="1"/>
              <a:t>Titre</a:t>
            </a:r>
            <a:endParaRPr dirty="0"/>
          </a:p>
        </p:txBody>
      </p:sp>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8031" y="9184456"/>
            <a:ext cx="1844044" cy="414529"/>
          </a:xfrm>
          <a:prstGeom prst="rect">
            <a:avLst/>
          </a:prstGeom>
        </p:spPr>
      </p:pic>
      <p:pic>
        <p:nvPicPr>
          <p:cNvPr id="7" name="Picture 6">
            <a:extLst>
              <a:ext uri="{FF2B5EF4-FFF2-40B4-BE49-F238E27FC236}">
                <a16:creationId xmlns:a16="http://schemas.microsoft.com/office/drawing/2014/main" id="{38901806-06A2-4853-BE8F-472E2F490DE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1"/>
            <a:ext cx="2319528" cy="268224"/>
          </a:xfrm>
          <a:prstGeom prst="rect">
            <a:avLst/>
          </a:prstGeom>
        </p:spPr>
      </p:pic>
    </p:spTree>
    <p:extLst>
      <p:ext uri="{BB962C8B-B14F-4D97-AF65-F5344CB8AC3E}">
        <p14:creationId xmlns:p14="http://schemas.microsoft.com/office/powerpoint/2010/main" val="2014946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ercalaire_rose">
    <p:bg>
      <p:bgPr>
        <a:solidFill>
          <a:schemeClr val="bg1">
            <a:alpha val="84000"/>
          </a:schemeClr>
        </a:solidFill>
        <a:effectLst/>
      </p:bgPr>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2879" y="391769"/>
            <a:ext cx="17319368" cy="9356230"/>
          </a:xfrm>
          <a:prstGeom prst="rect">
            <a:avLst/>
          </a:prstGeom>
        </p:spPr>
      </p:pic>
      <p:sp>
        <p:nvSpPr>
          <p:cNvPr id="11" name="Holder 2"/>
          <p:cNvSpPr>
            <a:spLocks noGrp="1"/>
          </p:cNvSpPr>
          <p:nvPr>
            <p:ph type="title" hasCustomPrompt="1"/>
          </p:nvPr>
        </p:nvSpPr>
        <p:spPr>
          <a:xfrm>
            <a:off x="621798" y="2775744"/>
            <a:ext cx="16826033" cy="1080120"/>
          </a:xfrm>
          <a:prstGeom prst="rect">
            <a:avLst/>
          </a:prstGeom>
        </p:spPr>
        <p:txBody>
          <a:bodyPr/>
          <a:lstStyle>
            <a:lvl1pPr algn="l">
              <a:defRPr sz="6000" b="1" i="0" cap="none" baseline="0">
                <a:solidFill>
                  <a:schemeClr val="bg1"/>
                </a:solidFill>
                <a:latin typeface="Arial"/>
                <a:cs typeface="Arial"/>
              </a:defRPr>
            </a:lvl1pPr>
          </a:lstStyle>
          <a:p>
            <a:r>
              <a:rPr lang="en-US" dirty="0" err="1"/>
              <a:t>Titre</a:t>
            </a:r>
            <a:endParaRPr dirty="0"/>
          </a:p>
        </p:txBody>
      </p:sp>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8031" y="9184456"/>
            <a:ext cx="1844044" cy="414529"/>
          </a:xfrm>
          <a:prstGeom prst="rect">
            <a:avLst/>
          </a:prstGeom>
        </p:spPr>
      </p:pic>
      <p:pic>
        <p:nvPicPr>
          <p:cNvPr id="6" name="Picture 5">
            <a:extLst>
              <a:ext uri="{FF2B5EF4-FFF2-40B4-BE49-F238E27FC236}">
                <a16:creationId xmlns:a16="http://schemas.microsoft.com/office/drawing/2014/main" id="{00BABD71-B344-477A-9CC8-A4FF16BEFD1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1"/>
            <a:ext cx="2319528" cy="268224"/>
          </a:xfrm>
          <a:prstGeom prst="rect">
            <a:avLst/>
          </a:prstGeom>
        </p:spPr>
      </p:pic>
    </p:spTree>
    <p:extLst>
      <p:ext uri="{BB962C8B-B14F-4D97-AF65-F5344CB8AC3E}">
        <p14:creationId xmlns:p14="http://schemas.microsoft.com/office/powerpoint/2010/main" val="297369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ercalaire_purple">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879" y="428380"/>
            <a:ext cx="17319368" cy="9319617"/>
          </a:xfrm>
          <a:prstGeom prst="rect">
            <a:avLst/>
          </a:prstGeom>
        </p:spPr>
      </p:pic>
      <p:sp>
        <p:nvSpPr>
          <p:cNvPr id="8" name="Holder 2"/>
          <p:cNvSpPr>
            <a:spLocks noGrp="1"/>
          </p:cNvSpPr>
          <p:nvPr>
            <p:ph type="title" hasCustomPrompt="1"/>
          </p:nvPr>
        </p:nvSpPr>
        <p:spPr>
          <a:xfrm>
            <a:off x="621798" y="2775744"/>
            <a:ext cx="16826033" cy="1080120"/>
          </a:xfrm>
          <a:prstGeom prst="rect">
            <a:avLst/>
          </a:prstGeom>
        </p:spPr>
        <p:txBody>
          <a:bodyPr/>
          <a:lstStyle>
            <a:lvl1pPr algn="l">
              <a:defRPr sz="6000" b="1" i="0" cap="none" baseline="0">
                <a:solidFill>
                  <a:schemeClr val="bg1"/>
                </a:solidFill>
                <a:latin typeface="Arial"/>
                <a:cs typeface="Arial"/>
              </a:defRPr>
            </a:lvl1pPr>
          </a:lstStyle>
          <a:p>
            <a:r>
              <a:rPr lang="en-US" dirty="0" err="1"/>
              <a:t>Titre</a:t>
            </a:r>
            <a:endParaRPr dirty="0"/>
          </a:p>
        </p:txBody>
      </p:sp>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8031" y="9184456"/>
            <a:ext cx="1844044" cy="414529"/>
          </a:xfrm>
          <a:prstGeom prst="rect">
            <a:avLst/>
          </a:prstGeom>
        </p:spPr>
      </p:pic>
      <p:pic>
        <p:nvPicPr>
          <p:cNvPr id="7" name="Picture 6">
            <a:extLst>
              <a:ext uri="{FF2B5EF4-FFF2-40B4-BE49-F238E27FC236}">
                <a16:creationId xmlns:a16="http://schemas.microsoft.com/office/drawing/2014/main" id="{DD2868C4-6073-4C3C-9F09-C957E8D9770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1"/>
            <a:ext cx="2319528" cy="268224"/>
          </a:xfrm>
          <a:prstGeom prst="rect">
            <a:avLst/>
          </a:prstGeom>
        </p:spPr>
      </p:pic>
    </p:spTree>
    <p:extLst>
      <p:ext uri="{BB962C8B-B14F-4D97-AF65-F5344CB8AC3E}">
        <p14:creationId xmlns:p14="http://schemas.microsoft.com/office/powerpoint/2010/main" val="1318343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ercalaire_jaune">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038" y="408138"/>
            <a:ext cx="17314209" cy="9339860"/>
          </a:xfrm>
          <a:prstGeom prst="rect">
            <a:avLst/>
          </a:prstGeom>
        </p:spPr>
      </p:pic>
      <p:sp>
        <p:nvSpPr>
          <p:cNvPr id="8" name="Holder 2"/>
          <p:cNvSpPr>
            <a:spLocks noGrp="1"/>
          </p:cNvSpPr>
          <p:nvPr>
            <p:ph type="title" hasCustomPrompt="1"/>
          </p:nvPr>
        </p:nvSpPr>
        <p:spPr>
          <a:xfrm>
            <a:off x="621798" y="2775744"/>
            <a:ext cx="16826033" cy="1080120"/>
          </a:xfrm>
          <a:prstGeom prst="rect">
            <a:avLst/>
          </a:prstGeom>
        </p:spPr>
        <p:txBody>
          <a:bodyPr/>
          <a:lstStyle>
            <a:lvl1pPr algn="l">
              <a:defRPr sz="6000" b="1" i="0" cap="none" baseline="0">
                <a:solidFill>
                  <a:schemeClr val="bg1"/>
                </a:solidFill>
                <a:latin typeface="Arial"/>
                <a:cs typeface="Arial"/>
              </a:defRPr>
            </a:lvl1pPr>
          </a:lstStyle>
          <a:p>
            <a:r>
              <a:rPr lang="en-US" dirty="0" err="1"/>
              <a:t>Titre</a:t>
            </a:r>
            <a:endParaRPr dirty="0"/>
          </a:p>
        </p:txBody>
      </p:sp>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8031" y="9184456"/>
            <a:ext cx="1844044" cy="414529"/>
          </a:xfrm>
          <a:prstGeom prst="rect">
            <a:avLst/>
          </a:prstGeom>
        </p:spPr>
      </p:pic>
      <p:pic>
        <p:nvPicPr>
          <p:cNvPr id="7" name="Picture 6">
            <a:extLst>
              <a:ext uri="{FF2B5EF4-FFF2-40B4-BE49-F238E27FC236}">
                <a16:creationId xmlns:a16="http://schemas.microsoft.com/office/drawing/2014/main" id="{8A5C7216-74FA-46D9-A349-9960F87D29F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1"/>
            <a:ext cx="2319528" cy="268224"/>
          </a:xfrm>
          <a:prstGeom prst="rect">
            <a:avLst/>
          </a:prstGeom>
        </p:spPr>
      </p:pic>
    </p:spTree>
    <p:extLst>
      <p:ext uri="{BB962C8B-B14F-4D97-AF65-F5344CB8AC3E}">
        <p14:creationId xmlns:p14="http://schemas.microsoft.com/office/powerpoint/2010/main" val="2188921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ercalaire_vert">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039" y="424160"/>
            <a:ext cx="17314208" cy="9323837"/>
          </a:xfrm>
          <a:prstGeom prst="rect">
            <a:avLst/>
          </a:prstGeom>
        </p:spPr>
      </p:pic>
      <p:sp>
        <p:nvSpPr>
          <p:cNvPr id="8" name="Holder 2"/>
          <p:cNvSpPr>
            <a:spLocks noGrp="1"/>
          </p:cNvSpPr>
          <p:nvPr>
            <p:ph type="title" hasCustomPrompt="1"/>
          </p:nvPr>
        </p:nvSpPr>
        <p:spPr>
          <a:xfrm>
            <a:off x="621798" y="2775744"/>
            <a:ext cx="16826033" cy="1080120"/>
          </a:xfrm>
          <a:prstGeom prst="rect">
            <a:avLst/>
          </a:prstGeom>
        </p:spPr>
        <p:txBody>
          <a:bodyPr/>
          <a:lstStyle>
            <a:lvl1pPr algn="l">
              <a:defRPr sz="6000" b="1" i="0" cap="none" baseline="0">
                <a:solidFill>
                  <a:schemeClr val="bg1"/>
                </a:solidFill>
                <a:latin typeface="Arial"/>
                <a:cs typeface="Arial"/>
              </a:defRPr>
            </a:lvl1pPr>
          </a:lstStyle>
          <a:p>
            <a:r>
              <a:rPr lang="en-US" dirty="0" err="1"/>
              <a:t>Titre</a:t>
            </a:r>
            <a:endParaRPr dirty="0"/>
          </a:p>
        </p:txBody>
      </p:sp>
      <p:pic>
        <p:nvPicPr>
          <p:cNvPr id="5" name="Imag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28031" y="9184456"/>
            <a:ext cx="1844044" cy="414529"/>
          </a:xfrm>
          <a:prstGeom prst="rect">
            <a:avLst/>
          </a:prstGeom>
        </p:spPr>
      </p:pic>
      <p:pic>
        <p:nvPicPr>
          <p:cNvPr id="7" name="Picture 6">
            <a:extLst>
              <a:ext uri="{FF2B5EF4-FFF2-40B4-BE49-F238E27FC236}">
                <a16:creationId xmlns:a16="http://schemas.microsoft.com/office/drawing/2014/main" id="{733B94DD-0347-485A-BE23-3A2A1D1C94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1798" y="9330761"/>
            <a:ext cx="2319528" cy="268224"/>
          </a:xfrm>
          <a:prstGeom prst="rect">
            <a:avLst/>
          </a:prstGeom>
        </p:spPr>
      </p:pic>
    </p:spTree>
    <p:extLst>
      <p:ext uri="{BB962C8B-B14F-4D97-AF65-F5344CB8AC3E}">
        <p14:creationId xmlns:p14="http://schemas.microsoft.com/office/powerpoint/2010/main" val="1471457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354693" y="3156187"/>
            <a:ext cx="15353189" cy="2177815"/>
          </a:xfrm>
        </p:spPr>
        <p:txBody>
          <a:bodyPr/>
          <a:lstStyle/>
          <a:p>
            <a:r>
              <a:rPr lang="fr-FR" dirty="0"/>
              <a:t>Modifiez le style du titre</a:t>
            </a:r>
            <a:endParaRPr lang="fr-CH" dirty="0"/>
          </a:p>
        </p:txBody>
      </p:sp>
      <p:sp>
        <p:nvSpPr>
          <p:cNvPr id="3" name="Sous-titre 2"/>
          <p:cNvSpPr>
            <a:spLocks noGrp="1"/>
          </p:cNvSpPr>
          <p:nvPr>
            <p:ph type="subTitle" idx="1"/>
          </p:nvPr>
        </p:nvSpPr>
        <p:spPr>
          <a:xfrm>
            <a:off x="2709386" y="5757334"/>
            <a:ext cx="12643803" cy="2596444"/>
          </a:xfrm>
        </p:spPr>
        <p:txBody>
          <a:bodyPr/>
          <a:lstStyle>
            <a:lvl1pPr marL="0" indent="0" algn="ctr">
              <a:buNone/>
              <a:defRPr>
                <a:solidFill>
                  <a:schemeClr val="tx1">
                    <a:tint val="75000"/>
                  </a:schemeClr>
                </a:solidFill>
              </a:defRPr>
            </a:lvl1pPr>
            <a:lvl2pPr marL="677269" indent="0" algn="ctr">
              <a:buNone/>
              <a:defRPr>
                <a:solidFill>
                  <a:schemeClr val="tx1">
                    <a:tint val="75000"/>
                  </a:schemeClr>
                </a:solidFill>
              </a:defRPr>
            </a:lvl2pPr>
            <a:lvl3pPr marL="1354538" indent="0" algn="ctr">
              <a:buNone/>
              <a:defRPr>
                <a:solidFill>
                  <a:schemeClr val="tx1">
                    <a:tint val="75000"/>
                  </a:schemeClr>
                </a:solidFill>
              </a:defRPr>
            </a:lvl3pPr>
            <a:lvl4pPr marL="2031809" indent="0" algn="ctr">
              <a:buNone/>
              <a:defRPr>
                <a:solidFill>
                  <a:schemeClr val="tx1">
                    <a:tint val="75000"/>
                  </a:schemeClr>
                </a:solidFill>
              </a:defRPr>
            </a:lvl4pPr>
            <a:lvl5pPr marL="2709080" indent="0" algn="ctr">
              <a:buNone/>
              <a:defRPr>
                <a:solidFill>
                  <a:schemeClr val="tx1">
                    <a:tint val="75000"/>
                  </a:schemeClr>
                </a:solidFill>
              </a:defRPr>
            </a:lvl5pPr>
            <a:lvl6pPr marL="3386349" indent="0" algn="ctr">
              <a:buNone/>
              <a:defRPr>
                <a:solidFill>
                  <a:schemeClr val="tx1">
                    <a:tint val="75000"/>
                  </a:schemeClr>
                </a:solidFill>
              </a:defRPr>
            </a:lvl6pPr>
            <a:lvl7pPr marL="4063618" indent="0" algn="ctr">
              <a:buNone/>
              <a:defRPr>
                <a:solidFill>
                  <a:schemeClr val="tx1">
                    <a:tint val="75000"/>
                  </a:schemeClr>
                </a:solidFill>
              </a:defRPr>
            </a:lvl7pPr>
            <a:lvl8pPr marL="4740889" indent="0" algn="ctr">
              <a:buNone/>
              <a:defRPr>
                <a:solidFill>
                  <a:schemeClr val="tx1">
                    <a:tint val="75000"/>
                  </a:schemeClr>
                </a:solidFill>
              </a:defRPr>
            </a:lvl8pPr>
            <a:lvl9pPr marL="5418158" indent="0" algn="ctr">
              <a:buNone/>
              <a:defRPr>
                <a:solidFill>
                  <a:schemeClr val="tx1">
                    <a:tint val="75000"/>
                  </a:schemeClr>
                </a:solidFill>
              </a:defRPr>
            </a:lvl9pPr>
          </a:lstStyle>
          <a:p>
            <a:r>
              <a:rPr lang="fr-FR" dirty="0"/>
              <a:t>Modifiez le style des sous-titres du masque</a:t>
            </a:r>
            <a:endParaRPr lang="fr-CH" dirty="0"/>
          </a:p>
        </p:txBody>
      </p:sp>
    </p:spTree>
    <p:extLst>
      <p:ext uri="{BB962C8B-B14F-4D97-AF65-F5344CB8AC3E}">
        <p14:creationId xmlns:p14="http://schemas.microsoft.com/office/powerpoint/2010/main" val="185567034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endParaRPr lang="fr-CH" dirty="0"/>
          </a:p>
        </p:txBody>
      </p:sp>
      <p:sp>
        <p:nvSpPr>
          <p:cNvPr id="3" name="Espace réservé du contenu 2"/>
          <p:cNvSpPr>
            <a:spLocks noGrp="1"/>
          </p:cNvSpPr>
          <p:nvPr>
            <p:ph idx="1"/>
          </p:nvPr>
        </p:nvSpPr>
        <p:spPr/>
        <p:txBody>
          <a:bodyPr/>
          <a:lstStyle>
            <a:lvl1pPr marL="507952" indent="-507952">
              <a:buFontTx/>
              <a:buBlip>
                <a:blip r:embed="rId2"/>
              </a:buBlip>
              <a:defRPr/>
            </a:lvl1pPr>
          </a:lstStyle>
          <a:p>
            <a:pPr lvl="0"/>
            <a:endParaRPr lang="fr-CH" dirty="0"/>
          </a:p>
        </p:txBody>
      </p:sp>
    </p:spTree>
    <p:extLst>
      <p:ext uri="{BB962C8B-B14F-4D97-AF65-F5344CB8AC3E}">
        <p14:creationId xmlns:p14="http://schemas.microsoft.com/office/powerpoint/2010/main" val="24599906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426819" y="6528743"/>
            <a:ext cx="15353189" cy="2017889"/>
          </a:xfrm>
        </p:spPr>
        <p:txBody>
          <a:bodyPr anchor="t">
            <a:normAutofit/>
          </a:bodyPr>
          <a:lstStyle>
            <a:lvl1pPr algn="ctr">
              <a:defRPr sz="4741" b="1" cap="all"/>
            </a:lvl1pPr>
          </a:lstStyle>
          <a:p>
            <a:r>
              <a:rPr lang="fr-FR" dirty="0"/>
              <a:t>Modifiez le style du titre</a:t>
            </a:r>
            <a:endParaRPr lang="fr-CH" dirty="0"/>
          </a:p>
        </p:txBody>
      </p:sp>
      <p:sp>
        <p:nvSpPr>
          <p:cNvPr id="3" name="Espace réservé du texte 2"/>
          <p:cNvSpPr>
            <a:spLocks noGrp="1"/>
          </p:cNvSpPr>
          <p:nvPr>
            <p:ph type="body" idx="1"/>
          </p:nvPr>
        </p:nvSpPr>
        <p:spPr>
          <a:xfrm>
            <a:off x="1426819" y="4306244"/>
            <a:ext cx="15353189" cy="2222499"/>
          </a:xfrm>
        </p:spPr>
        <p:txBody>
          <a:bodyPr anchor="b"/>
          <a:lstStyle>
            <a:lvl1pPr marL="0" indent="0">
              <a:buNone/>
              <a:defRPr sz="2963">
                <a:solidFill>
                  <a:schemeClr val="tx1">
                    <a:tint val="75000"/>
                  </a:schemeClr>
                </a:solidFill>
              </a:defRPr>
            </a:lvl1pPr>
            <a:lvl2pPr marL="677269" indent="0">
              <a:buNone/>
              <a:defRPr sz="2667">
                <a:solidFill>
                  <a:schemeClr val="tx1">
                    <a:tint val="75000"/>
                  </a:schemeClr>
                </a:solidFill>
              </a:defRPr>
            </a:lvl2pPr>
            <a:lvl3pPr marL="1354538" indent="0">
              <a:buNone/>
              <a:defRPr sz="2370">
                <a:solidFill>
                  <a:schemeClr val="tx1">
                    <a:tint val="75000"/>
                  </a:schemeClr>
                </a:solidFill>
              </a:defRPr>
            </a:lvl3pPr>
            <a:lvl4pPr marL="2031809" indent="0">
              <a:buNone/>
              <a:defRPr sz="2074">
                <a:solidFill>
                  <a:schemeClr val="tx1">
                    <a:tint val="75000"/>
                  </a:schemeClr>
                </a:solidFill>
              </a:defRPr>
            </a:lvl4pPr>
            <a:lvl5pPr marL="2709080" indent="0">
              <a:buNone/>
              <a:defRPr sz="2074">
                <a:solidFill>
                  <a:schemeClr val="tx1">
                    <a:tint val="75000"/>
                  </a:schemeClr>
                </a:solidFill>
              </a:defRPr>
            </a:lvl5pPr>
            <a:lvl6pPr marL="3386349" indent="0">
              <a:buNone/>
              <a:defRPr sz="2074">
                <a:solidFill>
                  <a:schemeClr val="tx1">
                    <a:tint val="75000"/>
                  </a:schemeClr>
                </a:solidFill>
              </a:defRPr>
            </a:lvl6pPr>
            <a:lvl7pPr marL="4063618" indent="0">
              <a:buNone/>
              <a:defRPr sz="2074">
                <a:solidFill>
                  <a:schemeClr val="tx1">
                    <a:tint val="75000"/>
                  </a:schemeClr>
                </a:solidFill>
              </a:defRPr>
            </a:lvl7pPr>
            <a:lvl8pPr marL="4740889" indent="0">
              <a:buNone/>
              <a:defRPr sz="2074">
                <a:solidFill>
                  <a:schemeClr val="tx1">
                    <a:tint val="75000"/>
                  </a:schemeClr>
                </a:solidFill>
              </a:defRPr>
            </a:lvl8pPr>
            <a:lvl9pPr marL="5418158" indent="0">
              <a:buNone/>
              <a:defRPr sz="2074">
                <a:solidFill>
                  <a:schemeClr val="tx1">
                    <a:tint val="75000"/>
                  </a:schemeClr>
                </a:solidFill>
              </a:defRPr>
            </a:lvl9pPr>
          </a:lstStyle>
          <a:p>
            <a:pPr lvl="0"/>
            <a:r>
              <a:rPr lang="fr-FR"/>
              <a:t>Modifiez les styles du texte du masque</a:t>
            </a:r>
          </a:p>
        </p:txBody>
      </p:sp>
    </p:spTree>
    <p:extLst>
      <p:ext uri="{BB962C8B-B14F-4D97-AF65-F5344CB8AC3E}">
        <p14:creationId xmlns:p14="http://schemas.microsoft.com/office/powerpoint/2010/main" val="11014661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Modifiez le style du titre</a:t>
            </a:r>
            <a:endParaRPr lang="fr-CH" dirty="0"/>
          </a:p>
        </p:txBody>
      </p:sp>
      <p:sp>
        <p:nvSpPr>
          <p:cNvPr id="3" name="Espace réservé du contenu 2"/>
          <p:cNvSpPr>
            <a:spLocks noGrp="1"/>
          </p:cNvSpPr>
          <p:nvPr>
            <p:ph sz="half" idx="1"/>
          </p:nvPr>
        </p:nvSpPr>
        <p:spPr>
          <a:xfrm>
            <a:off x="903129" y="2839753"/>
            <a:ext cx="7977637" cy="6236046"/>
          </a:xfrm>
        </p:spPr>
        <p:txBody>
          <a:bodyPr/>
          <a:lstStyle>
            <a:lvl1pPr marL="507952" indent="-507952">
              <a:buFontTx/>
              <a:buBlip>
                <a:blip r:embed="rId2"/>
              </a:buBlip>
              <a:defRPr sz="4148">
                <a:latin typeface="Verdana" panose="020B0604030504040204" pitchFamily="34" charset="0"/>
                <a:ea typeface="Verdana" panose="020B0604030504040204" pitchFamily="34" charset="0"/>
                <a:cs typeface="Verdana" panose="020B0604030504040204" pitchFamily="34" charset="0"/>
              </a:defRPr>
            </a:lvl1pPr>
            <a:lvl2pPr marL="1100563" indent="-423294">
              <a:buFontTx/>
              <a:buBlip>
                <a:blip r:embed="rId2"/>
              </a:buBlip>
              <a:defRPr sz="3556">
                <a:latin typeface="Verdana" panose="020B0604030504040204" pitchFamily="34" charset="0"/>
                <a:ea typeface="Verdana" panose="020B0604030504040204" pitchFamily="34" charset="0"/>
                <a:cs typeface="Verdana" panose="020B0604030504040204" pitchFamily="34" charset="0"/>
              </a:defRPr>
            </a:lvl2pPr>
            <a:lvl3pPr marL="1693175" indent="-338635">
              <a:buFontTx/>
              <a:buBlip>
                <a:blip r:embed="rId2"/>
              </a:buBlip>
              <a:defRPr sz="2963">
                <a:latin typeface="Verdana" panose="020B0604030504040204" pitchFamily="34" charset="0"/>
                <a:ea typeface="Verdana" panose="020B0604030504040204" pitchFamily="34" charset="0"/>
                <a:cs typeface="Verdana" panose="020B0604030504040204" pitchFamily="34" charset="0"/>
              </a:defRPr>
            </a:lvl3pPr>
            <a:lvl4pPr marL="2370444" indent="-338635">
              <a:buFontTx/>
              <a:buBlip>
                <a:blip r:embed="rId2"/>
              </a:buBlip>
              <a:defRPr sz="2667">
                <a:latin typeface="Verdana" panose="020B0604030504040204" pitchFamily="34" charset="0"/>
                <a:ea typeface="Verdana" panose="020B0604030504040204" pitchFamily="34" charset="0"/>
                <a:cs typeface="Verdana" panose="020B0604030504040204" pitchFamily="34" charset="0"/>
              </a:defRPr>
            </a:lvl4pPr>
            <a:lvl5pPr marL="3047714" indent="-338635">
              <a:buFontTx/>
              <a:buBlip>
                <a:blip r:embed="rId2"/>
              </a:buBlip>
              <a:defRPr sz="2667">
                <a:latin typeface="Verdana" panose="020B0604030504040204" pitchFamily="34" charset="0"/>
                <a:ea typeface="Verdana" panose="020B0604030504040204" pitchFamily="34" charset="0"/>
                <a:cs typeface="Verdana" panose="020B0604030504040204" pitchFamily="34" charset="0"/>
              </a:defRPr>
            </a:lvl5pPr>
            <a:lvl6pPr>
              <a:defRPr sz="2667"/>
            </a:lvl6pPr>
            <a:lvl7pPr>
              <a:defRPr sz="2667"/>
            </a:lvl7pPr>
            <a:lvl8pPr>
              <a:defRPr sz="2667"/>
            </a:lvl8pPr>
            <a:lvl9pPr>
              <a:defRPr sz="2667"/>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4" name="Espace réservé du contenu 3"/>
          <p:cNvSpPr>
            <a:spLocks noGrp="1"/>
          </p:cNvSpPr>
          <p:nvPr>
            <p:ph sz="half" idx="2"/>
          </p:nvPr>
        </p:nvSpPr>
        <p:spPr>
          <a:xfrm>
            <a:off x="9181809" y="2839753"/>
            <a:ext cx="7977637" cy="6236046"/>
          </a:xfrm>
        </p:spPr>
        <p:txBody>
          <a:bodyPr/>
          <a:lstStyle>
            <a:lvl1pPr marL="507952" indent="-507952">
              <a:buFontTx/>
              <a:buBlip>
                <a:blip r:embed="rId2"/>
              </a:buBlip>
              <a:defRPr sz="4148">
                <a:latin typeface="Verdana" panose="020B0604030504040204" pitchFamily="34" charset="0"/>
                <a:ea typeface="Verdana" panose="020B0604030504040204" pitchFamily="34" charset="0"/>
                <a:cs typeface="Verdana" panose="020B0604030504040204" pitchFamily="34" charset="0"/>
              </a:defRPr>
            </a:lvl1pPr>
            <a:lvl2pPr marL="1100563" indent="-423294">
              <a:buFontTx/>
              <a:buBlip>
                <a:blip r:embed="rId2"/>
              </a:buBlip>
              <a:defRPr sz="3556">
                <a:latin typeface="Verdana" panose="020B0604030504040204" pitchFamily="34" charset="0"/>
                <a:ea typeface="Verdana" panose="020B0604030504040204" pitchFamily="34" charset="0"/>
                <a:cs typeface="Verdana" panose="020B0604030504040204" pitchFamily="34" charset="0"/>
              </a:defRPr>
            </a:lvl2pPr>
            <a:lvl3pPr marL="1693175" indent="-338635">
              <a:buFontTx/>
              <a:buBlip>
                <a:blip r:embed="rId2"/>
              </a:buBlip>
              <a:defRPr sz="2963">
                <a:latin typeface="Verdana" panose="020B0604030504040204" pitchFamily="34" charset="0"/>
                <a:ea typeface="Verdana" panose="020B0604030504040204" pitchFamily="34" charset="0"/>
                <a:cs typeface="Verdana" panose="020B0604030504040204" pitchFamily="34" charset="0"/>
              </a:defRPr>
            </a:lvl3pPr>
            <a:lvl4pPr marL="2370444" indent="-338635">
              <a:buFontTx/>
              <a:buBlip>
                <a:blip r:embed="rId2"/>
              </a:buBlip>
              <a:defRPr sz="2667">
                <a:latin typeface="Verdana" panose="020B0604030504040204" pitchFamily="34" charset="0"/>
                <a:ea typeface="Verdana" panose="020B0604030504040204" pitchFamily="34" charset="0"/>
                <a:cs typeface="Verdana" panose="020B0604030504040204" pitchFamily="34" charset="0"/>
              </a:defRPr>
            </a:lvl4pPr>
            <a:lvl5pPr marL="3047714" indent="-338635">
              <a:buFontTx/>
              <a:buBlip>
                <a:blip r:embed="rId2"/>
              </a:buBlip>
              <a:defRPr sz="2667">
                <a:latin typeface="Verdana" panose="020B0604030504040204" pitchFamily="34" charset="0"/>
                <a:ea typeface="Verdana" panose="020B0604030504040204" pitchFamily="34" charset="0"/>
                <a:cs typeface="Verdana" panose="020B0604030504040204" pitchFamily="34" charset="0"/>
              </a:defRPr>
            </a:lvl5pPr>
            <a:lvl6pPr>
              <a:defRPr sz="2667"/>
            </a:lvl6pPr>
            <a:lvl7pPr>
              <a:defRPr sz="2667"/>
            </a:lvl7pPr>
            <a:lvl8pPr>
              <a:defRPr sz="2667"/>
            </a:lvl8pPr>
            <a:lvl9pPr>
              <a:defRPr sz="2667"/>
            </a:lvl9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402102948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a:xfrm>
            <a:off x="903129" y="9416817"/>
            <a:ext cx="4214601" cy="540926"/>
          </a:xfrm>
          <a:prstGeom prst="rect">
            <a:avLst/>
          </a:prstGeom>
        </p:spPr>
        <p:txBody>
          <a:bodyPr lIns="91430" tIns="45715" rIns="91430" bIns="45715"/>
          <a:lstStyle/>
          <a:p>
            <a:fld id="{DE130182-C8FC-47DC-984D-39F488C4DF33}" type="datetimeFigureOut">
              <a:rPr lang="fr-CH" smtClean="0"/>
              <a:t>18.09.2026</a:t>
            </a:fld>
            <a:endParaRPr lang="fr-CH"/>
          </a:p>
        </p:txBody>
      </p:sp>
      <p:sp>
        <p:nvSpPr>
          <p:cNvPr id="4" name="Espace réservé du pied de page 3"/>
          <p:cNvSpPr>
            <a:spLocks noGrp="1"/>
          </p:cNvSpPr>
          <p:nvPr>
            <p:ph type="ftr" sz="quarter" idx="11"/>
          </p:nvPr>
        </p:nvSpPr>
        <p:spPr>
          <a:xfrm>
            <a:off x="6171380" y="9416817"/>
            <a:ext cx="5719815" cy="540926"/>
          </a:xfrm>
          <a:prstGeom prst="rect">
            <a:avLst/>
          </a:prstGeom>
        </p:spPr>
        <p:txBody>
          <a:bodyPr lIns="91430" tIns="45715" rIns="91430" bIns="45715"/>
          <a:lstStyle/>
          <a:p>
            <a:endParaRPr lang="fr-CH"/>
          </a:p>
        </p:txBody>
      </p:sp>
      <p:sp>
        <p:nvSpPr>
          <p:cNvPr id="5" name="Espace réservé du numéro de diapositive 4"/>
          <p:cNvSpPr>
            <a:spLocks noGrp="1"/>
          </p:cNvSpPr>
          <p:nvPr>
            <p:ph type="sldNum" sz="quarter" idx="12"/>
          </p:nvPr>
        </p:nvSpPr>
        <p:spPr>
          <a:xfrm>
            <a:off x="15340312" y="9578896"/>
            <a:ext cx="1776074" cy="305191"/>
          </a:xfrm>
          <a:prstGeom prst="rect">
            <a:avLst/>
          </a:prstGeom>
        </p:spPr>
        <p:txBody>
          <a:bodyPr lIns="91430" tIns="45715" rIns="91430" bIns="45715"/>
          <a:lstStyle/>
          <a:p>
            <a:fld id="{519F8B1A-69E8-4355-BF99-B1733AC64592}" type="slidenum">
              <a:rPr lang="fr-CH" smtClean="0"/>
              <a:t>‹#›</a:t>
            </a:fld>
            <a:endParaRPr lang="fr-CH"/>
          </a:p>
        </p:txBody>
      </p:sp>
    </p:spTree>
    <p:extLst>
      <p:ext uri="{BB962C8B-B14F-4D97-AF65-F5344CB8AC3E}">
        <p14:creationId xmlns:p14="http://schemas.microsoft.com/office/powerpoint/2010/main" val="25519375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903129" y="9416817"/>
            <a:ext cx="4214601" cy="540926"/>
          </a:xfrm>
          <a:prstGeom prst="rect">
            <a:avLst/>
          </a:prstGeom>
        </p:spPr>
        <p:txBody>
          <a:bodyPr lIns="91430" tIns="45715" rIns="91430" bIns="45715"/>
          <a:lstStyle/>
          <a:p>
            <a:fld id="{DE130182-C8FC-47DC-984D-39F488C4DF33}" type="datetimeFigureOut">
              <a:rPr lang="fr-CH" smtClean="0"/>
              <a:t>18.09.2026</a:t>
            </a:fld>
            <a:endParaRPr lang="fr-CH"/>
          </a:p>
        </p:txBody>
      </p:sp>
      <p:sp>
        <p:nvSpPr>
          <p:cNvPr id="3" name="Espace réservé du pied de page 2"/>
          <p:cNvSpPr>
            <a:spLocks noGrp="1"/>
          </p:cNvSpPr>
          <p:nvPr>
            <p:ph type="ftr" sz="quarter" idx="11"/>
          </p:nvPr>
        </p:nvSpPr>
        <p:spPr>
          <a:xfrm>
            <a:off x="6171380" y="9416817"/>
            <a:ext cx="5719815" cy="540926"/>
          </a:xfrm>
          <a:prstGeom prst="rect">
            <a:avLst/>
          </a:prstGeom>
        </p:spPr>
        <p:txBody>
          <a:bodyPr lIns="91430" tIns="45715" rIns="91430" bIns="45715"/>
          <a:lstStyle/>
          <a:p>
            <a:endParaRPr lang="fr-CH"/>
          </a:p>
        </p:txBody>
      </p:sp>
      <p:sp>
        <p:nvSpPr>
          <p:cNvPr id="4" name="Espace réservé du numéro de diapositive 3"/>
          <p:cNvSpPr>
            <a:spLocks noGrp="1"/>
          </p:cNvSpPr>
          <p:nvPr>
            <p:ph type="sldNum" sz="quarter" idx="12"/>
          </p:nvPr>
        </p:nvSpPr>
        <p:spPr>
          <a:xfrm>
            <a:off x="15340312" y="9578896"/>
            <a:ext cx="1776074" cy="305191"/>
          </a:xfrm>
          <a:prstGeom prst="rect">
            <a:avLst/>
          </a:prstGeom>
        </p:spPr>
        <p:txBody>
          <a:bodyPr lIns="91430" tIns="45715" rIns="91430" bIns="45715"/>
          <a:lstStyle/>
          <a:p>
            <a:fld id="{519F8B1A-69E8-4355-BF99-B1733AC64592}" type="slidenum">
              <a:rPr lang="fr-CH" smtClean="0"/>
              <a:t>‹#›</a:t>
            </a:fld>
            <a:endParaRPr lang="fr-CH"/>
          </a:p>
        </p:txBody>
      </p:sp>
    </p:spTree>
    <p:extLst>
      <p:ext uri="{BB962C8B-B14F-4D97-AF65-F5344CB8AC3E}">
        <p14:creationId xmlns:p14="http://schemas.microsoft.com/office/powerpoint/2010/main" val="31280539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03132" y="404520"/>
            <a:ext cx="5942463" cy="1721556"/>
          </a:xfrm>
        </p:spPr>
        <p:txBody>
          <a:bodyPr anchor="b"/>
          <a:lstStyle>
            <a:lvl1pPr algn="l">
              <a:defRPr sz="2963" b="1"/>
            </a:lvl1pPr>
          </a:lstStyle>
          <a:p>
            <a:r>
              <a:rPr lang="fr-FR"/>
              <a:t>Modifiez le style du titre</a:t>
            </a:r>
            <a:endParaRPr lang="fr-CH"/>
          </a:p>
        </p:txBody>
      </p:sp>
      <p:sp>
        <p:nvSpPr>
          <p:cNvPr id="3" name="Espace réservé du contenu 2"/>
          <p:cNvSpPr>
            <a:spLocks noGrp="1"/>
          </p:cNvSpPr>
          <p:nvPr>
            <p:ph idx="1"/>
          </p:nvPr>
        </p:nvSpPr>
        <p:spPr>
          <a:xfrm>
            <a:off x="7061965" y="404521"/>
            <a:ext cx="10097481" cy="8671279"/>
          </a:xfrm>
        </p:spPr>
        <p:txBody>
          <a:bodyPr/>
          <a:lstStyle>
            <a:lvl1pPr>
              <a:defRPr sz="4741"/>
            </a:lvl1pPr>
            <a:lvl2pPr>
              <a:defRPr sz="4148"/>
            </a:lvl2pPr>
            <a:lvl3pPr>
              <a:defRPr sz="3556"/>
            </a:lvl3pPr>
            <a:lvl4pPr>
              <a:defRPr sz="2963"/>
            </a:lvl4pPr>
            <a:lvl5pPr>
              <a:defRPr sz="2963"/>
            </a:lvl5pPr>
            <a:lvl6pPr>
              <a:defRPr sz="2963"/>
            </a:lvl6pPr>
            <a:lvl7pPr>
              <a:defRPr sz="2963"/>
            </a:lvl7pPr>
            <a:lvl8pPr>
              <a:defRPr sz="2963"/>
            </a:lvl8pPr>
            <a:lvl9pPr>
              <a:defRPr sz="296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903132" y="2126076"/>
            <a:ext cx="5942463" cy="6949723"/>
          </a:xfrm>
        </p:spPr>
        <p:txBody>
          <a:bodyPr/>
          <a:lstStyle>
            <a:lvl1pPr marL="0" indent="0">
              <a:buNone/>
              <a:defRPr sz="2074"/>
            </a:lvl1pPr>
            <a:lvl2pPr marL="677269" indent="0">
              <a:buNone/>
              <a:defRPr sz="1778"/>
            </a:lvl2pPr>
            <a:lvl3pPr marL="1354538" indent="0">
              <a:buNone/>
              <a:defRPr sz="1482"/>
            </a:lvl3pPr>
            <a:lvl4pPr marL="2031809" indent="0">
              <a:buNone/>
              <a:defRPr sz="1333"/>
            </a:lvl4pPr>
            <a:lvl5pPr marL="2709080" indent="0">
              <a:buNone/>
              <a:defRPr sz="1333"/>
            </a:lvl5pPr>
            <a:lvl6pPr marL="3386349" indent="0">
              <a:buNone/>
              <a:defRPr sz="1333"/>
            </a:lvl6pPr>
            <a:lvl7pPr marL="4063618" indent="0">
              <a:buNone/>
              <a:defRPr sz="1333"/>
            </a:lvl7pPr>
            <a:lvl8pPr marL="4740889" indent="0">
              <a:buNone/>
              <a:defRPr sz="1333"/>
            </a:lvl8pPr>
            <a:lvl9pPr marL="541815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a:xfrm>
            <a:off x="903129" y="9416817"/>
            <a:ext cx="4214601" cy="540926"/>
          </a:xfrm>
          <a:prstGeom prst="rect">
            <a:avLst/>
          </a:prstGeom>
        </p:spPr>
        <p:txBody>
          <a:bodyPr lIns="91430" tIns="45715" rIns="91430" bIns="45715"/>
          <a:lstStyle/>
          <a:p>
            <a:fld id="{DE130182-C8FC-47DC-984D-39F488C4DF33}" type="datetimeFigureOut">
              <a:rPr lang="fr-CH" smtClean="0"/>
              <a:t>18.09.2026</a:t>
            </a:fld>
            <a:endParaRPr lang="fr-CH"/>
          </a:p>
        </p:txBody>
      </p:sp>
      <p:sp>
        <p:nvSpPr>
          <p:cNvPr id="6" name="Espace réservé du pied de page 5"/>
          <p:cNvSpPr>
            <a:spLocks noGrp="1"/>
          </p:cNvSpPr>
          <p:nvPr>
            <p:ph type="ftr" sz="quarter" idx="11"/>
          </p:nvPr>
        </p:nvSpPr>
        <p:spPr>
          <a:xfrm>
            <a:off x="6171380" y="9416817"/>
            <a:ext cx="5719815" cy="540926"/>
          </a:xfrm>
          <a:prstGeom prst="rect">
            <a:avLst/>
          </a:prstGeom>
        </p:spPr>
        <p:txBody>
          <a:bodyPr lIns="91430" tIns="45715" rIns="91430" bIns="45715"/>
          <a:lstStyle/>
          <a:p>
            <a:endParaRPr lang="fr-CH"/>
          </a:p>
        </p:txBody>
      </p:sp>
      <p:sp>
        <p:nvSpPr>
          <p:cNvPr id="7" name="Espace réservé du numéro de diapositive 6"/>
          <p:cNvSpPr>
            <a:spLocks noGrp="1"/>
          </p:cNvSpPr>
          <p:nvPr>
            <p:ph type="sldNum" sz="quarter" idx="12"/>
          </p:nvPr>
        </p:nvSpPr>
        <p:spPr>
          <a:xfrm>
            <a:off x="15340312" y="9578896"/>
            <a:ext cx="1776074" cy="305191"/>
          </a:xfrm>
          <a:prstGeom prst="rect">
            <a:avLst/>
          </a:prstGeom>
        </p:spPr>
        <p:txBody>
          <a:bodyPr lIns="91430" tIns="45715" rIns="91430" bIns="45715"/>
          <a:lstStyle/>
          <a:p>
            <a:fld id="{519F8B1A-69E8-4355-BF99-B1733AC64592}" type="slidenum">
              <a:rPr lang="fr-CH" smtClean="0"/>
              <a:t>‹#›</a:t>
            </a:fld>
            <a:endParaRPr lang="fr-CH"/>
          </a:p>
        </p:txBody>
      </p:sp>
    </p:spTree>
    <p:extLst>
      <p:ext uri="{BB962C8B-B14F-4D97-AF65-F5344CB8AC3E}">
        <p14:creationId xmlns:p14="http://schemas.microsoft.com/office/powerpoint/2010/main" val="33779147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540391" y="7112000"/>
            <a:ext cx="10837545" cy="839612"/>
          </a:xfrm>
        </p:spPr>
        <p:txBody>
          <a:bodyPr anchor="b"/>
          <a:lstStyle>
            <a:lvl1pPr algn="l">
              <a:defRPr sz="2963" b="1"/>
            </a:lvl1pPr>
          </a:lstStyle>
          <a:p>
            <a:r>
              <a:rPr lang="fr-FR"/>
              <a:t>Modifiez le style du titre</a:t>
            </a:r>
            <a:endParaRPr lang="fr-CH"/>
          </a:p>
        </p:txBody>
      </p:sp>
      <p:sp>
        <p:nvSpPr>
          <p:cNvPr id="3" name="Espace réservé pour une image  2"/>
          <p:cNvSpPr>
            <a:spLocks noGrp="1"/>
          </p:cNvSpPr>
          <p:nvPr>
            <p:ph type="pic" idx="1"/>
          </p:nvPr>
        </p:nvSpPr>
        <p:spPr>
          <a:xfrm>
            <a:off x="3540391" y="907816"/>
            <a:ext cx="10837545" cy="6096000"/>
          </a:xfrm>
        </p:spPr>
        <p:txBody>
          <a:bodyPr/>
          <a:lstStyle>
            <a:lvl1pPr marL="0" indent="0">
              <a:buNone/>
              <a:defRPr sz="4741"/>
            </a:lvl1pPr>
            <a:lvl2pPr marL="677269" indent="0">
              <a:buNone/>
              <a:defRPr sz="4148"/>
            </a:lvl2pPr>
            <a:lvl3pPr marL="1354538" indent="0">
              <a:buNone/>
              <a:defRPr sz="3556"/>
            </a:lvl3pPr>
            <a:lvl4pPr marL="2031809" indent="0">
              <a:buNone/>
              <a:defRPr sz="2963"/>
            </a:lvl4pPr>
            <a:lvl5pPr marL="2709080" indent="0">
              <a:buNone/>
              <a:defRPr sz="2963"/>
            </a:lvl5pPr>
            <a:lvl6pPr marL="3386349" indent="0">
              <a:buNone/>
              <a:defRPr sz="2963"/>
            </a:lvl6pPr>
            <a:lvl7pPr marL="4063618" indent="0">
              <a:buNone/>
              <a:defRPr sz="2963"/>
            </a:lvl7pPr>
            <a:lvl8pPr marL="4740889" indent="0">
              <a:buNone/>
              <a:defRPr sz="2963"/>
            </a:lvl8pPr>
            <a:lvl9pPr marL="5418158" indent="0">
              <a:buNone/>
              <a:defRPr sz="2963"/>
            </a:lvl9pPr>
          </a:lstStyle>
          <a:p>
            <a:endParaRPr lang="fr-CH"/>
          </a:p>
        </p:txBody>
      </p:sp>
      <p:sp>
        <p:nvSpPr>
          <p:cNvPr id="4" name="Espace réservé du texte 3"/>
          <p:cNvSpPr>
            <a:spLocks noGrp="1"/>
          </p:cNvSpPr>
          <p:nvPr>
            <p:ph type="body" sz="half" idx="2"/>
          </p:nvPr>
        </p:nvSpPr>
        <p:spPr>
          <a:xfrm>
            <a:off x="3540391" y="7951613"/>
            <a:ext cx="10837545" cy="1192388"/>
          </a:xfrm>
        </p:spPr>
        <p:txBody>
          <a:bodyPr/>
          <a:lstStyle>
            <a:lvl1pPr marL="0" indent="0">
              <a:buNone/>
              <a:defRPr sz="2074"/>
            </a:lvl1pPr>
            <a:lvl2pPr marL="677269" indent="0">
              <a:buNone/>
              <a:defRPr sz="1778"/>
            </a:lvl2pPr>
            <a:lvl3pPr marL="1354538" indent="0">
              <a:buNone/>
              <a:defRPr sz="1482"/>
            </a:lvl3pPr>
            <a:lvl4pPr marL="2031809" indent="0">
              <a:buNone/>
              <a:defRPr sz="1333"/>
            </a:lvl4pPr>
            <a:lvl5pPr marL="2709080" indent="0">
              <a:buNone/>
              <a:defRPr sz="1333"/>
            </a:lvl5pPr>
            <a:lvl6pPr marL="3386349" indent="0">
              <a:buNone/>
              <a:defRPr sz="1333"/>
            </a:lvl6pPr>
            <a:lvl7pPr marL="4063618" indent="0">
              <a:buNone/>
              <a:defRPr sz="1333"/>
            </a:lvl7pPr>
            <a:lvl8pPr marL="4740889" indent="0">
              <a:buNone/>
              <a:defRPr sz="1333"/>
            </a:lvl8pPr>
            <a:lvl9pPr marL="5418158" indent="0">
              <a:buNone/>
              <a:defRPr sz="1333"/>
            </a:lvl9pPr>
          </a:lstStyle>
          <a:p>
            <a:pPr lvl="0"/>
            <a:r>
              <a:rPr lang="fr-FR"/>
              <a:t>Modifiez les styles du texte du masque</a:t>
            </a:r>
          </a:p>
        </p:txBody>
      </p:sp>
      <p:sp>
        <p:nvSpPr>
          <p:cNvPr id="5" name="Espace réservé de la date 4"/>
          <p:cNvSpPr>
            <a:spLocks noGrp="1"/>
          </p:cNvSpPr>
          <p:nvPr>
            <p:ph type="dt" sz="half" idx="10"/>
          </p:nvPr>
        </p:nvSpPr>
        <p:spPr>
          <a:xfrm>
            <a:off x="903129" y="9416817"/>
            <a:ext cx="4214601" cy="540926"/>
          </a:xfrm>
          <a:prstGeom prst="rect">
            <a:avLst/>
          </a:prstGeom>
        </p:spPr>
        <p:txBody>
          <a:bodyPr lIns="91430" tIns="45715" rIns="91430" bIns="45715"/>
          <a:lstStyle/>
          <a:p>
            <a:fld id="{DE130182-C8FC-47DC-984D-39F488C4DF33}" type="datetimeFigureOut">
              <a:rPr lang="fr-CH" smtClean="0"/>
              <a:t>18.09.2026</a:t>
            </a:fld>
            <a:endParaRPr lang="fr-CH"/>
          </a:p>
        </p:txBody>
      </p:sp>
      <p:sp>
        <p:nvSpPr>
          <p:cNvPr id="6" name="Espace réservé du pied de page 5"/>
          <p:cNvSpPr>
            <a:spLocks noGrp="1"/>
          </p:cNvSpPr>
          <p:nvPr>
            <p:ph type="ftr" sz="quarter" idx="11"/>
          </p:nvPr>
        </p:nvSpPr>
        <p:spPr>
          <a:xfrm>
            <a:off x="6171380" y="9416817"/>
            <a:ext cx="5719815" cy="540926"/>
          </a:xfrm>
          <a:prstGeom prst="rect">
            <a:avLst/>
          </a:prstGeom>
        </p:spPr>
        <p:txBody>
          <a:bodyPr lIns="91430" tIns="45715" rIns="91430" bIns="45715"/>
          <a:lstStyle/>
          <a:p>
            <a:endParaRPr lang="fr-CH"/>
          </a:p>
        </p:txBody>
      </p:sp>
      <p:sp>
        <p:nvSpPr>
          <p:cNvPr id="7" name="Espace réservé du numéro de diapositive 6"/>
          <p:cNvSpPr>
            <a:spLocks noGrp="1"/>
          </p:cNvSpPr>
          <p:nvPr>
            <p:ph type="sldNum" sz="quarter" idx="12"/>
          </p:nvPr>
        </p:nvSpPr>
        <p:spPr>
          <a:xfrm>
            <a:off x="15340312" y="9578896"/>
            <a:ext cx="1776074" cy="305191"/>
          </a:xfrm>
          <a:prstGeom prst="rect">
            <a:avLst/>
          </a:prstGeom>
        </p:spPr>
        <p:txBody>
          <a:bodyPr lIns="91430" tIns="45715" rIns="91430" bIns="45715"/>
          <a:lstStyle/>
          <a:p>
            <a:fld id="{519F8B1A-69E8-4355-BF99-B1733AC64592}" type="slidenum">
              <a:rPr lang="fr-CH" smtClean="0"/>
              <a:t>‹#›</a:t>
            </a:fld>
            <a:endParaRPr lang="fr-CH"/>
          </a:p>
        </p:txBody>
      </p:sp>
    </p:spTree>
    <p:extLst>
      <p:ext uri="{BB962C8B-B14F-4D97-AF65-F5344CB8AC3E}">
        <p14:creationId xmlns:p14="http://schemas.microsoft.com/office/powerpoint/2010/main" val="5843655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a:xfrm>
            <a:off x="903129" y="9416817"/>
            <a:ext cx="4214601" cy="540926"/>
          </a:xfrm>
          <a:prstGeom prst="rect">
            <a:avLst/>
          </a:prstGeom>
        </p:spPr>
        <p:txBody>
          <a:bodyPr lIns="91430" tIns="45715" rIns="91430" bIns="45715"/>
          <a:lstStyle/>
          <a:p>
            <a:fld id="{DE130182-C8FC-47DC-984D-39F488C4DF33}" type="datetimeFigureOut">
              <a:rPr lang="fr-CH" smtClean="0"/>
              <a:t>18.09.2026</a:t>
            </a:fld>
            <a:endParaRPr lang="fr-CH"/>
          </a:p>
        </p:txBody>
      </p:sp>
      <p:sp>
        <p:nvSpPr>
          <p:cNvPr id="5" name="Espace réservé du pied de page 4"/>
          <p:cNvSpPr>
            <a:spLocks noGrp="1"/>
          </p:cNvSpPr>
          <p:nvPr>
            <p:ph type="ftr" sz="quarter" idx="11"/>
          </p:nvPr>
        </p:nvSpPr>
        <p:spPr>
          <a:xfrm>
            <a:off x="6171380" y="9416817"/>
            <a:ext cx="5719815" cy="540926"/>
          </a:xfrm>
          <a:prstGeom prst="rect">
            <a:avLst/>
          </a:prstGeom>
        </p:spPr>
        <p:txBody>
          <a:bodyPr lIns="91430" tIns="45715" rIns="91430" bIns="45715"/>
          <a:lstStyle/>
          <a:p>
            <a:endParaRPr lang="fr-CH"/>
          </a:p>
        </p:txBody>
      </p:sp>
      <p:sp>
        <p:nvSpPr>
          <p:cNvPr id="6" name="Espace réservé du numéro de diapositive 5"/>
          <p:cNvSpPr>
            <a:spLocks noGrp="1"/>
          </p:cNvSpPr>
          <p:nvPr>
            <p:ph type="sldNum" sz="quarter" idx="12"/>
          </p:nvPr>
        </p:nvSpPr>
        <p:spPr>
          <a:xfrm>
            <a:off x="15340312" y="9578896"/>
            <a:ext cx="1776074" cy="305191"/>
          </a:xfrm>
          <a:prstGeom prst="rect">
            <a:avLst/>
          </a:prstGeom>
        </p:spPr>
        <p:txBody>
          <a:bodyPr lIns="91430" tIns="45715" rIns="91430" bIns="45715"/>
          <a:lstStyle/>
          <a:p>
            <a:fld id="{519F8B1A-69E8-4355-BF99-B1733AC64592}" type="slidenum">
              <a:rPr lang="fr-CH" smtClean="0"/>
              <a:t>‹#›</a:t>
            </a:fld>
            <a:endParaRPr lang="fr-CH"/>
          </a:p>
        </p:txBody>
      </p:sp>
    </p:spTree>
    <p:extLst>
      <p:ext uri="{BB962C8B-B14F-4D97-AF65-F5344CB8AC3E}">
        <p14:creationId xmlns:p14="http://schemas.microsoft.com/office/powerpoint/2010/main" val="37338225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3095367" y="406873"/>
            <a:ext cx="4064079" cy="8668926"/>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903129" y="406873"/>
            <a:ext cx="11891195" cy="8668926"/>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a:xfrm>
            <a:off x="903129" y="9416817"/>
            <a:ext cx="4214601" cy="540926"/>
          </a:xfrm>
          <a:prstGeom prst="rect">
            <a:avLst/>
          </a:prstGeom>
        </p:spPr>
        <p:txBody>
          <a:bodyPr lIns="91430" tIns="45715" rIns="91430" bIns="45715"/>
          <a:lstStyle/>
          <a:p>
            <a:fld id="{DE130182-C8FC-47DC-984D-39F488C4DF33}" type="datetimeFigureOut">
              <a:rPr lang="fr-CH" smtClean="0"/>
              <a:t>18.09.2026</a:t>
            </a:fld>
            <a:endParaRPr lang="fr-CH"/>
          </a:p>
        </p:txBody>
      </p:sp>
      <p:sp>
        <p:nvSpPr>
          <p:cNvPr id="5" name="Espace réservé du pied de page 4"/>
          <p:cNvSpPr>
            <a:spLocks noGrp="1"/>
          </p:cNvSpPr>
          <p:nvPr>
            <p:ph type="ftr" sz="quarter" idx="11"/>
          </p:nvPr>
        </p:nvSpPr>
        <p:spPr>
          <a:xfrm>
            <a:off x="6171380" y="9416817"/>
            <a:ext cx="5719815" cy="540926"/>
          </a:xfrm>
          <a:prstGeom prst="rect">
            <a:avLst/>
          </a:prstGeom>
        </p:spPr>
        <p:txBody>
          <a:bodyPr lIns="91430" tIns="45715" rIns="91430" bIns="45715"/>
          <a:lstStyle/>
          <a:p>
            <a:endParaRPr lang="fr-CH"/>
          </a:p>
        </p:txBody>
      </p:sp>
      <p:sp>
        <p:nvSpPr>
          <p:cNvPr id="6" name="Espace réservé du numéro de diapositive 5"/>
          <p:cNvSpPr>
            <a:spLocks noGrp="1"/>
          </p:cNvSpPr>
          <p:nvPr>
            <p:ph type="sldNum" sz="quarter" idx="12"/>
          </p:nvPr>
        </p:nvSpPr>
        <p:spPr>
          <a:xfrm>
            <a:off x="15340312" y="9578896"/>
            <a:ext cx="1776074" cy="305191"/>
          </a:xfrm>
          <a:prstGeom prst="rect">
            <a:avLst/>
          </a:prstGeom>
        </p:spPr>
        <p:txBody>
          <a:bodyPr lIns="91430" tIns="45715" rIns="91430" bIns="45715"/>
          <a:lstStyle/>
          <a:p>
            <a:fld id="{519F8B1A-69E8-4355-BF99-B1733AC64592}" type="slidenum">
              <a:rPr lang="fr-CH" smtClean="0"/>
              <a:t>‹#›</a:t>
            </a:fld>
            <a:endParaRPr lang="fr-CH"/>
          </a:p>
        </p:txBody>
      </p:sp>
    </p:spTree>
    <p:extLst>
      <p:ext uri="{BB962C8B-B14F-4D97-AF65-F5344CB8AC3E}">
        <p14:creationId xmlns:p14="http://schemas.microsoft.com/office/powerpoint/2010/main" val="32478165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564396" y="540928"/>
            <a:ext cx="13010739" cy="1547241"/>
          </a:xfrm>
          <a:prstGeom prst="rect">
            <a:avLst/>
          </a:prstGeom>
        </p:spPr>
        <p:txBody>
          <a:bodyPr/>
          <a:lstStyle/>
          <a:p>
            <a:r>
              <a:rPr lang="fr-CH" dirty="0"/>
              <a:t>Cliquez et modifiez le titre</a:t>
            </a:r>
            <a:endParaRPr/>
          </a:p>
        </p:txBody>
      </p:sp>
      <p:sp>
        <p:nvSpPr>
          <p:cNvPr id="3" name="Content Placeholder 2"/>
          <p:cNvSpPr>
            <a:spLocks noGrp="1"/>
          </p:cNvSpPr>
          <p:nvPr>
            <p:ph idx="1"/>
          </p:nvPr>
        </p:nvSpPr>
        <p:spPr>
          <a:xfrm>
            <a:off x="987744" y="2088167"/>
            <a:ext cx="15531987" cy="5981467"/>
          </a:xfrm>
          <a:prstGeom prst="rect">
            <a:avLst/>
          </a:prstGeom>
        </p:spPr>
        <p:txBody>
          <a:bodyPr/>
          <a:lstStyle/>
          <a:p>
            <a:pPr lvl="0"/>
            <a:r>
              <a:rPr lang="fr-CH" dirty="0"/>
              <a:t>Cliquez pour modifier les styles du texte du masque</a:t>
            </a:r>
          </a:p>
          <a:p>
            <a:pPr lvl="1"/>
            <a:r>
              <a:rPr lang="fr-CH" dirty="0"/>
              <a:t>Deuxième niveau</a:t>
            </a:r>
          </a:p>
          <a:p>
            <a:pPr lvl="2"/>
            <a:r>
              <a:rPr lang="fr-CH" dirty="0"/>
              <a:t>Troisième niveau</a:t>
            </a:r>
          </a:p>
          <a:p>
            <a:pPr lvl="3"/>
            <a:r>
              <a:rPr lang="fr-CH" dirty="0"/>
              <a:t>Quatrième niveau</a:t>
            </a:r>
          </a:p>
          <a:p>
            <a:pPr lvl="4"/>
            <a:r>
              <a:rPr lang="fr-CH" dirty="0"/>
              <a:t>Cinquième niveau</a:t>
            </a:r>
            <a:endParaRPr/>
          </a:p>
        </p:txBody>
      </p:sp>
      <p:sp>
        <p:nvSpPr>
          <p:cNvPr id="4" name="Date Placeholder 3"/>
          <p:cNvSpPr>
            <a:spLocks noGrp="1"/>
          </p:cNvSpPr>
          <p:nvPr>
            <p:ph type="dt" sz="half" idx="10"/>
          </p:nvPr>
        </p:nvSpPr>
        <p:spPr>
          <a:xfrm>
            <a:off x="7676596" y="9616724"/>
            <a:ext cx="3728543" cy="540926"/>
          </a:xfrm>
          <a:prstGeom prst="rect">
            <a:avLst/>
          </a:prstGeom>
        </p:spPr>
        <p:txBody>
          <a:bodyPr lIns="91430" tIns="45715" rIns="91430" bIns="45715"/>
          <a:lstStyle>
            <a:lvl1pPr>
              <a:defRPr/>
            </a:lvl1pPr>
          </a:lstStyle>
          <a:p>
            <a:pPr>
              <a:defRPr/>
            </a:pPr>
            <a:fld id="{8C1F7876-12FC-490F-B124-C6885D0A969A}" type="datetimeFigureOut">
              <a:rPr lang="fr-FR"/>
              <a:pPr>
                <a:defRPr/>
              </a:pPr>
              <a:t>18/09/2026</a:t>
            </a:fld>
            <a:endParaRPr lang="fr-FR" dirty="0"/>
          </a:p>
        </p:txBody>
      </p:sp>
      <p:sp>
        <p:nvSpPr>
          <p:cNvPr id="5" name="Footer Placeholder 4"/>
          <p:cNvSpPr>
            <a:spLocks noGrp="1"/>
          </p:cNvSpPr>
          <p:nvPr>
            <p:ph type="ftr" sz="quarter" idx="11"/>
          </p:nvPr>
        </p:nvSpPr>
        <p:spPr>
          <a:xfrm>
            <a:off x="4327492" y="9075798"/>
            <a:ext cx="10348350" cy="540926"/>
          </a:xfrm>
          <a:prstGeom prst="rect">
            <a:avLst/>
          </a:prstGeom>
        </p:spPr>
        <p:txBody>
          <a:bodyPr lIns="91430" tIns="45715" rIns="91430" bIns="45715"/>
          <a:lstStyle>
            <a:lvl1pPr>
              <a:defRPr/>
            </a:lvl1pPr>
          </a:lstStyle>
          <a:p>
            <a:pPr>
              <a:defRPr/>
            </a:pPr>
            <a:endParaRPr lang="fr-FR"/>
          </a:p>
        </p:txBody>
      </p:sp>
      <p:sp>
        <p:nvSpPr>
          <p:cNvPr id="6" name="Slide Number Placeholder 5"/>
          <p:cNvSpPr>
            <a:spLocks noGrp="1"/>
          </p:cNvSpPr>
          <p:nvPr>
            <p:ph type="sldNum" sz="quarter" idx="12"/>
          </p:nvPr>
        </p:nvSpPr>
        <p:spPr>
          <a:xfrm>
            <a:off x="17087322" y="1"/>
            <a:ext cx="975253" cy="540926"/>
          </a:xfrm>
          <a:prstGeom prst="rect">
            <a:avLst/>
          </a:prstGeom>
        </p:spPr>
        <p:txBody>
          <a:bodyPr lIns="91430" tIns="45715" rIns="91430" bIns="45715"/>
          <a:lstStyle>
            <a:lvl1pPr>
              <a:defRPr/>
            </a:lvl1pPr>
          </a:lstStyle>
          <a:p>
            <a:pPr>
              <a:defRPr/>
            </a:pPr>
            <a:fld id="{F3ABBDBC-7C1B-4882-9776-1957D1542904}" type="slidenum">
              <a:rPr lang="fr-FR"/>
              <a:pPr>
                <a:defRPr/>
              </a:pPr>
              <a:t>‹#›</a:t>
            </a:fld>
            <a:endParaRPr lang="fr-FR"/>
          </a:p>
        </p:txBody>
      </p:sp>
    </p:spTree>
    <p:extLst>
      <p:ext uri="{BB962C8B-B14F-4D97-AF65-F5344CB8AC3E}">
        <p14:creationId xmlns:p14="http://schemas.microsoft.com/office/powerpoint/2010/main" val="9822507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05514" y="540928"/>
            <a:ext cx="14980020" cy="1547241"/>
          </a:xfrm>
          <a:prstGeom prst="rect">
            <a:avLst/>
          </a:prstGeom>
        </p:spPr>
        <p:txBody>
          <a:bodyPr/>
          <a:lstStyle>
            <a:lvl1pPr>
              <a:defRPr/>
            </a:lvl1pPr>
          </a:lstStyle>
          <a:p>
            <a:r>
              <a:rPr lang="fr-CH" dirty="0"/>
              <a:t>Cliquez et modifiez le titre</a:t>
            </a:r>
            <a:endParaRPr dirty="0"/>
          </a:p>
        </p:txBody>
      </p:sp>
      <p:sp>
        <p:nvSpPr>
          <p:cNvPr id="3" name="Text Placeholder 2"/>
          <p:cNvSpPr>
            <a:spLocks noGrp="1"/>
          </p:cNvSpPr>
          <p:nvPr>
            <p:ph type="body" idx="1"/>
          </p:nvPr>
        </p:nvSpPr>
        <p:spPr>
          <a:xfrm>
            <a:off x="965572" y="2088169"/>
            <a:ext cx="7754990" cy="1170116"/>
          </a:xfrm>
          <a:prstGeom prst="rect">
            <a:avLst/>
          </a:prstGeom>
        </p:spPr>
        <p:txBody>
          <a:bodyPr anchor="ctr">
            <a:noAutofit/>
          </a:bodyPr>
          <a:lstStyle>
            <a:lvl1pPr marL="0" indent="0" algn="ctr">
              <a:lnSpc>
                <a:spcPts val="4445"/>
              </a:lnSpc>
              <a:spcBef>
                <a:spcPts val="0"/>
              </a:spcBef>
              <a:buNone/>
              <a:defRPr sz="4148" b="0">
                <a:effectLst/>
              </a:defRPr>
            </a:lvl1pPr>
            <a:lvl2pPr marL="677269" indent="0">
              <a:buNone/>
              <a:defRPr sz="2963" b="1"/>
            </a:lvl2pPr>
            <a:lvl3pPr marL="1354538" indent="0">
              <a:buNone/>
              <a:defRPr sz="2667" b="1"/>
            </a:lvl3pPr>
            <a:lvl4pPr marL="2031809" indent="0">
              <a:buNone/>
              <a:defRPr sz="2370" b="1"/>
            </a:lvl4pPr>
            <a:lvl5pPr marL="2709080" indent="0">
              <a:buNone/>
              <a:defRPr sz="2370" b="1"/>
            </a:lvl5pPr>
            <a:lvl6pPr marL="3386349" indent="0">
              <a:buNone/>
              <a:defRPr sz="2370" b="1"/>
            </a:lvl6pPr>
            <a:lvl7pPr marL="4063618" indent="0">
              <a:buNone/>
              <a:defRPr sz="2370" b="1"/>
            </a:lvl7pPr>
            <a:lvl8pPr marL="4740889" indent="0">
              <a:buNone/>
              <a:defRPr sz="2370" b="1"/>
            </a:lvl8pPr>
            <a:lvl9pPr marL="5418158" indent="0">
              <a:buNone/>
              <a:defRPr sz="2370" b="1"/>
            </a:lvl9pPr>
          </a:lstStyle>
          <a:p>
            <a:pPr lvl="0"/>
            <a:r>
              <a:rPr lang="fr-CH" dirty="0"/>
              <a:t>Cliquez pour modifier les styles du texte du masque</a:t>
            </a:r>
          </a:p>
        </p:txBody>
      </p:sp>
      <p:sp>
        <p:nvSpPr>
          <p:cNvPr id="4" name="Content Placeholder 3"/>
          <p:cNvSpPr>
            <a:spLocks noGrp="1"/>
          </p:cNvSpPr>
          <p:nvPr>
            <p:ph sz="half" idx="2"/>
          </p:nvPr>
        </p:nvSpPr>
        <p:spPr>
          <a:xfrm>
            <a:off x="965572" y="3258283"/>
            <a:ext cx="7754990" cy="4827120"/>
          </a:xfrm>
          <a:prstGeom prst="rect">
            <a:avLst/>
          </a:prstGeom>
        </p:spPr>
        <p:txBody>
          <a:bodyPr>
            <a:normAutofit/>
          </a:bodyPr>
          <a:lstStyle>
            <a:lvl1pPr>
              <a:defRPr sz="2963"/>
            </a:lvl1pPr>
            <a:lvl2pPr>
              <a:defRPr sz="2667"/>
            </a:lvl2pPr>
            <a:lvl3pPr>
              <a:defRPr sz="2667"/>
            </a:lvl3pPr>
            <a:lvl4pPr>
              <a:defRPr sz="2667"/>
            </a:lvl4pPr>
            <a:lvl5pPr>
              <a:defRPr sz="2667"/>
            </a:lvl5pPr>
            <a:lvl6pPr>
              <a:defRPr sz="2370"/>
            </a:lvl6pPr>
            <a:lvl7pPr>
              <a:defRPr sz="2370"/>
            </a:lvl7pPr>
            <a:lvl8pPr>
              <a:defRPr sz="2370"/>
            </a:lvl8pPr>
            <a:lvl9pPr>
              <a:defRPr sz="2370"/>
            </a:lvl9pPr>
          </a:lstStyle>
          <a:p>
            <a:pPr lvl="0"/>
            <a:r>
              <a:rPr lang="fr-CH" dirty="0"/>
              <a:t>Cliquez pour modifier les styles du texte du masque</a:t>
            </a:r>
          </a:p>
          <a:p>
            <a:pPr lvl="1"/>
            <a:r>
              <a:rPr lang="fr-CH" dirty="0"/>
              <a:t>Deuxième niveau</a:t>
            </a:r>
          </a:p>
          <a:p>
            <a:pPr lvl="2"/>
            <a:r>
              <a:rPr lang="fr-CH" dirty="0"/>
              <a:t>Troisième niveau</a:t>
            </a:r>
          </a:p>
          <a:p>
            <a:pPr lvl="3"/>
            <a:r>
              <a:rPr lang="fr-CH" dirty="0"/>
              <a:t>Quatrième niveau</a:t>
            </a:r>
          </a:p>
          <a:p>
            <a:pPr lvl="4"/>
            <a:r>
              <a:rPr lang="fr-CH" dirty="0"/>
              <a:t>Cinquième niveau</a:t>
            </a:r>
            <a:endParaRPr dirty="0"/>
          </a:p>
        </p:txBody>
      </p:sp>
      <p:sp>
        <p:nvSpPr>
          <p:cNvPr id="5" name="Text Placeholder 4"/>
          <p:cNvSpPr>
            <a:spLocks noGrp="1"/>
          </p:cNvSpPr>
          <p:nvPr>
            <p:ph type="body" sz="quarter" idx="3"/>
          </p:nvPr>
        </p:nvSpPr>
        <p:spPr>
          <a:xfrm>
            <a:off x="9037617" y="2088169"/>
            <a:ext cx="7754990" cy="1170116"/>
          </a:xfrm>
          <a:prstGeom prst="rect">
            <a:avLst/>
          </a:prstGeom>
        </p:spPr>
        <p:txBody>
          <a:bodyPr anchor="ctr">
            <a:noAutofit/>
          </a:bodyPr>
          <a:lstStyle>
            <a:lvl1pPr marL="0" indent="0" algn="ctr">
              <a:lnSpc>
                <a:spcPts val="4445"/>
              </a:lnSpc>
              <a:spcBef>
                <a:spcPts val="0"/>
              </a:spcBef>
              <a:buNone/>
              <a:defRPr sz="4148" b="0">
                <a:effectLst/>
              </a:defRPr>
            </a:lvl1pPr>
            <a:lvl2pPr marL="677269" indent="0">
              <a:buNone/>
              <a:defRPr sz="2963" b="1"/>
            </a:lvl2pPr>
            <a:lvl3pPr marL="1354538" indent="0">
              <a:buNone/>
              <a:defRPr sz="2667" b="1"/>
            </a:lvl3pPr>
            <a:lvl4pPr marL="2031809" indent="0">
              <a:buNone/>
              <a:defRPr sz="2370" b="1"/>
            </a:lvl4pPr>
            <a:lvl5pPr marL="2709080" indent="0">
              <a:buNone/>
              <a:defRPr sz="2370" b="1"/>
            </a:lvl5pPr>
            <a:lvl6pPr marL="3386349" indent="0">
              <a:buNone/>
              <a:defRPr sz="2370" b="1"/>
            </a:lvl6pPr>
            <a:lvl7pPr marL="4063618" indent="0">
              <a:buNone/>
              <a:defRPr sz="2370" b="1"/>
            </a:lvl7pPr>
            <a:lvl8pPr marL="4740889" indent="0">
              <a:buNone/>
              <a:defRPr sz="2370" b="1"/>
            </a:lvl8pPr>
            <a:lvl9pPr marL="5418158" indent="0">
              <a:buNone/>
              <a:defRPr sz="2370" b="1"/>
            </a:lvl9pPr>
          </a:lstStyle>
          <a:p>
            <a:pPr lvl="0"/>
            <a:r>
              <a:rPr lang="fr-CH" dirty="0"/>
              <a:t>Cliquez pour modifier les styles du texte du masque</a:t>
            </a:r>
          </a:p>
        </p:txBody>
      </p:sp>
      <p:sp>
        <p:nvSpPr>
          <p:cNvPr id="6" name="Content Placeholder 5"/>
          <p:cNvSpPr>
            <a:spLocks noGrp="1"/>
          </p:cNvSpPr>
          <p:nvPr>
            <p:ph sz="quarter" idx="4"/>
          </p:nvPr>
        </p:nvSpPr>
        <p:spPr>
          <a:xfrm>
            <a:off x="9037617" y="3258283"/>
            <a:ext cx="7754990" cy="4827120"/>
          </a:xfrm>
          <a:prstGeom prst="rect">
            <a:avLst/>
          </a:prstGeom>
        </p:spPr>
        <p:txBody>
          <a:bodyPr>
            <a:normAutofit/>
          </a:bodyPr>
          <a:lstStyle>
            <a:lvl1pPr>
              <a:defRPr sz="2963"/>
            </a:lvl1pPr>
            <a:lvl2pPr>
              <a:defRPr sz="2667"/>
            </a:lvl2pPr>
            <a:lvl3pPr>
              <a:defRPr sz="2667"/>
            </a:lvl3pPr>
            <a:lvl4pPr>
              <a:defRPr sz="2667"/>
            </a:lvl4pPr>
            <a:lvl5pPr>
              <a:defRPr sz="2667"/>
            </a:lvl5pPr>
            <a:lvl6pPr>
              <a:defRPr sz="2370"/>
            </a:lvl6pPr>
            <a:lvl7pPr>
              <a:defRPr sz="2370"/>
            </a:lvl7pPr>
            <a:lvl8pPr>
              <a:defRPr sz="2370"/>
            </a:lvl8pPr>
            <a:lvl9pPr>
              <a:defRPr sz="2370"/>
            </a:lvl9pPr>
          </a:lstStyle>
          <a:p>
            <a:pPr lvl="0"/>
            <a:r>
              <a:rPr lang="fr-CH" dirty="0"/>
              <a:t>Cliquez pour modifier les styles du texte du masque</a:t>
            </a:r>
          </a:p>
          <a:p>
            <a:pPr lvl="1"/>
            <a:r>
              <a:rPr lang="fr-CH" dirty="0"/>
              <a:t>Deuxième niveau</a:t>
            </a:r>
          </a:p>
          <a:p>
            <a:pPr lvl="2"/>
            <a:r>
              <a:rPr lang="fr-CH" dirty="0"/>
              <a:t>Troisième niveau</a:t>
            </a:r>
          </a:p>
          <a:p>
            <a:pPr lvl="3"/>
            <a:r>
              <a:rPr lang="fr-CH" dirty="0"/>
              <a:t>Quatrième niveau</a:t>
            </a:r>
          </a:p>
          <a:p>
            <a:pPr lvl="4"/>
            <a:r>
              <a:rPr lang="fr-CH" dirty="0"/>
              <a:t>Cinquième niveau</a:t>
            </a:r>
            <a:endParaRPr/>
          </a:p>
        </p:txBody>
      </p:sp>
      <p:sp>
        <p:nvSpPr>
          <p:cNvPr id="7" name="Date Placeholder 3"/>
          <p:cNvSpPr>
            <a:spLocks noGrp="1"/>
          </p:cNvSpPr>
          <p:nvPr>
            <p:ph type="dt" sz="half" idx="10"/>
          </p:nvPr>
        </p:nvSpPr>
        <p:spPr>
          <a:xfrm>
            <a:off x="7676596" y="9616724"/>
            <a:ext cx="3728543" cy="540926"/>
          </a:xfrm>
          <a:prstGeom prst="rect">
            <a:avLst/>
          </a:prstGeom>
        </p:spPr>
        <p:txBody>
          <a:bodyPr lIns="91430" tIns="45715" rIns="91430" bIns="45715"/>
          <a:lstStyle>
            <a:lvl1pPr>
              <a:defRPr/>
            </a:lvl1pPr>
          </a:lstStyle>
          <a:p>
            <a:pPr>
              <a:defRPr/>
            </a:pPr>
            <a:fld id="{C52808B8-99A8-4224-A3A6-E5BD1EAF8254}" type="datetimeFigureOut">
              <a:rPr lang="fr-FR"/>
              <a:pPr>
                <a:defRPr/>
              </a:pPr>
              <a:t>18/09/2026</a:t>
            </a:fld>
            <a:endParaRPr lang="fr-FR" dirty="0"/>
          </a:p>
        </p:txBody>
      </p:sp>
      <p:sp>
        <p:nvSpPr>
          <p:cNvPr id="8" name="Footer Placeholder 4"/>
          <p:cNvSpPr>
            <a:spLocks noGrp="1"/>
          </p:cNvSpPr>
          <p:nvPr>
            <p:ph type="ftr" sz="quarter" idx="11"/>
          </p:nvPr>
        </p:nvSpPr>
        <p:spPr>
          <a:xfrm>
            <a:off x="4327492" y="9075798"/>
            <a:ext cx="10348350" cy="540926"/>
          </a:xfrm>
          <a:prstGeom prst="rect">
            <a:avLst/>
          </a:prstGeom>
        </p:spPr>
        <p:txBody>
          <a:bodyPr lIns="91430" tIns="45715" rIns="91430" bIns="45715"/>
          <a:lstStyle>
            <a:lvl1pPr>
              <a:defRPr/>
            </a:lvl1pPr>
          </a:lstStyle>
          <a:p>
            <a:pPr>
              <a:defRPr/>
            </a:pPr>
            <a:endParaRPr lang="fr-FR"/>
          </a:p>
        </p:txBody>
      </p:sp>
      <p:sp>
        <p:nvSpPr>
          <p:cNvPr id="9" name="Slide Number Placeholder 5"/>
          <p:cNvSpPr>
            <a:spLocks noGrp="1"/>
          </p:cNvSpPr>
          <p:nvPr>
            <p:ph type="sldNum" sz="quarter" idx="12"/>
          </p:nvPr>
        </p:nvSpPr>
        <p:spPr>
          <a:xfrm>
            <a:off x="17087322" y="1"/>
            <a:ext cx="975253" cy="540926"/>
          </a:xfrm>
          <a:prstGeom prst="rect">
            <a:avLst/>
          </a:prstGeom>
        </p:spPr>
        <p:txBody>
          <a:bodyPr lIns="91430" tIns="45715" rIns="91430" bIns="45715"/>
          <a:lstStyle>
            <a:lvl1pPr>
              <a:defRPr/>
            </a:lvl1pPr>
          </a:lstStyle>
          <a:p>
            <a:pPr>
              <a:defRPr/>
            </a:pPr>
            <a:fld id="{DDEA9E2F-DFCE-4377-8564-D2B30E46C172}" type="slidenum">
              <a:rPr lang="fr-FR"/>
              <a:pPr>
                <a:defRPr/>
              </a:pPr>
              <a:t>‹#›</a:t>
            </a:fld>
            <a:endParaRPr lang="fr-FR"/>
          </a:p>
        </p:txBody>
      </p:sp>
    </p:spTree>
    <p:extLst>
      <p:ext uri="{BB962C8B-B14F-4D97-AF65-F5344CB8AC3E}">
        <p14:creationId xmlns:p14="http://schemas.microsoft.com/office/powerpoint/2010/main" val="33625785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u_Titre_et_Sous-titre">
    <p:spTree>
      <p:nvGrpSpPr>
        <p:cNvPr id="1" name=""/>
        <p:cNvGrpSpPr/>
        <p:nvPr/>
      </p:nvGrpSpPr>
      <p:grpSpPr>
        <a:xfrm>
          <a:off x="0" y="0"/>
          <a:ext cx="0" cy="0"/>
          <a:chOff x="0" y="0"/>
          <a:chExt cx="0" cy="0"/>
        </a:xfrm>
      </p:grpSpPr>
      <p:sp>
        <p:nvSpPr>
          <p:cNvPr id="10" name="Titre 1"/>
          <p:cNvSpPr>
            <a:spLocks noGrp="1"/>
          </p:cNvSpPr>
          <p:nvPr>
            <p:ph type="title" hasCustomPrompt="1"/>
          </p:nvPr>
        </p:nvSpPr>
        <p:spPr>
          <a:xfrm>
            <a:off x="390328" y="543496"/>
            <a:ext cx="17281920" cy="677926"/>
          </a:xfrm>
          <a:prstGeom prst="rect">
            <a:avLst/>
          </a:prstGeom>
        </p:spPr>
        <p:txBody>
          <a:bodyPr anchor="ctr"/>
          <a:lstStyle>
            <a:lvl1pPr algn="l">
              <a:defRPr sz="3000" b="1" cap="none" baseline="0">
                <a:solidFill>
                  <a:srgbClr val="00609C"/>
                </a:solidFill>
                <a:latin typeface="Arial" panose="020B0604020202020204" pitchFamily="34" charset="0"/>
                <a:cs typeface="Arial" panose="020B0604020202020204" pitchFamily="34" charset="0"/>
              </a:defRPr>
            </a:lvl1pPr>
          </a:lstStyle>
          <a:p>
            <a:r>
              <a:rPr lang="en-US" dirty="0" err="1"/>
              <a:t>Titre</a:t>
            </a:r>
            <a:r>
              <a:rPr lang="en-US" dirty="0"/>
              <a:t> de la </a:t>
            </a:r>
            <a:r>
              <a:rPr lang="en-US" dirty="0" err="1"/>
              <a:t>diapositive</a:t>
            </a:r>
            <a:endParaRPr lang="fr-CH" dirty="0"/>
          </a:p>
        </p:txBody>
      </p:sp>
      <p:sp>
        <p:nvSpPr>
          <p:cNvPr id="3" name="Text Placeholder 2">
            <a:extLst>
              <a:ext uri="{FF2B5EF4-FFF2-40B4-BE49-F238E27FC236}">
                <a16:creationId xmlns:a16="http://schemas.microsoft.com/office/drawing/2014/main" id="{FB2F9997-96D3-4C0B-915A-DEF5B9DEDE24}"/>
              </a:ext>
            </a:extLst>
          </p:cNvPr>
          <p:cNvSpPr>
            <a:spLocks noGrp="1"/>
          </p:cNvSpPr>
          <p:nvPr>
            <p:ph type="body" sz="quarter" idx="14" hasCustomPrompt="1"/>
          </p:nvPr>
        </p:nvSpPr>
        <p:spPr>
          <a:xfrm>
            <a:off x="390329" y="1256592"/>
            <a:ext cx="17281525" cy="677864"/>
          </a:xfrm>
          <a:prstGeom prst="rect">
            <a:avLst/>
          </a:prstGeom>
        </p:spPr>
        <p:txBody>
          <a:bodyPr/>
          <a:lstStyle>
            <a:lvl1pPr>
              <a:defRPr sz="2699" b="1">
                <a:solidFill>
                  <a:srgbClr val="00609C"/>
                </a:solidFill>
                <a:latin typeface="Arial" panose="020B0604020202020204" pitchFamily="34" charset="0"/>
                <a:cs typeface="Arial" panose="020B0604020202020204" pitchFamily="34" charset="0"/>
              </a:defRPr>
            </a:lvl1pPr>
          </a:lstStyle>
          <a:p>
            <a:pPr lvl="0"/>
            <a:r>
              <a:rPr lang="en-US" dirty="0"/>
              <a:t>Sous-</a:t>
            </a:r>
            <a:r>
              <a:rPr lang="en-US" dirty="0" err="1"/>
              <a:t>titre</a:t>
            </a:r>
            <a:r>
              <a:rPr lang="en-US" dirty="0"/>
              <a:t> de la diapositive</a:t>
            </a:r>
            <a:endParaRPr lang="fr-CH" dirty="0"/>
          </a:p>
        </p:txBody>
      </p:sp>
      <p:sp>
        <p:nvSpPr>
          <p:cNvPr id="8" name="Espace réservé du texte 14">
            <a:extLst>
              <a:ext uri="{FF2B5EF4-FFF2-40B4-BE49-F238E27FC236}">
                <a16:creationId xmlns:a16="http://schemas.microsoft.com/office/drawing/2014/main" id="{F04E5ACF-EF7B-4DFE-8821-30BA6678677B}"/>
              </a:ext>
            </a:extLst>
          </p:cNvPr>
          <p:cNvSpPr>
            <a:spLocks noGrp="1"/>
          </p:cNvSpPr>
          <p:nvPr>
            <p:ph type="body" sz="quarter" idx="13" hasCustomPrompt="1"/>
          </p:nvPr>
        </p:nvSpPr>
        <p:spPr>
          <a:xfrm>
            <a:off x="390328" y="2126974"/>
            <a:ext cx="17281920" cy="6985474"/>
          </a:xfrm>
          <a:prstGeom prst="rect">
            <a:avLst/>
          </a:prstGeom>
        </p:spPr>
        <p:txBody>
          <a:bodyPr/>
          <a:lstStyle>
            <a:lvl1pPr marL="257153" indent="-257153">
              <a:spcBef>
                <a:spcPts val="1350"/>
              </a:spcBef>
              <a:spcAft>
                <a:spcPts val="450"/>
              </a:spcAft>
              <a:buFont typeface="Wingdings" panose="05000000000000000000" pitchFamily="2" charset="2"/>
              <a:buChar char="§"/>
              <a:defRPr sz="2850" b="1">
                <a:solidFill>
                  <a:schemeClr val="tx1"/>
                </a:solidFill>
                <a:latin typeface="Arial" panose="020B0604020202020204" pitchFamily="34" charset="0"/>
                <a:cs typeface="Arial" panose="020B0604020202020204" pitchFamily="34" charset="0"/>
              </a:defRPr>
            </a:lvl1pPr>
            <a:lvl2pPr marL="671454" indent="-328585">
              <a:spcBef>
                <a:spcPts val="450"/>
              </a:spcBef>
              <a:spcAft>
                <a:spcPts val="600"/>
              </a:spcAft>
              <a:buFont typeface="Symbol" panose="05050102010706020507" pitchFamily="18" charset="2"/>
              <a:buChar char=""/>
              <a:defRPr sz="2699">
                <a:latin typeface="Arial" panose="020B0604020202020204" pitchFamily="34" charset="0"/>
                <a:cs typeface="Arial" panose="020B0604020202020204" pitchFamily="34" charset="0"/>
              </a:defRPr>
            </a:lvl2pPr>
            <a:lvl3pPr marL="939323" indent="-253581">
              <a:spcBef>
                <a:spcPts val="450"/>
              </a:spcBef>
              <a:spcAft>
                <a:spcPts val="450"/>
              </a:spcAft>
              <a:buFont typeface="Arial" panose="020B0604020202020204" pitchFamily="34" charset="0"/>
              <a:buChar char="•"/>
              <a:defRPr sz="2400" i="1">
                <a:latin typeface="Arial" panose="020B0604020202020204" pitchFamily="34" charset="0"/>
                <a:cs typeface="Arial" panose="020B0604020202020204" pitchFamily="34" charset="0"/>
              </a:defRPr>
            </a:lvl3pPr>
          </a:lstStyle>
          <a:p>
            <a:pPr lvl="0"/>
            <a:r>
              <a:rPr lang="fr-FR" dirty="0"/>
              <a:t>Texte niveau 1</a:t>
            </a:r>
          </a:p>
          <a:p>
            <a:pPr lvl="1"/>
            <a:r>
              <a:rPr lang="fr-FR" dirty="0"/>
              <a:t>Texte niveau 2</a:t>
            </a:r>
          </a:p>
          <a:p>
            <a:pPr lvl="2"/>
            <a:r>
              <a:rPr lang="fr-FR" dirty="0">
                <a:latin typeface="Arial" panose="020B0604020202020204" pitchFamily="34" charset="0"/>
                <a:cs typeface="Arial" panose="020B0604020202020204" pitchFamily="34" charset="0"/>
              </a:rPr>
              <a:t>Texte niveau 3</a:t>
            </a:r>
          </a:p>
          <a:p>
            <a:pPr lvl="0"/>
            <a:r>
              <a:rPr lang="fr-FR" dirty="0">
                <a:latin typeface="Arial" panose="020B0604020202020204" pitchFamily="34" charset="0"/>
                <a:cs typeface="Arial" panose="020B0604020202020204" pitchFamily="34" charset="0"/>
              </a:rPr>
              <a:t>Texte niveau 1</a:t>
            </a:r>
          </a:p>
          <a:p>
            <a:pPr lvl="1"/>
            <a:r>
              <a:rPr lang="fr-FR" dirty="0">
                <a:latin typeface="Arial" panose="020B0604020202020204" pitchFamily="34" charset="0"/>
                <a:cs typeface="Arial" panose="020B0604020202020204" pitchFamily="34" charset="0"/>
              </a:rPr>
              <a:t>Texte niveau 2</a:t>
            </a:r>
          </a:p>
          <a:p>
            <a:pPr lvl="2"/>
            <a:r>
              <a:rPr lang="fr-FR" dirty="0">
                <a:latin typeface="Arial" panose="020B0604020202020204" pitchFamily="34" charset="0"/>
                <a:cs typeface="Arial" panose="020B0604020202020204" pitchFamily="34" charset="0"/>
              </a:rPr>
              <a:t>Texte niveau 3</a:t>
            </a:r>
          </a:p>
          <a:p>
            <a:pPr lvl="2"/>
            <a:endParaRPr lang="fr-FR" dirty="0"/>
          </a:p>
        </p:txBody>
      </p:sp>
    </p:spTree>
    <p:extLst>
      <p:ext uri="{BB962C8B-B14F-4D97-AF65-F5344CB8AC3E}">
        <p14:creationId xmlns:p14="http://schemas.microsoft.com/office/powerpoint/2010/main" val="731068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4" name="Picture 28" descr="logo 1 couleur_v2"/>
          <p:cNvPicPr>
            <a:picLocks noChangeAspect="1" noChangeArrowheads="1"/>
          </p:cNvPicPr>
          <p:nvPr/>
        </p:nvPicPr>
        <p:blipFill>
          <a:blip r:embed="rId2">
            <a:extLst>
              <a:ext uri="{28A0092B-C50C-407E-A947-70E740481C1C}">
                <a14:useLocalDpi xmlns:a14="http://schemas.microsoft.com/office/drawing/2010/main" val="0"/>
              </a:ext>
            </a:extLst>
          </a:blip>
          <a:srcRect b="58118"/>
          <a:stretch>
            <a:fillRect/>
          </a:stretch>
        </p:blipFill>
        <p:spPr bwMode="auto">
          <a:xfrm>
            <a:off x="282229" y="225779"/>
            <a:ext cx="17494985" cy="5338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64"/>
          <p:cNvSpPr>
            <a:spLocks noChangeArrowheads="1"/>
          </p:cNvSpPr>
          <p:nvPr/>
        </p:nvSpPr>
        <p:spPr bwMode="auto">
          <a:xfrm>
            <a:off x="17281747" y="1667464"/>
            <a:ext cx="780829" cy="214018"/>
          </a:xfrm>
          <a:prstGeom prst="rect">
            <a:avLst/>
          </a:prstGeom>
          <a:solidFill>
            <a:schemeClr val="accent6"/>
          </a:solidFill>
          <a:ln>
            <a:noFill/>
          </a:ln>
          <a:effectLst/>
        </p:spPr>
        <p:txBody>
          <a:bodyPr wrap="none" anchor="ctr"/>
          <a:lstStyle/>
          <a:p>
            <a:pPr>
              <a:defRPr/>
            </a:pPr>
            <a:endParaRPr lang="fr-FR" sz="2667">
              <a:cs typeface="Times New Roman" charset="0"/>
            </a:endParaRPr>
          </a:p>
        </p:txBody>
      </p:sp>
      <p:sp>
        <p:nvSpPr>
          <p:cNvPr id="3074" name="Rectangle 2"/>
          <p:cNvSpPr>
            <a:spLocks noGrp="1" noChangeArrowheads="1"/>
          </p:cNvSpPr>
          <p:nvPr>
            <p:ph type="ctrTitle"/>
          </p:nvPr>
        </p:nvSpPr>
        <p:spPr>
          <a:xfrm>
            <a:off x="1354693" y="3386667"/>
            <a:ext cx="15353189" cy="1693333"/>
          </a:xfrm>
        </p:spPr>
        <p:txBody>
          <a:bodyPr/>
          <a:lstStyle>
            <a:lvl1pPr>
              <a:defRPr/>
            </a:lvl1pPr>
          </a:lstStyle>
          <a:p>
            <a:pPr lvl="0"/>
            <a:r>
              <a:rPr lang="fr-CH" noProof="0"/>
              <a:t>Cliquez et modifiez le titre</a:t>
            </a:r>
            <a:endParaRPr lang="fr-FR" noProof="0"/>
          </a:p>
        </p:txBody>
      </p:sp>
      <p:sp>
        <p:nvSpPr>
          <p:cNvPr id="3075" name="Rectangle 3"/>
          <p:cNvSpPr>
            <a:spLocks noGrp="1" noChangeArrowheads="1"/>
          </p:cNvSpPr>
          <p:nvPr>
            <p:ph type="subTitle" idx="1"/>
          </p:nvPr>
        </p:nvSpPr>
        <p:spPr>
          <a:xfrm>
            <a:off x="2709386" y="5757334"/>
            <a:ext cx="12643803" cy="2596444"/>
          </a:xfrm>
        </p:spPr>
        <p:txBody>
          <a:bodyPr/>
          <a:lstStyle>
            <a:lvl1pPr marL="0" indent="0">
              <a:buFontTx/>
              <a:buNone/>
              <a:defRPr/>
            </a:lvl1pPr>
          </a:lstStyle>
          <a:p>
            <a:pPr lvl="0"/>
            <a:r>
              <a:rPr lang="fr-CH" noProof="0"/>
              <a:t>Cliquez pour modifier le style des sous-titres du masque</a:t>
            </a:r>
            <a:endParaRPr lang="fr-FR" noProof="0"/>
          </a:p>
        </p:txBody>
      </p:sp>
      <p:sp>
        <p:nvSpPr>
          <p:cNvPr id="7" name="Rectangle 4"/>
          <p:cNvSpPr>
            <a:spLocks noGrp="1" noChangeArrowheads="1"/>
          </p:cNvSpPr>
          <p:nvPr>
            <p:ph type="dt" sz="half" idx="10"/>
          </p:nvPr>
        </p:nvSpPr>
        <p:spPr/>
        <p:txBody>
          <a:bodyPr/>
          <a:lstStyle>
            <a:lvl1pPr>
              <a:defRPr smtClean="0"/>
            </a:lvl1pPr>
          </a:lstStyle>
          <a:p>
            <a:pPr>
              <a:defRPr/>
            </a:pPr>
            <a:endParaRPr lang="fr-FR"/>
          </a:p>
        </p:txBody>
      </p:sp>
      <p:sp>
        <p:nvSpPr>
          <p:cNvPr id="8" name="Rectangle 5"/>
          <p:cNvSpPr>
            <a:spLocks noGrp="1" noChangeArrowheads="1"/>
          </p:cNvSpPr>
          <p:nvPr>
            <p:ph type="ftr" sz="quarter" idx="11"/>
          </p:nvPr>
        </p:nvSpPr>
        <p:spPr/>
        <p:txBody>
          <a:bodyPr/>
          <a:lstStyle>
            <a:lvl1pPr>
              <a:defRPr smtClean="0"/>
            </a:lvl1pPr>
          </a:lstStyle>
          <a:p>
            <a:pPr>
              <a:defRPr/>
            </a:pPr>
            <a:endParaRPr lang="fr-FR"/>
          </a:p>
        </p:txBody>
      </p:sp>
      <p:sp>
        <p:nvSpPr>
          <p:cNvPr id="9" name="Rectangle 6"/>
          <p:cNvSpPr>
            <a:spLocks noGrp="1" noChangeArrowheads="1"/>
          </p:cNvSpPr>
          <p:nvPr>
            <p:ph type="sldNum" sz="quarter" idx="12"/>
          </p:nvPr>
        </p:nvSpPr>
        <p:spPr/>
        <p:txBody>
          <a:bodyPr/>
          <a:lstStyle>
            <a:lvl1pPr>
              <a:defRPr smtClean="0"/>
            </a:lvl1pPr>
          </a:lstStyle>
          <a:p>
            <a:pPr>
              <a:defRPr/>
            </a:pPr>
            <a:fld id="{54E67797-BE0B-8542-9D90-53283C94D932}" type="slidenum">
              <a:rPr lang="fr-FR"/>
              <a:pPr>
                <a:defRPr/>
              </a:pPr>
              <a:t>‹#›</a:t>
            </a:fld>
            <a:endParaRPr lang="fr-FR"/>
          </a:p>
        </p:txBody>
      </p:sp>
      <p:sp>
        <p:nvSpPr>
          <p:cNvPr id="12" name="Rectangle 70"/>
          <p:cNvSpPr>
            <a:spLocks noChangeArrowheads="1"/>
          </p:cNvSpPr>
          <p:nvPr userDrawn="1"/>
        </p:nvSpPr>
        <p:spPr bwMode="auto">
          <a:xfrm>
            <a:off x="17269347" y="492824"/>
            <a:ext cx="1007593" cy="64007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vert270" anchor="ctr"/>
          <a:lstStyle/>
          <a:p>
            <a:pPr>
              <a:lnSpc>
                <a:spcPct val="75000"/>
              </a:lnSpc>
              <a:defRPr/>
            </a:pPr>
            <a:r>
              <a:rPr lang="fr-FR" sz="2667" dirty="0">
                <a:solidFill>
                  <a:schemeClr val="bg2"/>
                </a:solidFill>
                <a:latin typeface="Arial" charset="0"/>
                <a:cs typeface="Times New Roman" charset="0"/>
              </a:rPr>
              <a:t>Master Course</a:t>
            </a:r>
            <a:r>
              <a:rPr lang="fr-FR" sz="2667" dirty="0">
                <a:solidFill>
                  <a:schemeClr val="tx2"/>
                </a:solidFill>
                <a:latin typeface="Arial" charset="0"/>
                <a:cs typeface="Times New Roman" charset="0"/>
              </a:rPr>
              <a:t> IS Management</a:t>
            </a:r>
          </a:p>
        </p:txBody>
      </p:sp>
      <p:sp>
        <p:nvSpPr>
          <p:cNvPr id="13" name="ZoneTexte 12"/>
          <p:cNvSpPr txBox="1"/>
          <p:nvPr userDrawn="1"/>
        </p:nvSpPr>
        <p:spPr>
          <a:xfrm>
            <a:off x="17550523" y="6893535"/>
            <a:ext cx="335783" cy="3093677"/>
          </a:xfrm>
          <a:prstGeom prst="rect">
            <a:avLst/>
          </a:prstGeom>
          <a:noFill/>
        </p:spPr>
        <p:txBody>
          <a:bodyPr vert="vert270" wrap="square" lIns="53333" rIns="53333" anchor="ctr">
            <a:spAutoFit/>
          </a:bodyPr>
          <a:lstStyle/>
          <a:p>
            <a:pPr>
              <a:defRPr/>
            </a:pPr>
            <a:r>
              <a:rPr lang="fr-FR" sz="1482" dirty="0">
                <a:solidFill>
                  <a:schemeClr val="bg2"/>
                </a:solidFill>
                <a:latin typeface="Helvetica CY Plain"/>
                <a:cs typeface="Times New Roman" charset="0"/>
              </a:rPr>
              <a:t>Florian Evéquoz</a:t>
            </a:r>
            <a:r>
              <a:rPr lang="fr-FR" sz="1482" baseline="0" dirty="0">
                <a:solidFill>
                  <a:schemeClr val="bg2"/>
                </a:solidFill>
                <a:latin typeface="Helvetica CY Plain"/>
                <a:cs typeface="Times New Roman" charset="0"/>
              </a:rPr>
              <a:t> -</a:t>
            </a:r>
            <a:r>
              <a:rPr lang="fr-FR" sz="1482" dirty="0">
                <a:solidFill>
                  <a:schemeClr val="bg2"/>
                </a:solidFill>
                <a:latin typeface="Helvetica CY Plain"/>
                <a:cs typeface="Times New Roman" charset="0"/>
              </a:rPr>
              <a:t> 2011</a:t>
            </a:r>
          </a:p>
        </p:txBody>
      </p:sp>
    </p:spTree>
    <p:extLst>
      <p:ext uri="{BB962C8B-B14F-4D97-AF65-F5344CB8AC3E}">
        <p14:creationId xmlns:p14="http://schemas.microsoft.com/office/powerpoint/2010/main" val="1653493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idx="1"/>
          </p:nvPr>
        </p:nvSpPr>
        <p:spPr/>
        <p:txBody>
          <a:body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10" name="Espace réservé du texte 9"/>
          <p:cNvSpPr>
            <a:spLocks noGrp="1"/>
          </p:cNvSpPr>
          <p:nvPr>
            <p:ph type="body" sz="quarter" idx="13"/>
          </p:nvPr>
        </p:nvSpPr>
        <p:spPr>
          <a:xfrm>
            <a:off x="16996774" y="4867232"/>
            <a:ext cx="570727" cy="5119981"/>
          </a:xfrm>
        </p:spPr>
        <p:txBody>
          <a:bodyPr vert="vert270" lIns="36000" rIns="36000">
            <a:normAutofit/>
          </a:bodyPr>
          <a:lstStyle>
            <a:lvl1pPr marL="0" indent="0">
              <a:spcBef>
                <a:spcPts val="0"/>
              </a:spcBef>
              <a:buFontTx/>
              <a:buNone/>
              <a:defRPr sz="1482">
                <a:solidFill>
                  <a:schemeClr val="bg2"/>
                </a:solidFill>
                <a:latin typeface="Helvetica CY"/>
                <a:cs typeface="Helvetica CY"/>
              </a:defRPr>
            </a:lvl1pPr>
            <a:lvl2pPr marL="677342" indent="0">
              <a:spcBef>
                <a:spcPts val="0"/>
              </a:spcBef>
              <a:buFontTx/>
              <a:buNone/>
              <a:defRPr sz="1482">
                <a:solidFill>
                  <a:schemeClr val="bg2"/>
                </a:solidFill>
                <a:latin typeface="Helvetica CY"/>
                <a:cs typeface="Helvetica CY"/>
              </a:defRPr>
            </a:lvl2pPr>
            <a:lvl3pPr marL="1354684" indent="0">
              <a:spcBef>
                <a:spcPts val="0"/>
              </a:spcBef>
              <a:buFontTx/>
              <a:buNone/>
              <a:defRPr sz="1482">
                <a:solidFill>
                  <a:schemeClr val="bg2"/>
                </a:solidFill>
                <a:latin typeface="Helvetica CY"/>
                <a:cs typeface="Helvetica CY"/>
              </a:defRPr>
            </a:lvl3pPr>
            <a:lvl4pPr marL="2032025" indent="0">
              <a:spcBef>
                <a:spcPts val="0"/>
              </a:spcBef>
              <a:buFontTx/>
              <a:buNone/>
              <a:defRPr sz="1482">
                <a:solidFill>
                  <a:schemeClr val="bg2"/>
                </a:solidFill>
                <a:latin typeface="Helvetica CY"/>
                <a:cs typeface="Helvetica CY"/>
              </a:defRPr>
            </a:lvl4pPr>
            <a:lvl5pPr marL="2709367" indent="0">
              <a:spcBef>
                <a:spcPts val="0"/>
              </a:spcBef>
              <a:buFontTx/>
              <a:buNone/>
              <a:defRPr sz="1482">
                <a:solidFill>
                  <a:schemeClr val="bg2"/>
                </a:solidFill>
                <a:latin typeface="Helvetica CY"/>
                <a:cs typeface="Helvetica CY"/>
              </a:defRPr>
            </a:lvl5pPr>
          </a:lstStyle>
          <a:p>
            <a:pPr lvl="0"/>
            <a:r>
              <a:rPr lang="fr-CH" dirty="0"/>
              <a:t>Cliquez pour modifier les styles du texte du masque</a:t>
            </a:r>
          </a:p>
        </p:txBody>
      </p:sp>
      <p:sp>
        <p:nvSpPr>
          <p:cNvPr id="5" name="Rectangle 4"/>
          <p:cNvSpPr>
            <a:spLocks noGrp="1" noChangeArrowheads="1"/>
          </p:cNvSpPr>
          <p:nvPr>
            <p:ph type="dt" sz="half" idx="14"/>
          </p:nvPr>
        </p:nvSpPr>
        <p:spPr>
          <a:ln/>
        </p:spPr>
        <p:txBody>
          <a:bodyPr/>
          <a:lstStyle>
            <a:lvl1pPr>
              <a:defRPr/>
            </a:lvl1pPr>
          </a:lstStyle>
          <a:p>
            <a:pPr>
              <a:defRPr/>
            </a:pPr>
            <a:endParaRPr lang="fr-FR"/>
          </a:p>
        </p:txBody>
      </p:sp>
      <p:sp>
        <p:nvSpPr>
          <p:cNvPr id="6" name="Rectangle 5"/>
          <p:cNvSpPr>
            <a:spLocks noGrp="1" noChangeArrowheads="1"/>
          </p:cNvSpPr>
          <p:nvPr>
            <p:ph type="ftr" sz="quarter" idx="15"/>
          </p:nvPr>
        </p:nvSpPr>
        <p:spPr>
          <a:ln/>
        </p:spPr>
        <p:txBody>
          <a:bodyPr/>
          <a:lstStyle>
            <a:lvl1pPr>
              <a:defRPr/>
            </a:lvl1pPr>
          </a:lstStyle>
          <a:p>
            <a:pPr>
              <a:defRPr/>
            </a:pPr>
            <a:endParaRPr lang="fr-FR"/>
          </a:p>
        </p:txBody>
      </p:sp>
      <p:sp>
        <p:nvSpPr>
          <p:cNvPr id="7" name="Rectangle 6"/>
          <p:cNvSpPr>
            <a:spLocks noGrp="1" noChangeArrowheads="1"/>
          </p:cNvSpPr>
          <p:nvPr>
            <p:ph type="sldNum" sz="quarter" idx="16"/>
          </p:nvPr>
        </p:nvSpPr>
        <p:spPr>
          <a:ln/>
        </p:spPr>
        <p:txBody>
          <a:bodyPr/>
          <a:lstStyle>
            <a:lvl1pPr>
              <a:defRPr/>
            </a:lvl1pPr>
          </a:lstStyle>
          <a:p>
            <a:pPr>
              <a:defRPr/>
            </a:pPr>
            <a:fld id="{A190F1A2-CE8F-0247-8D94-D7E55620B106}" type="slidenum">
              <a:rPr lang="fr-FR"/>
              <a:pPr>
                <a:defRPr/>
              </a:pPr>
              <a:t>‹#›</a:t>
            </a:fld>
            <a:endParaRPr lang="fr-FR" dirty="0"/>
          </a:p>
        </p:txBody>
      </p:sp>
    </p:spTree>
    <p:extLst>
      <p:ext uri="{BB962C8B-B14F-4D97-AF65-F5344CB8AC3E}">
        <p14:creationId xmlns:p14="http://schemas.microsoft.com/office/powerpoint/2010/main" val="7769239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426819" y="6528741"/>
            <a:ext cx="15353189" cy="2017889"/>
          </a:xfrm>
        </p:spPr>
        <p:txBody>
          <a:bodyPr anchor="t"/>
          <a:lstStyle>
            <a:lvl1pPr algn="l">
              <a:defRPr sz="5926" b="1" cap="all"/>
            </a:lvl1pPr>
          </a:lstStyle>
          <a:p>
            <a:r>
              <a:rPr lang="fr-CH"/>
              <a:t>Cliquez et modifiez le titre</a:t>
            </a:r>
            <a:endParaRPr lang="fr-FR"/>
          </a:p>
        </p:txBody>
      </p:sp>
      <p:sp>
        <p:nvSpPr>
          <p:cNvPr id="3" name="Espace réservé du texte 2"/>
          <p:cNvSpPr>
            <a:spLocks noGrp="1"/>
          </p:cNvSpPr>
          <p:nvPr>
            <p:ph type="body" idx="1"/>
          </p:nvPr>
        </p:nvSpPr>
        <p:spPr>
          <a:xfrm>
            <a:off x="1426819" y="4306242"/>
            <a:ext cx="15353189" cy="2222499"/>
          </a:xfrm>
        </p:spPr>
        <p:txBody>
          <a:bodyPr anchor="b"/>
          <a:lstStyle>
            <a:lvl1pPr marL="0" indent="0">
              <a:buNone/>
              <a:defRPr sz="2963"/>
            </a:lvl1pPr>
            <a:lvl2pPr marL="677342" indent="0">
              <a:buNone/>
              <a:defRPr sz="2667"/>
            </a:lvl2pPr>
            <a:lvl3pPr marL="1354684" indent="0">
              <a:buNone/>
              <a:defRPr sz="2370"/>
            </a:lvl3pPr>
            <a:lvl4pPr marL="2032025" indent="0">
              <a:buNone/>
              <a:defRPr sz="2074"/>
            </a:lvl4pPr>
            <a:lvl5pPr marL="2709367" indent="0">
              <a:buNone/>
              <a:defRPr sz="2074"/>
            </a:lvl5pPr>
            <a:lvl6pPr marL="3386709" indent="0">
              <a:buNone/>
              <a:defRPr sz="2074"/>
            </a:lvl6pPr>
            <a:lvl7pPr marL="4064051" indent="0">
              <a:buNone/>
              <a:defRPr sz="2074"/>
            </a:lvl7pPr>
            <a:lvl8pPr marL="4741393" indent="0">
              <a:buNone/>
              <a:defRPr sz="2074"/>
            </a:lvl8pPr>
            <a:lvl9pPr marL="5418734" indent="0">
              <a:buNone/>
              <a:defRPr sz="2074"/>
            </a:lvl9pPr>
          </a:lstStyle>
          <a:p>
            <a:pPr lvl="0"/>
            <a:r>
              <a:rPr lang="fr-CH"/>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ADAFB8A-FA43-C340-9B0D-CE05BE9D91F4}" type="slidenum">
              <a:rPr lang="fr-FR"/>
              <a:pPr>
                <a:defRPr/>
              </a:pPr>
              <a:t>‹#›</a:t>
            </a:fld>
            <a:endParaRPr lang="fr-FR" dirty="0"/>
          </a:p>
        </p:txBody>
      </p:sp>
    </p:spTree>
    <p:extLst>
      <p:ext uri="{BB962C8B-B14F-4D97-AF65-F5344CB8AC3E}">
        <p14:creationId xmlns:p14="http://schemas.microsoft.com/office/powerpoint/2010/main" val="28655961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contenu 2"/>
          <p:cNvSpPr>
            <a:spLocks noGrp="1"/>
          </p:cNvSpPr>
          <p:nvPr>
            <p:ph sz="half" idx="1"/>
          </p:nvPr>
        </p:nvSpPr>
        <p:spPr>
          <a:xfrm>
            <a:off x="1354693" y="2733072"/>
            <a:ext cx="7526073" cy="6298039"/>
          </a:xfrm>
        </p:spPr>
        <p:txBody>
          <a:bodyPr/>
          <a:lstStyle>
            <a:lvl1pPr>
              <a:defRPr sz="4148"/>
            </a:lvl1pPr>
            <a:lvl2pPr>
              <a:defRPr sz="3556"/>
            </a:lvl2pPr>
            <a:lvl3pPr>
              <a:defRPr sz="2963"/>
            </a:lvl3pPr>
            <a:lvl4pPr>
              <a:defRPr sz="2667"/>
            </a:lvl4pPr>
            <a:lvl5pPr>
              <a:defRPr sz="2667"/>
            </a:lvl5pPr>
            <a:lvl6pPr>
              <a:defRPr sz="2667"/>
            </a:lvl6pPr>
            <a:lvl7pPr>
              <a:defRPr sz="2667"/>
            </a:lvl7pPr>
            <a:lvl8pPr>
              <a:defRPr sz="2667"/>
            </a:lvl8pPr>
            <a:lvl9pPr>
              <a:defRPr sz="2667"/>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u contenu 3"/>
          <p:cNvSpPr>
            <a:spLocks noGrp="1"/>
          </p:cNvSpPr>
          <p:nvPr>
            <p:ph sz="half" idx="2"/>
          </p:nvPr>
        </p:nvSpPr>
        <p:spPr>
          <a:xfrm>
            <a:off x="9181809" y="2733072"/>
            <a:ext cx="7526073" cy="6298039"/>
          </a:xfrm>
        </p:spPr>
        <p:txBody>
          <a:bodyPr/>
          <a:lstStyle>
            <a:lvl1pPr>
              <a:defRPr sz="4148"/>
            </a:lvl1pPr>
            <a:lvl2pPr>
              <a:defRPr sz="3556"/>
            </a:lvl2pPr>
            <a:lvl3pPr>
              <a:defRPr sz="2963"/>
            </a:lvl3pPr>
            <a:lvl4pPr>
              <a:defRPr sz="2667"/>
            </a:lvl4pPr>
            <a:lvl5pPr>
              <a:defRPr sz="2667"/>
            </a:lvl5pPr>
            <a:lvl6pPr>
              <a:defRPr sz="2667"/>
            </a:lvl6pPr>
            <a:lvl7pPr>
              <a:defRPr sz="2667"/>
            </a:lvl7pPr>
            <a:lvl8pPr>
              <a:defRPr sz="2667"/>
            </a:lvl8pPr>
            <a:lvl9pPr>
              <a:defRPr sz="2667"/>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DC9D8DF1-68F3-3441-9EB7-0085F2894694}" type="slidenum">
              <a:rPr lang="fr-FR"/>
              <a:pPr>
                <a:defRPr/>
              </a:pPr>
              <a:t>‹#›</a:t>
            </a:fld>
            <a:endParaRPr lang="fr-FR" dirty="0"/>
          </a:p>
        </p:txBody>
      </p:sp>
    </p:spTree>
    <p:extLst>
      <p:ext uri="{BB962C8B-B14F-4D97-AF65-F5344CB8AC3E}">
        <p14:creationId xmlns:p14="http://schemas.microsoft.com/office/powerpoint/2010/main" val="40607874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03129" y="406871"/>
            <a:ext cx="16256318" cy="1693333"/>
          </a:xfrm>
        </p:spPr>
        <p:txBody>
          <a:bodyPr/>
          <a:lstStyle>
            <a:lvl1pPr>
              <a:defRPr/>
            </a:lvl1pPr>
          </a:lstStyle>
          <a:p>
            <a:r>
              <a:rPr lang="fr-CH"/>
              <a:t>Cliquez et modifiez le titre</a:t>
            </a:r>
            <a:endParaRPr lang="fr-FR"/>
          </a:p>
        </p:txBody>
      </p:sp>
      <p:sp>
        <p:nvSpPr>
          <p:cNvPr id="3" name="Espace réservé du texte 2"/>
          <p:cNvSpPr>
            <a:spLocks noGrp="1"/>
          </p:cNvSpPr>
          <p:nvPr>
            <p:ph type="body" idx="1"/>
          </p:nvPr>
        </p:nvSpPr>
        <p:spPr>
          <a:xfrm>
            <a:off x="903129" y="2274241"/>
            <a:ext cx="7980774" cy="947796"/>
          </a:xfrm>
        </p:spPr>
        <p:txBody>
          <a:bodyPr anchor="b"/>
          <a:lstStyle>
            <a:lvl1pPr marL="0" indent="0">
              <a:buNone/>
              <a:defRPr sz="3556" b="1"/>
            </a:lvl1pPr>
            <a:lvl2pPr marL="677342" indent="0">
              <a:buNone/>
              <a:defRPr sz="2963" b="1"/>
            </a:lvl2pPr>
            <a:lvl3pPr marL="1354684" indent="0">
              <a:buNone/>
              <a:defRPr sz="2667" b="1"/>
            </a:lvl3pPr>
            <a:lvl4pPr marL="2032025" indent="0">
              <a:buNone/>
              <a:defRPr sz="2370" b="1"/>
            </a:lvl4pPr>
            <a:lvl5pPr marL="2709367" indent="0">
              <a:buNone/>
              <a:defRPr sz="2370" b="1"/>
            </a:lvl5pPr>
            <a:lvl6pPr marL="3386709" indent="0">
              <a:buNone/>
              <a:defRPr sz="2370" b="1"/>
            </a:lvl6pPr>
            <a:lvl7pPr marL="4064051" indent="0">
              <a:buNone/>
              <a:defRPr sz="2370" b="1"/>
            </a:lvl7pPr>
            <a:lvl8pPr marL="4741393" indent="0">
              <a:buNone/>
              <a:defRPr sz="2370" b="1"/>
            </a:lvl8pPr>
            <a:lvl9pPr marL="5418734" indent="0">
              <a:buNone/>
              <a:defRPr sz="2370" b="1"/>
            </a:lvl9pPr>
          </a:lstStyle>
          <a:p>
            <a:pPr lvl="0"/>
            <a:r>
              <a:rPr lang="fr-CH"/>
              <a:t>Cliquez pour modifier les styles du texte du masque</a:t>
            </a:r>
          </a:p>
        </p:txBody>
      </p:sp>
      <p:sp>
        <p:nvSpPr>
          <p:cNvPr id="4" name="Espace réservé du contenu 3"/>
          <p:cNvSpPr>
            <a:spLocks noGrp="1"/>
          </p:cNvSpPr>
          <p:nvPr>
            <p:ph sz="half" idx="2"/>
          </p:nvPr>
        </p:nvSpPr>
        <p:spPr>
          <a:xfrm>
            <a:off x="903129" y="3222037"/>
            <a:ext cx="7980774" cy="5853760"/>
          </a:xfrm>
        </p:spPr>
        <p:txBody>
          <a:bodyPr/>
          <a:lstStyle>
            <a:lvl1pPr>
              <a:defRPr sz="3556"/>
            </a:lvl1pPr>
            <a:lvl2pPr>
              <a:defRPr sz="2963"/>
            </a:lvl2pPr>
            <a:lvl3pPr>
              <a:defRPr sz="2667"/>
            </a:lvl3pPr>
            <a:lvl4pPr>
              <a:defRPr sz="2370"/>
            </a:lvl4pPr>
            <a:lvl5pPr>
              <a:defRPr sz="2370"/>
            </a:lvl5pPr>
            <a:lvl6pPr>
              <a:defRPr sz="2370"/>
            </a:lvl6pPr>
            <a:lvl7pPr>
              <a:defRPr sz="2370"/>
            </a:lvl7pPr>
            <a:lvl8pPr>
              <a:defRPr sz="2370"/>
            </a:lvl8pPr>
            <a:lvl9pPr>
              <a:defRPr sz="237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5" name="Espace réservé du texte 4"/>
          <p:cNvSpPr>
            <a:spLocks noGrp="1"/>
          </p:cNvSpPr>
          <p:nvPr>
            <p:ph type="body" sz="quarter" idx="3"/>
          </p:nvPr>
        </p:nvSpPr>
        <p:spPr>
          <a:xfrm>
            <a:off x="9175538" y="2274241"/>
            <a:ext cx="7983909" cy="947796"/>
          </a:xfrm>
        </p:spPr>
        <p:txBody>
          <a:bodyPr anchor="b"/>
          <a:lstStyle>
            <a:lvl1pPr marL="0" indent="0">
              <a:buNone/>
              <a:defRPr sz="3556" b="1"/>
            </a:lvl1pPr>
            <a:lvl2pPr marL="677342" indent="0">
              <a:buNone/>
              <a:defRPr sz="2963" b="1"/>
            </a:lvl2pPr>
            <a:lvl3pPr marL="1354684" indent="0">
              <a:buNone/>
              <a:defRPr sz="2667" b="1"/>
            </a:lvl3pPr>
            <a:lvl4pPr marL="2032025" indent="0">
              <a:buNone/>
              <a:defRPr sz="2370" b="1"/>
            </a:lvl4pPr>
            <a:lvl5pPr marL="2709367" indent="0">
              <a:buNone/>
              <a:defRPr sz="2370" b="1"/>
            </a:lvl5pPr>
            <a:lvl6pPr marL="3386709" indent="0">
              <a:buNone/>
              <a:defRPr sz="2370" b="1"/>
            </a:lvl6pPr>
            <a:lvl7pPr marL="4064051" indent="0">
              <a:buNone/>
              <a:defRPr sz="2370" b="1"/>
            </a:lvl7pPr>
            <a:lvl8pPr marL="4741393" indent="0">
              <a:buNone/>
              <a:defRPr sz="2370" b="1"/>
            </a:lvl8pPr>
            <a:lvl9pPr marL="5418734" indent="0">
              <a:buNone/>
              <a:defRPr sz="2370" b="1"/>
            </a:lvl9pPr>
          </a:lstStyle>
          <a:p>
            <a:pPr lvl="0"/>
            <a:r>
              <a:rPr lang="fr-CH"/>
              <a:t>Cliquez pour modifier les styles du texte du masque</a:t>
            </a:r>
          </a:p>
        </p:txBody>
      </p:sp>
      <p:sp>
        <p:nvSpPr>
          <p:cNvPr id="6" name="Espace réservé du contenu 5"/>
          <p:cNvSpPr>
            <a:spLocks noGrp="1"/>
          </p:cNvSpPr>
          <p:nvPr>
            <p:ph sz="quarter" idx="4"/>
          </p:nvPr>
        </p:nvSpPr>
        <p:spPr>
          <a:xfrm>
            <a:off x="9175538" y="3222037"/>
            <a:ext cx="7983909" cy="5853760"/>
          </a:xfrm>
        </p:spPr>
        <p:txBody>
          <a:bodyPr/>
          <a:lstStyle>
            <a:lvl1pPr>
              <a:defRPr sz="3556"/>
            </a:lvl1pPr>
            <a:lvl2pPr>
              <a:defRPr sz="2963"/>
            </a:lvl2pPr>
            <a:lvl3pPr>
              <a:defRPr sz="2667"/>
            </a:lvl3pPr>
            <a:lvl4pPr>
              <a:defRPr sz="2370"/>
            </a:lvl4pPr>
            <a:lvl5pPr>
              <a:defRPr sz="2370"/>
            </a:lvl5pPr>
            <a:lvl6pPr>
              <a:defRPr sz="2370"/>
            </a:lvl6pPr>
            <a:lvl7pPr>
              <a:defRPr sz="2370"/>
            </a:lvl7pPr>
            <a:lvl8pPr>
              <a:defRPr sz="2370"/>
            </a:lvl8pPr>
            <a:lvl9pPr>
              <a:defRPr sz="2370"/>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E3FD5736-CCCA-6048-BD8B-1DF59AA27987}" type="slidenum">
              <a:rPr lang="fr-FR"/>
              <a:pPr>
                <a:defRPr/>
              </a:pPr>
              <a:t>‹#›</a:t>
            </a:fld>
            <a:endParaRPr lang="fr-FR" dirty="0"/>
          </a:p>
        </p:txBody>
      </p:sp>
    </p:spTree>
    <p:extLst>
      <p:ext uri="{BB962C8B-B14F-4D97-AF65-F5344CB8AC3E}">
        <p14:creationId xmlns:p14="http://schemas.microsoft.com/office/powerpoint/2010/main" val="2624566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75CBC41D-A2EB-9F43-90C2-78C434462514}" type="slidenum">
              <a:rPr lang="fr-FR"/>
              <a:pPr>
                <a:defRPr/>
              </a:pPr>
              <a:t>‹#›</a:t>
            </a:fld>
            <a:endParaRPr lang="fr-FR" dirty="0"/>
          </a:p>
        </p:txBody>
      </p:sp>
    </p:spTree>
    <p:extLst>
      <p:ext uri="{BB962C8B-B14F-4D97-AF65-F5344CB8AC3E}">
        <p14:creationId xmlns:p14="http://schemas.microsoft.com/office/powerpoint/2010/main" val="4813812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90EB3B38-3589-1F42-9ECD-ACE55E11AD56}" type="slidenum">
              <a:rPr lang="fr-FR"/>
              <a:pPr>
                <a:defRPr/>
              </a:pPr>
              <a:t>‹#›</a:t>
            </a:fld>
            <a:endParaRPr lang="fr-FR" dirty="0"/>
          </a:p>
        </p:txBody>
      </p:sp>
    </p:spTree>
    <p:extLst>
      <p:ext uri="{BB962C8B-B14F-4D97-AF65-F5344CB8AC3E}">
        <p14:creationId xmlns:p14="http://schemas.microsoft.com/office/powerpoint/2010/main" val="42054900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03130" y="404518"/>
            <a:ext cx="5942463" cy="1721556"/>
          </a:xfrm>
        </p:spPr>
        <p:txBody>
          <a:bodyPr anchor="b"/>
          <a:lstStyle>
            <a:lvl1pPr algn="l">
              <a:defRPr sz="2963" b="1"/>
            </a:lvl1pPr>
          </a:lstStyle>
          <a:p>
            <a:r>
              <a:rPr lang="fr-CH"/>
              <a:t>Cliquez et modifiez le titre</a:t>
            </a:r>
            <a:endParaRPr lang="fr-FR"/>
          </a:p>
        </p:txBody>
      </p:sp>
      <p:sp>
        <p:nvSpPr>
          <p:cNvPr id="3" name="Espace réservé du contenu 2"/>
          <p:cNvSpPr>
            <a:spLocks noGrp="1"/>
          </p:cNvSpPr>
          <p:nvPr>
            <p:ph idx="1"/>
          </p:nvPr>
        </p:nvSpPr>
        <p:spPr>
          <a:xfrm>
            <a:off x="7061965" y="404519"/>
            <a:ext cx="10097481" cy="8671279"/>
          </a:xfrm>
        </p:spPr>
        <p:txBody>
          <a:bodyPr/>
          <a:lstStyle>
            <a:lvl1pPr>
              <a:defRPr sz="4741"/>
            </a:lvl1pPr>
            <a:lvl2pPr>
              <a:defRPr sz="4148"/>
            </a:lvl2pPr>
            <a:lvl3pPr>
              <a:defRPr sz="3556"/>
            </a:lvl3pPr>
            <a:lvl4pPr>
              <a:defRPr sz="2963"/>
            </a:lvl4pPr>
            <a:lvl5pPr>
              <a:defRPr sz="2963"/>
            </a:lvl5pPr>
            <a:lvl6pPr>
              <a:defRPr sz="2963"/>
            </a:lvl6pPr>
            <a:lvl7pPr>
              <a:defRPr sz="2963"/>
            </a:lvl7pPr>
            <a:lvl8pPr>
              <a:defRPr sz="2963"/>
            </a:lvl8pPr>
            <a:lvl9pPr>
              <a:defRPr sz="2963"/>
            </a:lvl9pPr>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Espace réservé du texte 3"/>
          <p:cNvSpPr>
            <a:spLocks noGrp="1"/>
          </p:cNvSpPr>
          <p:nvPr>
            <p:ph type="body" sz="half" idx="2"/>
          </p:nvPr>
        </p:nvSpPr>
        <p:spPr>
          <a:xfrm>
            <a:off x="903130" y="2126075"/>
            <a:ext cx="5942463" cy="6949723"/>
          </a:xfrm>
        </p:spPr>
        <p:txBody>
          <a:bodyPr/>
          <a:lstStyle>
            <a:lvl1pPr marL="0" indent="0">
              <a:buNone/>
              <a:defRPr sz="2074"/>
            </a:lvl1pPr>
            <a:lvl2pPr marL="677342" indent="0">
              <a:buNone/>
              <a:defRPr sz="1778"/>
            </a:lvl2pPr>
            <a:lvl3pPr marL="1354684" indent="0">
              <a:buNone/>
              <a:defRPr sz="1482"/>
            </a:lvl3pPr>
            <a:lvl4pPr marL="2032025" indent="0">
              <a:buNone/>
              <a:defRPr sz="1333"/>
            </a:lvl4pPr>
            <a:lvl5pPr marL="2709367" indent="0">
              <a:buNone/>
              <a:defRPr sz="1333"/>
            </a:lvl5pPr>
            <a:lvl6pPr marL="3386709" indent="0">
              <a:buNone/>
              <a:defRPr sz="1333"/>
            </a:lvl6pPr>
            <a:lvl7pPr marL="4064051" indent="0">
              <a:buNone/>
              <a:defRPr sz="1333"/>
            </a:lvl7pPr>
            <a:lvl8pPr marL="4741393" indent="0">
              <a:buNone/>
              <a:defRPr sz="1333"/>
            </a:lvl8pPr>
            <a:lvl9pPr marL="5418734" indent="0">
              <a:buNone/>
              <a:defRPr sz="1333"/>
            </a:lvl9pPr>
          </a:lstStyle>
          <a:p>
            <a:pPr lvl="0"/>
            <a:r>
              <a:rPr lang="fr-CH"/>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043DB7FE-F548-E74B-934F-F35415665B5C}" type="slidenum">
              <a:rPr lang="fr-FR"/>
              <a:pPr>
                <a:defRPr/>
              </a:pPr>
              <a:t>‹#›</a:t>
            </a:fld>
            <a:endParaRPr lang="fr-FR" dirty="0"/>
          </a:p>
        </p:txBody>
      </p:sp>
    </p:spTree>
    <p:extLst>
      <p:ext uri="{BB962C8B-B14F-4D97-AF65-F5344CB8AC3E}">
        <p14:creationId xmlns:p14="http://schemas.microsoft.com/office/powerpoint/2010/main" val="39577602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540391" y="7112000"/>
            <a:ext cx="10837545" cy="839612"/>
          </a:xfrm>
        </p:spPr>
        <p:txBody>
          <a:bodyPr anchor="b"/>
          <a:lstStyle>
            <a:lvl1pPr algn="l">
              <a:defRPr sz="2963" b="1"/>
            </a:lvl1pPr>
          </a:lstStyle>
          <a:p>
            <a:r>
              <a:rPr lang="fr-CH"/>
              <a:t>Cliquez et modifiez le titre</a:t>
            </a:r>
            <a:endParaRPr lang="fr-FR"/>
          </a:p>
        </p:txBody>
      </p:sp>
      <p:sp>
        <p:nvSpPr>
          <p:cNvPr id="3" name="Espace réservé pour une image  2"/>
          <p:cNvSpPr>
            <a:spLocks noGrp="1"/>
          </p:cNvSpPr>
          <p:nvPr>
            <p:ph type="pic" idx="1"/>
          </p:nvPr>
        </p:nvSpPr>
        <p:spPr>
          <a:xfrm>
            <a:off x="3540391" y="907815"/>
            <a:ext cx="10837545" cy="6096000"/>
          </a:xfrm>
        </p:spPr>
        <p:txBody>
          <a:bodyPr/>
          <a:lstStyle>
            <a:lvl1pPr marL="0" indent="0">
              <a:buNone/>
              <a:defRPr sz="4741"/>
            </a:lvl1pPr>
            <a:lvl2pPr marL="677342" indent="0">
              <a:buNone/>
              <a:defRPr sz="4148"/>
            </a:lvl2pPr>
            <a:lvl3pPr marL="1354684" indent="0">
              <a:buNone/>
              <a:defRPr sz="3556"/>
            </a:lvl3pPr>
            <a:lvl4pPr marL="2032025" indent="0">
              <a:buNone/>
              <a:defRPr sz="2963"/>
            </a:lvl4pPr>
            <a:lvl5pPr marL="2709367" indent="0">
              <a:buNone/>
              <a:defRPr sz="2963"/>
            </a:lvl5pPr>
            <a:lvl6pPr marL="3386709" indent="0">
              <a:buNone/>
              <a:defRPr sz="2963"/>
            </a:lvl6pPr>
            <a:lvl7pPr marL="4064051" indent="0">
              <a:buNone/>
              <a:defRPr sz="2963"/>
            </a:lvl7pPr>
            <a:lvl8pPr marL="4741393" indent="0">
              <a:buNone/>
              <a:defRPr sz="2963"/>
            </a:lvl8pPr>
            <a:lvl9pPr marL="5418734" indent="0">
              <a:buNone/>
              <a:defRPr sz="2963"/>
            </a:lvl9pPr>
          </a:lstStyle>
          <a:p>
            <a:pPr lvl="0"/>
            <a:r>
              <a:rPr lang="fr-CH" noProof="0"/>
              <a:t>Faire glisser l'image vers l'espace réservé ou cliquer sur l'icône pour l'ajouter</a:t>
            </a:r>
            <a:endParaRPr lang="fr-FR" noProof="0"/>
          </a:p>
        </p:txBody>
      </p:sp>
      <p:sp>
        <p:nvSpPr>
          <p:cNvPr id="4" name="Espace réservé du texte 3"/>
          <p:cNvSpPr>
            <a:spLocks noGrp="1"/>
          </p:cNvSpPr>
          <p:nvPr>
            <p:ph type="body" sz="half" idx="2"/>
          </p:nvPr>
        </p:nvSpPr>
        <p:spPr>
          <a:xfrm>
            <a:off x="3540391" y="7951612"/>
            <a:ext cx="10837545" cy="1192388"/>
          </a:xfrm>
        </p:spPr>
        <p:txBody>
          <a:bodyPr/>
          <a:lstStyle>
            <a:lvl1pPr marL="0" indent="0">
              <a:buNone/>
              <a:defRPr sz="2074"/>
            </a:lvl1pPr>
            <a:lvl2pPr marL="677342" indent="0">
              <a:buNone/>
              <a:defRPr sz="1778"/>
            </a:lvl2pPr>
            <a:lvl3pPr marL="1354684" indent="0">
              <a:buNone/>
              <a:defRPr sz="1482"/>
            </a:lvl3pPr>
            <a:lvl4pPr marL="2032025" indent="0">
              <a:buNone/>
              <a:defRPr sz="1333"/>
            </a:lvl4pPr>
            <a:lvl5pPr marL="2709367" indent="0">
              <a:buNone/>
              <a:defRPr sz="1333"/>
            </a:lvl5pPr>
            <a:lvl6pPr marL="3386709" indent="0">
              <a:buNone/>
              <a:defRPr sz="1333"/>
            </a:lvl6pPr>
            <a:lvl7pPr marL="4064051" indent="0">
              <a:buNone/>
              <a:defRPr sz="1333"/>
            </a:lvl7pPr>
            <a:lvl8pPr marL="4741393" indent="0">
              <a:buNone/>
              <a:defRPr sz="1333"/>
            </a:lvl8pPr>
            <a:lvl9pPr marL="5418734" indent="0">
              <a:buNone/>
              <a:defRPr sz="1333"/>
            </a:lvl9pPr>
          </a:lstStyle>
          <a:p>
            <a:pPr lvl="0"/>
            <a:r>
              <a:rPr lang="fr-CH"/>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CFB01612-86F9-4545-BA25-8499A34C2C0F}" type="slidenum">
              <a:rPr lang="fr-FR"/>
              <a:pPr>
                <a:defRPr/>
              </a:pPr>
              <a:t>‹#›</a:t>
            </a:fld>
            <a:endParaRPr lang="fr-FR" dirty="0"/>
          </a:p>
        </p:txBody>
      </p:sp>
    </p:spTree>
    <p:extLst>
      <p:ext uri="{BB962C8B-B14F-4D97-AF65-F5344CB8AC3E}">
        <p14:creationId xmlns:p14="http://schemas.microsoft.com/office/powerpoint/2010/main" val="30287132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9C9108A0-F084-2443-88B4-1F4110FC0446}" type="slidenum">
              <a:rPr lang="fr-FR"/>
              <a:pPr>
                <a:defRPr/>
              </a:pPr>
              <a:t>‹#›</a:t>
            </a:fld>
            <a:endParaRPr lang="fr-FR" dirty="0"/>
          </a:p>
        </p:txBody>
      </p:sp>
    </p:spTree>
    <p:extLst>
      <p:ext uri="{BB962C8B-B14F-4D97-AF65-F5344CB8AC3E}">
        <p14:creationId xmlns:p14="http://schemas.microsoft.com/office/powerpoint/2010/main" val="18792115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12869585" y="2032000"/>
            <a:ext cx="3838297" cy="6999111"/>
          </a:xfrm>
        </p:spPr>
        <p:txBody>
          <a:bodyPr vert="eaVert"/>
          <a:lstStyle/>
          <a:p>
            <a:r>
              <a:rPr lang="fr-CH"/>
              <a:t>Cliquez et modifiez le titre</a:t>
            </a:r>
            <a:endParaRPr lang="fr-FR"/>
          </a:p>
        </p:txBody>
      </p:sp>
      <p:sp>
        <p:nvSpPr>
          <p:cNvPr id="3" name="Espace réservé du texte vertical 2"/>
          <p:cNvSpPr>
            <a:spLocks noGrp="1"/>
          </p:cNvSpPr>
          <p:nvPr>
            <p:ph type="body" orient="vert" idx="1"/>
          </p:nvPr>
        </p:nvSpPr>
        <p:spPr>
          <a:xfrm>
            <a:off x="1354693" y="2032000"/>
            <a:ext cx="11213849" cy="6999111"/>
          </a:xfrm>
        </p:spPr>
        <p:txBody>
          <a:bodyPr vert="eaVert"/>
          <a:lstStyle/>
          <a:p>
            <a:pPr lvl="0"/>
            <a:r>
              <a:rPr lang="fr-CH"/>
              <a:t>Cliquez pour modifier les styles du texte du masque</a:t>
            </a:r>
          </a:p>
          <a:p>
            <a:pPr lvl="1"/>
            <a:r>
              <a:rPr lang="fr-CH"/>
              <a:t>Deuxième niveau</a:t>
            </a:r>
          </a:p>
          <a:p>
            <a:pPr lvl="2"/>
            <a:r>
              <a:rPr lang="fr-CH"/>
              <a:t>Troisième niveau</a:t>
            </a:r>
          </a:p>
          <a:p>
            <a:pPr lvl="3"/>
            <a:r>
              <a:rPr lang="fr-CH"/>
              <a:t>Quatrième niveau</a:t>
            </a:r>
          </a:p>
          <a:p>
            <a:pPr lvl="4"/>
            <a:r>
              <a:rPr lang="fr-CH"/>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D46A3994-8A51-9745-AAAD-58F530D3D9B0}" type="slidenum">
              <a:rPr lang="fr-FR"/>
              <a:pPr>
                <a:defRPr/>
              </a:pPr>
              <a:t>‹#›</a:t>
            </a:fld>
            <a:endParaRPr lang="fr-FR" dirty="0"/>
          </a:p>
        </p:txBody>
      </p:sp>
    </p:spTree>
    <p:extLst>
      <p:ext uri="{BB962C8B-B14F-4D97-AF65-F5344CB8AC3E}">
        <p14:creationId xmlns:p14="http://schemas.microsoft.com/office/powerpoint/2010/main" val="18916152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6.tiff"/></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6.tiff"/><Relationship Id="rId4" Type="http://schemas.openxmlformats.org/officeDocument/2006/relationships/slideLayout" Target="../slideLayouts/slideLayout15.xml"/><Relationship Id="rId9"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14.jpe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13.jpe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1">
            <a:extLst>
              <a:ext uri="{FF2B5EF4-FFF2-40B4-BE49-F238E27FC236}">
                <a16:creationId xmlns:a16="http://schemas.microsoft.com/office/drawing/2014/main" id="{19E0C15C-6EEC-4775-8DED-81DF7F8DBE12}"/>
              </a:ext>
            </a:extLst>
          </p:cNvPr>
          <p:cNvPicPr/>
          <p:nvPr userDrawn="1"/>
        </p:nvPicPr>
        <p:blipFill>
          <a:blip r:embed="rId7" cstate="print">
            <a:extLst>
              <a:ext uri="{28A0092B-C50C-407E-A947-70E740481C1C}">
                <a14:useLocalDpi xmlns:a14="http://schemas.microsoft.com/office/drawing/2010/main" val="0"/>
              </a:ext>
            </a:extLst>
          </a:blip>
          <a:stretch>
            <a:fillRect/>
          </a:stretch>
        </p:blipFill>
        <p:spPr>
          <a:xfrm>
            <a:off x="14791927" y="543496"/>
            <a:ext cx="2757522" cy="1423655"/>
          </a:xfrm>
          <a:prstGeom prst="rect">
            <a:avLst/>
          </a:prstGeom>
        </p:spPr>
      </p:pic>
    </p:spTree>
    <p:extLst>
      <p:ext uri="{BB962C8B-B14F-4D97-AF65-F5344CB8AC3E}">
        <p14:creationId xmlns:p14="http://schemas.microsoft.com/office/powerpoint/2010/main" val="478192681"/>
      </p:ext>
    </p:extLst>
  </p:cSld>
  <p:clrMap bg1="lt1" tx1="dk1" bg2="lt2" tx2="dk2" accent1="accent1" accent2="accent2" accent3="accent3" accent4="accent4" accent5="accent5" accent6="accent6" hlink="hlink" folHlink="folHlink"/>
  <p:sldLayoutIdLst>
    <p:sldLayoutId id="2147483710" r:id="rId1"/>
    <p:sldLayoutId id="2147483722" r:id="rId2"/>
    <p:sldLayoutId id="2147483750" r:id="rId3"/>
    <p:sldLayoutId id="2147483753" r:id="rId4"/>
    <p:sldLayoutId id="2147483781"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5796831" y="9413186"/>
            <a:ext cx="1844044" cy="419818"/>
          </a:xfrm>
          <a:prstGeom prst="rect">
            <a:avLst/>
          </a:prstGeom>
        </p:spPr>
      </p:pic>
      <p:pic>
        <p:nvPicPr>
          <p:cNvPr id="3" name="Image 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0327" y="9558142"/>
            <a:ext cx="2319528" cy="268224"/>
          </a:xfrm>
          <a:prstGeom prst="rect">
            <a:avLst/>
          </a:prstGeom>
        </p:spPr>
      </p:pic>
    </p:spTree>
    <p:extLst>
      <p:ext uri="{BB962C8B-B14F-4D97-AF65-F5344CB8AC3E}">
        <p14:creationId xmlns:p14="http://schemas.microsoft.com/office/powerpoint/2010/main" val="645361174"/>
      </p:ext>
    </p:extLst>
  </p:cSld>
  <p:clrMap bg1="lt1" tx1="dk1" bg2="lt2" tx2="dk2" accent1="accent1" accent2="accent2" accent3="accent3" accent4="accent4" accent5="accent5" accent6="accent6" hlink="hlink" folHlink="folHlink"/>
  <p:sldLayoutIdLst>
    <p:sldLayoutId id="2147483721" r:id="rId1"/>
    <p:sldLayoutId id="2147483719" r:id="rId2"/>
    <p:sldLayoutId id="2147483720" r:id="rId3"/>
    <p:sldLayoutId id="2147483725" r:id="rId4"/>
    <p:sldLayoutId id="2147483726" r:id="rId5"/>
    <p:sldLayoutId id="2147483728" r:id="rId6"/>
  </p:sldLayoutIdLst>
  <p:hf sldNum="0"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charset="0"/>
        </a:defRPr>
      </a:lvl2pPr>
      <a:lvl3pPr algn="ctr" rtl="0" eaLnBrk="1" fontAlgn="base" hangingPunct="1">
        <a:spcBef>
          <a:spcPct val="0"/>
        </a:spcBef>
        <a:spcAft>
          <a:spcPct val="0"/>
        </a:spcAft>
        <a:defRPr>
          <a:solidFill>
            <a:schemeClr val="tx2"/>
          </a:solidFill>
          <a:latin typeface="Calibri" charset="0"/>
        </a:defRPr>
      </a:lvl3pPr>
      <a:lvl4pPr algn="ctr" rtl="0" eaLnBrk="1" fontAlgn="base" hangingPunct="1">
        <a:spcBef>
          <a:spcPct val="0"/>
        </a:spcBef>
        <a:spcAft>
          <a:spcPct val="0"/>
        </a:spcAft>
        <a:defRPr>
          <a:solidFill>
            <a:schemeClr val="tx2"/>
          </a:solidFill>
          <a:latin typeface="Calibri" charset="0"/>
        </a:defRPr>
      </a:lvl4pPr>
      <a:lvl5pPr algn="ctr" rtl="0" eaLnBrk="1" fontAlgn="base" hangingPunct="1">
        <a:spcBef>
          <a:spcPct val="0"/>
        </a:spcBef>
        <a:spcAft>
          <a:spcPct val="0"/>
        </a:spcAft>
        <a:defRPr>
          <a:solidFill>
            <a:schemeClr val="tx2"/>
          </a:solidFill>
          <a:latin typeface="Calibri" charset="0"/>
        </a:defRPr>
      </a:lvl5pPr>
      <a:lvl6pPr marL="457200" algn="ctr" rtl="0" eaLnBrk="1" fontAlgn="base" hangingPunct="1">
        <a:spcBef>
          <a:spcPct val="0"/>
        </a:spcBef>
        <a:spcAft>
          <a:spcPct val="0"/>
        </a:spcAft>
        <a:defRPr>
          <a:solidFill>
            <a:schemeClr val="tx2"/>
          </a:solidFill>
          <a:latin typeface="Calibri" charset="0"/>
        </a:defRPr>
      </a:lvl6pPr>
      <a:lvl7pPr marL="914400" algn="ctr" rtl="0" eaLnBrk="1" fontAlgn="base" hangingPunct="1">
        <a:spcBef>
          <a:spcPct val="0"/>
        </a:spcBef>
        <a:spcAft>
          <a:spcPct val="0"/>
        </a:spcAft>
        <a:defRPr>
          <a:solidFill>
            <a:schemeClr val="tx2"/>
          </a:solidFill>
          <a:latin typeface="Calibri" charset="0"/>
        </a:defRPr>
      </a:lvl7pPr>
      <a:lvl8pPr marL="1371600" algn="ctr" rtl="0" eaLnBrk="1" fontAlgn="base" hangingPunct="1">
        <a:spcBef>
          <a:spcPct val="0"/>
        </a:spcBef>
        <a:spcAft>
          <a:spcPct val="0"/>
        </a:spcAft>
        <a:defRPr>
          <a:solidFill>
            <a:schemeClr val="tx2"/>
          </a:solidFill>
          <a:latin typeface="Calibri" charset="0"/>
        </a:defRPr>
      </a:lvl8pPr>
      <a:lvl9pPr marL="1828800" algn="ctr" rtl="0" eaLnBrk="1" fontAlgn="base" hangingPunct="1">
        <a:spcBef>
          <a:spcPct val="0"/>
        </a:spcBef>
        <a:spcAft>
          <a:spcPct val="0"/>
        </a:spcAft>
        <a:defRPr>
          <a:solidFill>
            <a:schemeClr val="tx2"/>
          </a:solidFill>
          <a:latin typeface="Calibri"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5796831" y="9413186"/>
            <a:ext cx="1844044" cy="419818"/>
          </a:xfrm>
          <a:prstGeom prst="rect">
            <a:avLst/>
          </a:prstGeom>
        </p:spPr>
      </p:pic>
      <p:pic>
        <p:nvPicPr>
          <p:cNvPr id="3" name="Image 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390327" y="9558142"/>
            <a:ext cx="2319528" cy="268224"/>
          </a:xfrm>
          <a:prstGeom prst="rect">
            <a:avLst/>
          </a:prstGeom>
        </p:spPr>
      </p:pic>
    </p:spTree>
    <p:extLst>
      <p:ext uri="{BB962C8B-B14F-4D97-AF65-F5344CB8AC3E}">
        <p14:creationId xmlns:p14="http://schemas.microsoft.com/office/powerpoint/2010/main" val="1100968223"/>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52" r:id="rId7"/>
  </p:sldLayoutIdLst>
  <p:hf sldNum="0"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charset="0"/>
        </a:defRPr>
      </a:lvl2pPr>
      <a:lvl3pPr algn="ctr" rtl="0" eaLnBrk="1" fontAlgn="base" hangingPunct="1">
        <a:spcBef>
          <a:spcPct val="0"/>
        </a:spcBef>
        <a:spcAft>
          <a:spcPct val="0"/>
        </a:spcAft>
        <a:defRPr>
          <a:solidFill>
            <a:schemeClr val="tx2"/>
          </a:solidFill>
          <a:latin typeface="Calibri" charset="0"/>
        </a:defRPr>
      </a:lvl3pPr>
      <a:lvl4pPr algn="ctr" rtl="0" eaLnBrk="1" fontAlgn="base" hangingPunct="1">
        <a:spcBef>
          <a:spcPct val="0"/>
        </a:spcBef>
        <a:spcAft>
          <a:spcPct val="0"/>
        </a:spcAft>
        <a:defRPr>
          <a:solidFill>
            <a:schemeClr val="tx2"/>
          </a:solidFill>
          <a:latin typeface="Calibri" charset="0"/>
        </a:defRPr>
      </a:lvl4pPr>
      <a:lvl5pPr algn="ctr" rtl="0" eaLnBrk="1" fontAlgn="base" hangingPunct="1">
        <a:spcBef>
          <a:spcPct val="0"/>
        </a:spcBef>
        <a:spcAft>
          <a:spcPct val="0"/>
        </a:spcAft>
        <a:defRPr>
          <a:solidFill>
            <a:schemeClr val="tx2"/>
          </a:solidFill>
          <a:latin typeface="Calibri" charset="0"/>
        </a:defRPr>
      </a:lvl5pPr>
      <a:lvl6pPr marL="457200" algn="ctr" rtl="0" eaLnBrk="1" fontAlgn="base" hangingPunct="1">
        <a:spcBef>
          <a:spcPct val="0"/>
        </a:spcBef>
        <a:spcAft>
          <a:spcPct val="0"/>
        </a:spcAft>
        <a:defRPr>
          <a:solidFill>
            <a:schemeClr val="tx2"/>
          </a:solidFill>
          <a:latin typeface="Calibri" charset="0"/>
        </a:defRPr>
      </a:lvl6pPr>
      <a:lvl7pPr marL="914400" algn="ctr" rtl="0" eaLnBrk="1" fontAlgn="base" hangingPunct="1">
        <a:spcBef>
          <a:spcPct val="0"/>
        </a:spcBef>
        <a:spcAft>
          <a:spcPct val="0"/>
        </a:spcAft>
        <a:defRPr>
          <a:solidFill>
            <a:schemeClr val="tx2"/>
          </a:solidFill>
          <a:latin typeface="Calibri" charset="0"/>
        </a:defRPr>
      </a:lvl7pPr>
      <a:lvl8pPr marL="1371600" algn="ctr" rtl="0" eaLnBrk="1" fontAlgn="base" hangingPunct="1">
        <a:spcBef>
          <a:spcPct val="0"/>
        </a:spcBef>
        <a:spcAft>
          <a:spcPct val="0"/>
        </a:spcAft>
        <a:defRPr>
          <a:solidFill>
            <a:schemeClr val="tx2"/>
          </a:solidFill>
          <a:latin typeface="Calibri" charset="0"/>
        </a:defRPr>
      </a:lvl8pPr>
      <a:lvl9pPr marL="1828800" algn="ctr" rtl="0" eaLnBrk="1" fontAlgn="base" hangingPunct="1">
        <a:spcBef>
          <a:spcPct val="0"/>
        </a:spcBef>
        <a:spcAft>
          <a:spcPct val="0"/>
        </a:spcAft>
        <a:defRPr>
          <a:solidFill>
            <a:schemeClr val="tx2"/>
          </a:solidFill>
          <a:latin typeface="Calibri"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1016481"/>
      </p:ext>
    </p:extLst>
  </p:cSld>
  <p:clrMap bg1="lt1" tx1="dk1" bg2="lt2" tx2="dk2" accent1="accent1" accent2="accent2" accent3="accent3" accent4="accent4" accent5="accent5" accent6="accent6" hlink="hlink" folHlink="folHlink"/>
  <p:sldLayoutIdLst>
    <p:sldLayoutId id="2147483717" r:id="rId1"/>
    <p:sldLayoutId id="2147483714" r:id="rId2"/>
    <p:sldLayoutId id="2147483707" r:id="rId3"/>
    <p:sldLayoutId id="2147483718" r:id="rId4"/>
    <p:sldLayoutId id="2147483716" r:id="rId5"/>
    <p:sldLayoutId id="2147483715" r:id="rId6"/>
  </p:sldLayoutIdLst>
  <p:hf sldNum="0" hdr="0" ftr="0" dt="0"/>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charset="0"/>
        </a:defRPr>
      </a:lvl2pPr>
      <a:lvl3pPr algn="ctr" rtl="0" eaLnBrk="1" fontAlgn="base" hangingPunct="1">
        <a:spcBef>
          <a:spcPct val="0"/>
        </a:spcBef>
        <a:spcAft>
          <a:spcPct val="0"/>
        </a:spcAft>
        <a:defRPr>
          <a:solidFill>
            <a:schemeClr val="tx2"/>
          </a:solidFill>
          <a:latin typeface="Calibri" charset="0"/>
        </a:defRPr>
      </a:lvl3pPr>
      <a:lvl4pPr algn="ctr" rtl="0" eaLnBrk="1" fontAlgn="base" hangingPunct="1">
        <a:spcBef>
          <a:spcPct val="0"/>
        </a:spcBef>
        <a:spcAft>
          <a:spcPct val="0"/>
        </a:spcAft>
        <a:defRPr>
          <a:solidFill>
            <a:schemeClr val="tx2"/>
          </a:solidFill>
          <a:latin typeface="Calibri" charset="0"/>
        </a:defRPr>
      </a:lvl4pPr>
      <a:lvl5pPr algn="ctr" rtl="0" eaLnBrk="1" fontAlgn="base" hangingPunct="1">
        <a:spcBef>
          <a:spcPct val="0"/>
        </a:spcBef>
        <a:spcAft>
          <a:spcPct val="0"/>
        </a:spcAft>
        <a:defRPr>
          <a:solidFill>
            <a:schemeClr val="tx2"/>
          </a:solidFill>
          <a:latin typeface="Calibri" charset="0"/>
        </a:defRPr>
      </a:lvl5pPr>
      <a:lvl6pPr marL="457200" algn="ctr" rtl="0" eaLnBrk="1" fontAlgn="base" hangingPunct="1">
        <a:spcBef>
          <a:spcPct val="0"/>
        </a:spcBef>
        <a:spcAft>
          <a:spcPct val="0"/>
        </a:spcAft>
        <a:defRPr>
          <a:solidFill>
            <a:schemeClr val="tx2"/>
          </a:solidFill>
          <a:latin typeface="Calibri" charset="0"/>
        </a:defRPr>
      </a:lvl6pPr>
      <a:lvl7pPr marL="914400" algn="ctr" rtl="0" eaLnBrk="1" fontAlgn="base" hangingPunct="1">
        <a:spcBef>
          <a:spcPct val="0"/>
        </a:spcBef>
        <a:spcAft>
          <a:spcPct val="0"/>
        </a:spcAft>
        <a:defRPr>
          <a:solidFill>
            <a:schemeClr val="tx2"/>
          </a:solidFill>
          <a:latin typeface="Calibri" charset="0"/>
        </a:defRPr>
      </a:lvl7pPr>
      <a:lvl8pPr marL="1371600" algn="ctr" rtl="0" eaLnBrk="1" fontAlgn="base" hangingPunct="1">
        <a:spcBef>
          <a:spcPct val="0"/>
        </a:spcBef>
        <a:spcAft>
          <a:spcPct val="0"/>
        </a:spcAft>
        <a:defRPr>
          <a:solidFill>
            <a:schemeClr val="tx2"/>
          </a:solidFill>
          <a:latin typeface="Calibri" charset="0"/>
        </a:defRPr>
      </a:lvl8pPr>
      <a:lvl9pPr marL="1828800" algn="ctr" rtl="0" eaLnBrk="1" fontAlgn="base" hangingPunct="1">
        <a:spcBef>
          <a:spcPct val="0"/>
        </a:spcBef>
        <a:spcAft>
          <a:spcPct val="0"/>
        </a:spcAft>
        <a:defRPr>
          <a:solidFill>
            <a:schemeClr val="tx2"/>
          </a:solidFill>
          <a:latin typeface="Calibri"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Users\nadine.edde\Desktop\HESSO-instit-quadri+and Arts.jpg"/>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14436441" y="386147"/>
            <a:ext cx="3014860" cy="1160575"/>
          </a:xfrm>
          <a:prstGeom prst="rect">
            <a:avLst/>
          </a:prstGeom>
          <a:noFill/>
          <a:extLst>
            <a:ext uri="{909E8E84-426E-40dd-AFC4-6F175D3DCCD1}">
              <a14:hiddenFill xmlns="" xmlns:a14="http://schemas.microsoft.com/office/drawing/2010/main">
                <a:solidFill>
                  <a:srgbClr val="FFFFFF"/>
                </a:solidFill>
              </a14:hiddenFill>
            </a:ext>
          </a:extLst>
        </p:spPr>
      </p:pic>
      <p:sp>
        <p:nvSpPr>
          <p:cNvPr id="2" name="Espace réservé du titre 1"/>
          <p:cNvSpPr>
            <a:spLocks noGrp="1"/>
          </p:cNvSpPr>
          <p:nvPr>
            <p:ph type="title"/>
          </p:nvPr>
        </p:nvSpPr>
        <p:spPr>
          <a:xfrm>
            <a:off x="923561" y="1026216"/>
            <a:ext cx="16256318" cy="1693333"/>
          </a:xfrm>
          <a:prstGeom prst="rect">
            <a:avLst/>
          </a:prstGeom>
          <a:effectLst/>
        </p:spPr>
        <p:txBody>
          <a:bodyPr vert="horz" lIns="91430" tIns="45715" rIns="91430" bIns="45715" rtlCol="0" anchor="ctr">
            <a:normAutofit/>
          </a:bodyPr>
          <a:lstStyle/>
          <a:p>
            <a:r>
              <a:rPr lang="fr-FR" dirty="0"/>
              <a:t>Présentation de la HES-SO</a:t>
            </a:r>
            <a:endParaRPr lang="fr-CH" dirty="0"/>
          </a:p>
        </p:txBody>
      </p:sp>
      <p:sp>
        <p:nvSpPr>
          <p:cNvPr id="3" name="Espace réservé du texte 2"/>
          <p:cNvSpPr>
            <a:spLocks noGrp="1"/>
          </p:cNvSpPr>
          <p:nvPr>
            <p:ph type="body" idx="1"/>
          </p:nvPr>
        </p:nvSpPr>
        <p:spPr>
          <a:xfrm>
            <a:off x="903129" y="2839753"/>
            <a:ext cx="16256318" cy="6236046"/>
          </a:xfrm>
          <a:prstGeom prst="rect">
            <a:avLst/>
          </a:prstGeom>
        </p:spPr>
        <p:txBody>
          <a:bodyPr vert="horz" lIns="91430" tIns="45715" rIns="91430" bIns="45715" rtlCol="0">
            <a:normAutofit/>
          </a:bodyPr>
          <a:lstStyle/>
          <a:p>
            <a:pPr lvl="0"/>
            <a:r>
              <a:rPr lang="fr-CH" dirty="0"/>
              <a:t>nouveau</a:t>
            </a:r>
          </a:p>
        </p:txBody>
      </p:sp>
      <p:pic>
        <p:nvPicPr>
          <p:cNvPr id="1027" name="Picture 3"/>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609653" y="9541956"/>
            <a:ext cx="2685880" cy="2339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589249"/>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ctr" defTabSz="1354538" rtl="0" eaLnBrk="1" latinLnBrk="0" hangingPunct="1">
        <a:spcBef>
          <a:spcPct val="0"/>
        </a:spcBef>
        <a:buNone/>
        <a:defRPr sz="474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507952" indent="-507952" algn="l" defTabSz="1354538" rtl="0" eaLnBrk="1" latinLnBrk="0" hangingPunct="1">
        <a:spcBef>
          <a:spcPct val="20000"/>
        </a:spcBef>
        <a:buFont typeface="Arial" panose="020B0604020202020204" pitchFamily="34" charset="0"/>
        <a:buChar char="•"/>
        <a:defRPr sz="3556" kern="1200" baseline="0">
          <a:solidFill>
            <a:schemeClr val="tx1"/>
          </a:solidFill>
          <a:latin typeface="Verdana" panose="020B0604030504040204" pitchFamily="34" charset="0"/>
          <a:ea typeface="+mn-ea"/>
          <a:cs typeface="+mn-cs"/>
        </a:defRPr>
      </a:lvl1pPr>
      <a:lvl2pPr marL="1100563" indent="-423294" algn="l" defTabSz="1354538" rtl="0" eaLnBrk="1" latinLnBrk="0" hangingPunct="1">
        <a:spcBef>
          <a:spcPct val="20000"/>
        </a:spcBef>
        <a:buFont typeface="Arial" panose="020B0604020202020204" pitchFamily="34" charset="0"/>
        <a:buChar char="–"/>
        <a:defRPr sz="4148" kern="1200">
          <a:solidFill>
            <a:schemeClr val="tx1"/>
          </a:solidFill>
          <a:latin typeface="+mn-lt"/>
          <a:ea typeface="+mn-ea"/>
          <a:cs typeface="+mn-cs"/>
        </a:defRPr>
      </a:lvl2pPr>
      <a:lvl3pPr marL="1693175" indent="-338635" algn="l" defTabSz="1354538"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3pPr>
      <a:lvl4pPr marL="2370444" indent="-338635" algn="l" defTabSz="1354538" rtl="0" eaLnBrk="1" latinLnBrk="0" hangingPunct="1">
        <a:spcBef>
          <a:spcPct val="20000"/>
        </a:spcBef>
        <a:buFont typeface="Arial" panose="020B0604020202020204" pitchFamily="34" charset="0"/>
        <a:buChar char="–"/>
        <a:defRPr sz="2963" kern="1200">
          <a:solidFill>
            <a:schemeClr val="tx1"/>
          </a:solidFill>
          <a:latin typeface="+mn-lt"/>
          <a:ea typeface="+mn-ea"/>
          <a:cs typeface="+mn-cs"/>
        </a:defRPr>
      </a:lvl4pPr>
      <a:lvl5pPr marL="3047714" indent="-338635" algn="l" defTabSz="1354538" rtl="0" eaLnBrk="1" latinLnBrk="0" hangingPunct="1">
        <a:spcBef>
          <a:spcPct val="20000"/>
        </a:spcBef>
        <a:buFont typeface="Arial" panose="020B0604020202020204" pitchFamily="34" charset="0"/>
        <a:buChar char="»"/>
        <a:defRPr sz="2963" kern="1200">
          <a:solidFill>
            <a:schemeClr val="tx1"/>
          </a:solidFill>
          <a:latin typeface="+mn-lt"/>
          <a:ea typeface="+mn-ea"/>
          <a:cs typeface="+mn-cs"/>
        </a:defRPr>
      </a:lvl5pPr>
      <a:lvl6pPr marL="3724983" indent="-338635" algn="l" defTabSz="1354538" rtl="0" eaLnBrk="1" latinLnBrk="0" hangingPunct="1">
        <a:spcBef>
          <a:spcPct val="20000"/>
        </a:spcBef>
        <a:buFont typeface="Arial" panose="020B0604020202020204" pitchFamily="34" charset="0"/>
        <a:buChar char="•"/>
        <a:defRPr sz="2963" kern="1200">
          <a:solidFill>
            <a:schemeClr val="tx1"/>
          </a:solidFill>
          <a:latin typeface="+mn-lt"/>
          <a:ea typeface="+mn-ea"/>
          <a:cs typeface="+mn-cs"/>
        </a:defRPr>
      </a:lvl6pPr>
      <a:lvl7pPr marL="4402254" indent="-338635" algn="l" defTabSz="1354538" rtl="0" eaLnBrk="1" latinLnBrk="0" hangingPunct="1">
        <a:spcBef>
          <a:spcPct val="20000"/>
        </a:spcBef>
        <a:buFont typeface="Arial" panose="020B0604020202020204" pitchFamily="34" charset="0"/>
        <a:buChar char="•"/>
        <a:defRPr sz="2963" kern="1200">
          <a:solidFill>
            <a:schemeClr val="tx1"/>
          </a:solidFill>
          <a:latin typeface="+mn-lt"/>
          <a:ea typeface="+mn-ea"/>
          <a:cs typeface="+mn-cs"/>
        </a:defRPr>
      </a:lvl7pPr>
      <a:lvl8pPr marL="5079524" indent="-338635" algn="l" defTabSz="1354538" rtl="0" eaLnBrk="1" latinLnBrk="0" hangingPunct="1">
        <a:spcBef>
          <a:spcPct val="20000"/>
        </a:spcBef>
        <a:buFont typeface="Arial" panose="020B0604020202020204" pitchFamily="34" charset="0"/>
        <a:buChar char="•"/>
        <a:defRPr sz="2963" kern="1200">
          <a:solidFill>
            <a:schemeClr val="tx1"/>
          </a:solidFill>
          <a:latin typeface="+mn-lt"/>
          <a:ea typeface="+mn-ea"/>
          <a:cs typeface="+mn-cs"/>
        </a:defRPr>
      </a:lvl8pPr>
      <a:lvl9pPr marL="5756793" indent="-338635" algn="l" defTabSz="1354538" rtl="0" eaLnBrk="1" latinLnBrk="0" hangingPunct="1">
        <a:spcBef>
          <a:spcPct val="20000"/>
        </a:spcBef>
        <a:buFont typeface="Arial" panose="020B0604020202020204" pitchFamily="34" charset="0"/>
        <a:buChar char="•"/>
        <a:defRPr sz="2963" kern="1200">
          <a:solidFill>
            <a:schemeClr val="tx1"/>
          </a:solidFill>
          <a:latin typeface="+mn-lt"/>
          <a:ea typeface="+mn-ea"/>
          <a:cs typeface="+mn-cs"/>
        </a:defRPr>
      </a:lvl9pPr>
    </p:bodyStyle>
    <p:otherStyle>
      <a:defPPr>
        <a:defRPr lang="fr-FR"/>
      </a:defPPr>
      <a:lvl1pPr marL="0" algn="l" defTabSz="1354538" rtl="0" eaLnBrk="1" latinLnBrk="0" hangingPunct="1">
        <a:defRPr sz="2667" kern="1200">
          <a:solidFill>
            <a:schemeClr val="tx1"/>
          </a:solidFill>
          <a:latin typeface="+mn-lt"/>
          <a:ea typeface="+mn-ea"/>
          <a:cs typeface="+mn-cs"/>
        </a:defRPr>
      </a:lvl1pPr>
      <a:lvl2pPr marL="677269" algn="l" defTabSz="1354538" rtl="0" eaLnBrk="1" latinLnBrk="0" hangingPunct="1">
        <a:defRPr sz="2667" kern="1200">
          <a:solidFill>
            <a:schemeClr val="tx1"/>
          </a:solidFill>
          <a:latin typeface="+mn-lt"/>
          <a:ea typeface="+mn-ea"/>
          <a:cs typeface="+mn-cs"/>
        </a:defRPr>
      </a:lvl2pPr>
      <a:lvl3pPr marL="1354538" algn="l" defTabSz="1354538" rtl="0" eaLnBrk="1" latinLnBrk="0" hangingPunct="1">
        <a:defRPr sz="2667" kern="1200">
          <a:solidFill>
            <a:schemeClr val="tx1"/>
          </a:solidFill>
          <a:latin typeface="+mn-lt"/>
          <a:ea typeface="+mn-ea"/>
          <a:cs typeface="+mn-cs"/>
        </a:defRPr>
      </a:lvl3pPr>
      <a:lvl4pPr marL="2031809" algn="l" defTabSz="1354538" rtl="0" eaLnBrk="1" latinLnBrk="0" hangingPunct="1">
        <a:defRPr sz="2667" kern="1200">
          <a:solidFill>
            <a:schemeClr val="tx1"/>
          </a:solidFill>
          <a:latin typeface="+mn-lt"/>
          <a:ea typeface="+mn-ea"/>
          <a:cs typeface="+mn-cs"/>
        </a:defRPr>
      </a:lvl4pPr>
      <a:lvl5pPr marL="2709080" algn="l" defTabSz="1354538" rtl="0" eaLnBrk="1" latinLnBrk="0" hangingPunct="1">
        <a:defRPr sz="2667" kern="1200">
          <a:solidFill>
            <a:schemeClr val="tx1"/>
          </a:solidFill>
          <a:latin typeface="+mn-lt"/>
          <a:ea typeface="+mn-ea"/>
          <a:cs typeface="+mn-cs"/>
        </a:defRPr>
      </a:lvl5pPr>
      <a:lvl6pPr marL="3386349" algn="l" defTabSz="1354538" rtl="0" eaLnBrk="1" latinLnBrk="0" hangingPunct="1">
        <a:defRPr sz="2667" kern="1200">
          <a:solidFill>
            <a:schemeClr val="tx1"/>
          </a:solidFill>
          <a:latin typeface="+mn-lt"/>
          <a:ea typeface="+mn-ea"/>
          <a:cs typeface="+mn-cs"/>
        </a:defRPr>
      </a:lvl6pPr>
      <a:lvl7pPr marL="4063618" algn="l" defTabSz="1354538" rtl="0" eaLnBrk="1" latinLnBrk="0" hangingPunct="1">
        <a:defRPr sz="2667" kern="1200">
          <a:solidFill>
            <a:schemeClr val="tx1"/>
          </a:solidFill>
          <a:latin typeface="+mn-lt"/>
          <a:ea typeface="+mn-ea"/>
          <a:cs typeface="+mn-cs"/>
        </a:defRPr>
      </a:lvl7pPr>
      <a:lvl8pPr marL="4740889" algn="l" defTabSz="1354538" rtl="0" eaLnBrk="1" latinLnBrk="0" hangingPunct="1">
        <a:defRPr sz="2667" kern="1200">
          <a:solidFill>
            <a:schemeClr val="tx1"/>
          </a:solidFill>
          <a:latin typeface="+mn-lt"/>
          <a:ea typeface="+mn-ea"/>
          <a:cs typeface="+mn-cs"/>
        </a:defRPr>
      </a:lvl8pPr>
      <a:lvl9pPr marL="5418158" algn="l" defTabSz="1354538" rtl="0" eaLnBrk="1" latinLnBrk="0" hangingPunct="1">
        <a:defRPr sz="2667"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space réservé du titre 2"/>
          <p:cNvSpPr>
            <a:spLocks noGrp="1" noChangeArrowheads="1"/>
          </p:cNvSpPr>
          <p:nvPr>
            <p:ph type="title"/>
          </p:nvPr>
        </p:nvSpPr>
        <p:spPr bwMode="auto">
          <a:xfrm>
            <a:off x="1354693" y="719704"/>
            <a:ext cx="15353189" cy="16933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dirty="0"/>
              <a:t>Cliquez pour modifier le style du titre du masque</a:t>
            </a:r>
          </a:p>
        </p:txBody>
      </p:sp>
      <p:sp>
        <p:nvSpPr>
          <p:cNvPr id="1027" name="Rectangle 3"/>
          <p:cNvSpPr>
            <a:spLocks noGrp="1" noChangeArrowheads="1"/>
          </p:cNvSpPr>
          <p:nvPr>
            <p:ph type="body" idx="1"/>
          </p:nvPr>
        </p:nvSpPr>
        <p:spPr bwMode="auto">
          <a:xfrm>
            <a:off x="1354693" y="2733072"/>
            <a:ext cx="15353189" cy="62980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28" name="Rectangle 4"/>
          <p:cNvSpPr>
            <a:spLocks noGrp="1" noChangeArrowheads="1"/>
          </p:cNvSpPr>
          <p:nvPr>
            <p:ph type="dt" sz="half" idx="2"/>
          </p:nvPr>
        </p:nvSpPr>
        <p:spPr bwMode="auto">
          <a:xfrm>
            <a:off x="1354693" y="9256889"/>
            <a:ext cx="3763036" cy="6773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2074" smtClean="0">
                <a:latin typeface="Calibri"/>
                <a:cs typeface="Calibri"/>
              </a:defRPr>
            </a:lvl1pPr>
          </a:lstStyle>
          <a:p>
            <a:pPr>
              <a:defRPr/>
            </a:pPr>
            <a:endParaRPr lang="fr-FR" dirty="0"/>
          </a:p>
        </p:txBody>
      </p:sp>
      <p:sp>
        <p:nvSpPr>
          <p:cNvPr id="1029" name="Rectangle 5"/>
          <p:cNvSpPr>
            <a:spLocks noGrp="1" noChangeArrowheads="1"/>
          </p:cNvSpPr>
          <p:nvPr>
            <p:ph type="ftr" sz="quarter" idx="3"/>
          </p:nvPr>
        </p:nvSpPr>
        <p:spPr bwMode="auto">
          <a:xfrm>
            <a:off x="6171380" y="9256889"/>
            <a:ext cx="5719815" cy="6773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2074" smtClean="0">
                <a:latin typeface="Calibri"/>
                <a:cs typeface="Calibri"/>
              </a:defRPr>
            </a:lvl1pPr>
          </a:lstStyle>
          <a:p>
            <a:pPr>
              <a:defRPr/>
            </a:pPr>
            <a:endParaRPr lang="fr-FR" dirty="0"/>
          </a:p>
        </p:txBody>
      </p:sp>
      <p:sp>
        <p:nvSpPr>
          <p:cNvPr id="1030" name="Rectangle 6"/>
          <p:cNvSpPr>
            <a:spLocks noGrp="1" noChangeArrowheads="1"/>
          </p:cNvSpPr>
          <p:nvPr>
            <p:ph type="sldNum" sz="quarter" idx="4"/>
          </p:nvPr>
        </p:nvSpPr>
        <p:spPr bwMode="auto">
          <a:xfrm>
            <a:off x="12944846" y="9256889"/>
            <a:ext cx="3763036" cy="6773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2074" smtClean="0">
                <a:latin typeface="Calibri"/>
                <a:cs typeface="Calibri"/>
              </a:defRPr>
            </a:lvl1pPr>
          </a:lstStyle>
          <a:p>
            <a:pPr>
              <a:defRPr/>
            </a:pPr>
            <a:fld id="{7FF72350-C565-4E43-91F7-D7CB9D82BB09}" type="slidenum">
              <a:rPr lang="fr-FR" smtClean="0"/>
              <a:pPr>
                <a:defRPr/>
              </a:pPr>
              <a:t>‹#›</a:t>
            </a:fld>
            <a:endParaRPr lang="fr-FR" dirty="0"/>
          </a:p>
        </p:txBody>
      </p:sp>
    </p:spTree>
    <p:extLst>
      <p:ext uri="{BB962C8B-B14F-4D97-AF65-F5344CB8AC3E}">
        <p14:creationId xmlns:p14="http://schemas.microsoft.com/office/powerpoint/2010/main" val="360882633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ftr="0" dt="0"/>
  <p:txStyles>
    <p:titleStyle>
      <a:lvl1pPr algn="l" rtl="0" eaLnBrk="1" fontAlgn="base" hangingPunct="1">
        <a:spcBef>
          <a:spcPct val="0"/>
        </a:spcBef>
        <a:spcAft>
          <a:spcPct val="0"/>
        </a:spcAft>
        <a:defRPr sz="4445" b="1" i="0">
          <a:solidFill>
            <a:schemeClr val="tx2"/>
          </a:solidFill>
          <a:latin typeface="Calibri"/>
          <a:ea typeface="+mj-ea"/>
          <a:cs typeface="Calibri"/>
        </a:defRPr>
      </a:lvl1pPr>
      <a:lvl2pPr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2pPr>
      <a:lvl3pPr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3pPr>
      <a:lvl4pPr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4pPr>
      <a:lvl5pPr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5pPr>
      <a:lvl6pPr marL="677342"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6pPr>
      <a:lvl7pPr marL="1354684"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7pPr>
      <a:lvl8pPr marL="2032025"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8pPr>
      <a:lvl9pPr marL="2709367" algn="l" rtl="0" eaLnBrk="1" fontAlgn="base" hangingPunct="1">
        <a:spcBef>
          <a:spcPct val="0"/>
        </a:spcBef>
        <a:spcAft>
          <a:spcPct val="0"/>
        </a:spcAft>
        <a:defRPr sz="4445" b="1">
          <a:solidFill>
            <a:schemeClr val="tx2"/>
          </a:solidFill>
          <a:latin typeface="Arial" charset="0"/>
          <a:ea typeface="ＭＳ Ｐゴシック" charset="0"/>
          <a:cs typeface="Times New Roman" charset="0"/>
        </a:defRPr>
      </a:lvl9pPr>
    </p:titleStyle>
    <p:bodyStyle>
      <a:lvl1pPr marL="508006" indent="-508006" algn="l" rtl="0" eaLnBrk="1" fontAlgn="base" hangingPunct="1">
        <a:spcBef>
          <a:spcPct val="20000"/>
        </a:spcBef>
        <a:spcAft>
          <a:spcPct val="0"/>
        </a:spcAft>
        <a:buChar char="•"/>
        <a:defRPr sz="4148">
          <a:solidFill>
            <a:schemeClr val="tx1"/>
          </a:solidFill>
          <a:latin typeface="Calibri"/>
          <a:ea typeface="+mn-ea"/>
          <a:cs typeface="Calibri"/>
        </a:defRPr>
      </a:lvl1pPr>
      <a:lvl2pPr marL="1100680" indent="-423339" algn="l" rtl="0" eaLnBrk="1" fontAlgn="base" hangingPunct="1">
        <a:spcBef>
          <a:spcPct val="20000"/>
        </a:spcBef>
        <a:spcAft>
          <a:spcPct val="0"/>
        </a:spcAft>
        <a:buChar char="–"/>
        <a:defRPr sz="3852">
          <a:solidFill>
            <a:schemeClr val="tx1"/>
          </a:solidFill>
          <a:latin typeface="Calibri"/>
          <a:ea typeface="Times New Roman" charset="0"/>
          <a:cs typeface="Calibri"/>
        </a:defRPr>
      </a:lvl2pPr>
      <a:lvl3pPr marL="1693355" indent="-338671" algn="l" rtl="0" eaLnBrk="1" fontAlgn="base" hangingPunct="1">
        <a:spcBef>
          <a:spcPct val="20000"/>
        </a:spcBef>
        <a:spcAft>
          <a:spcPct val="0"/>
        </a:spcAft>
        <a:buChar char="•"/>
        <a:defRPr sz="3556">
          <a:solidFill>
            <a:schemeClr val="tx1"/>
          </a:solidFill>
          <a:latin typeface="Calibri"/>
          <a:ea typeface="Times New Roman" charset="0"/>
          <a:cs typeface="Calibri"/>
        </a:defRPr>
      </a:lvl3pPr>
      <a:lvl4pPr marL="2370696" indent="-338671" algn="l" rtl="0" eaLnBrk="1" fontAlgn="base" hangingPunct="1">
        <a:spcBef>
          <a:spcPct val="20000"/>
        </a:spcBef>
        <a:spcAft>
          <a:spcPct val="0"/>
        </a:spcAft>
        <a:buChar char="–"/>
        <a:defRPr sz="3259">
          <a:solidFill>
            <a:schemeClr val="tx1"/>
          </a:solidFill>
          <a:latin typeface="Calibri"/>
          <a:ea typeface="Times New Roman" charset="0"/>
          <a:cs typeface="Calibri"/>
        </a:defRPr>
      </a:lvl4pPr>
      <a:lvl5pPr marL="3048038" indent="-338671" algn="l" rtl="0" eaLnBrk="1" fontAlgn="base" hangingPunct="1">
        <a:spcBef>
          <a:spcPct val="20000"/>
        </a:spcBef>
        <a:spcAft>
          <a:spcPct val="0"/>
        </a:spcAft>
        <a:buChar char="»"/>
        <a:defRPr sz="2963">
          <a:solidFill>
            <a:schemeClr val="tx1"/>
          </a:solidFill>
          <a:latin typeface="Calibri"/>
          <a:ea typeface="Times New Roman" charset="0"/>
          <a:cs typeface="Calibri"/>
        </a:defRPr>
      </a:lvl5pPr>
      <a:lvl6pPr marL="3725380" indent="-338671" algn="l" rtl="0" eaLnBrk="1" fontAlgn="base" hangingPunct="1">
        <a:spcBef>
          <a:spcPct val="20000"/>
        </a:spcBef>
        <a:spcAft>
          <a:spcPct val="0"/>
        </a:spcAft>
        <a:buChar char="»"/>
        <a:defRPr sz="2963">
          <a:solidFill>
            <a:schemeClr val="tx1"/>
          </a:solidFill>
          <a:latin typeface="+mn-lt"/>
          <a:ea typeface="Times New Roman" charset="0"/>
          <a:cs typeface="+mn-cs"/>
        </a:defRPr>
      </a:lvl6pPr>
      <a:lvl7pPr marL="4402722" indent="-338671" algn="l" rtl="0" eaLnBrk="1" fontAlgn="base" hangingPunct="1">
        <a:spcBef>
          <a:spcPct val="20000"/>
        </a:spcBef>
        <a:spcAft>
          <a:spcPct val="0"/>
        </a:spcAft>
        <a:buChar char="»"/>
        <a:defRPr sz="2963">
          <a:solidFill>
            <a:schemeClr val="tx1"/>
          </a:solidFill>
          <a:latin typeface="+mn-lt"/>
          <a:ea typeface="Times New Roman" charset="0"/>
          <a:cs typeface="+mn-cs"/>
        </a:defRPr>
      </a:lvl7pPr>
      <a:lvl8pPr marL="5080064" indent="-338671" algn="l" rtl="0" eaLnBrk="1" fontAlgn="base" hangingPunct="1">
        <a:spcBef>
          <a:spcPct val="20000"/>
        </a:spcBef>
        <a:spcAft>
          <a:spcPct val="0"/>
        </a:spcAft>
        <a:buChar char="»"/>
        <a:defRPr sz="2963">
          <a:solidFill>
            <a:schemeClr val="tx1"/>
          </a:solidFill>
          <a:latin typeface="+mn-lt"/>
          <a:ea typeface="Times New Roman" charset="0"/>
          <a:cs typeface="+mn-cs"/>
        </a:defRPr>
      </a:lvl8pPr>
      <a:lvl9pPr marL="5757405" indent="-338671" algn="l" rtl="0" eaLnBrk="1" fontAlgn="base" hangingPunct="1">
        <a:spcBef>
          <a:spcPct val="20000"/>
        </a:spcBef>
        <a:spcAft>
          <a:spcPct val="0"/>
        </a:spcAft>
        <a:buChar char="»"/>
        <a:defRPr sz="2963">
          <a:solidFill>
            <a:schemeClr val="tx1"/>
          </a:solidFill>
          <a:latin typeface="+mn-lt"/>
          <a:ea typeface="Times New Roman" charset="0"/>
          <a:cs typeface="+mn-cs"/>
        </a:defRPr>
      </a:lvl9pPr>
    </p:bodyStyle>
    <p:otherStyle>
      <a:defPPr>
        <a:defRPr lang="fr-FR"/>
      </a:defPPr>
      <a:lvl1pPr marL="0" algn="l" defTabSz="677342" rtl="0" eaLnBrk="1" latinLnBrk="0" hangingPunct="1">
        <a:defRPr sz="2667" kern="1200">
          <a:solidFill>
            <a:schemeClr val="tx1"/>
          </a:solidFill>
          <a:latin typeface="+mn-lt"/>
          <a:ea typeface="+mn-ea"/>
          <a:cs typeface="+mn-cs"/>
        </a:defRPr>
      </a:lvl1pPr>
      <a:lvl2pPr marL="677342" algn="l" defTabSz="677342" rtl="0" eaLnBrk="1" latinLnBrk="0" hangingPunct="1">
        <a:defRPr sz="2667" kern="1200">
          <a:solidFill>
            <a:schemeClr val="tx1"/>
          </a:solidFill>
          <a:latin typeface="+mn-lt"/>
          <a:ea typeface="+mn-ea"/>
          <a:cs typeface="+mn-cs"/>
        </a:defRPr>
      </a:lvl2pPr>
      <a:lvl3pPr marL="1354684" algn="l" defTabSz="677342" rtl="0" eaLnBrk="1" latinLnBrk="0" hangingPunct="1">
        <a:defRPr sz="2667" kern="1200">
          <a:solidFill>
            <a:schemeClr val="tx1"/>
          </a:solidFill>
          <a:latin typeface="+mn-lt"/>
          <a:ea typeface="+mn-ea"/>
          <a:cs typeface="+mn-cs"/>
        </a:defRPr>
      </a:lvl3pPr>
      <a:lvl4pPr marL="2032025" algn="l" defTabSz="677342" rtl="0" eaLnBrk="1" latinLnBrk="0" hangingPunct="1">
        <a:defRPr sz="2667" kern="1200">
          <a:solidFill>
            <a:schemeClr val="tx1"/>
          </a:solidFill>
          <a:latin typeface="+mn-lt"/>
          <a:ea typeface="+mn-ea"/>
          <a:cs typeface="+mn-cs"/>
        </a:defRPr>
      </a:lvl4pPr>
      <a:lvl5pPr marL="2709367" algn="l" defTabSz="677342" rtl="0" eaLnBrk="1" latinLnBrk="0" hangingPunct="1">
        <a:defRPr sz="2667" kern="1200">
          <a:solidFill>
            <a:schemeClr val="tx1"/>
          </a:solidFill>
          <a:latin typeface="+mn-lt"/>
          <a:ea typeface="+mn-ea"/>
          <a:cs typeface="+mn-cs"/>
        </a:defRPr>
      </a:lvl5pPr>
      <a:lvl6pPr marL="3386709" algn="l" defTabSz="677342" rtl="0" eaLnBrk="1" latinLnBrk="0" hangingPunct="1">
        <a:defRPr sz="2667" kern="1200">
          <a:solidFill>
            <a:schemeClr val="tx1"/>
          </a:solidFill>
          <a:latin typeface="+mn-lt"/>
          <a:ea typeface="+mn-ea"/>
          <a:cs typeface="+mn-cs"/>
        </a:defRPr>
      </a:lvl6pPr>
      <a:lvl7pPr marL="4064051" algn="l" defTabSz="677342" rtl="0" eaLnBrk="1" latinLnBrk="0" hangingPunct="1">
        <a:defRPr sz="2667" kern="1200">
          <a:solidFill>
            <a:schemeClr val="tx1"/>
          </a:solidFill>
          <a:latin typeface="+mn-lt"/>
          <a:ea typeface="+mn-ea"/>
          <a:cs typeface="+mn-cs"/>
        </a:defRPr>
      </a:lvl7pPr>
      <a:lvl8pPr marL="4741393" algn="l" defTabSz="677342" rtl="0" eaLnBrk="1" latinLnBrk="0" hangingPunct="1">
        <a:defRPr sz="2667" kern="1200">
          <a:solidFill>
            <a:schemeClr val="tx1"/>
          </a:solidFill>
          <a:latin typeface="+mn-lt"/>
          <a:ea typeface="+mn-ea"/>
          <a:cs typeface="+mn-cs"/>
        </a:defRPr>
      </a:lvl8pPr>
      <a:lvl9pPr marL="5418734" algn="l" defTabSz="677342" rtl="0" eaLnBrk="1" latinLnBrk="0" hangingPunct="1">
        <a:defRPr sz="26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45.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334D7-B217-4F6C-9395-94B021D9B1AE}"/>
              </a:ext>
            </a:extLst>
          </p:cNvPr>
          <p:cNvSpPr>
            <a:spLocks noGrp="1"/>
          </p:cNvSpPr>
          <p:nvPr>
            <p:ph type="title"/>
          </p:nvPr>
        </p:nvSpPr>
        <p:spPr>
          <a:xfrm>
            <a:off x="594190" y="1479600"/>
            <a:ext cx="16826033" cy="1080120"/>
          </a:xfrm>
        </p:spPr>
        <p:txBody>
          <a:bodyPr/>
          <a:lstStyle/>
          <a:p>
            <a:r>
              <a:rPr lang="fr-CH" sz="11500" dirty="0"/>
              <a:t>BIENVENUE</a:t>
            </a:r>
          </a:p>
        </p:txBody>
      </p:sp>
      <p:sp>
        <p:nvSpPr>
          <p:cNvPr id="3" name="Title 1">
            <a:extLst>
              <a:ext uri="{FF2B5EF4-FFF2-40B4-BE49-F238E27FC236}">
                <a16:creationId xmlns:a16="http://schemas.microsoft.com/office/drawing/2014/main" id="{06BB9C82-0BA7-EE4C-8767-822152EC8640}"/>
              </a:ext>
            </a:extLst>
          </p:cNvPr>
          <p:cNvSpPr txBox="1">
            <a:spLocks/>
          </p:cNvSpPr>
          <p:nvPr/>
        </p:nvSpPr>
        <p:spPr>
          <a:xfrm>
            <a:off x="594190" y="5440040"/>
            <a:ext cx="14833816" cy="1313873"/>
          </a:xfrm>
          <a:prstGeom prst="rect">
            <a:avLst/>
          </a:prstGeom>
        </p:spPr>
        <p:txBody>
          <a:bodyPr/>
          <a:lstStyle>
            <a:lvl1pPr algn="l" defTabSz="914400" rtl="0" eaLnBrk="1" latinLnBrk="0" hangingPunct="1">
              <a:lnSpc>
                <a:spcPct val="90000"/>
              </a:lnSpc>
              <a:spcBef>
                <a:spcPct val="0"/>
              </a:spcBef>
              <a:buNone/>
              <a:defRPr sz="4500" b="1" i="0" kern="1200" cap="none" baseline="0">
                <a:solidFill>
                  <a:schemeClr val="bg1"/>
                </a:solidFill>
                <a:latin typeface="Arial"/>
                <a:ea typeface="+mj-ea"/>
                <a:cs typeface="Arial"/>
              </a:defRPr>
            </a:lvl1pPr>
          </a:lstStyle>
          <a:p>
            <a:r>
              <a:rPr lang="fr-CH" dirty="0" err="1"/>
              <a:t>MScBA</a:t>
            </a:r>
            <a:r>
              <a:rPr lang="fr-CH" dirty="0"/>
              <a:t> MSI – Business Analyse</a:t>
            </a:r>
          </a:p>
        </p:txBody>
      </p:sp>
      <p:sp>
        <p:nvSpPr>
          <p:cNvPr id="8" name="Text Placeholder 10">
            <a:extLst>
              <a:ext uri="{FF2B5EF4-FFF2-40B4-BE49-F238E27FC236}">
                <a16:creationId xmlns:a16="http://schemas.microsoft.com/office/drawing/2014/main" id="{1CC270E3-0286-C997-D3CE-27FB3D8408ED}"/>
              </a:ext>
            </a:extLst>
          </p:cNvPr>
          <p:cNvSpPr txBox="1">
            <a:spLocks/>
          </p:cNvSpPr>
          <p:nvPr/>
        </p:nvSpPr>
        <p:spPr>
          <a:xfrm>
            <a:off x="621801" y="6220513"/>
            <a:ext cx="15180324" cy="533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sz="4500" b="1" dirty="0">
                <a:solidFill>
                  <a:schemeClr val="bg1"/>
                </a:solidFill>
                <a:latin typeface="Arial"/>
                <a:ea typeface="+mj-ea"/>
                <a:cs typeface="Arial"/>
              </a:rPr>
              <a:t>Emmanuel </a:t>
            </a:r>
            <a:r>
              <a:rPr lang="fr-CH" sz="4500" b="1" dirty="0" err="1">
                <a:solidFill>
                  <a:schemeClr val="bg1"/>
                </a:solidFill>
                <a:latin typeface="Arial"/>
                <a:ea typeface="+mj-ea"/>
                <a:cs typeface="Arial"/>
              </a:rPr>
              <a:t>Fragniere</a:t>
            </a:r>
            <a:r>
              <a:rPr lang="fr-CH" sz="4500" b="1" dirty="0">
                <a:solidFill>
                  <a:schemeClr val="bg1"/>
                </a:solidFill>
                <a:latin typeface="Arial"/>
                <a:ea typeface="+mj-ea"/>
                <a:cs typeface="Arial"/>
              </a:rPr>
              <a:t>, Sokhn Maria, Prof. HES </a:t>
            </a:r>
          </a:p>
        </p:txBody>
      </p:sp>
    </p:spTree>
    <p:extLst>
      <p:ext uri="{BB962C8B-B14F-4D97-AF65-F5344CB8AC3E}">
        <p14:creationId xmlns:p14="http://schemas.microsoft.com/office/powerpoint/2010/main" val="89469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4269332" y="-2348089"/>
            <a:ext cx="5779911" cy="5779911"/>
          </a:xfrm>
          <a:prstGeom prst="ellipse">
            <a:avLst/>
          </a:prstGeom>
          <a:solidFill>
            <a:srgbClr val="FBE3DC">
              <a:alpha val="60000"/>
            </a:srgbClr>
          </a:solidFill>
          <a:ln/>
        </p:spPr>
        <p:txBody>
          <a:bodyPr/>
          <a:lstStyle/>
          <a:p>
            <a:endParaRPr lang="en-CH" sz="3556"/>
          </a:p>
        </p:txBody>
      </p:sp>
      <p:sp>
        <p:nvSpPr>
          <p:cNvPr id="3" name="Text 1"/>
          <p:cNvSpPr txBox="1"/>
          <p:nvPr/>
        </p:nvSpPr>
        <p:spPr>
          <a:xfrm>
            <a:off x="903287" y="722489"/>
            <a:ext cx="12643556" cy="1083733"/>
          </a:xfrm>
          <a:prstGeom prst="rect">
            <a:avLst/>
          </a:prstGeom>
          <a:noFill/>
          <a:ln/>
        </p:spPr>
        <p:txBody>
          <a:bodyPr wrap="square" lIns="0" tIns="0" rIns="0" bIns="0" rtlCol="0" anchor="ctr"/>
          <a:lstStyle/>
          <a:p>
            <a:r>
              <a:rPr lang="en-US" sz="7111" b="1" dirty="0">
                <a:solidFill>
                  <a:srgbClr val="2B2B2B"/>
                </a:solidFill>
                <a:latin typeface="Cambria" pitchFamily="34" charset="0"/>
                <a:ea typeface="Cambria" pitchFamily="34" charset="-122"/>
                <a:cs typeface="Cambria" pitchFamily="34" charset="-120"/>
              </a:rPr>
              <a:t>Business Analysis</a:t>
            </a:r>
            <a:endParaRPr lang="en-US" sz="7111" dirty="0"/>
          </a:p>
        </p:txBody>
      </p:sp>
      <p:sp>
        <p:nvSpPr>
          <p:cNvPr id="5" name="Shape 3"/>
          <p:cNvSpPr/>
          <p:nvPr/>
        </p:nvSpPr>
        <p:spPr>
          <a:xfrm>
            <a:off x="2393420" y="2980266"/>
            <a:ext cx="2077156" cy="2077156"/>
          </a:xfrm>
          <a:prstGeom prst="ellipse">
            <a:avLst/>
          </a:prstGeom>
          <a:solidFill>
            <a:srgbClr val="FBE3DC"/>
          </a:solidFill>
          <a:ln/>
        </p:spPr>
        <p:txBody>
          <a:bodyPr/>
          <a:lstStyle/>
          <a:p>
            <a:endParaRPr lang="en-CH" sz="3556"/>
          </a:p>
        </p:txBody>
      </p:sp>
      <p:pic>
        <p:nvPicPr>
          <p:cNvPr id="6" name="Image 0" descr="preencoded.png"/>
          <p:cNvPicPr>
            <a:picLocks noChangeAspect="1"/>
          </p:cNvPicPr>
          <p:nvPr/>
        </p:nvPicPr>
        <p:blipFill>
          <a:blip r:embed="rId3"/>
          <a:stretch>
            <a:fillRect/>
          </a:stretch>
        </p:blipFill>
        <p:spPr>
          <a:xfrm>
            <a:off x="2926256" y="3513102"/>
            <a:ext cx="1011484" cy="1011484"/>
          </a:xfrm>
          <a:prstGeom prst="rect">
            <a:avLst/>
          </a:prstGeom>
        </p:spPr>
      </p:pic>
      <p:pic>
        <p:nvPicPr>
          <p:cNvPr id="7" name="Image 1" descr="preencoded.png"/>
          <p:cNvPicPr>
            <a:picLocks noChangeAspect="1"/>
          </p:cNvPicPr>
          <p:nvPr/>
        </p:nvPicPr>
        <p:blipFill>
          <a:blip r:embed="rId4"/>
          <a:stretch>
            <a:fillRect/>
          </a:stretch>
        </p:blipFill>
        <p:spPr>
          <a:xfrm>
            <a:off x="5870398" y="3657600"/>
            <a:ext cx="722489" cy="722489"/>
          </a:xfrm>
          <a:prstGeom prst="rect">
            <a:avLst/>
          </a:prstGeom>
        </p:spPr>
      </p:pic>
      <p:sp>
        <p:nvSpPr>
          <p:cNvPr id="8" name="Text 4"/>
          <p:cNvSpPr txBox="1"/>
          <p:nvPr/>
        </p:nvSpPr>
        <p:spPr>
          <a:xfrm>
            <a:off x="903287" y="5418667"/>
            <a:ext cx="5057422" cy="812800"/>
          </a:xfrm>
          <a:prstGeom prst="rect">
            <a:avLst/>
          </a:prstGeom>
          <a:noFill/>
          <a:ln/>
        </p:spPr>
        <p:txBody>
          <a:bodyPr wrap="square" lIns="0" tIns="0" rIns="0" bIns="0" rtlCol="0" anchor="ctr"/>
          <a:lstStyle/>
          <a:p>
            <a:pPr algn="ctr"/>
            <a:r>
              <a:rPr lang="en-US" sz="3951" b="1" dirty="0">
                <a:solidFill>
                  <a:srgbClr val="2B2B2B"/>
                </a:solidFill>
                <a:latin typeface="Cambria" pitchFamily="34" charset="0"/>
                <a:ea typeface="Cambria" pitchFamily="34" charset="-122"/>
                <a:cs typeface="Cambria" pitchFamily="34" charset="-120"/>
              </a:rPr>
              <a:t>Quoi ?</a:t>
            </a:r>
            <a:endParaRPr lang="en-US" sz="3951" dirty="0"/>
          </a:p>
        </p:txBody>
      </p:sp>
      <p:sp>
        <p:nvSpPr>
          <p:cNvPr id="9" name="Text 5"/>
          <p:cNvSpPr txBox="1"/>
          <p:nvPr/>
        </p:nvSpPr>
        <p:spPr>
          <a:xfrm>
            <a:off x="1083909" y="6285653"/>
            <a:ext cx="4696178" cy="903111"/>
          </a:xfrm>
          <a:prstGeom prst="rect">
            <a:avLst/>
          </a:prstGeom>
          <a:noFill/>
          <a:ln/>
        </p:spPr>
        <p:txBody>
          <a:bodyPr wrap="square" lIns="0" tIns="0" rIns="0" bIns="0" rtlCol="0" anchor="t"/>
          <a:lstStyle/>
          <a:p>
            <a:pPr algn="ctr"/>
            <a:r>
              <a:rPr lang="en-US" sz="2370" dirty="0">
                <a:solidFill>
                  <a:srgbClr val="6B6B6B"/>
                </a:solidFill>
                <a:latin typeface="Calibri" pitchFamily="34" charset="0"/>
                <a:ea typeface="Calibri" pitchFamily="34" charset="-122"/>
                <a:cs typeface="Calibri" pitchFamily="34" charset="-120"/>
              </a:rPr>
              <a:t>Relier les besoins du business aux bonnes solutions</a:t>
            </a:r>
            <a:endParaRPr lang="en-US" sz="2370" dirty="0"/>
          </a:p>
        </p:txBody>
      </p:sp>
      <p:sp>
        <p:nvSpPr>
          <p:cNvPr id="10" name="Shape 6"/>
          <p:cNvSpPr/>
          <p:nvPr/>
        </p:nvSpPr>
        <p:spPr>
          <a:xfrm>
            <a:off x="1116421" y="7459698"/>
            <a:ext cx="1365503" cy="541867"/>
          </a:xfrm>
          <a:prstGeom prst="roundRect">
            <a:avLst>
              <a:gd name="adj" fmla="val 50000"/>
            </a:avLst>
          </a:prstGeom>
          <a:solidFill>
            <a:srgbClr val="F3F3F3"/>
          </a:solidFill>
          <a:ln/>
        </p:spPr>
        <p:txBody>
          <a:bodyPr/>
          <a:lstStyle/>
          <a:p>
            <a:endParaRPr lang="en-CH" sz="3556"/>
          </a:p>
        </p:txBody>
      </p:sp>
      <p:sp>
        <p:nvSpPr>
          <p:cNvPr id="11" name="Text 7"/>
          <p:cNvSpPr txBox="1"/>
          <p:nvPr/>
        </p:nvSpPr>
        <p:spPr>
          <a:xfrm>
            <a:off x="1116421" y="7459698"/>
            <a:ext cx="1365503" cy="541867"/>
          </a:xfrm>
          <a:prstGeom prst="rect">
            <a:avLst/>
          </a:prstGeom>
          <a:noFill/>
          <a:ln/>
        </p:spPr>
        <p:txBody>
          <a:bodyPr wrap="square" lIns="0" tIns="0" rIns="0" bIns="0" rtlCol="0" anchor="ctr"/>
          <a:lstStyle/>
          <a:p>
            <a:pPr algn="ctr"/>
            <a:r>
              <a:rPr lang="en-US" sz="1975" b="1" dirty="0">
                <a:solidFill>
                  <a:srgbClr val="2B2B2B"/>
                </a:solidFill>
                <a:latin typeface="Calibri" pitchFamily="34" charset="0"/>
                <a:ea typeface="Calibri" pitchFamily="34" charset="-122"/>
                <a:cs typeface="Calibri" pitchFamily="34" charset="-120"/>
              </a:rPr>
              <a:t>Besoins</a:t>
            </a:r>
            <a:endParaRPr lang="en-US" sz="1975" dirty="0"/>
          </a:p>
        </p:txBody>
      </p:sp>
      <p:sp>
        <p:nvSpPr>
          <p:cNvPr id="12" name="Shape 8"/>
          <p:cNvSpPr/>
          <p:nvPr/>
        </p:nvSpPr>
        <p:spPr>
          <a:xfrm>
            <a:off x="2626425" y="7459698"/>
            <a:ext cx="1611151" cy="541867"/>
          </a:xfrm>
          <a:prstGeom prst="roundRect">
            <a:avLst>
              <a:gd name="adj" fmla="val 50000"/>
            </a:avLst>
          </a:prstGeom>
          <a:solidFill>
            <a:srgbClr val="F3F3F3"/>
          </a:solidFill>
          <a:ln/>
        </p:spPr>
        <p:txBody>
          <a:bodyPr/>
          <a:lstStyle/>
          <a:p>
            <a:endParaRPr lang="en-CH" sz="3556"/>
          </a:p>
        </p:txBody>
      </p:sp>
      <p:sp>
        <p:nvSpPr>
          <p:cNvPr id="13" name="Text 9"/>
          <p:cNvSpPr txBox="1"/>
          <p:nvPr/>
        </p:nvSpPr>
        <p:spPr>
          <a:xfrm>
            <a:off x="2626425" y="7459698"/>
            <a:ext cx="1611151" cy="541867"/>
          </a:xfrm>
          <a:prstGeom prst="rect">
            <a:avLst/>
          </a:prstGeom>
          <a:noFill/>
          <a:ln/>
        </p:spPr>
        <p:txBody>
          <a:bodyPr wrap="square" lIns="0" tIns="0" rIns="0" bIns="0" rtlCol="0" anchor="ctr"/>
          <a:lstStyle/>
          <a:p>
            <a:pPr algn="ctr"/>
            <a:r>
              <a:rPr lang="en-US" sz="1975" b="1" dirty="0">
                <a:solidFill>
                  <a:srgbClr val="2B2B2B"/>
                </a:solidFill>
                <a:latin typeface="Calibri" pitchFamily="34" charset="0"/>
                <a:ea typeface="Calibri" pitchFamily="34" charset="-122"/>
                <a:cs typeface="Calibri" pitchFamily="34" charset="-120"/>
              </a:rPr>
              <a:t>Processus</a:t>
            </a:r>
            <a:endParaRPr lang="en-US" sz="1975" dirty="0"/>
          </a:p>
        </p:txBody>
      </p:sp>
      <p:sp>
        <p:nvSpPr>
          <p:cNvPr id="14" name="Shape 10"/>
          <p:cNvSpPr/>
          <p:nvPr/>
        </p:nvSpPr>
        <p:spPr>
          <a:xfrm>
            <a:off x="4382070" y="7459698"/>
            <a:ext cx="1365503" cy="541867"/>
          </a:xfrm>
          <a:prstGeom prst="roundRect">
            <a:avLst>
              <a:gd name="adj" fmla="val 50000"/>
            </a:avLst>
          </a:prstGeom>
          <a:solidFill>
            <a:srgbClr val="F3F3F3"/>
          </a:solidFill>
          <a:ln/>
        </p:spPr>
        <p:txBody>
          <a:bodyPr/>
          <a:lstStyle/>
          <a:p>
            <a:endParaRPr lang="en-CH" sz="3556"/>
          </a:p>
        </p:txBody>
      </p:sp>
      <p:sp>
        <p:nvSpPr>
          <p:cNvPr id="15" name="Text 11"/>
          <p:cNvSpPr txBox="1"/>
          <p:nvPr/>
        </p:nvSpPr>
        <p:spPr>
          <a:xfrm>
            <a:off x="4382070" y="7459698"/>
            <a:ext cx="1365503" cy="541867"/>
          </a:xfrm>
          <a:prstGeom prst="rect">
            <a:avLst/>
          </a:prstGeom>
          <a:noFill/>
          <a:ln/>
        </p:spPr>
        <p:txBody>
          <a:bodyPr wrap="square" lIns="0" tIns="0" rIns="0" bIns="0" rtlCol="0" anchor="ctr"/>
          <a:lstStyle/>
          <a:p>
            <a:pPr algn="ctr"/>
            <a:r>
              <a:rPr lang="en-US" sz="1975" b="1" dirty="0">
                <a:solidFill>
                  <a:srgbClr val="2B2B2B"/>
                </a:solidFill>
                <a:latin typeface="Calibri" pitchFamily="34" charset="0"/>
                <a:ea typeface="Calibri" pitchFamily="34" charset="-122"/>
                <a:cs typeface="Calibri" pitchFamily="34" charset="-120"/>
              </a:rPr>
              <a:t>Données</a:t>
            </a:r>
            <a:endParaRPr lang="en-US" sz="1975" dirty="0"/>
          </a:p>
        </p:txBody>
      </p:sp>
      <p:sp>
        <p:nvSpPr>
          <p:cNvPr id="16" name="Shape 12"/>
          <p:cNvSpPr/>
          <p:nvPr/>
        </p:nvSpPr>
        <p:spPr>
          <a:xfrm>
            <a:off x="7992709" y="2980266"/>
            <a:ext cx="2077156" cy="2077156"/>
          </a:xfrm>
          <a:prstGeom prst="ellipse">
            <a:avLst/>
          </a:prstGeom>
          <a:solidFill>
            <a:srgbClr val="FBE3DC"/>
          </a:solidFill>
          <a:ln/>
        </p:spPr>
        <p:txBody>
          <a:bodyPr/>
          <a:lstStyle/>
          <a:p>
            <a:endParaRPr lang="en-CH" sz="3556"/>
          </a:p>
        </p:txBody>
      </p:sp>
      <p:pic>
        <p:nvPicPr>
          <p:cNvPr id="17" name="Image 2" descr="preencoded.png"/>
          <p:cNvPicPr>
            <a:picLocks noChangeAspect="1"/>
          </p:cNvPicPr>
          <p:nvPr/>
        </p:nvPicPr>
        <p:blipFill>
          <a:blip r:embed="rId5"/>
          <a:stretch>
            <a:fillRect/>
          </a:stretch>
        </p:blipFill>
        <p:spPr>
          <a:xfrm>
            <a:off x="8525545" y="3513102"/>
            <a:ext cx="1011484" cy="1011484"/>
          </a:xfrm>
          <a:prstGeom prst="rect">
            <a:avLst/>
          </a:prstGeom>
        </p:spPr>
      </p:pic>
      <p:pic>
        <p:nvPicPr>
          <p:cNvPr id="18" name="Image 3" descr="preencoded.png"/>
          <p:cNvPicPr>
            <a:picLocks noChangeAspect="1"/>
          </p:cNvPicPr>
          <p:nvPr/>
        </p:nvPicPr>
        <p:blipFill>
          <a:blip r:embed="rId4"/>
          <a:stretch>
            <a:fillRect/>
          </a:stretch>
        </p:blipFill>
        <p:spPr>
          <a:xfrm>
            <a:off x="11469687" y="3657600"/>
            <a:ext cx="722489" cy="722489"/>
          </a:xfrm>
          <a:prstGeom prst="rect">
            <a:avLst/>
          </a:prstGeom>
        </p:spPr>
      </p:pic>
      <p:sp>
        <p:nvSpPr>
          <p:cNvPr id="19" name="Text 13"/>
          <p:cNvSpPr txBox="1"/>
          <p:nvPr/>
        </p:nvSpPr>
        <p:spPr>
          <a:xfrm>
            <a:off x="6502576" y="5418667"/>
            <a:ext cx="5057422" cy="812800"/>
          </a:xfrm>
          <a:prstGeom prst="rect">
            <a:avLst/>
          </a:prstGeom>
          <a:noFill/>
          <a:ln/>
        </p:spPr>
        <p:txBody>
          <a:bodyPr wrap="square" lIns="0" tIns="0" rIns="0" bIns="0" rtlCol="0" anchor="ctr"/>
          <a:lstStyle/>
          <a:p>
            <a:pPr algn="ctr"/>
            <a:r>
              <a:rPr lang="en-US" sz="3951" b="1" dirty="0">
                <a:solidFill>
                  <a:srgbClr val="2B2B2B"/>
                </a:solidFill>
                <a:latin typeface="Cambria" pitchFamily="34" charset="0"/>
                <a:ea typeface="Cambria" pitchFamily="34" charset="-122"/>
                <a:cs typeface="Cambria" pitchFamily="34" charset="-120"/>
              </a:rPr>
              <a:t>Pourquoi ?</a:t>
            </a:r>
            <a:endParaRPr lang="en-US" sz="3951" dirty="0"/>
          </a:p>
        </p:txBody>
      </p:sp>
      <p:sp>
        <p:nvSpPr>
          <p:cNvPr id="20" name="Text 14"/>
          <p:cNvSpPr txBox="1"/>
          <p:nvPr/>
        </p:nvSpPr>
        <p:spPr>
          <a:xfrm>
            <a:off x="6683198" y="6285653"/>
            <a:ext cx="4696178" cy="903111"/>
          </a:xfrm>
          <a:prstGeom prst="rect">
            <a:avLst/>
          </a:prstGeom>
          <a:noFill/>
          <a:ln/>
        </p:spPr>
        <p:txBody>
          <a:bodyPr wrap="square" lIns="0" tIns="0" rIns="0" bIns="0" rtlCol="0" anchor="t"/>
          <a:lstStyle/>
          <a:p>
            <a:pPr algn="ctr"/>
            <a:r>
              <a:rPr lang="en-US" sz="2370" dirty="0">
                <a:solidFill>
                  <a:srgbClr val="6B6B6B"/>
                </a:solidFill>
                <a:latin typeface="Calibri" pitchFamily="34" charset="0"/>
                <a:ea typeface="Calibri" pitchFamily="34" charset="-122"/>
                <a:cs typeface="Calibri" pitchFamily="34" charset="-120"/>
              </a:rPr>
              <a:t>Des projets qui créent de la valeur</a:t>
            </a:r>
            <a:endParaRPr lang="en-US" sz="2370" dirty="0"/>
          </a:p>
        </p:txBody>
      </p:sp>
      <p:sp>
        <p:nvSpPr>
          <p:cNvPr id="21" name="Shape 15"/>
          <p:cNvSpPr/>
          <p:nvPr/>
        </p:nvSpPr>
        <p:spPr>
          <a:xfrm>
            <a:off x="6592887" y="7459698"/>
            <a:ext cx="1733973" cy="541867"/>
          </a:xfrm>
          <a:prstGeom prst="roundRect">
            <a:avLst>
              <a:gd name="adj" fmla="val 50000"/>
            </a:avLst>
          </a:prstGeom>
          <a:solidFill>
            <a:srgbClr val="F3F3F3"/>
          </a:solidFill>
          <a:ln/>
        </p:spPr>
        <p:txBody>
          <a:bodyPr/>
          <a:lstStyle/>
          <a:p>
            <a:endParaRPr lang="en-CH" sz="3556"/>
          </a:p>
        </p:txBody>
      </p:sp>
      <p:sp>
        <p:nvSpPr>
          <p:cNvPr id="22" name="Text 16"/>
          <p:cNvSpPr txBox="1"/>
          <p:nvPr/>
        </p:nvSpPr>
        <p:spPr>
          <a:xfrm>
            <a:off x="6592887" y="7459698"/>
            <a:ext cx="1733973" cy="541867"/>
          </a:xfrm>
          <a:prstGeom prst="rect">
            <a:avLst/>
          </a:prstGeom>
          <a:noFill/>
          <a:ln/>
        </p:spPr>
        <p:txBody>
          <a:bodyPr wrap="square" lIns="0" tIns="0" rIns="0" bIns="0" rtlCol="0" anchor="ctr"/>
          <a:lstStyle/>
          <a:p>
            <a:pPr algn="ctr"/>
            <a:r>
              <a:rPr lang="en-US" sz="1975" b="1" dirty="0">
                <a:solidFill>
                  <a:srgbClr val="2B2B2B"/>
                </a:solidFill>
                <a:latin typeface="Calibri" pitchFamily="34" charset="0"/>
                <a:ea typeface="Calibri" pitchFamily="34" charset="-122"/>
                <a:cs typeface="Calibri" pitchFamily="34" charset="-120"/>
              </a:rPr>
              <a:t>Alignement</a:t>
            </a:r>
            <a:endParaRPr lang="en-US" sz="1975" dirty="0"/>
          </a:p>
        </p:txBody>
      </p:sp>
      <p:sp>
        <p:nvSpPr>
          <p:cNvPr id="23" name="Shape 17"/>
          <p:cNvSpPr/>
          <p:nvPr/>
        </p:nvSpPr>
        <p:spPr>
          <a:xfrm>
            <a:off x="8471358" y="7459698"/>
            <a:ext cx="1488328" cy="541867"/>
          </a:xfrm>
          <a:prstGeom prst="roundRect">
            <a:avLst>
              <a:gd name="adj" fmla="val 50000"/>
            </a:avLst>
          </a:prstGeom>
          <a:solidFill>
            <a:srgbClr val="F3F3F3"/>
          </a:solidFill>
          <a:ln/>
        </p:spPr>
        <p:txBody>
          <a:bodyPr/>
          <a:lstStyle/>
          <a:p>
            <a:endParaRPr lang="en-CH" sz="3556"/>
          </a:p>
        </p:txBody>
      </p:sp>
      <p:sp>
        <p:nvSpPr>
          <p:cNvPr id="24" name="Text 18"/>
          <p:cNvSpPr txBox="1"/>
          <p:nvPr/>
        </p:nvSpPr>
        <p:spPr>
          <a:xfrm>
            <a:off x="8471358" y="7459698"/>
            <a:ext cx="1488328" cy="541867"/>
          </a:xfrm>
          <a:prstGeom prst="rect">
            <a:avLst/>
          </a:prstGeom>
          <a:noFill/>
          <a:ln/>
        </p:spPr>
        <p:txBody>
          <a:bodyPr wrap="square" lIns="0" tIns="0" rIns="0" bIns="0" rtlCol="0" anchor="ctr"/>
          <a:lstStyle/>
          <a:p>
            <a:pPr algn="ctr"/>
            <a:r>
              <a:rPr lang="en-US" sz="1975" b="1" dirty="0">
                <a:solidFill>
                  <a:srgbClr val="2B2B2B"/>
                </a:solidFill>
                <a:latin typeface="Calibri" pitchFamily="34" charset="0"/>
                <a:ea typeface="Calibri" pitchFamily="34" charset="-122"/>
                <a:cs typeface="Calibri" pitchFamily="34" charset="-120"/>
              </a:rPr>
              <a:t>Décision</a:t>
            </a:r>
            <a:endParaRPr lang="en-US" sz="1975" dirty="0"/>
          </a:p>
        </p:txBody>
      </p:sp>
      <p:sp>
        <p:nvSpPr>
          <p:cNvPr id="25" name="Shape 19"/>
          <p:cNvSpPr/>
          <p:nvPr/>
        </p:nvSpPr>
        <p:spPr>
          <a:xfrm>
            <a:off x="10104184" y="7459698"/>
            <a:ext cx="1365503" cy="541867"/>
          </a:xfrm>
          <a:prstGeom prst="roundRect">
            <a:avLst>
              <a:gd name="adj" fmla="val 50000"/>
            </a:avLst>
          </a:prstGeom>
          <a:solidFill>
            <a:srgbClr val="F3F3F3"/>
          </a:solidFill>
          <a:ln/>
        </p:spPr>
        <p:txBody>
          <a:bodyPr/>
          <a:lstStyle/>
          <a:p>
            <a:endParaRPr lang="en-CH" sz="3556"/>
          </a:p>
        </p:txBody>
      </p:sp>
      <p:sp>
        <p:nvSpPr>
          <p:cNvPr id="26" name="Text 20"/>
          <p:cNvSpPr txBox="1"/>
          <p:nvPr/>
        </p:nvSpPr>
        <p:spPr>
          <a:xfrm>
            <a:off x="10104184" y="7459698"/>
            <a:ext cx="1365503" cy="541867"/>
          </a:xfrm>
          <a:prstGeom prst="rect">
            <a:avLst/>
          </a:prstGeom>
          <a:noFill/>
          <a:ln/>
        </p:spPr>
        <p:txBody>
          <a:bodyPr wrap="square" lIns="0" tIns="0" rIns="0" bIns="0" rtlCol="0" anchor="ctr"/>
          <a:lstStyle/>
          <a:p>
            <a:pPr algn="ctr"/>
            <a:r>
              <a:rPr lang="en-US" sz="1975" b="1" dirty="0">
                <a:solidFill>
                  <a:srgbClr val="2B2B2B"/>
                </a:solidFill>
                <a:latin typeface="Calibri" pitchFamily="34" charset="0"/>
                <a:ea typeface="Calibri" pitchFamily="34" charset="-122"/>
                <a:cs typeface="Calibri" pitchFamily="34" charset="-120"/>
              </a:rPr>
              <a:t>Risques</a:t>
            </a:r>
            <a:endParaRPr lang="en-US" sz="1975" dirty="0"/>
          </a:p>
        </p:txBody>
      </p:sp>
      <p:sp>
        <p:nvSpPr>
          <p:cNvPr id="27" name="Shape 21"/>
          <p:cNvSpPr/>
          <p:nvPr/>
        </p:nvSpPr>
        <p:spPr>
          <a:xfrm>
            <a:off x="13591998" y="2980266"/>
            <a:ext cx="2077156" cy="2077156"/>
          </a:xfrm>
          <a:prstGeom prst="ellipse">
            <a:avLst/>
          </a:prstGeom>
          <a:solidFill>
            <a:srgbClr val="D9573B"/>
          </a:solidFill>
          <a:ln/>
        </p:spPr>
        <p:txBody>
          <a:bodyPr/>
          <a:lstStyle/>
          <a:p>
            <a:endParaRPr lang="en-CH" sz="3556"/>
          </a:p>
        </p:txBody>
      </p:sp>
      <p:pic>
        <p:nvPicPr>
          <p:cNvPr id="28" name="Image 4" descr="preencoded.png"/>
          <p:cNvPicPr>
            <a:picLocks noChangeAspect="1"/>
          </p:cNvPicPr>
          <p:nvPr/>
        </p:nvPicPr>
        <p:blipFill>
          <a:blip r:embed="rId6"/>
          <a:stretch>
            <a:fillRect/>
          </a:stretch>
        </p:blipFill>
        <p:spPr>
          <a:xfrm>
            <a:off x="14124834" y="3513102"/>
            <a:ext cx="1011484" cy="1011484"/>
          </a:xfrm>
          <a:prstGeom prst="rect">
            <a:avLst/>
          </a:prstGeom>
        </p:spPr>
      </p:pic>
      <p:sp>
        <p:nvSpPr>
          <p:cNvPr id="29" name="Text 22"/>
          <p:cNvSpPr txBox="1"/>
          <p:nvPr/>
        </p:nvSpPr>
        <p:spPr>
          <a:xfrm>
            <a:off x="12101865" y="5418667"/>
            <a:ext cx="5057422" cy="812800"/>
          </a:xfrm>
          <a:prstGeom prst="rect">
            <a:avLst/>
          </a:prstGeom>
          <a:noFill/>
          <a:ln/>
        </p:spPr>
        <p:txBody>
          <a:bodyPr wrap="square" lIns="0" tIns="0" rIns="0" bIns="0" rtlCol="0" anchor="ctr"/>
          <a:lstStyle/>
          <a:p>
            <a:pPr algn="ctr"/>
            <a:r>
              <a:rPr lang="en-US" sz="3951" b="1" dirty="0">
                <a:solidFill>
                  <a:srgbClr val="D9573B"/>
                </a:solidFill>
                <a:latin typeface="Cambria" pitchFamily="34" charset="0"/>
                <a:ea typeface="Cambria" pitchFamily="34" charset="-122"/>
                <a:cs typeface="Cambria" pitchFamily="34" charset="-120"/>
              </a:rPr>
              <a:t>À l'ère de l'IA</a:t>
            </a:r>
            <a:endParaRPr lang="en-US" sz="3951" dirty="0"/>
          </a:p>
        </p:txBody>
      </p:sp>
      <p:sp>
        <p:nvSpPr>
          <p:cNvPr id="30" name="Text 23"/>
          <p:cNvSpPr txBox="1"/>
          <p:nvPr/>
        </p:nvSpPr>
        <p:spPr>
          <a:xfrm>
            <a:off x="12282487" y="6285653"/>
            <a:ext cx="4696178" cy="903111"/>
          </a:xfrm>
          <a:prstGeom prst="rect">
            <a:avLst/>
          </a:prstGeom>
          <a:noFill/>
          <a:ln/>
        </p:spPr>
        <p:txBody>
          <a:bodyPr wrap="square" lIns="0" tIns="0" rIns="0" bIns="0" rtlCol="0" anchor="t"/>
          <a:lstStyle/>
          <a:p>
            <a:pPr algn="ctr"/>
            <a:r>
              <a:rPr lang="en-US" sz="2370" dirty="0">
                <a:solidFill>
                  <a:srgbClr val="6B6B6B"/>
                </a:solidFill>
                <a:latin typeface="Calibri" pitchFamily="34" charset="0"/>
                <a:ea typeface="Calibri" pitchFamily="34" charset="-122"/>
                <a:cs typeface="Calibri" pitchFamily="34" charset="-120"/>
              </a:rPr>
              <a:t>Plus essentiel que jamais : l'IA exécute, l'analyste oriente</a:t>
            </a:r>
            <a:endParaRPr lang="en-US" sz="2370" dirty="0"/>
          </a:p>
        </p:txBody>
      </p:sp>
      <p:sp>
        <p:nvSpPr>
          <p:cNvPr id="31" name="Shape 24"/>
          <p:cNvSpPr/>
          <p:nvPr/>
        </p:nvSpPr>
        <p:spPr>
          <a:xfrm>
            <a:off x="12192177" y="7459698"/>
            <a:ext cx="1856796" cy="541867"/>
          </a:xfrm>
          <a:prstGeom prst="roundRect">
            <a:avLst>
              <a:gd name="adj" fmla="val 50000"/>
            </a:avLst>
          </a:prstGeom>
          <a:solidFill>
            <a:srgbClr val="FBE3DC"/>
          </a:solidFill>
          <a:ln/>
        </p:spPr>
        <p:txBody>
          <a:bodyPr/>
          <a:lstStyle/>
          <a:p>
            <a:endParaRPr lang="en-CH" sz="3556"/>
          </a:p>
        </p:txBody>
      </p:sp>
      <p:sp>
        <p:nvSpPr>
          <p:cNvPr id="32" name="Text 25"/>
          <p:cNvSpPr txBox="1"/>
          <p:nvPr/>
        </p:nvSpPr>
        <p:spPr>
          <a:xfrm>
            <a:off x="12192177" y="7459698"/>
            <a:ext cx="1856796" cy="541867"/>
          </a:xfrm>
          <a:prstGeom prst="rect">
            <a:avLst/>
          </a:prstGeom>
          <a:noFill/>
          <a:ln/>
        </p:spPr>
        <p:txBody>
          <a:bodyPr wrap="square" lIns="0" tIns="0" rIns="0" bIns="0" rtlCol="0" anchor="ctr"/>
          <a:lstStyle/>
          <a:p>
            <a:pPr algn="ctr"/>
            <a:r>
              <a:rPr lang="en-US" sz="1975" b="1" dirty="0">
                <a:solidFill>
                  <a:srgbClr val="D9573B"/>
                </a:solidFill>
                <a:latin typeface="Calibri" pitchFamily="34" charset="0"/>
                <a:ea typeface="Calibri" pitchFamily="34" charset="-122"/>
                <a:cs typeface="Calibri" pitchFamily="34" charset="-120"/>
              </a:rPr>
              <a:t>Cas d'usage</a:t>
            </a:r>
            <a:endParaRPr lang="en-US" sz="1975" dirty="0"/>
          </a:p>
        </p:txBody>
      </p:sp>
      <p:sp>
        <p:nvSpPr>
          <p:cNvPr id="33" name="Shape 26"/>
          <p:cNvSpPr/>
          <p:nvPr/>
        </p:nvSpPr>
        <p:spPr>
          <a:xfrm>
            <a:off x="14193470" y="7459698"/>
            <a:ext cx="1365503" cy="541867"/>
          </a:xfrm>
          <a:prstGeom prst="roundRect">
            <a:avLst>
              <a:gd name="adj" fmla="val 50000"/>
            </a:avLst>
          </a:prstGeom>
          <a:solidFill>
            <a:srgbClr val="FBE3DC"/>
          </a:solidFill>
          <a:ln/>
        </p:spPr>
        <p:txBody>
          <a:bodyPr/>
          <a:lstStyle/>
          <a:p>
            <a:endParaRPr lang="en-CH" sz="3556"/>
          </a:p>
        </p:txBody>
      </p:sp>
      <p:sp>
        <p:nvSpPr>
          <p:cNvPr id="34" name="Text 27"/>
          <p:cNvSpPr txBox="1"/>
          <p:nvPr/>
        </p:nvSpPr>
        <p:spPr>
          <a:xfrm>
            <a:off x="14193470" y="7459698"/>
            <a:ext cx="1365503" cy="541867"/>
          </a:xfrm>
          <a:prstGeom prst="rect">
            <a:avLst/>
          </a:prstGeom>
          <a:noFill/>
          <a:ln/>
        </p:spPr>
        <p:txBody>
          <a:bodyPr wrap="square" lIns="0" tIns="0" rIns="0" bIns="0" rtlCol="0" anchor="ctr"/>
          <a:lstStyle/>
          <a:p>
            <a:pPr algn="ctr"/>
            <a:r>
              <a:rPr lang="en-US" sz="1975" b="1" dirty="0">
                <a:solidFill>
                  <a:srgbClr val="D9573B"/>
                </a:solidFill>
                <a:latin typeface="Calibri" pitchFamily="34" charset="0"/>
                <a:ea typeface="Calibri" pitchFamily="34" charset="-122"/>
                <a:cs typeface="Calibri" pitchFamily="34" charset="-120"/>
              </a:rPr>
              <a:t>Données</a:t>
            </a:r>
            <a:endParaRPr lang="en-US" sz="1975" dirty="0"/>
          </a:p>
        </p:txBody>
      </p:sp>
      <p:sp>
        <p:nvSpPr>
          <p:cNvPr id="35" name="Shape 28"/>
          <p:cNvSpPr/>
          <p:nvPr/>
        </p:nvSpPr>
        <p:spPr>
          <a:xfrm>
            <a:off x="15703473" y="7459698"/>
            <a:ext cx="1365503" cy="541867"/>
          </a:xfrm>
          <a:prstGeom prst="roundRect">
            <a:avLst>
              <a:gd name="adj" fmla="val 50000"/>
            </a:avLst>
          </a:prstGeom>
          <a:solidFill>
            <a:srgbClr val="FBE3DC"/>
          </a:solidFill>
          <a:ln/>
        </p:spPr>
        <p:txBody>
          <a:bodyPr/>
          <a:lstStyle/>
          <a:p>
            <a:endParaRPr lang="en-CH" sz="3556"/>
          </a:p>
        </p:txBody>
      </p:sp>
      <p:sp>
        <p:nvSpPr>
          <p:cNvPr id="36" name="Text 29"/>
          <p:cNvSpPr txBox="1"/>
          <p:nvPr/>
        </p:nvSpPr>
        <p:spPr>
          <a:xfrm>
            <a:off x="15703473" y="7459698"/>
            <a:ext cx="1365503" cy="541867"/>
          </a:xfrm>
          <a:prstGeom prst="rect">
            <a:avLst/>
          </a:prstGeom>
          <a:noFill/>
          <a:ln/>
        </p:spPr>
        <p:txBody>
          <a:bodyPr wrap="square" lIns="0" tIns="0" rIns="0" bIns="0" rtlCol="0" anchor="ctr"/>
          <a:lstStyle/>
          <a:p>
            <a:pPr algn="ctr"/>
            <a:r>
              <a:rPr lang="en-US" sz="1975" b="1" dirty="0">
                <a:solidFill>
                  <a:srgbClr val="D9573B"/>
                </a:solidFill>
                <a:latin typeface="Calibri" pitchFamily="34" charset="0"/>
                <a:ea typeface="Calibri" pitchFamily="34" charset="-122"/>
                <a:cs typeface="Calibri" pitchFamily="34" charset="-120"/>
              </a:rPr>
              <a:t>Éthique</a:t>
            </a:r>
            <a:endParaRPr lang="en-US" sz="1975" dirty="0"/>
          </a:p>
        </p:txBody>
      </p:sp>
      <p:sp>
        <p:nvSpPr>
          <p:cNvPr id="37" name="Text 30"/>
          <p:cNvSpPr txBox="1"/>
          <p:nvPr/>
        </p:nvSpPr>
        <p:spPr>
          <a:xfrm>
            <a:off x="903287" y="8760178"/>
            <a:ext cx="16256000" cy="722489"/>
          </a:xfrm>
          <a:prstGeom prst="rect">
            <a:avLst/>
          </a:prstGeom>
          <a:noFill/>
          <a:ln/>
        </p:spPr>
        <p:txBody>
          <a:bodyPr wrap="square" lIns="0" tIns="0" rIns="0" bIns="0" rtlCol="0" anchor="ctr"/>
          <a:lstStyle/>
          <a:p>
            <a:pPr algn="ctr"/>
            <a:r>
              <a:rPr lang="en-US" sz="2963" i="1" dirty="0">
                <a:solidFill>
                  <a:srgbClr val="2B2B2B"/>
                </a:solidFill>
                <a:latin typeface="Cambria" pitchFamily="34" charset="0"/>
                <a:ea typeface="Cambria" pitchFamily="34" charset="-122"/>
                <a:cs typeface="Cambria" pitchFamily="34" charset="-120"/>
              </a:rPr>
              <a:t>L'IA répond aux questions. </a:t>
            </a:r>
            <a:r>
              <a:rPr lang="en-US" sz="2963" b="1" i="1" dirty="0">
                <a:solidFill>
                  <a:srgbClr val="D9573B"/>
                </a:solidFill>
                <a:latin typeface="Cambria" pitchFamily="34" charset="0"/>
                <a:ea typeface="Cambria" pitchFamily="34" charset="-122"/>
                <a:cs typeface="Cambria" pitchFamily="34" charset="-120"/>
              </a:rPr>
              <a:t>L'analyste s'assure que ce sont les bonnes.</a:t>
            </a:r>
            <a:endParaRPr lang="en-US" sz="2963"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03287" y="541867"/>
            <a:ext cx="16256000" cy="1083733"/>
          </a:xfrm>
          <a:prstGeom prst="rect">
            <a:avLst/>
          </a:prstGeom>
          <a:noFill/>
          <a:ln/>
        </p:spPr>
        <p:txBody>
          <a:bodyPr wrap="square" lIns="0" tIns="0" rIns="0" bIns="0" rtlCol="0" anchor="ctr"/>
          <a:lstStyle/>
          <a:p>
            <a:r>
              <a:rPr lang="en-US" sz="5926" b="1" dirty="0">
                <a:solidFill>
                  <a:srgbClr val="2B2B2B"/>
                </a:solidFill>
                <a:latin typeface="Cambria" pitchFamily="34" charset="0"/>
                <a:ea typeface="Cambria" pitchFamily="34" charset="-122"/>
                <a:cs typeface="Cambria" pitchFamily="34" charset="-120"/>
              </a:rPr>
              <a:t>Le Business Analyst : </a:t>
            </a:r>
            <a:r>
              <a:rPr lang="en-US" sz="5926" b="1" dirty="0">
                <a:solidFill>
                  <a:srgbClr val="D9573B"/>
                </a:solidFill>
                <a:latin typeface="Cambria" pitchFamily="34" charset="0"/>
                <a:ea typeface="Cambria" pitchFamily="34" charset="-122"/>
                <a:cs typeface="Cambria" pitchFamily="34" charset="-120"/>
              </a:rPr>
              <a:t>du métier </a:t>
            </a:r>
            <a:r>
              <a:rPr lang="en-US" sz="5926" b="1" dirty="0">
                <a:solidFill>
                  <a:srgbClr val="2B2B2B"/>
                </a:solidFill>
                <a:latin typeface="Cambria" pitchFamily="34" charset="0"/>
                <a:ea typeface="Cambria" pitchFamily="34" charset="-122"/>
                <a:cs typeface="Cambria" pitchFamily="34" charset="-120"/>
              </a:rPr>
              <a:t>à l'</a:t>
            </a:r>
            <a:r>
              <a:rPr lang="en-US" sz="5926" b="1" dirty="0">
                <a:solidFill>
                  <a:srgbClr val="3E6A7A"/>
                </a:solidFill>
                <a:latin typeface="Cambria" pitchFamily="34" charset="0"/>
                <a:ea typeface="Cambria" pitchFamily="34" charset="-122"/>
                <a:cs typeface="Cambria" pitchFamily="34" charset="-120"/>
              </a:rPr>
              <a:t>IT</a:t>
            </a:r>
            <a:endParaRPr lang="en-US" sz="5926" dirty="0"/>
          </a:p>
        </p:txBody>
      </p:sp>
      <p:sp>
        <p:nvSpPr>
          <p:cNvPr id="3" name="Text 1"/>
          <p:cNvSpPr txBox="1"/>
          <p:nvPr/>
        </p:nvSpPr>
        <p:spPr>
          <a:xfrm>
            <a:off x="903287" y="1589475"/>
            <a:ext cx="16256000" cy="541867"/>
          </a:xfrm>
          <a:prstGeom prst="rect">
            <a:avLst/>
          </a:prstGeom>
          <a:noFill/>
          <a:ln/>
        </p:spPr>
        <p:txBody>
          <a:bodyPr wrap="square" lIns="0" tIns="0" rIns="0" bIns="0" rtlCol="0" anchor="ctr"/>
          <a:lstStyle/>
          <a:p>
            <a:r>
              <a:rPr lang="en-US" sz="2765" i="1" dirty="0">
                <a:solidFill>
                  <a:srgbClr val="6B6B6B"/>
                </a:solidFill>
                <a:latin typeface="Calibri" pitchFamily="34" charset="0"/>
                <a:ea typeface="Calibri" pitchFamily="34" charset="-122"/>
                <a:cs typeface="Calibri" pitchFamily="34" charset="-120"/>
              </a:rPr>
              <a:t>Un même rôle, un curseur qui se déplace selon le projet</a:t>
            </a:r>
            <a:endParaRPr lang="en-US" sz="2765" dirty="0"/>
          </a:p>
        </p:txBody>
      </p:sp>
      <p:pic>
        <p:nvPicPr>
          <p:cNvPr id="4" name="Image 0" descr="preencoded.png"/>
          <p:cNvPicPr>
            <a:picLocks noChangeAspect="1"/>
          </p:cNvPicPr>
          <p:nvPr/>
        </p:nvPicPr>
        <p:blipFill>
          <a:blip r:embed="rId3"/>
          <a:stretch>
            <a:fillRect/>
          </a:stretch>
        </p:blipFill>
        <p:spPr>
          <a:xfrm>
            <a:off x="5689776" y="3612445"/>
            <a:ext cx="6683022" cy="3341511"/>
          </a:xfrm>
          <a:prstGeom prst="rect">
            <a:avLst/>
          </a:prstGeom>
        </p:spPr>
      </p:pic>
      <p:sp>
        <p:nvSpPr>
          <p:cNvPr id="5" name="Shape 2"/>
          <p:cNvSpPr/>
          <p:nvPr/>
        </p:nvSpPr>
        <p:spPr>
          <a:xfrm>
            <a:off x="5644620" y="6493369"/>
            <a:ext cx="993422" cy="993422"/>
          </a:xfrm>
          <a:prstGeom prst="ellipse">
            <a:avLst/>
          </a:prstGeom>
          <a:solidFill>
            <a:srgbClr val="D9573B"/>
          </a:solidFill>
          <a:ln w="25400">
            <a:solidFill>
              <a:srgbClr val="FFFFFF"/>
            </a:solidFill>
            <a:prstDash val="solid"/>
          </a:ln>
        </p:spPr>
        <p:txBody>
          <a:bodyPr/>
          <a:lstStyle/>
          <a:p>
            <a:endParaRPr lang="en-CH" sz="3556"/>
          </a:p>
        </p:txBody>
      </p:sp>
      <p:pic>
        <p:nvPicPr>
          <p:cNvPr id="6" name="Image 1" descr="preencoded.png"/>
          <p:cNvPicPr>
            <a:picLocks noChangeAspect="1"/>
          </p:cNvPicPr>
          <p:nvPr/>
        </p:nvPicPr>
        <p:blipFill>
          <a:blip r:embed="rId4"/>
          <a:stretch>
            <a:fillRect/>
          </a:stretch>
        </p:blipFill>
        <p:spPr>
          <a:xfrm>
            <a:off x="5888460" y="6737209"/>
            <a:ext cx="505742" cy="505742"/>
          </a:xfrm>
          <a:prstGeom prst="rect">
            <a:avLst/>
          </a:prstGeom>
        </p:spPr>
      </p:pic>
      <p:sp>
        <p:nvSpPr>
          <p:cNvPr id="7" name="Text 3"/>
          <p:cNvSpPr txBox="1"/>
          <p:nvPr/>
        </p:nvSpPr>
        <p:spPr>
          <a:xfrm>
            <a:off x="4786665" y="7550009"/>
            <a:ext cx="2709333" cy="903111"/>
          </a:xfrm>
          <a:prstGeom prst="rect">
            <a:avLst/>
          </a:prstGeom>
          <a:noFill/>
          <a:ln/>
        </p:spPr>
        <p:txBody>
          <a:bodyPr wrap="square" lIns="0" tIns="0" rIns="0" bIns="0" rtlCol="0" anchor="ctr"/>
          <a:lstStyle/>
          <a:p>
            <a:pPr algn="ctr"/>
            <a:r>
              <a:rPr lang="en-US" sz="2765" b="1" dirty="0">
                <a:solidFill>
                  <a:srgbClr val="D9573B"/>
                </a:solidFill>
                <a:latin typeface="Calibri" pitchFamily="34" charset="0"/>
                <a:ea typeface="Calibri" pitchFamily="34" charset="-122"/>
                <a:cs typeface="Calibri" pitchFamily="34" charset="-120"/>
              </a:rPr>
              <a:t>Métier</a:t>
            </a:r>
            <a:endParaRPr lang="en-US" sz="2765" dirty="0"/>
          </a:p>
          <a:p>
            <a:pPr algn="ctr"/>
            <a:r>
              <a:rPr lang="en-US" sz="1975" dirty="0">
                <a:solidFill>
                  <a:srgbClr val="6B6B6B"/>
                </a:solidFill>
                <a:latin typeface="Calibri" pitchFamily="34" charset="0"/>
                <a:ea typeface="Calibri" pitchFamily="34" charset="-122"/>
                <a:cs typeface="Calibri" pitchFamily="34" charset="-120"/>
              </a:rPr>
              <a:t>BA orienté métier</a:t>
            </a:r>
            <a:endParaRPr lang="en-US" sz="2765" dirty="0"/>
          </a:p>
        </p:txBody>
      </p:sp>
      <p:sp>
        <p:nvSpPr>
          <p:cNvPr id="8" name="Shape 4"/>
          <p:cNvSpPr/>
          <p:nvPr/>
        </p:nvSpPr>
        <p:spPr>
          <a:xfrm>
            <a:off x="11424532" y="6493369"/>
            <a:ext cx="993422" cy="993422"/>
          </a:xfrm>
          <a:prstGeom prst="ellipse">
            <a:avLst/>
          </a:prstGeom>
          <a:solidFill>
            <a:srgbClr val="3E6A7A"/>
          </a:solidFill>
          <a:ln w="25400">
            <a:solidFill>
              <a:srgbClr val="FFFFFF"/>
            </a:solidFill>
            <a:prstDash val="solid"/>
          </a:ln>
        </p:spPr>
        <p:txBody>
          <a:bodyPr/>
          <a:lstStyle/>
          <a:p>
            <a:endParaRPr lang="en-CH" sz="3556"/>
          </a:p>
        </p:txBody>
      </p:sp>
      <p:pic>
        <p:nvPicPr>
          <p:cNvPr id="9" name="Image 2" descr="preencoded.png"/>
          <p:cNvPicPr>
            <a:picLocks noChangeAspect="1"/>
          </p:cNvPicPr>
          <p:nvPr/>
        </p:nvPicPr>
        <p:blipFill>
          <a:blip r:embed="rId5"/>
          <a:stretch>
            <a:fillRect/>
          </a:stretch>
        </p:blipFill>
        <p:spPr>
          <a:xfrm>
            <a:off x="11668372" y="6737209"/>
            <a:ext cx="505742" cy="505742"/>
          </a:xfrm>
          <a:prstGeom prst="rect">
            <a:avLst/>
          </a:prstGeom>
        </p:spPr>
      </p:pic>
      <p:sp>
        <p:nvSpPr>
          <p:cNvPr id="10" name="Text 5"/>
          <p:cNvSpPr txBox="1"/>
          <p:nvPr/>
        </p:nvSpPr>
        <p:spPr>
          <a:xfrm>
            <a:off x="10566576" y="7550009"/>
            <a:ext cx="2709333" cy="903111"/>
          </a:xfrm>
          <a:prstGeom prst="rect">
            <a:avLst/>
          </a:prstGeom>
          <a:noFill/>
          <a:ln/>
        </p:spPr>
        <p:txBody>
          <a:bodyPr wrap="square" lIns="0" tIns="0" rIns="0" bIns="0" rtlCol="0" anchor="ctr"/>
          <a:lstStyle/>
          <a:p>
            <a:pPr algn="ctr"/>
            <a:r>
              <a:rPr lang="en-US" sz="2765" b="1" dirty="0">
                <a:solidFill>
                  <a:srgbClr val="3E6A7A"/>
                </a:solidFill>
                <a:latin typeface="Calibri" pitchFamily="34" charset="0"/>
                <a:ea typeface="Calibri" pitchFamily="34" charset="-122"/>
                <a:cs typeface="Calibri" pitchFamily="34" charset="-120"/>
              </a:rPr>
              <a:t>IT</a:t>
            </a:r>
            <a:endParaRPr lang="en-US" sz="2765" dirty="0"/>
          </a:p>
          <a:p>
            <a:pPr algn="ctr"/>
            <a:r>
              <a:rPr lang="en-US" sz="1975" dirty="0">
                <a:solidFill>
                  <a:srgbClr val="6B6B6B"/>
                </a:solidFill>
                <a:latin typeface="Calibri" pitchFamily="34" charset="0"/>
                <a:ea typeface="Calibri" pitchFamily="34" charset="-122"/>
                <a:cs typeface="Calibri" pitchFamily="34" charset="-120"/>
              </a:rPr>
              <a:t>BA orienté solution</a:t>
            </a:r>
            <a:endParaRPr lang="en-US" sz="2765" dirty="0"/>
          </a:p>
        </p:txBody>
      </p:sp>
      <p:sp>
        <p:nvSpPr>
          <p:cNvPr id="11" name="Shape 6"/>
          <p:cNvSpPr/>
          <p:nvPr/>
        </p:nvSpPr>
        <p:spPr>
          <a:xfrm>
            <a:off x="2353121" y="6031394"/>
            <a:ext cx="3085027" cy="577991"/>
          </a:xfrm>
          <a:prstGeom prst="roundRect">
            <a:avLst>
              <a:gd name="adj" fmla="val 50000"/>
            </a:avLst>
          </a:prstGeom>
          <a:solidFill>
            <a:srgbClr val="FBE3DC"/>
          </a:solidFill>
          <a:ln/>
        </p:spPr>
        <p:txBody>
          <a:bodyPr/>
          <a:lstStyle/>
          <a:p>
            <a:endParaRPr lang="en-CH" sz="3556"/>
          </a:p>
        </p:txBody>
      </p:sp>
      <p:sp>
        <p:nvSpPr>
          <p:cNvPr id="12" name="Text 7"/>
          <p:cNvSpPr txBox="1"/>
          <p:nvPr/>
        </p:nvSpPr>
        <p:spPr>
          <a:xfrm>
            <a:off x="2353121" y="6031394"/>
            <a:ext cx="3085027" cy="577991"/>
          </a:xfrm>
          <a:prstGeom prst="rect">
            <a:avLst/>
          </a:prstGeom>
          <a:noFill/>
          <a:ln/>
        </p:spPr>
        <p:txBody>
          <a:bodyPr wrap="square" lIns="0" tIns="0" rIns="0" bIns="0" rtlCol="0" anchor="ctr"/>
          <a:lstStyle/>
          <a:p>
            <a:pPr algn="ctr"/>
            <a:r>
              <a:rPr lang="en-US" sz="2173" b="1" dirty="0">
                <a:solidFill>
                  <a:srgbClr val="D9573B"/>
                </a:solidFill>
                <a:latin typeface="Calibri" pitchFamily="34" charset="0"/>
                <a:ea typeface="Calibri" pitchFamily="34" charset="-122"/>
                <a:cs typeface="Calibri" pitchFamily="34" charset="-120"/>
              </a:rPr>
              <a:t>Processus &amp; besoins</a:t>
            </a:r>
            <a:endParaRPr lang="en-US" sz="2173" dirty="0"/>
          </a:p>
        </p:txBody>
      </p:sp>
      <p:sp>
        <p:nvSpPr>
          <p:cNvPr id="13" name="Shape 8"/>
          <p:cNvSpPr/>
          <p:nvPr/>
        </p:nvSpPr>
        <p:spPr>
          <a:xfrm>
            <a:off x="3347671" y="4572227"/>
            <a:ext cx="2694884" cy="577991"/>
          </a:xfrm>
          <a:prstGeom prst="roundRect">
            <a:avLst>
              <a:gd name="adj" fmla="val 50000"/>
            </a:avLst>
          </a:prstGeom>
          <a:solidFill>
            <a:srgbClr val="FBE3DC"/>
          </a:solidFill>
          <a:ln/>
        </p:spPr>
        <p:txBody>
          <a:bodyPr/>
          <a:lstStyle/>
          <a:p>
            <a:endParaRPr lang="en-CH" sz="3556"/>
          </a:p>
        </p:txBody>
      </p:sp>
      <p:sp>
        <p:nvSpPr>
          <p:cNvPr id="14" name="Text 9"/>
          <p:cNvSpPr txBox="1"/>
          <p:nvPr/>
        </p:nvSpPr>
        <p:spPr>
          <a:xfrm>
            <a:off x="3347671" y="4572227"/>
            <a:ext cx="2694884" cy="577991"/>
          </a:xfrm>
          <a:prstGeom prst="rect">
            <a:avLst/>
          </a:prstGeom>
          <a:noFill/>
          <a:ln/>
        </p:spPr>
        <p:txBody>
          <a:bodyPr wrap="square" lIns="0" tIns="0" rIns="0" bIns="0" rtlCol="0" anchor="ctr"/>
          <a:lstStyle/>
          <a:p>
            <a:pPr algn="ctr"/>
            <a:r>
              <a:rPr lang="en-US" sz="2173" b="1" dirty="0">
                <a:solidFill>
                  <a:srgbClr val="D9573B"/>
                </a:solidFill>
                <a:latin typeface="Calibri" pitchFamily="34" charset="0"/>
                <a:ea typeface="Calibri" pitchFamily="34" charset="-122"/>
                <a:cs typeface="Calibri" pitchFamily="34" charset="-120"/>
              </a:rPr>
              <a:t>Analyses métiers</a:t>
            </a:r>
            <a:endParaRPr lang="en-US" sz="2173" dirty="0"/>
          </a:p>
        </p:txBody>
      </p:sp>
      <p:sp>
        <p:nvSpPr>
          <p:cNvPr id="15" name="Shape 10"/>
          <p:cNvSpPr/>
          <p:nvPr/>
        </p:nvSpPr>
        <p:spPr>
          <a:xfrm>
            <a:off x="5573389" y="3570799"/>
            <a:ext cx="1524452" cy="577991"/>
          </a:xfrm>
          <a:prstGeom prst="roundRect">
            <a:avLst>
              <a:gd name="adj" fmla="val 50000"/>
            </a:avLst>
          </a:prstGeom>
          <a:solidFill>
            <a:srgbClr val="FBE3DC"/>
          </a:solidFill>
          <a:ln/>
        </p:spPr>
        <p:txBody>
          <a:bodyPr/>
          <a:lstStyle/>
          <a:p>
            <a:endParaRPr lang="en-CH" sz="3556"/>
          </a:p>
        </p:txBody>
      </p:sp>
      <p:sp>
        <p:nvSpPr>
          <p:cNvPr id="16" name="Text 11"/>
          <p:cNvSpPr txBox="1"/>
          <p:nvPr/>
        </p:nvSpPr>
        <p:spPr>
          <a:xfrm>
            <a:off x="5573389" y="3570799"/>
            <a:ext cx="1524452" cy="577991"/>
          </a:xfrm>
          <a:prstGeom prst="rect">
            <a:avLst/>
          </a:prstGeom>
          <a:noFill/>
          <a:ln/>
        </p:spPr>
        <p:txBody>
          <a:bodyPr wrap="square" lIns="0" tIns="0" rIns="0" bIns="0" rtlCol="0" anchor="ctr"/>
          <a:lstStyle/>
          <a:p>
            <a:pPr algn="ctr"/>
            <a:r>
              <a:rPr lang="en-US" sz="2173" b="1" dirty="0">
                <a:solidFill>
                  <a:srgbClr val="D9573B"/>
                </a:solidFill>
                <a:latin typeface="Calibri" pitchFamily="34" charset="0"/>
                <a:ea typeface="Calibri" pitchFamily="34" charset="-122"/>
                <a:cs typeface="Calibri" pitchFamily="34" charset="-120"/>
              </a:rPr>
              <a:t>Cadrage</a:t>
            </a:r>
            <a:endParaRPr lang="en-US" sz="2173" dirty="0"/>
          </a:p>
        </p:txBody>
      </p:sp>
      <p:sp>
        <p:nvSpPr>
          <p:cNvPr id="17" name="Shape 12"/>
          <p:cNvSpPr/>
          <p:nvPr/>
        </p:nvSpPr>
        <p:spPr>
          <a:xfrm>
            <a:off x="5599465" y="2528711"/>
            <a:ext cx="3215076" cy="577991"/>
          </a:xfrm>
          <a:prstGeom prst="roundRect">
            <a:avLst>
              <a:gd name="adj" fmla="val 50000"/>
            </a:avLst>
          </a:prstGeom>
          <a:solidFill>
            <a:srgbClr val="FBE3DC"/>
          </a:solidFill>
          <a:ln/>
        </p:spPr>
        <p:txBody>
          <a:bodyPr/>
          <a:lstStyle/>
          <a:p>
            <a:endParaRPr lang="en-CH" sz="3556"/>
          </a:p>
        </p:txBody>
      </p:sp>
      <p:sp>
        <p:nvSpPr>
          <p:cNvPr id="18" name="Text 13"/>
          <p:cNvSpPr txBox="1"/>
          <p:nvPr/>
        </p:nvSpPr>
        <p:spPr>
          <a:xfrm>
            <a:off x="5599465" y="2528711"/>
            <a:ext cx="3215076" cy="577991"/>
          </a:xfrm>
          <a:prstGeom prst="rect">
            <a:avLst/>
          </a:prstGeom>
          <a:noFill/>
          <a:ln/>
        </p:spPr>
        <p:txBody>
          <a:bodyPr wrap="square" lIns="0" tIns="0" rIns="0" bIns="0" rtlCol="0" anchor="ctr"/>
          <a:lstStyle/>
          <a:p>
            <a:pPr algn="ctr"/>
            <a:r>
              <a:rPr lang="en-US" sz="2173" b="1" dirty="0">
                <a:solidFill>
                  <a:srgbClr val="D9573B"/>
                </a:solidFill>
                <a:latin typeface="Calibri" pitchFamily="34" charset="0"/>
                <a:ea typeface="Calibri" pitchFamily="34" charset="-122"/>
                <a:cs typeface="Calibri" pitchFamily="34" charset="-120"/>
              </a:rPr>
              <a:t>Recette utilisateurs</a:t>
            </a:r>
            <a:endParaRPr lang="en-US" sz="2173" dirty="0"/>
          </a:p>
        </p:txBody>
      </p:sp>
      <p:sp>
        <p:nvSpPr>
          <p:cNvPr id="19" name="Shape 14"/>
          <p:cNvSpPr/>
          <p:nvPr/>
        </p:nvSpPr>
        <p:spPr>
          <a:xfrm>
            <a:off x="9248034" y="2528711"/>
            <a:ext cx="3475172" cy="577991"/>
          </a:xfrm>
          <a:prstGeom prst="roundRect">
            <a:avLst>
              <a:gd name="adj" fmla="val 50000"/>
            </a:avLst>
          </a:prstGeom>
          <a:solidFill>
            <a:srgbClr val="E1ECEF"/>
          </a:solidFill>
          <a:ln/>
        </p:spPr>
        <p:txBody>
          <a:bodyPr/>
          <a:lstStyle/>
          <a:p>
            <a:endParaRPr lang="en-CH" sz="3556"/>
          </a:p>
        </p:txBody>
      </p:sp>
      <p:sp>
        <p:nvSpPr>
          <p:cNvPr id="20" name="Text 15"/>
          <p:cNvSpPr txBox="1"/>
          <p:nvPr/>
        </p:nvSpPr>
        <p:spPr>
          <a:xfrm>
            <a:off x="9248034" y="2528711"/>
            <a:ext cx="3475172" cy="577991"/>
          </a:xfrm>
          <a:prstGeom prst="rect">
            <a:avLst/>
          </a:prstGeom>
          <a:noFill/>
          <a:ln/>
        </p:spPr>
        <p:txBody>
          <a:bodyPr wrap="square" lIns="0" tIns="0" rIns="0" bIns="0" rtlCol="0" anchor="ctr"/>
          <a:lstStyle/>
          <a:p>
            <a:pPr algn="ctr"/>
            <a:r>
              <a:rPr lang="en-US" sz="2173" b="1" dirty="0">
                <a:solidFill>
                  <a:srgbClr val="3E6A7A"/>
                </a:solidFill>
                <a:latin typeface="Calibri" pitchFamily="34" charset="0"/>
                <a:ea typeface="Calibri" pitchFamily="34" charset="-122"/>
                <a:cs typeface="Calibri" pitchFamily="34" charset="-120"/>
              </a:rPr>
              <a:t>Formation utilisateurs</a:t>
            </a:r>
            <a:endParaRPr lang="en-US" sz="2173" dirty="0"/>
          </a:p>
        </p:txBody>
      </p:sp>
      <p:sp>
        <p:nvSpPr>
          <p:cNvPr id="21" name="Shape 16"/>
          <p:cNvSpPr/>
          <p:nvPr/>
        </p:nvSpPr>
        <p:spPr>
          <a:xfrm>
            <a:off x="10964735" y="3570799"/>
            <a:ext cx="2564836" cy="577991"/>
          </a:xfrm>
          <a:prstGeom prst="roundRect">
            <a:avLst>
              <a:gd name="adj" fmla="val 50000"/>
            </a:avLst>
          </a:prstGeom>
          <a:solidFill>
            <a:srgbClr val="E1ECEF"/>
          </a:solidFill>
          <a:ln/>
        </p:spPr>
        <p:txBody>
          <a:bodyPr/>
          <a:lstStyle/>
          <a:p>
            <a:endParaRPr lang="en-CH" sz="3556"/>
          </a:p>
        </p:txBody>
      </p:sp>
      <p:sp>
        <p:nvSpPr>
          <p:cNvPr id="22" name="Text 17"/>
          <p:cNvSpPr txBox="1"/>
          <p:nvPr/>
        </p:nvSpPr>
        <p:spPr>
          <a:xfrm>
            <a:off x="10964735" y="3570799"/>
            <a:ext cx="2564836" cy="577991"/>
          </a:xfrm>
          <a:prstGeom prst="rect">
            <a:avLst/>
          </a:prstGeom>
          <a:noFill/>
          <a:ln/>
        </p:spPr>
        <p:txBody>
          <a:bodyPr wrap="square" lIns="0" tIns="0" rIns="0" bIns="0" rtlCol="0" anchor="ctr"/>
          <a:lstStyle/>
          <a:p>
            <a:pPr algn="ctr"/>
            <a:r>
              <a:rPr lang="en-US" sz="2173" b="1" dirty="0">
                <a:solidFill>
                  <a:srgbClr val="3E6A7A"/>
                </a:solidFill>
                <a:latin typeface="Calibri" pitchFamily="34" charset="0"/>
                <a:ea typeface="Calibri" pitchFamily="34" charset="-122"/>
                <a:cs typeface="Calibri" pitchFamily="34" charset="-120"/>
              </a:rPr>
              <a:t>Analyse du S.I.</a:t>
            </a:r>
            <a:endParaRPr lang="en-US" sz="2173" dirty="0"/>
          </a:p>
        </p:txBody>
      </p:sp>
      <p:sp>
        <p:nvSpPr>
          <p:cNvPr id="23" name="Shape 18"/>
          <p:cNvSpPr/>
          <p:nvPr/>
        </p:nvSpPr>
        <p:spPr>
          <a:xfrm>
            <a:off x="12020021" y="4572227"/>
            <a:ext cx="3735267" cy="577991"/>
          </a:xfrm>
          <a:prstGeom prst="roundRect">
            <a:avLst>
              <a:gd name="adj" fmla="val 50000"/>
            </a:avLst>
          </a:prstGeom>
          <a:solidFill>
            <a:srgbClr val="E1ECEF"/>
          </a:solidFill>
          <a:ln/>
        </p:spPr>
        <p:txBody>
          <a:bodyPr/>
          <a:lstStyle/>
          <a:p>
            <a:endParaRPr lang="en-CH" sz="3556"/>
          </a:p>
        </p:txBody>
      </p:sp>
      <p:sp>
        <p:nvSpPr>
          <p:cNvPr id="24" name="Text 19"/>
          <p:cNvSpPr txBox="1"/>
          <p:nvPr/>
        </p:nvSpPr>
        <p:spPr>
          <a:xfrm>
            <a:off x="12020021" y="4572227"/>
            <a:ext cx="3735267" cy="577991"/>
          </a:xfrm>
          <a:prstGeom prst="rect">
            <a:avLst/>
          </a:prstGeom>
          <a:noFill/>
          <a:ln/>
        </p:spPr>
        <p:txBody>
          <a:bodyPr wrap="square" lIns="0" tIns="0" rIns="0" bIns="0" rtlCol="0" anchor="ctr"/>
          <a:lstStyle/>
          <a:p>
            <a:pPr algn="ctr"/>
            <a:r>
              <a:rPr lang="en-US" sz="2173" b="1" dirty="0">
                <a:solidFill>
                  <a:srgbClr val="3E6A7A"/>
                </a:solidFill>
                <a:latin typeface="Calibri" pitchFamily="34" charset="0"/>
                <a:ea typeface="Calibri" pitchFamily="34" charset="-122"/>
                <a:cs typeface="Calibri" pitchFamily="34" charset="-120"/>
              </a:rPr>
              <a:t>Conception fonctionnelle</a:t>
            </a:r>
            <a:endParaRPr lang="en-US" sz="2173" dirty="0"/>
          </a:p>
        </p:txBody>
      </p:sp>
      <p:sp>
        <p:nvSpPr>
          <p:cNvPr id="25" name="Shape 20"/>
          <p:cNvSpPr/>
          <p:nvPr/>
        </p:nvSpPr>
        <p:spPr>
          <a:xfrm>
            <a:off x="12624427" y="6031394"/>
            <a:ext cx="2304739" cy="577991"/>
          </a:xfrm>
          <a:prstGeom prst="roundRect">
            <a:avLst>
              <a:gd name="adj" fmla="val 50000"/>
            </a:avLst>
          </a:prstGeom>
          <a:solidFill>
            <a:srgbClr val="E1ECEF"/>
          </a:solidFill>
          <a:ln/>
        </p:spPr>
        <p:txBody>
          <a:bodyPr/>
          <a:lstStyle/>
          <a:p>
            <a:endParaRPr lang="en-CH" sz="3556"/>
          </a:p>
        </p:txBody>
      </p:sp>
      <p:sp>
        <p:nvSpPr>
          <p:cNvPr id="26" name="Text 21"/>
          <p:cNvSpPr txBox="1"/>
          <p:nvPr/>
        </p:nvSpPr>
        <p:spPr>
          <a:xfrm>
            <a:off x="12624427" y="6031394"/>
            <a:ext cx="2304739" cy="577991"/>
          </a:xfrm>
          <a:prstGeom prst="rect">
            <a:avLst/>
          </a:prstGeom>
          <a:noFill/>
          <a:ln/>
        </p:spPr>
        <p:txBody>
          <a:bodyPr wrap="square" lIns="0" tIns="0" rIns="0" bIns="0" rtlCol="0" anchor="ctr"/>
          <a:lstStyle/>
          <a:p>
            <a:pPr algn="ctr"/>
            <a:r>
              <a:rPr lang="en-US" sz="2173" b="1" dirty="0">
                <a:solidFill>
                  <a:srgbClr val="3E6A7A"/>
                </a:solidFill>
                <a:latin typeface="Calibri" pitchFamily="34" charset="0"/>
                <a:ea typeface="Calibri" pitchFamily="34" charset="-122"/>
                <a:cs typeface="Calibri" pitchFamily="34" charset="-120"/>
              </a:rPr>
              <a:t>Tests métiers</a:t>
            </a:r>
            <a:endParaRPr lang="en-US" sz="2173" dirty="0"/>
          </a:p>
        </p:txBody>
      </p:sp>
      <p:sp>
        <p:nvSpPr>
          <p:cNvPr id="27" name="Text 22"/>
          <p:cNvSpPr txBox="1"/>
          <p:nvPr/>
        </p:nvSpPr>
        <p:spPr>
          <a:xfrm>
            <a:off x="2890131" y="8669867"/>
            <a:ext cx="2889956" cy="577991"/>
          </a:xfrm>
          <a:prstGeom prst="rect">
            <a:avLst/>
          </a:prstGeom>
          <a:noFill/>
          <a:ln/>
        </p:spPr>
        <p:txBody>
          <a:bodyPr wrap="square" lIns="0" tIns="0" rIns="0" bIns="0" rtlCol="0" anchor="ctr"/>
          <a:lstStyle/>
          <a:p>
            <a:pPr algn="r"/>
            <a:r>
              <a:rPr lang="en-US" sz="1778" b="1" kern="0" spc="395" dirty="0">
                <a:solidFill>
                  <a:srgbClr val="6B6B6B"/>
                </a:solidFill>
                <a:latin typeface="Calibri" pitchFamily="34" charset="0"/>
                <a:ea typeface="Calibri" pitchFamily="34" charset="-122"/>
                <a:cs typeface="Calibri" pitchFamily="34" charset="-120"/>
              </a:rPr>
              <a:t>SOCLE COMMUN</a:t>
            </a:r>
            <a:endParaRPr lang="en-US" sz="1778" dirty="0"/>
          </a:p>
        </p:txBody>
      </p:sp>
      <p:sp>
        <p:nvSpPr>
          <p:cNvPr id="28" name="Shape 23"/>
          <p:cNvSpPr/>
          <p:nvPr/>
        </p:nvSpPr>
        <p:spPr>
          <a:xfrm>
            <a:off x="6051021" y="8669867"/>
            <a:ext cx="2044644" cy="577991"/>
          </a:xfrm>
          <a:prstGeom prst="roundRect">
            <a:avLst>
              <a:gd name="adj" fmla="val 50000"/>
            </a:avLst>
          </a:prstGeom>
          <a:solidFill>
            <a:srgbClr val="2B2B2B"/>
          </a:solidFill>
          <a:ln/>
        </p:spPr>
        <p:txBody>
          <a:bodyPr/>
          <a:lstStyle/>
          <a:p>
            <a:endParaRPr lang="en-CH" sz="3556"/>
          </a:p>
        </p:txBody>
      </p:sp>
      <p:sp>
        <p:nvSpPr>
          <p:cNvPr id="29" name="Text 24"/>
          <p:cNvSpPr txBox="1"/>
          <p:nvPr/>
        </p:nvSpPr>
        <p:spPr>
          <a:xfrm>
            <a:off x="6051021" y="8669867"/>
            <a:ext cx="2044644" cy="577991"/>
          </a:xfrm>
          <a:prstGeom prst="rect">
            <a:avLst/>
          </a:prstGeom>
          <a:noFill/>
          <a:ln/>
        </p:spPr>
        <p:txBody>
          <a:bodyPr wrap="square" lIns="0" tIns="0" rIns="0" bIns="0" rtlCol="0" anchor="ctr"/>
          <a:lstStyle/>
          <a:p>
            <a:pPr algn="ctr"/>
            <a:r>
              <a:rPr lang="en-US" sz="2173" b="1" dirty="0">
                <a:solidFill>
                  <a:srgbClr val="FFFFFF"/>
                </a:solidFill>
                <a:latin typeface="Calibri" pitchFamily="34" charset="0"/>
                <a:ea typeface="Calibri" pitchFamily="34" charset="-122"/>
                <a:cs typeface="Calibri" pitchFamily="34" charset="-120"/>
              </a:rPr>
              <a:t>Gouvernance</a:t>
            </a:r>
            <a:endParaRPr lang="en-US" sz="2173" dirty="0"/>
          </a:p>
        </p:txBody>
      </p:sp>
      <p:sp>
        <p:nvSpPr>
          <p:cNvPr id="30" name="Shape 25"/>
          <p:cNvSpPr/>
          <p:nvPr/>
        </p:nvSpPr>
        <p:spPr>
          <a:xfrm>
            <a:off x="8312412" y="8669867"/>
            <a:ext cx="3995364" cy="577991"/>
          </a:xfrm>
          <a:prstGeom prst="roundRect">
            <a:avLst>
              <a:gd name="adj" fmla="val 50000"/>
            </a:avLst>
          </a:prstGeom>
          <a:solidFill>
            <a:srgbClr val="2B2B2B"/>
          </a:solidFill>
          <a:ln/>
        </p:spPr>
        <p:txBody>
          <a:bodyPr/>
          <a:lstStyle/>
          <a:p>
            <a:endParaRPr lang="en-CH" sz="3556"/>
          </a:p>
        </p:txBody>
      </p:sp>
      <p:sp>
        <p:nvSpPr>
          <p:cNvPr id="31" name="Text 26"/>
          <p:cNvSpPr txBox="1"/>
          <p:nvPr/>
        </p:nvSpPr>
        <p:spPr>
          <a:xfrm>
            <a:off x="8312412" y="8669867"/>
            <a:ext cx="3995364" cy="577991"/>
          </a:xfrm>
          <a:prstGeom prst="rect">
            <a:avLst/>
          </a:prstGeom>
          <a:noFill/>
          <a:ln/>
        </p:spPr>
        <p:txBody>
          <a:bodyPr wrap="square" lIns="0" tIns="0" rIns="0" bIns="0" rtlCol="0" anchor="ctr"/>
          <a:lstStyle/>
          <a:p>
            <a:pPr algn="ctr"/>
            <a:r>
              <a:rPr lang="en-US" sz="2173" b="1" dirty="0">
                <a:solidFill>
                  <a:srgbClr val="FFFFFF"/>
                </a:solidFill>
                <a:latin typeface="Calibri" pitchFamily="34" charset="0"/>
                <a:ea typeface="Calibri" pitchFamily="34" charset="-122"/>
                <a:cs typeface="Calibri" pitchFamily="34" charset="-120"/>
              </a:rPr>
              <a:t>Élicitation &amp; contribution</a:t>
            </a:r>
            <a:endParaRPr lang="en-US" sz="217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31A0C-2586-92E7-EA7C-DC99428CB1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F3AA33-D26C-74AA-1463-09BA236E9A1B}"/>
              </a:ext>
            </a:extLst>
          </p:cNvPr>
          <p:cNvSpPr/>
          <p:nvPr/>
        </p:nvSpPr>
        <p:spPr>
          <a:xfrm>
            <a:off x="17209973" y="0"/>
            <a:ext cx="640071" cy="2235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3556"/>
          </a:p>
        </p:txBody>
      </p:sp>
      <p:sp>
        <p:nvSpPr>
          <p:cNvPr id="11" name="TextBox 10">
            <a:extLst>
              <a:ext uri="{FF2B5EF4-FFF2-40B4-BE49-F238E27FC236}">
                <a16:creationId xmlns:a16="http://schemas.microsoft.com/office/drawing/2014/main" id="{29388F21-7162-6B03-1651-3B23A40C449C}"/>
              </a:ext>
            </a:extLst>
          </p:cNvPr>
          <p:cNvSpPr txBox="1"/>
          <p:nvPr/>
        </p:nvSpPr>
        <p:spPr>
          <a:xfrm>
            <a:off x="5119740" y="5960836"/>
            <a:ext cx="1493501" cy="943463"/>
          </a:xfrm>
          <a:prstGeom prst="rect">
            <a:avLst/>
          </a:prstGeom>
          <a:noFill/>
        </p:spPr>
        <p:txBody>
          <a:bodyPr wrap="square">
            <a:spAutoFit/>
          </a:bodyPr>
          <a:lstStyle/>
          <a:p>
            <a:r>
              <a:rPr lang="en-CH" sz="5531" b="1" dirty="0">
                <a:solidFill>
                  <a:schemeClr val="bg1"/>
                </a:solidFill>
                <a:latin typeface="Aptos" panose="020B0004020202020204" pitchFamily="34" charset="0"/>
              </a:rPr>
              <a:t>PM</a:t>
            </a:r>
            <a:endParaRPr lang="fr-CH" sz="5531" b="1" dirty="0">
              <a:solidFill>
                <a:schemeClr val="bg1"/>
              </a:solidFill>
              <a:latin typeface="Aptos" panose="020B0004020202020204" pitchFamily="34" charset="0"/>
            </a:endParaRPr>
          </a:p>
        </p:txBody>
      </p:sp>
      <p:sp>
        <p:nvSpPr>
          <p:cNvPr id="12" name="TextBox 11">
            <a:extLst>
              <a:ext uri="{FF2B5EF4-FFF2-40B4-BE49-F238E27FC236}">
                <a16:creationId xmlns:a16="http://schemas.microsoft.com/office/drawing/2014/main" id="{F6331C16-5D98-4C98-0CA7-8443D81A84DC}"/>
              </a:ext>
            </a:extLst>
          </p:cNvPr>
          <p:cNvSpPr txBox="1"/>
          <p:nvPr/>
        </p:nvSpPr>
        <p:spPr>
          <a:xfrm>
            <a:off x="11688833" y="5965438"/>
            <a:ext cx="1493501" cy="943463"/>
          </a:xfrm>
          <a:prstGeom prst="rect">
            <a:avLst/>
          </a:prstGeom>
          <a:noFill/>
        </p:spPr>
        <p:txBody>
          <a:bodyPr wrap="square">
            <a:spAutoFit/>
          </a:bodyPr>
          <a:lstStyle/>
          <a:p>
            <a:r>
              <a:rPr lang="en-CH" sz="5531" b="1" dirty="0">
                <a:solidFill>
                  <a:schemeClr val="bg1"/>
                </a:solidFill>
                <a:latin typeface="Aptos" panose="020B0004020202020204" pitchFamily="34" charset="0"/>
              </a:rPr>
              <a:t>BA</a:t>
            </a:r>
            <a:endParaRPr lang="fr-CH" sz="5531" b="1" dirty="0">
              <a:solidFill>
                <a:schemeClr val="bg1"/>
              </a:solidFill>
              <a:latin typeface="Aptos" panose="020B0004020202020204" pitchFamily="34" charset="0"/>
            </a:endParaRPr>
          </a:p>
        </p:txBody>
      </p:sp>
      <p:pic>
        <p:nvPicPr>
          <p:cNvPr id="3" name="Espace réservé du contenu 3">
            <a:extLst>
              <a:ext uri="{FF2B5EF4-FFF2-40B4-BE49-F238E27FC236}">
                <a16:creationId xmlns:a16="http://schemas.microsoft.com/office/drawing/2014/main" id="{FBCDE730-B46A-32B8-CD0C-56CB11D0F1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90327" y="1983656"/>
            <a:ext cx="8940473" cy="64898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pic>
        <p:nvPicPr>
          <p:cNvPr id="4" name="Picture 3">
            <a:extLst>
              <a:ext uri="{FF2B5EF4-FFF2-40B4-BE49-F238E27FC236}">
                <a16:creationId xmlns:a16="http://schemas.microsoft.com/office/drawing/2014/main" id="{F007EA09-B111-A959-3341-6E213A6AB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31487" y="3431555"/>
            <a:ext cx="5384800" cy="359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886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8A8ED-E35A-64E0-B6C2-11E1B6F6923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A0E092-0A88-A61C-14F3-25CF3359EA13}"/>
              </a:ext>
            </a:extLst>
          </p:cNvPr>
          <p:cNvSpPr/>
          <p:nvPr/>
        </p:nvSpPr>
        <p:spPr>
          <a:xfrm>
            <a:off x="17209973" y="0"/>
            <a:ext cx="640071" cy="2235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3556"/>
          </a:p>
        </p:txBody>
      </p:sp>
      <p:pic>
        <p:nvPicPr>
          <p:cNvPr id="8" name="Picture 7" descr="A group of people in the cockpit of a plane&#10;&#10;Description automatically generated">
            <a:extLst>
              <a:ext uri="{FF2B5EF4-FFF2-40B4-BE49-F238E27FC236}">
                <a16:creationId xmlns:a16="http://schemas.microsoft.com/office/drawing/2014/main" id="{06FE4B87-F6BD-953D-7EB5-93AB268579BA}"/>
              </a:ext>
            </a:extLst>
          </p:cNvPr>
          <p:cNvPicPr>
            <a:picLocks noChangeAspect="1"/>
          </p:cNvPicPr>
          <p:nvPr/>
        </p:nvPicPr>
        <p:blipFill>
          <a:blip r:embed="rId2"/>
          <a:stretch>
            <a:fillRect/>
          </a:stretch>
        </p:blipFill>
        <p:spPr>
          <a:xfrm flipH="1">
            <a:off x="177" y="243908"/>
            <a:ext cx="18062220" cy="8982876"/>
          </a:xfrm>
          <a:prstGeom prst="rect">
            <a:avLst/>
          </a:prstGeom>
        </p:spPr>
      </p:pic>
      <p:sp>
        <p:nvSpPr>
          <p:cNvPr id="9" name="TextBox 8">
            <a:extLst>
              <a:ext uri="{FF2B5EF4-FFF2-40B4-BE49-F238E27FC236}">
                <a16:creationId xmlns:a16="http://schemas.microsoft.com/office/drawing/2014/main" id="{37D36AF6-5EA2-BF08-ADE0-4A997688F207}"/>
              </a:ext>
            </a:extLst>
          </p:cNvPr>
          <p:cNvSpPr txBox="1"/>
          <p:nvPr/>
        </p:nvSpPr>
        <p:spPr>
          <a:xfrm>
            <a:off x="212530" y="1292911"/>
            <a:ext cx="7823091" cy="1794594"/>
          </a:xfrm>
          <a:prstGeom prst="rect">
            <a:avLst/>
          </a:prstGeom>
          <a:noFill/>
        </p:spPr>
        <p:txBody>
          <a:bodyPr wrap="square">
            <a:spAutoFit/>
          </a:bodyPr>
          <a:lstStyle/>
          <a:p>
            <a:r>
              <a:rPr lang="en-CH" sz="5531" dirty="0">
                <a:latin typeface="Aptos" panose="020B0004020202020204" pitchFamily="34" charset="0"/>
              </a:rPr>
              <a:t>Conduit</a:t>
            </a:r>
          </a:p>
          <a:p>
            <a:r>
              <a:rPr lang="en-CH" sz="5531" dirty="0">
                <a:latin typeface="Aptos" panose="020B0004020202020204" pitchFamily="34" charset="0"/>
              </a:rPr>
              <a:t>Change les vitesses</a:t>
            </a:r>
            <a:endParaRPr lang="fr-CH" sz="5531" dirty="0">
              <a:latin typeface="Aptos" panose="020B0004020202020204" pitchFamily="34" charset="0"/>
            </a:endParaRPr>
          </a:p>
        </p:txBody>
      </p:sp>
      <p:sp>
        <p:nvSpPr>
          <p:cNvPr id="10" name="TextBox 9">
            <a:extLst>
              <a:ext uri="{FF2B5EF4-FFF2-40B4-BE49-F238E27FC236}">
                <a16:creationId xmlns:a16="http://schemas.microsoft.com/office/drawing/2014/main" id="{0D3B0A6F-31EB-4B53-6B9F-8545771A8F92}"/>
              </a:ext>
            </a:extLst>
          </p:cNvPr>
          <p:cNvSpPr txBox="1"/>
          <p:nvPr/>
        </p:nvSpPr>
        <p:spPr>
          <a:xfrm>
            <a:off x="10026953" y="1292911"/>
            <a:ext cx="7823091" cy="1794594"/>
          </a:xfrm>
          <a:prstGeom prst="rect">
            <a:avLst/>
          </a:prstGeom>
          <a:noFill/>
        </p:spPr>
        <p:txBody>
          <a:bodyPr wrap="square">
            <a:spAutoFit/>
          </a:bodyPr>
          <a:lstStyle/>
          <a:p>
            <a:pPr algn="r"/>
            <a:r>
              <a:rPr lang="en-CH" sz="5531" dirty="0">
                <a:latin typeface="Aptos" panose="020B0004020202020204" pitchFamily="34" charset="0"/>
              </a:rPr>
              <a:t>Informe</a:t>
            </a:r>
          </a:p>
          <a:p>
            <a:pPr algn="r"/>
            <a:r>
              <a:rPr lang="en-CH" sz="5531" dirty="0">
                <a:latin typeface="Aptos" panose="020B0004020202020204" pitchFamily="34" charset="0"/>
              </a:rPr>
              <a:t>Anticipe les événements</a:t>
            </a:r>
            <a:endParaRPr lang="fr-CH" sz="5531" dirty="0">
              <a:latin typeface="Aptos" panose="020B0004020202020204" pitchFamily="34" charset="0"/>
            </a:endParaRPr>
          </a:p>
        </p:txBody>
      </p:sp>
      <p:sp>
        <p:nvSpPr>
          <p:cNvPr id="11" name="TextBox 10">
            <a:extLst>
              <a:ext uri="{FF2B5EF4-FFF2-40B4-BE49-F238E27FC236}">
                <a16:creationId xmlns:a16="http://schemas.microsoft.com/office/drawing/2014/main" id="{851FCA99-FD2B-355E-213C-13E5B4CE7F79}"/>
              </a:ext>
            </a:extLst>
          </p:cNvPr>
          <p:cNvSpPr txBox="1"/>
          <p:nvPr/>
        </p:nvSpPr>
        <p:spPr>
          <a:xfrm>
            <a:off x="5119740" y="5960836"/>
            <a:ext cx="1493501" cy="943463"/>
          </a:xfrm>
          <a:prstGeom prst="rect">
            <a:avLst/>
          </a:prstGeom>
          <a:noFill/>
        </p:spPr>
        <p:txBody>
          <a:bodyPr wrap="square">
            <a:spAutoFit/>
          </a:bodyPr>
          <a:lstStyle/>
          <a:p>
            <a:r>
              <a:rPr lang="en-CH" sz="5531" b="1" dirty="0">
                <a:solidFill>
                  <a:schemeClr val="bg1"/>
                </a:solidFill>
                <a:latin typeface="Aptos" panose="020B0004020202020204" pitchFamily="34" charset="0"/>
              </a:rPr>
              <a:t>PM</a:t>
            </a:r>
            <a:endParaRPr lang="fr-CH" sz="5531" b="1" dirty="0">
              <a:solidFill>
                <a:schemeClr val="bg1"/>
              </a:solidFill>
              <a:latin typeface="Aptos" panose="020B0004020202020204" pitchFamily="34" charset="0"/>
            </a:endParaRPr>
          </a:p>
        </p:txBody>
      </p:sp>
      <p:sp>
        <p:nvSpPr>
          <p:cNvPr id="12" name="TextBox 11">
            <a:extLst>
              <a:ext uri="{FF2B5EF4-FFF2-40B4-BE49-F238E27FC236}">
                <a16:creationId xmlns:a16="http://schemas.microsoft.com/office/drawing/2014/main" id="{805DC7E0-5482-928F-9C6B-0C2A34080BA1}"/>
              </a:ext>
            </a:extLst>
          </p:cNvPr>
          <p:cNvSpPr txBox="1"/>
          <p:nvPr/>
        </p:nvSpPr>
        <p:spPr>
          <a:xfrm>
            <a:off x="11688833" y="5965438"/>
            <a:ext cx="1493501" cy="943463"/>
          </a:xfrm>
          <a:prstGeom prst="rect">
            <a:avLst/>
          </a:prstGeom>
          <a:noFill/>
        </p:spPr>
        <p:txBody>
          <a:bodyPr wrap="square">
            <a:spAutoFit/>
          </a:bodyPr>
          <a:lstStyle/>
          <a:p>
            <a:r>
              <a:rPr lang="en-CH" sz="5531" b="1" dirty="0">
                <a:solidFill>
                  <a:schemeClr val="bg1"/>
                </a:solidFill>
                <a:latin typeface="Aptos" panose="020B0004020202020204" pitchFamily="34" charset="0"/>
              </a:rPr>
              <a:t>BA</a:t>
            </a:r>
            <a:endParaRPr lang="fr-CH" sz="5531" b="1" dirty="0">
              <a:solidFill>
                <a:schemeClr val="bg1"/>
              </a:solidFill>
              <a:latin typeface="Aptos" panose="020B0004020202020204" pitchFamily="34" charset="0"/>
            </a:endParaRPr>
          </a:p>
        </p:txBody>
      </p:sp>
    </p:spTree>
    <p:extLst>
      <p:ext uri="{BB962C8B-B14F-4D97-AF65-F5344CB8AC3E}">
        <p14:creationId xmlns:p14="http://schemas.microsoft.com/office/powerpoint/2010/main" val="352479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5AADD-837C-DBC8-DC5A-B9E3978042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730658-B919-7E27-4CAD-04F6EE09E7E6}"/>
              </a:ext>
            </a:extLst>
          </p:cNvPr>
          <p:cNvSpPr>
            <a:spLocks noGrp="1"/>
          </p:cNvSpPr>
          <p:nvPr>
            <p:ph type="title"/>
          </p:nvPr>
        </p:nvSpPr>
        <p:spPr/>
        <p:txBody>
          <a:bodyPr/>
          <a:lstStyle/>
          <a:p>
            <a:r>
              <a:rPr lang="fr-CH" dirty="0">
                <a:solidFill>
                  <a:schemeClr val="accent1">
                    <a:lumMod val="75000"/>
                  </a:schemeClr>
                </a:solidFill>
              </a:rPr>
              <a:t>Plan du cours</a:t>
            </a:r>
          </a:p>
        </p:txBody>
      </p:sp>
      <p:pic>
        <p:nvPicPr>
          <p:cNvPr id="7" name="Picture 6" descr="A screenshot of a white box with blue text&#10;&#10;Description automatically generated">
            <a:extLst>
              <a:ext uri="{FF2B5EF4-FFF2-40B4-BE49-F238E27FC236}">
                <a16:creationId xmlns:a16="http://schemas.microsoft.com/office/drawing/2014/main" id="{CA5000FA-3539-8441-AE13-248E9508CA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952" y="1407592"/>
            <a:ext cx="9702328" cy="8548220"/>
          </a:xfrm>
          <a:prstGeom prst="rect">
            <a:avLst/>
          </a:prstGeom>
        </p:spPr>
      </p:pic>
    </p:spTree>
    <p:extLst>
      <p:ext uri="{BB962C8B-B14F-4D97-AF65-F5344CB8AC3E}">
        <p14:creationId xmlns:p14="http://schemas.microsoft.com/office/powerpoint/2010/main" val="841748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E09CF-3F14-4B86-DD62-95F4677577C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89A4333-88CF-2A86-78C0-AC2E994D9D1F}"/>
              </a:ext>
            </a:extLst>
          </p:cNvPr>
          <p:cNvSpPr>
            <a:spLocks noGrp="1"/>
          </p:cNvSpPr>
          <p:nvPr>
            <p:ph type="title"/>
          </p:nvPr>
        </p:nvSpPr>
        <p:spPr/>
        <p:txBody>
          <a:bodyPr/>
          <a:lstStyle/>
          <a:p>
            <a:r>
              <a:rPr lang="fr-CH" dirty="0"/>
              <a:t>QUESTION?</a:t>
            </a:r>
          </a:p>
        </p:txBody>
      </p:sp>
      <p:pic>
        <p:nvPicPr>
          <p:cNvPr id="2" name="Picture 1" descr="A question mark in a speech bubble&#10;&#10;Description automatically generated">
            <a:extLst>
              <a:ext uri="{FF2B5EF4-FFF2-40B4-BE49-F238E27FC236}">
                <a16:creationId xmlns:a16="http://schemas.microsoft.com/office/drawing/2014/main" id="{D46539EB-F04C-C6A9-C24D-354CB64EA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98" y="4071888"/>
            <a:ext cx="7679617" cy="5471726"/>
          </a:xfrm>
          <a:prstGeom prst="rect">
            <a:avLst/>
          </a:prstGeom>
          <a:noFill/>
        </p:spPr>
      </p:pic>
    </p:spTree>
    <p:extLst>
      <p:ext uri="{BB962C8B-B14F-4D97-AF65-F5344CB8AC3E}">
        <p14:creationId xmlns:p14="http://schemas.microsoft.com/office/powerpoint/2010/main" val="3249680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pratique</a:t>
            </a:r>
          </a:p>
        </p:txBody>
      </p:sp>
      <p:sp>
        <p:nvSpPr>
          <p:cNvPr id="3" name="Espace réservé du contenu 2"/>
          <p:cNvSpPr>
            <a:spLocks noGrp="1"/>
          </p:cNvSpPr>
          <p:nvPr>
            <p:ph idx="1"/>
          </p:nvPr>
        </p:nvSpPr>
        <p:spPr/>
        <p:txBody>
          <a:bodyPr/>
          <a:lstStyle/>
          <a:p>
            <a:pPr marL="0" indent="0">
              <a:buNone/>
            </a:pPr>
            <a:endParaRPr lang="fr-FR" dirty="0"/>
          </a:p>
          <a:p>
            <a:pPr marL="0" indent="0">
              <a:buNone/>
            </a:pPr>
            <a:endParaRPr lang="fr-FR" sz="6519" dirty="0"/>
          </a:p>
          <a:p>
            <a:pPr marL="0" indent="0" algn="ctr">
              <a:buNone/>
            </a:pPr>
            <a:r>
              <a:rPr lang="fr-FR" sz="6519" dirty="0">
                <a:solidFill>
                  <a:schemeClr val="accent2"/>
                </a:solidFill>
              </a:rPr>
              <a:t>Organisation d’un festival ..</a:t>
            </a:r>
          </a:p>
        </p:txBody>
      </p:sp>
    </p:spTree>
    <p:extLst>
      <p:ext uri="{BB962C8B-B14F-4D97-AF65-F5344CB8AC3E}">
        <p14:creationId xmlns:p14="http://schemas.microsoft.com/office/powerpoint/2010/main" val="406237259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A6CDF4-024E-F441-9363-11096B9CF4BC}"/>
              </a:ext>
            </a:extLst>
          </p:cNvPr>
          <p:cNvSpPr>
            <a:spLocks noGrp="1"/>
          </p:cNvSpPr>
          <p:nvPr>
            <p:ph type="title"/>
          </p:nvPr>
        </p:nvSpPr>
        <p:spPr>
          <a:xfrm>
            <a:off x="2935289" y="404520"/>
            <a:ext cx="4456760" cy="1721556"/>
          </a:xfrm>
        </p:spPr>
        <p:txBody>
          <a:bodyPr anchor="b">
            <a:normAutofit/>
          </a:bodyPr>
          <a:lstStyle/>
          <a:p>
            <a:r>
              <a:rPr lang="fr-CH" dirty="0"/>
              <a:t>Quelle est la première question?</a:t>
            </a:r>
          </a:p>
        </p:txBody>
      </p:sp>
      <p:pic>
        <p:nvPicPr>
          <p:cNvPr id="5" name="Picture 4" descr="A screen shot of a smart phone&#10;&#10;Description automatically generated">
            <a:extLst>
              <a:ext uri="{FF2B5EF4-FFF2-40B4-BE49-F238E27FC236}">
                <a16:creationId xmlns:a16="http://schemas.microsoft.com/office/drawing/2014/main" id="{A902B56F-EBAA-CC42-A781-08984E26C3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07856">
            <a:off x="4890773" y="3341542"/>
            <a:ext cx="7572963" cy="4165129"/>
          </a:xfrm>
          <a:prstGeom prst="rect">
            <a:avLst/>
          </a:prstGeom>
          <a:noFill/>
          <a:effectLst>
            <a:outerShdw blurRad="50800" dist="38100" dir="15060000" algn="tr" rotWithShape="0">
              <a:prstClr val="black">
                <a:alpha val="40000"/>
              </a:prstClr>
            </a:outerShdw>
          </a:effectLst>
        </p:spPr>
      </p:pic>
      <p:sp>
        <p:nvSpPr>
          <p:cNvPr id="3" name="Espace réservé du contenu 2">
            <a:extLst>
              <a:ext uri="{FF2B5EF4-FFF2-40B4-BE49-F238E27FC236}">
                <a16:creationId xmlns:a16="http://schemas.microsoft.com/office/drawing/2014/main" id="{A624A72A-1FF6-D248-8155-66F7D5009E2F}"/>
              </a:ext>
            </a:extLst>
          </p:cNvPr>
          <p:cNvSpPr>
            <a:spLocks noGrp="1"/>
          </p:cNvSpPr>
          <p:nvPr>
            <p:ph type="body" sz="half" idx="2"/>
          </p:nvPr>
        </p:nvSpPr>
        <p:spPr>
          <a:xfrm>
            <a:off x="2935289" y="2126076"/>
            <a:ext cx="4456760" cy="6949723"/>
          </a:xfrm>
        </p:spPr>
        <p:txBody>
          <a:bodyPr>
            <a:normAutofit/>
          </a:bodyPr>
          <a:lstStyle/>
          <a:p>
            <a:r>
              <a:rPr lang="fr-CH" dirty="0"/>
              <a:t>A votre avis ?</a:t>
            </a:r>
          </a:p>
          <a:p>
            <a:endParaRPr lang="fr-CH" dirty="0"/>
          </a:p>
        </p:txBody>
      </p:sp>
      <p:pic>
        <p:nvPicPr>
          <p:cNvPr id="6" name="Picture 5">
            <a:extLst>
              <a:ext uri="{FF2B5EF4-FFF2-40B4-BE49-F238E27FC236}">
                <a16:creationId xmlns:a16="http://schemas.microsoft.com/office/drawing/2014/main" id="{62734AA1-5CED-A143-A8A2-2BE4795AD06A}"/>
              </a:ext>
            </a:extLst>
          </p:cNvPr>
          <p:cNvPicPr>
            <a:picLocks noChangeAspect="1"/>
          </p:cNvPicPr>
          <p:nvPr/>
        </p:nvPicPr>
        <p:blipFill>
          <a:blip r:embed="rId4"/>
          <a:stretch>
            <a:fillRect/>
          </a:stretch>
        </p:blipFill>
        <p:spPr>
          <a:xfrm rot="20912476">
            <a:off x="4947108" y="3436802"/>
            <a:ext cx="7490646" cy="4046394"/>
          </a:xfrm>
          <a:prstGeom prst="rect">
            <a:avLst/>
          </a:prstGeom>
        </p:spPr>
      </p:pic>
    </p:spTree>
    <p:extLst>
      <p:ext uri="{BB962C8B-B14F-4D97-AF65-F5344CB8AC3E}">
        <p14:creationId xmlns:p14="http://schemas.microsoft.com/office/powerpoint/2010/main" val="31212399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Atelier BA – 1 </a:t>
            </a:r>
          </a:p>
        </p:txBody>
      </p:sp>
      <p:sp>
        <p:nvSpPr>
          <p:cNvPr id="3" name="Espace réservé du contenu 2"/>
          <p:cNvSpPr>
            <a:spLocks noGrp="1"/>
          </p:cNvSpPr>
          <p:nvPr>
            <p:ph idx="1"/>
          </p:nvPr>
        </p:nvSpPr>
        <p:spPr>
          <a:xfrm>
            <a:off x="3273954" y="2519715"/>
            <a:ext cx="11514667" cy="6298039"/>
          </a:xfrm>
        </p:spPr>
        <p:txBody>
          <a:bodyPr/>
          <a:lstStyle/>
          <a:p>
            <a:pPr marL="0" indent="0" algn="ctr">
              <a:buNone/>
            </a:pPr>
            <a:r>
              <a:rPr lang="fr-FR" dirty="0">
                <a:solidFill>
                  <a:srgbClr val="00B0F0"/>
                </a:solidFill>
              </a:rPr>
              <a:t>Votre ville vous demande de lui représenter un petit mémo condensé du processus de mise en place d’un festival.</a:t>
            </a:r>
            <a:endParaRPr lang="fr-FR" sz="2963" dirty="0">
              <a:solidFill>
                <a:srgbClr val="00B0F0"/>
              </a:solidFill>
            </a:endParaRPr>
          </a:p>
          <a:p>
            <a:pPr marL="0" indent="0" algn="ctr">
              <a:buNone/>
            </a:pPr>
            <a:endParaRPr lang="fr-FR" sz="2963" dirty="0"/>
          </a:p>
          <a:p>
            <a:pPr lvl="0" algn="just"/>
            <a:r>
              <a:rPr lang="fr-FR" dirty="0"/>
              <a:t>Décrivez au moyen d’un diagramme de flux le processus de mise en place d’un festival. </a:t>
            </a:r>
          </a:p>
          <a:p>
            <a:pPr lvl="0" algn="just"/>
            <a:endParaRPr lang="fr-FR" dirty="0"/>
          </a:p>
          <a:p>
            <a:pPr lvl="0" algn="just"/>
            <a:r>
              <a:rPr lang="fr-FR" dirty="0"/>
              <a:t>Décrivez non seulement la perspective de l’utilisateur mais aussi la perspective interne de l’entreprise.</a:t>
            </a:r>
            <a:endParaRPr lang="fr-CH" dirty="0"/>
          </a:p>
        </p:txBody>
      </p:sp>
      <p:sp>
        <p:nvSpPr>
          <p:cNvPr id="4" name="Espace réservé du texte 3"/>
          <p:cNvSpPr>
            <a:spLocks noGrp="1"/>
          </p:cNvSpPr>
          <p:nvPr>
            <p:ph type="body" sz="quarter" idx="13"/>
          </p:nvPr>
        </p:nvSpPr>
        <p:spPr/>
        <p:txBody>
          <a:bodyPr/>
          <a:lstStyle/>
          <a:p>
            <a:endParaRPr lang="fr-FR"/>
          </a:p>
        </p:txBody>
      </p:sp>
      <p:sp>
        <p:nvSpPr>
          <p:cNvPr id="5" name="Espace réservé du numéro de diapositive 4"/>
          <p:cNvSpPr>
            <a:spLocks noGrp="1"/>
          </p:cNvSpPr>
          <p:nvPr>
            <p:ph type="sldNum" sz="quarter" idx="16"/>
          </p:nvPr>
        </p:nvSpPr>
        <p:spPr/>
        <p:txBody>
          <a:bodyPr/>
          <a:lstStyle/>
          <a:p>
            <a:pPr defTabSz="1354684" fontAlgn="base">
              <a:spcBef>
                <a:spcPct val="0"/>
              </a:spcBef>
              <a:spcAft>
                <a:spcPct val="0"/>
              </a:spcAft>
              <a:defRPr/>
            </a:pPr>
            <a:fld id="{A190F1A2-CE8F-0247-8D94-D7E55620B106}" type="slidenum">
              <a:rPr lang="fr-FR">
                <a:solidFill>
                  <a:srgbClr val="000000"/>
                </a:solidFill>
                <a:ea typeface="ＭＳ Ｐゴシック" charset="0"/>
              </a:rPr>
              <a:pPr defTabSz="1354684" fontAlgn="base">
                <a:spcBef>
                  <a:spcPct val="0"/>
                </a:spcBef>
                <a:spcAft>
                  <a:spcPct val="0"/>
                </a:spcAft>
                <a:defRPr/>
              </a:pPr>
              <a:t>10</a:t>
            </a:fld>
            <a:endParaRPr lang="fr-FR" dirty="0">
              <a:solidFill>
                <a:srgbClr val="000000"/>
              </a:solidFill>
              <a:ea typeface="ＭＳ Ｐゴシック" charset="0"/>
            </a:endParaRPr>
          </a:p>
        </p:txBody>
      </p:sp>
    </p:spTree>
    <p:extLst>
      <p:ext uri="{BB962C8B-B14F-4D97-AF65-F5344CB8AC3E}">
        <p14:creationId xmlns:p14="http://schemas.microsoft.com/office/powerpoint/2010/main" val="1112439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A6CDF4-024E-F441-9363-11096B9CF4BC}"/>
              </a:ext>
            </a:extLst>
          </p:cNvPr>
          <p:cNvSpPr>
            <a:spLocks noGrp="1"/>
          </p:cNvSpPr>
          <p:nvPr>
            <p:ph type="title"/>
          </p:nvPr>
        </p:nvSpPr>
        <p:spPr>
          <a:xfrm>
            <a:off x="2935289" y="404520"/>
            <a:ext cx="6629391" cy="1721556"/>
          </a:xfrm>
        </p:spPr>
        <p:txBody>
          <a:bodyPr anchor="b">
            <a:normAutofit/>
          </a:bodyPr>
          <a:lstStyle/>
          <a:p>
            <a:r>
              <a:rPr lang="fr-FR" dirty="0"/>
              <a:t>A quoi peut servir la documentation de ce processus</a:t>
            </a:r>
            <a:r>
              <a:rPr lang="fr-CH" dirty="0"/>
              <a:t>?</a:t>
            </a:r>
          </a:p>
        </p:txBody>
      </p:sp>
      <p:pic>
        <p:nvPicPr>
          <p:cNvPr id="5" name="Picture 4" descr="A screen shot of a smart phone&#10;&#10;Description automatically generated">
            <a:extLst>
              <a:ext uri="{FF2B5EF4-FFF2-40B4-BE49-F238E27FC236}">
                <a16:creationId xmlns:a16="http://schemas.microsoft.com/office/drawing/2014/main" id="{A902B56F-EBAA-CC42-A781-08984E26C3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07856">
            <a:off x="4890773" y="3341542"/>
            <a:ext cx="7572963" cy="4165129"/>
          </a:xfrm>
          <a:prstGeom prst="rect">
            <a:avLst/>
          </a:prstGeom>
          <a:noFill/>
          <a:effectLst>
            <a:outerShdw blurRad="50800" dist="38100" dir="15060000" algn="tr" rotWithShape="0">
              <a:prstClr val="black">
                <a:alpha val="40000"/>
              </a:prstClr>
            </a:outerShdw>
          </a:effectLst>
        </p:spPr>
      </p:pic>
      <p:sp>
        <p:nvSpPr>
          <p:cNvPr id="3" name="Espace réservé du contenu 2">
            <a:extLst>
              <a:ext uri="{FF2B5EF4-FFF2-40B4-BE49-F238E27FC236}">
                <a16:creationId xmlns:a16="http://schemas.microsoft.com/office/drawing/2014/main" id="{A624A72A-1FF6-D248-8155-66F7D5009E2F}"/>
              </a:ext>
            </a:extLst>
          </p:cNvPr>
          <p:cNvSpPr>
            <a:spLocks noGrp="1"/>
          </p:cNvSpPr>
          <p:nvPr>
            <p:ph type="body" sz="half" idx="2"/>
          </p:nvPr>
        </p:nvSpPr>
        <p:spPr>
          <a:xfrm>
            <a:off x="2935289" y="2126076"/>
            <a:ext cx="4456760" cy="6949723"/>
          </a:xfrm>
        </p:spPr>
        <p:txBody>
          <a:bodyPr>
            <a:normAutofit/>
          </a:bodyPr>
          <a:lstStyle/>
          <a:p>
            <a:r>
              <a:rPr lang="fr-CH" dirty="0"/>
              <a:t>A votre avis ?</a:t>
            </a:r>
          </a:p>
          <a:p>
            <a:endParaRPr lang="fr-CH" dirty="0"/>
          </a:p>
        </p:txBody>
      </p:sp>
      <p:pic>
        <p:nvPicPr>
          <p:cNvPr id="7" name="Picture 6" descr="A close up of a logo&#10;&#10;Description automatically generated">
            <a:extLst>
              <a:ext uri="{FF2B5EF4-FFF2-40B4-BE49-F238E27FC236}">
                <a16:creationId xmlns:a16="http://schemas.microsoft.com/office/drawing/2014/main" id="{954640E7-05CF-6746-90E0-8DEEAB153B74}"/>
              </a:ext>
            </a:extLst>
          </p:cNvPr>
          <p:cNvPicPr>
            <a:picLocks noChangeAspect="1"/>
          </p:cNvPicPr>
          <p:nvPr/>
        </p:nvPicPr>
        <p:blipFill>
          <a:blip r:embed="rId4"/>
          <a:stretch>
            <a:fillRect/>
          </a:stretch>
        </p:blipFill>
        <p:spPr>
          <a:xfrm rot="20905205">
            <a:off x="4898111" y="3338768"/>
            <a:ext cx="7515446" cy="4120204"/>
          </a:xfrm>
          <a:prstGeom prst="rect">
            <a:avLst/>
          </a:prstGeom>
        </p:spPr>
      </p:pic>
    </p:spTree>
    <p:extLst>
      <p:ext uri="{BB962C8B-B14F-4D97-AF65-F5344CB8AC3E}">
        <p14:creationId xmlns:p14="http://schemas.microsoft.com/office/powerpoint/2010/main" val="39880200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Atelier BA – 2 </a:t>
            </a:r>
          </a:p>
        </p:txBody>
      </p:sp>
      <p:sp>
        <p:nvSpPr>
          <p:cNvPr id="3" name="Espace réservé du contenu 2"/>
          <p:cNvSpPr>
            <a:spLocks noGrp="1"/>
          </p:cNvSpPr>
          <p:nvPr>
            <p:ph idx="1"/>
          </p:nvPr>
        </p:nvSpPr>
        <p:spPr/>
        <p:txBody>
          <a:bodyPr/>
          <a:lstStyle/>
          <a:p>
            <a:pPr marL="0" indent="0" algn="ctr">
              <a:buNone/>
            </a:pPr>
            <a:r>
              <a:rPr lang="fr-FR" dirty="0">
                <a:solidFill>
                  <a:srgbClr val="00B0F0"/>
                </a:solidFill>
              </a:rPr>
              <a:t>Le processus de réservation ne donne pas satisfaction. </a:t>
            </a:r>
            <a:endParaRPr lang="fr-FR" sz="2963" dirty="0">
              <a:solidFill>
                <a:srgbClr val="00B0F0"/>
              </a:solidFill>
            </a:endParaRPr>
          </a:p>
          <a:p>
            <a:pPr marL="0" indent="0" algn="ctr">
              <a:buNone/>
            </a:pPr>
            <a:endParaRPr lang="fr-FR" sz="2963" dirty="0"/>
          </a:p>
          <a:p>
            <a:pPr lvl="0" algn="just"/>
            <a:r>
              <a:rPr lang="fr-FR" dirty="0"/>
              <a:t>Comment allez-vous vous y prendre pour identifier les faiblesses concrètes du processus </a:t>
            </a:r>
          </a:p>
          <a:p>
            <a:pPr lvl="0" algn="just"/>
            <a:endParaRPr lang="fr-FR" dirty="0"/>
          </a:p>
          <a:p>
            <a:pPr lvl="0" algn="just"/>
            <a:r>
              <a:rPr lang="fr-FR" dirty="0"/>
              <a:t>Comment allez-vous vous y prendre pour y remédier ?</a:t>
            </a:r>
            <a:endParaRPr lang="fr-CH" dirty="0"/>
          </a:p>
        </p:txBody>
      </p:sp>
      <p:sp>
        <p:nvSpPr>
          <p:cNvPr id="4" name="Espace réservé du texte 3"/>
          <p:cNvSpPr>
            <a:spLocks noGrp="1"/>
          </p:cNvSpPr>
          <p:nvPr>
            <p:ph type="body" sz="quarter" idx="13"/>
          </p:nvPr>
        </p:nvSpPr>
        <p:spPr/>
        <p:txBody>
          <a:bodyPr/>
          <a:lstStyle/>
          <a:p>
            <a:endParaRPr lang="fr-FR"/>
          </a:p>
        </p:txBody>
      </p:sp>
      <p:sp>
        <p:nvSpPr>
          <p:cNvPr id="5" name="Espace réservé du numéro de diapositive 4"/>
          <p:cNvSpPr>
            <a:spLocks noGrp="1"/>
          </p:cNvSpPr>
          <p:nvPr>
            <p:ph type="sldNum" sz="quarter" idx="16"/>
          </p:nvPr>
        </p:nvSpPr>
        <p:spPr/>
        <p:txBody>
          <a:bodyPr/>
          <a:lstStyle/>
          <a:p>
            <a:pPr defTabSz="1354684" fontAlgn="base">
              <a:spcBef>
                <a:spcPct val="0"/>
              </a:spcBef>
              <a:spcAft>
                <a:spcPct val="0"/>
              </a:spcAft>
              <a:defRPr/>
            </a:pPr>
            <a:fld id="{A190F1A2-CE8F-0247-8D94-D7E55620B106}" type="slidenum">
              <a:rPr lang="fr-FR">
                <a:solidFill>
                  <a:srgbClr val="000000"/>
                </a:solidFill>
                <a:ea typeface="ＭＳ Ｐゴシック" charset="0"/>
              </a:rPr>
              <a:pPr defTabSz="1354684" fontAlgn="base">
                <a:spcBef>
                  <a:spcPct val="0"/>
                </a:spcBef>
                <a:spcAft>
                  <a:spcPct val="0"/>
                </a:spcAft>
                <a:defRPr/>
              </a:pPr>
              <a:t>12</a:t>
            </a:fld>
            <a:endParaRPr lang="fr-FR" dirty="0">
              <a:solidFill>
                <a:srgbClr val="000000"/>
              </a:solidFill>
              <a:ea typeface="ＭＳ Ｐゴシック" charset="0"/>
            </a:endParaRPr>
          </a:p>
        </p:txBody>
      </p:sp>
    </p:spTree>
    <p:extLst>
      <p:ext uri="{BB962C8B-B14F-4D97-AF65-F5344CB8AC3E}">
        <p14:creationId xmlns:p14="http://schemas.microsoft.com/office/powerpoint/2010/main" val="2773566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3103B-B532-303E-C8BF-BB99895B6D79}"/>
            </a:ext>
          </a:extLst>
        </p:cNvPr>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1908D9B3-10F2-C1DA-2F05-70BDCE7C9E27}"/>
              </a:ext>
            </a:extLst>
          </p:cNvPr>
          <p:cNvPicPr>
            <a:picLocks noChangeAspect="1"/>
          </p:cNvPicPr>
          <p:nvPr/>
        </p:nvPicPr>
        <p:blipFill>
          <a:blip r:embed="rId2"/>
          <a:stretch>
            <a:fillRect/>
          </a:stretch>
        </p:blipFill>
        <p:spPr>
          <a:xfrm>
            <a:off x="9136587" y="6993302"/>
            <a:ext cx="8913163" cy="3166698"/>
          </a:xfrm>
          <a:prstGeom prst="rect">
            <a:avLst/>
          </a:prstGeom>
        </p:spPr>
      </p:pic>
    </p:spTree>
    <p:extLst>
      <p:ext uri="{BB962C8B-B14F-4D97-AF65-F5344CB8AC3E}">
        <p14:creationId xmlns:p14="http://schemas.microsoft.com/office/powerpoint/2010/main" val="969467779"/>
      </p:ext>
    </p:extLst>
  </p:cSld>
  <p:clrMapOvr>
    <a:masterClrMapping/>
  </p:clrMapOvr>
</p:sld>
</file>

<file path=ppt/theme/theme1.xml><?xml version="1.0" encoding="utf-8"?>
<a:theme xmlns:a="http://schemas.openxmlformats.org/drawingml/2006/main" name="Slide_titr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s_conten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CB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solidFill>
            <a:srgbClr val="565658"/>
          </a:solidFill>
        </a:ln>
      </a:spPr>
      <a:bodyPr wrap="square" lIns="0" tIns="0" rIns="0" bIns="0" rtlCol="0"/>
      <a:lstStyle>
        <a:defPPr>
          <a:defRPr/>
        </a:defPPr>
      </a:lstStyle>
    </a:spDef>
  </a:objectDefaults>
  <a:extraClrSchemeLst/>
  <a:extLst>
    <a:ext uri="{05A4C25C-085E-4340-85A3-A5531E510DB2}">
      <thm15:themeFamily xmlns:thm15="http://schemas.microsoft.com/office/thememl/2012/main" name="Masque_PPT_vp" id="{F6FE4570-C084-4FF3-8A16-8F28825972DC}" vid="{8289A944-27F2-4BA6-8624-BF206DB7146D}"/>
    </a:ext>
  </a:extLst>
</a:theme>
</file>

<file path=ppt/theme/theme3.xml><?xml version="1.0" encoding="utf-8"?>
<a:theme xmlns:a="http://schemas.openxmlformats.org/drawingml/2006/main" name="Slides_contenu_AVEC_NUMERO_DE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CB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solidFill>
            <a:srgbClr val="565658"/>
          </a:solidFill>
        </a:ln>
      </a:spPr>
      <a:bodyPr wrap="square" lIns="0" tIns="0" rIns="0" bIns="0" rtlCol="0"/>
      <a:lstStyle>
        <a:defPPr>
          <a:defRPr/>
        </a:defPPr>
      </a:lstStyle>
    </a:spDef>
  </a:objectDefaults>
  <a:extraClrSchemeLst/>
  <a:extLst>
    <a:ext uri="{05A4C25C-085E-4340-85A3-A5531E510DB2}">
      <thm15:themeFamily xmlns:thm15="http://schemas.microsoft.com/office/thememl/2012/main" name="Masque_PPT_vp" id="{F6FE4570-C084-4FF3-8A16-8F28825972DC}" vid="{8289A944-27F2-4BA6-8624-BF206DB7146D}"/>
    </a:ext>
  </a:extLst>
</a:theme>
</file>

<file path=ppt/theme/theme4.xml><?xml version="1.0" encoding="utf-8"?>
<a:theme xmlns:a="http://schemas.openxmlformats.org/drawingml/2006/main" name="Intercalair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CB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a:solidFill>
            <a:srgbClr val="565658"/>
          </a:solidFill>
        </a:ln>
      </a:spPr>
      <a:bodyPr wrap="square" lIns="0" tIns="0" rIns="0" bIns="0" rtlCol="0"/>
      <a:lstStyle>
        <a:defPPr>
          <a:defRPr/>
        </a:defPPr>
      </a:lstStyle>
    </a:spDef>
  </a:objectDefaults>
  <a:extraClrSchemeLst/>
  <a:extLst>
    <a:ext uri="{05A4C25C-085E-4340-85A3-A5531E510DB2}">
      <thm15:themeFamily xmlns:thm15="http://schemas.microsoft.com/office/thememl/2012/main" name="Masque_PPT_vp" id="{F6FE4570-C084-4FF3-8A16-8F28825972DC}" vid="{8289A944-27F2-4BA6-8624-BF206DB7146D}"/>
    </a:ext>
  </a:extLst>
</a:theme>
</file>

<file path=ppt/theme/theme5.xml><?xml version="1.0" encoding="utf-8"?>
<a:theme xmlns:a="http://schemas.openxmlformats.org/drawingml/2006/main" name="Thème Office">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asterCourse">
  <a:themeElements>
    <a:clrScheme name="FilièreSystèmesIndustriels 8">
      <a:dk1>
        <a:srgbClr val="000000"/>
      </a:dk1>
      <a:lt1>
        <a:srgbClr val="FFFFFF"/>
      </a:lt1>
      <a:dk2>
        <a:srgbClr val="000000"/>
      </a:dk2>
      <a:lt2>
        <a:srgbClr val="808080"/>
      </a:lt2>
      <a:accent1>
        <a:srgbClr val="6699FF"/>
      </a:accent1>
      <a:accent2>
        <a:srgbClr val="3333CC"/>
      </a:accent2>
      <a:accent3>
        <a:srgbClr val="FFFFFF"/>
      </a:accent3>
      <a:accent4>
        <a:srgbClr val="000000"/>
      </a:accent4>
      <a:accent5>
        <a:srgbClr val="B8CAFF"/>
      </a:accent5>
      <a:accent6>
        <a:srgbClr val="2D2DB9"/>
      </a:accent6>
      <a:hlink>
        <a:srgbClr val="CCCCFF"/>
      </a:hlink>
      <a:folHlink>
        <a:srgbClr val="B2B2B2"/>
      </a:folHlink>
    </a:clrScheme>
    <a:fontScheme name="FilièreSystèmesIndustriels">
      <a:majorFont>
        <a:latin typeface="Arial"/>
        <a:ea typeface="ＭＳ Ｐゴシック"/>
        <a:cs typeface="Times New Roman"/>
      </a:majorFont>
      <a:minorFont>
        <a:latin typeface="Arial"/>
        <a:ea typeface="ＭＳ Ｐゴシック"/>
        <a:cs typeface="Times New Roma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FilièreSystèmesIndustriel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ilièreSystèmesIndustriel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ilièreSystèmesIndustriel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ilièreSystèmesIndustriel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ilièreSystèmesIndustriel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ilièreSystèmesIndustriel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ilièreSystèmesIndustriel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ilièreSystèmesIndustriels 8">
        <a:dk1>
          <a:srgbClr val="000000"/>
        </a:dk1>
        <a:lt1>
          <a:srgbClr val="FFFFFF"/>
        </a:lt1>
        <a:dk2>
          <a:srgbClr val="000000"/>
        </a:dk2>
        <a:lt2>
          <a:srgbClr val="808080"/>
        </a:lt2>
        <a:accent1>
          <a:srgbClr val="6699FF"/>
        </a:accent1>
        <a:accent2>
          <a:srgbClr val="3333CC"/>
        </a:accent2>
        <a:accent3>
          <a:srgbClr val="FFFFFF"/>
        </a:accent3>
        <a:accent4>
          <a:srgbClr val="000000"/>
        </a:accent4>
        <a:accent5>
          <a:srgbClr val="B8CAFF"/>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F5D94A9012BB4A9D5A27F7B631825B" ma:contentTypeVersion="2" ma:contentTypeDescription="Crée un document." ma:contentTypeScope="" ma:versionID="aaaeca2a8f83e5fcefeb49144fc30922">
  <xsd:schema xmlns:xsd="http://www.w3.org/2001/XMLSchema" xmlns:xs="http://www.w3.org/2001/XMLSchema" xmlns:p="http://schemas.microsoft.com/office/2006/metadata/properties" targetNamespace="http://schemas.microsoft.com/office/2006/metadata/properties" ma:root="true" ma:fieldsID="fbd3fac4a5a660e005d0803b096db71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Descrip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2017C5-CCAF-4FBB-A31E-A62FD03195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D486E75-261F-45B3-98E2-ABEA099BF3C1}">
  <ds:schemaRefs>
    <ds:schemaRef ds:uri="http://schemas.microsoft.com/sharepoint/events"/>
  </ds:schemaRefs>
</ds:datastoreItem>
</file>

<file path=customXml/itemProps3.xml><?xml version="1.0" encoding="utf-8"?>
<ds:datastoreItem xmlns:ds="http://schemas.openxmlformats.org/officeDocument/2006/customXml" ds:itemID="{21CE59AD-809C-4D43-AE25-BDE532BA4E90}">
  <ds:schemaRefs>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EA4E6551-534D-4E4C-A3A1-32810D6A1C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623</Words>
  <Application>Microsoft Office PowerPoint</Application>
  <PresentationFormat>Custom</PresentationFormat>
  <Paragraphs>87</Paragraphs>
  <Slides>13</Slides>
  <Notes>9</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13</vt:i4>
      </vt:variant>
    </vt:vector>
  </HeadingPairs>
  <TitlesOfParts>
    <vt:vector size="30" baseType="lpstr">
      <vt:lpstr>ＭＳ Ｐゴシック</vt:lpstr>
      <vt:lpstr>Aptos</vt:lpstr>
      <vt:lpstr>Arial</vt:lpstr>
      <vt:lpstr>Calibri</vt:lpstr>
      <vt:lpstr>Cambria</vt:lpstr>
      <vt:lpstr>Helvetica CY</vt:lpstr>
      <vt:lpstr>Helvetica CY Plain</vt:lpstr>
      <vt:lpstr>Symbol</vt:lpstr>
      <vt:lpstr>Times New Roman</vt:lpstr>
      <vt:lpstr>Verdana</vt:lpstr>
      <vt:lpstr>Wingdings</vt:lpstr>
      <vt:lpstr>Slide_titre</vt:lpstr>
      <vt:lpstr>Slides_contenu</vt:lpstr>
      <vt:lpstr>Slides_contenu_AVEC_NUMERO_DE_PAGE</vt:lpstr>
      <vt:lpstr>Intercalaires</vt:lpstr>
      <vt:lpstr>Thème Office</vt:lpstr>
      <vt:lpstr>MasterCourse</vt:lpstr>
      <vt:lpstr>BIENVENUE</vt:lpstr>
      <vt:lpstr>PowerPoint Presentation</vt:lpstr>
      <vt:lpstr>PowerPoint Presentation</vt:lpstr>
      <vt:lpstr>PowerPoint Presentation</vt:lpstr>
      <vt:lpstr>PowerPoint Presentation</vt:lpstr>
      <vt:lpstr>Plan du cours</vt:lpstr>
      <vt:lpstr>QUESTION?</vt:lpstr>
      <vt:lpstr>Cas pratique</vt:lpstr>
      <vt:lpstr>Quelle est la première question?</vt:lpstr>
      <vt:lpstr>Atelier BA – 1 </vt:lpstr>
      <vt:lpstr>A quoi peut servir la documentation de ce processus?</vt:lpstr>
      <vt:lpstr>Atelier BA – 2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Lancement de projets du domaine numérique  Une approche par la maturité digitale</dc:title>
  <dc:creator>Microsoft Office User</dc:creator>
  <cp:lastModifiedBy>Fragniere Emmanuel</cp:lastModifiedBy>
  <cp:revision>232</cp:revision>
  <dcterms:created xsi:type="dcterms:W3CDTF">2021-09-22T11:41:51Z</dcterms:created>
  <dcterms:modified xsi:type="dcterms:W3CDTF">2026-09-18T09:15:51Z</dcterms:modified>
</cp:coreProperties>
</file>