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96" r:id="rId2"/>
    <p:sldId id="397" r:id="rId3"/>
    <p:sldId id="395" r:id="rId4"/>
    <p:sldId id="398" r:id="rId5"/>
    <p:sldId id="400" r:id="rId6"/>
    <p:sldId id="401" r:id="rId7"/>
    <p:sldId id="402" r:id="rId8"/>
    <p:sldId id="403" r:id="rId9"/>
  </p:sldIdLst>
  <p:sldSz cx="9144000" cy="6858000" type="screen4x3"/>
  <p:notesSz cx="6669088" cy="9775825"/>
  <p:defaultTextStyle>
    <a:defPPr>
      <a:defRPr lang="fr-CH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33CC"/>
    <a:srgbClr val="FFFF66"/>
    <a:srgbClr val="CC0000"/>
    <a:srgbClr val="33CC33"/>
    <a:srgbClr val="FF505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819DC7-4C24-4310-A17C-1BC61DC5EED0}" v="16" dt="2026-05-11T11:41:30.3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03" autoAdjust="0"/>
    <p:restoredTop sz="94563" autoAdjust="0"/>
  </p:normalViewPr>
  <p:slideViewPr>
    <p:cSldViewPr>
      <p:cViewPr varScale="1">
        <p:scale>
          <a:sx n="70" d="100"/>
          <a:sy n="70" d="100"/>
        </p:scale>
        <p:origin x="1284" y="56"/>
      </p:cViewPr>
      <p:guideLst>
        <p:guide orient="horz" pos="2160"/>
        <p:guide pos="2880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1" d="100"/>
        <a:sy n="141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hieu Marc" userId="1cff33cc-c23c-45fb-8aa3-3b0a8ef12cc5" providerId="ADAL" clId="{EC64B3C9-BAB6-4BD9-9ECD-94D9FEEE93C2}"/>
    <pc:docChg chg="modSld">
      <pc:chgData name="Mathieu Marc" userId="1cff33cc-c23c-45fb-8aa3-3b0a8ef12cc5" providerId="ADAL" clId="{EC64B3C9-BAB6-4BD9-9ECD-94D9FEEE93C2}" dt="2026-05-11T11:41:30.307" v="15"/>
      <pc:docMkLst>
        <pc:docMk/>
      </pc:docMkLst>
      <pc:sldChg chg="delSp modSp">
        <pc:chgData name="Mathieu Marc" userId="1cff33cc-c23c-45fb-8aa3-3b0a8ef12cc5" providerId="ADAL" clId="{EC64B3C9-BAB6-4BD9-9ECD-94D9FEEE93C2}" dt="2026-05-11T11:41:20.015" v="12"/>
        <pc:sldMkLst>
          <pc:docMk/>
          <pc:sldMk cId="0" sldId="401"/>
        </pc:sldMkLst>
        <pc:inkChg chg="del">
          <ac:chgData name="Mathieu Marc" userId="1cff33cc-c23c-45fb-8aa3-3b0a8ef12cc5" providerId="ADAL" clId="{EC64B3C9-BAB6-4BD9-9ECD-94D9FEEE93C2}" dt="2026-05-11T11:41:12.377" v="7"/>
          <ac:inkMkLst>
            <pc:docMk/>
            <pc:sldMk cId="0" sldId="401"/>
            <ac:inkMk id="2" creationId="{7919B4CE-64F3-43AC-9778-5101461AE234}"/>
          </ac:inkMkLst>
        </pc:inkChg>
        <pc:inkChg chg="del">
          <ac:chgData name="Mathieu Marc" userId="1cff33cc-c23c-45fb-8aa3-3b0a8ef12cc5" providerId="ADAL" clId="{EC64B3C9-BAB6-4BD9-9ECD-94D9FEEE93C2}" dt="2026-05-11T11:41:07.467" v="0"/>
          <ac:inkMkLst>
            <pc:docMk/>
            <pc:sldMk cId="0" sldId="401"/>
            <ac:inkMk id="3" creationId="{78418E88-E31F-4211-8426-94B49BDCCED6}"/>
          </ac:inkMkLst>
        </pc:inkChg>
        <pc:inkChg chg="del">
          <ac:chgData name="Mathieu Marc" userId="1cff33cc-c23c-45fb-8aa3-3b0a8ef12cc5" providerId="ADAL" clId="{EC64B3C9-BAB6-4BD9-9ECD-94D9FEEE93C2}" dt="2026-05-11T11:41:07.469" v="2"/>
          <ac:inkMkLst>
            <pc:docMk/>
            <pc:sldMk cId="0" sldId="401"/>
            <ac:inkMk id="4" creationId="{D1BF84CF-8BFD-4003-8B58-068D5DC7E263}"/>
          </ac:inkMkLst>
        </pc:inkChg>
        <pc:inkChg chg="del mod">
          <ac:chgData name="Mathieu Marc" userId="1cff33cc-c23c-45fb-8aa3-3b0a8ef12cc5" providerId="ADAL" clId="{EC64B3C9-BAB6-4BD9-9ECD-94D9FEEE93C2}" dt="2026-05-11T11:41:20.014" v="11"/>
          <ac:inkMkLst>
            <pc:docMk/>
            <pc:sldMk cId="0" sldId="401"/>
            <ac:inkMk id="5" creationId="{BE619A8D-2C89-4ADB-AC85-70DB5AC094F4}"/>
          </ac:inkMkLst>
        </pc:inkChg>
        <pc:inkChg chg="mod">
          <ac:chgData name="Mathieu Marc" userId="1cff33cc-c23c-45fb-8aa3-3b0a8ef12cc5" providerId="ADAL" clId="{EC64B3C9-BAB6-4BD9-9ECD-94D9FEEE93C2}" dt="2026-05-11T11:41:20.015" v="12"/>
          <ac:inkMkLst>
            <pc:docMk/>
            <pc:sldMk cId="0" sldId="401"/>
            <ac:inkMk id="7" creationId="{BF4BDA61-D503-417F-92B8-A1A4C25291FA}"/>
          </ac:inkMkLst>
        </pc:inkChg>
        <pc:inkChg chg="del">
          <ac:chgData name="Mathieu Marc" userId="1cff33cc-c23c-45fb-8aa3-3b0a8ef12cc5" providerId="ADAL" clId="{EC64B3C9-BAB6-4BD9-9ECD-94D9FEEE93C2}" dt="2026-05-11T11:41:07.470" v="4"/>
          <ac:inkMkLst>
            <pc:docMk/>
            <pc:sldMk cId="0" sldId="401"/>
            <ac:inkMk id="8" creationId="{3A05AA0C-1236-43BB-B4D8-8328B76C2E6D}"/>
          </ac:inkMkLst>
        </pc:inkChg>
      </pc:sldChg>
      <pc:sldChg chg="delSp modSp">
        <pc:chgData name="Mathieu Marc" userId="1cff33cc-c23c-45fb-8aa3-3b0a8ef12cc5" providerId="ADAL" clId="{EC64B3C9-BAB6-4BD9-9ECD-94D9FEEE93C2}" dt="2026-05-11T11:41:30.307" v="15"/>
        <pc:sldMkLst>
          <pc:docMk/>
          <pc:sldMk cId="0" sldId="402"/>
        </pc:sldMkLst>
        <pc:inkChg chg="del">
          <ac:chgData name="Mathieu Marc" userId="1cff33cc-c23c-45fb-8aa3-3b0a8ef12cc5" providerId="ADAL" clId="{EC64B3C9-BAB6-4BD9-9ECD-94D9FEEE93C2}" dt="2026-05-11T11:41:30.306" v="13"/>
          <ac:inkMkLst>
            <pc:docMk/>
            <pc:sldMk cId="0" sldId="402"/>
            <ac:inkMk id="2" creationId="{FB424163-6C08-40E4-8B6B-D77957EA9197}"/>
          </ac:inkMkLst>
        </pc:inkChg>
        <pc:inkChg chg="del">
          <ac:chgData name="Mathieu Marc" userId="1cff33cc-c23c-45fb-8aa3-3b0a8ef12cc5" providerId="ADAL" clId="{EC64B3C9-BAB6-4BD9-9ECD-94D9FEEE93C2}" dt="2026-05-11T11:41:30.307" v="15"/>
          <ac:inkMkLst>
            <pc:docMk/>
            <pc:sldMk cId="0" sldId="402"/>
            <ac:inkMk id="3" creationId="{5DAE947F-B622-4A5A-8A9A-EC02E9E57531}"/>
          </ac:inkMkLst>
        </pc:inkChg>
        <pc:inkChg chg="mod">
          <ac:chgData name="Mathieu Marc" userId="1cff33cc-c23c-45fb-8aa3-3b0a8ef12cc5" providerId="ADAL" clId="{EC64B3C9-BAB6-4BD9-9ECD-94D9FEEE93C2}" dt="2026-05-11T11:41:30.307" v="14"/>
          <ac:inkMkLst>
            <pc:docMk/>
            <pc:sldMk cId="0" sldId="402"/>
            <ac:inkMk id="5" creationId="{4FB78DB5-5E41-45C9-AA46-1CF1BAF5EDBB}"/>
          </ac:inkMkLst>
        </pc:ink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5288"/>
            <a:ext cx="2889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285288"/>
            <a:ext cx="2889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901DDFA1-3BFD-4026-B0DC-4044D5578FAB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65665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920" units="cm"/>
          <inkml:channel name="Y" type="integer" max="1728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0-04-23T11:15:14.10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7232 11366 938 0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368" units="cm"/>
          <inkml:channel name="Y" type="integer" max="6912" units="cm"/>
          <inkml:channel name="T" type="integer" max="2.14748E9" units="dev"/>
        </inkml:traceFormat>
        <inkml:channelProperties>
          <inkml:channelProperty channel="X" name="resolution" value="400" units="1/cm"/>
          <inkml:channelProperty channel="Y" name="resolution" value="400" units="1/cm"/>
          <inkml:channelProperty channel="T" name="resolution" value="1" units="1/dev"/>
        </inkml:channelProperties>
      </inkml:inkSource>
      <inkml:timestamp xml:id="ts0" timeString="2020-04-23T11:19:41.758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context xml:id="ctx1">
      <inkml:inkSource xml:id="inkSrc2">
        <inkml:traceFormat>
          <inkml:channel name="X" type="integer" max="25920" units="cm"/>
          <inkml:channel name="Y" type="integer" max="1728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1" timeString="2020-04-23T11:20:58.204"/>
    </inkml:context>
  </inkml:definitions>
  <inkml:trace contextRef="#ctx0" brushRef="#br0">4201 9258 0,'0'0'16,"0"0"-16,0 0 15,0 0-15,0 0 16,0 0-16</inkml:trace>
  <inkml:trace contextRef="#ctx0" brushRef="#br0" timeOffset="720.27">10931 7998 0</inkml:trace>
  <inkml:trace contextRef="#ctx1" brushRef="#br0">10923 14229 891 0,'5'1'791'0,"-15"-10"-209"15,-5-3-67-15,1 0-403 16,1 2-127-16,-4 5-135 15,0 7-189-15,-20 18-246 16,-10 0-98-16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920" units="cm"/>
          <inkml:channel name="Y" type="integer" max="1728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0-04-23T08:00:40.975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4090 3863 563 0,'-4'-7'107'16,"1"1"88"-16,3 2-156 15,1 3 8-15,-1 1 0 16,2 4 2-16,-2 2-22 16,0 5-3-16,-2 4-1 0,1 8 9 15,-3 3 2-15,-1 15 1 16,0 1-10-16,-5 13 0 15,-1-1-10-15,-1 12-1 16,-1-6-7-16,-1 16-2 16,5-6-3-16,-4 2 32 15,3-13 4-15,-1 0 5 16,2-22 2-16,-4-5 1 16,8-11-26-16,2-5-5 15,0-11-5-15,3-3 2 16,6-8-1-16,1-6-5 15,2-10 0-15,9-10-1 16,2-7-5-16,6-13-4 16,3-2 1-16,6-6-4 15,2 7 1-15,9-3-2 0,-3 11-2 16,7 2 0-16,-6 14 3 16,5 0-3-16,-9 11 5 15,-3 5 8-15,-8 9-1 16,-3 7 2-16,-8 8 3 15,-4 11 2-15,-5 2-3 16,-3 12 2-16,-2-3-3 16,-1 4 3-16,-1-4 1 0,-2 4 1 15,0-8 4-15,0 2 4 16,-1-5 0-16,-1-4-3 16,0-4 3-16,-1 1-1 15,-1-6-3-15,-1 1 3 16,3 0-3-16,-2-3-34 15,5-2-43-15,4 1-224 16,1 0-68-16,4-2-91 16</inkml:trace>
  <inkml:trace contextRef="#ctx0" brushRef="#br0" timeOffset="2176.25">5083 3813 678 0,'-5'-3'261'15,"-1"0"45"-15,-2 0-197 16,-3 3 9-16,-2 3-48 15,-5 2-20-15,-1 4-26 16,-5 9-6-16,2 4-10 16,-8 13-1-16,5 7-4 15,-8 9 3-15,7 0-4 16,-5 9 1-16,4-6 0 0,2 9 0 16,7-1-4-16,2 15 5 15,6-3-3-15,4 14 3 16,1-11-2-16,4 12 2 15,2-12-4-15,2-1 5 16,0-18-2-16,6 0 2 16,-1-18 2-16,2-7 10 15,2-13-1-15,1-1-48 16,-5-12-78-16,2-5-235 16,-3-4-5-16</inkml:trace>
  <inkml:trace contextRef="#ctx0" brushRef="#br0" timeOffset="2543.23">5205 4275 705 0,'0'-3'214'0,"0"-1"47"15,-1 2-214-15,0 1 1 16,0 4-34-16,-1 1-15 16,-1 5-6-16,1 7-4 15,0 6-1-15,3 11 2 16,4 8 0-16,-1 8-1 15,1-2 7-15,0 6 3 16,-1-11 0-16,-3 1 8 16,1-12 2-16,0-4 3 15,-1-9 6-15,1-5-32 16,0-8-79-16,0-10-159 16,0-5-11-16</inkml:trace>
  <inkml:trace contextRef="#ctx0" brushRef="#br0" timeOffset="2810.43">5014 4170 917 0,'-13'-8'232'16,"3"4"79"-16,4 4-275 15,4 0 1-15,3 1-10 16,4 2-12-16,4 0-5 0,7 0 0 15,2 2-2-15,9-2-4 16,2 0-1-16,14 1 7 16,-1-3 2-16,13-1 7 15,-5 1-1-15,6-3-37 16,-13-2-28-16,3-1-98 16,-9 0-82-16,-1 1-114 15,-8 4-49-15</inkml:trace>
  <inkml:trace contextRef="#ctx0" brushRef="#br0" timeOffset="3176.37">4971 4745 803 0,'-15'11'217'0,"4"-1"68"15,8 1-237-15,3-1 19 16,4-4-2-16,7-3-19 15,5-5-2-15,8-3 0 16,0-4-21-16,12-2-7 16,3 0-1-16,6 2-3 15,3 5-22-15,6-2-61 16,-8 5-50-16,4 3-170 16,-12 0-49-16,2 4-63 15</inkml:trace>
  <inkml:trace contextRef="#ctx0" brushRef="#br0" timeOffset="3664.27">5523 4721 949 0,'-4'-8'197'15,"4"-3"101"-15,4 0-279 16,1-3-8-16,2-3 9 0,6 2 6 16,0 2-8-16,5-2 0 15,2 5-3-15,3 3-8 16,-5 3-6-16,-1 4 2 16,-5 8 6-16,-4 3 4 15,-8 0 2-15,-6 9 7 16,-3 1-2-16,-8 3-4 15,-2 2-3-15,-1 8 2 16,1-3-6-16,1 2 1 16,1-2 0-16,1-2-1 15,2-7-6-15,1-3-2 16,4-6-11-16,3 1 11 16,5-6 5-16,8 0 2 15,1-6 6-15,6 1 11 16,4-1-10-16,9-2-4 15,-1-2 2-15,10 3 0 0,-1-7-6 16,4 0 7-16,-2 4-3 16,0-5-55-16,-7-4-70 15,3 5-259-15,-2-6 5 16</inkml:trace>
  <inkml:trace contextRef="#ctx0" brushRef="#br0" timeOffset="4176.55">6158 3788 849 0,'1'-11'237'0,"-1"3"64"0,-5 7-224 16,3 4-69-16,2 2-8 15,3 6 3-15,5 2-12 16,4 8 4-16,4 2 6 16,10 12 10-16,1 4-1 15,2 14 0-15,0 2 2 16,2 16 1-16,-9-9-2 16,-1 12 5-16,-8-2 1 15,-3 10 11-15,-9-10 2 0,-4 10 6 16,-7-15 0-16,-4 2 3 15,-3-13-13-15,-4 3-2 16,5-8-4-16,-5 0 0 16,4-12-6-16,3-1 3 15,5-14-4-15,2-4-56 16,8-6-90-16,6 0-240 16,5-9-5-16</inkml:trace>
  <inkml:trace contextRef="#ctx0" brushRef="#br0" timeOffset="4827.05">6773 5009 724 0,'-8'-9'220'16,"-2"1"95"-16,6 7-193 16,0-5-25-16,3 3-2 15,-1 5-36-15,-1-1-48 16,1 6-13-16,0 5-9 15,-1 8-3-15,-1 5 5 0,-2 13 4 16,3-5 2-16,-7 9 2 16,5-3 4-16,-2 8-2 15,1-7 3-15,1 10 7 16,4-9 0-16,-8-5-1 16,3-13-14-16,0-4-93 15,-2-13-95-15,-1-6-138 16,4-7-75-16</inkml:trace>
  <inkml:trace contextRef="#ctx0" brushRef="#br0" timeOffset="5076.87">6422 5040 821 0,'-8'-14'315'0,"4"6"26"16,3 2-240-16,5 2 6 0,4 0-64 15,5 4-23-15,4 2-7 16,7 0-5-16,1 1-6 16,13-1 3-16,1-2 1 15,9-2 0-15,-6-2 1 16,6 0 5-16,-8 1-22 16,1-4-76-16,-10 5-79 15,5 1-199-15,-8 1-39 16</inkml:trace>
  <inkml:trace contextRef="#ctx0" brushRef="#br0" timeOffset="5563.13">7068 5076 806 0,'-10'-8'310'0,"-8"8"19"15,-1 2-242-15,0 4-4 16,0 0-64-16,2 9-18 16,5 1-6-16,3 6 5 0,3 1 0 15,4 8-1-15,2-3 2 16,8 7 4-16,4-4-4 15,7 7 3-15,4-3-2 16,7 2 4-16,-4-10-2 16,6 0-1-16,-3-10 5 15,-3-6 18-15,-4-11 4 16,3-4 20-16,-10-10 15 16,1-6 8-16,-5-10-13 15,-2-7-1-15,-7-3-19 0,1-3-8 16,-11 0-11-16,-1 2 0 15,-6 6-6-15,-11-2-1 16,-7 4-6-16,-2 5-3 16,3 8-4-16,0 7-3 15,10 9-9-15,5 7-37 16,6 5-24-16,4 6-97 16,4 5-87-16,10 9-172 15,11 3-28-15</inkml:trace>
  <inkml:trace contextRef="#ctx0" brushRef="#br0" timeOffset="5983.46">7715 5155 520 0,'-11'-11'299'0,"-1"-1"29"15,4 4-125-15,-3 1-16 16,0 5-58-16,1 2-49 15,2 5-52-15,-3 4-19 16,4 3-16-16,6 3 1 16,-2 3-1-16,3 7 3 15,2 0 4-15,-3 8 2 16,-2 4-2-16,3 5 4 16,-1-4-2-16,1 2-1 15,5-10 5-15,-2-5 2 16,-1-6-6-16,1-8-51 15,-5-6-68-15,2-1-241 16,5-5 1-16</inkml:trace>
  <inkml:trace contextRef="#ctx0" brushRef="#br0" timeOffset="6251.2">7433 5141 756 0,'-13'-8'222'0,"0"1"81"16,4 4-213-16,2 2 7 16,6 0-22-16,1 0-24 15,2 0-27-15,8-2-16 16,5-1-8-16,9 1 0 16,7-2-3-16,13 1-1 15,-3-2 5-15,7 1 0 16,-2 0 3-16,6 0 3 15,-10 3 3-15,8-2-2 16,-10 2-41-16,7-3-295 16,-6 5 81-16</inkml:trace>
  <inkml:trace contextRef="#ctx0" brushRef="#br0" timeOffset="8026.73">8670 4295 487 0,'-11'-1'225'16,"4"-1"-13"-16,7 3-76 15,0 2-135-15,6 0 7 16,0-3 8-16,7-1 6 16,2-1 0-16,8 0 1 15,-1-4-4-15,7 0-4 16,0-1-10-16,6 0-2 15,-1-1-1-15,9 3 3 16,-3 3 2-16,0 3 6 0,-3 4-22 16,-1 1-102-16,-8 0-117 15,0 3-19-15,-1-1-136 16</inkml:trace>
  <inkml:trace contextRef="#ctx0" brushRef="#br0" timeOffset="8392.92">8760 4524 594 0,'-6'3'197'15,"1"-5"58"-15,2-2-173 16,4 1-4-16,1 4-6 16,3-3-53-16,4 2-11 15,3-5 0-15,4 1-3 16,3-1-2-16,10 4 0 15,3-2 1-15,8 5 0 0,0 0 7 16,4-4 5-16,-3 2-26 16,4 0-187-16,-7 2-72 15,2 3-70-15</inkml:trace>
  <inkml:trace contextRef="#ctx0" brushRef="#br0" timeOffset="13196.98">3969 9659 823 0,'-8'-7'226'0,"2"2"87"15,1 3-243-15,-2 2-2 16,5 1-16-16,-3 7-27 16,2 0-21-16,1 5-4 15,-1-1 0-15,-1 6-2 16,1 2-1-16,-4 10 1 16,3 0 3-16,1 14 2 15,-5 3 4-15,0 12 0 16,0-4-3-16,-3 12 0 15,0-4-3-15,3 3-1 16,-2-12 1-16,3-2 2 0,3-12-3 16,4-8 1-16,2-10 0 15,1-8 13-15,0-5 10 16,2-7 4-16,0-7 1 16,6-8-1-16,3-5-13 15,5-11-10-15,2-2-1 16,4-8-1-16,-4-3-2 15,4-2-1-15,-2 4 0 16,5-4 0-16,-4 10 0 0,8 0 1 16,-9 5-3-16,0 5 0 15,-5 6 0-15,4 9-2 16,-8 10 3-16,5 6 4 16,-4 4-2-16,2 15 3 15,-6 3 0-15,2 10 1 16,-4-2-5-16,-2 13 5 15,-2-8-4-15,1 5 1 16,-4-6 0-16,3 3 4 16,-1-12-6-16,-1 0 5 15,-1-5-3-15,4-1 1 16,-4-6 2-16,6 0 6 16,-4-7-3-16,0-7-67 15,3-2-150-15,-1-4-153 16,-5-3-73-16</inkml:trace>
  <inkml:trace contextRef="#ctx0" brushRef="#br0" timeOffset="14814.57">5142 9353 270 0,'-2'-4'298'16,"0"-2"-44"-16,-1 3-64 15,-2-2 18-15,0 3-92 16,-1-1-18-16,1 3-27 0,0-2-9 15,0 2-27-15,0 2-12 16,2-1-10-16,0 1-10 16,-1 1-6-16,2 3 0 15,-1 1 3-15,1 0-4 16,0 1 6-16,0 0 3 16,0-1 2-16,1 2 2 15,1-2 0-15,-1 0 3 16,0-2-3-16,1 2 3 15,-1-3-5-15,-1 2 2 16,-1 0-4-16,0 2-2 16,0 0-3-16,-2-1 1 15,1-1-1-15,2 6-2 16,-2-1 2-16,-2 3 0 16,1 2-1-16,-1 4 1 15,-4-1 0-15,0 8 1 0,0-2 1 16,-3 9-2-16,2-4-1 15,-4 10 1-15,4-2-4 16,0 7 2-16,3-6 3 16,-1 13 1-16,3-7 2 15,1 14 1-15,3-10-4 16,2 15-2-16,1-4 2 16,3 3-3-16,3-14 1 0,-2 9 3 15,2-15-2-15,1 1-2 16,-2-4 4-16,1 3 1 15,0-7-3-15,2 2 4 16,-1-10-2-16,0-4 0 16,-3-4 1-16,0-1 7 15,-4-7 3-15,1 2 9 16,-3-3-20-16,1-3-197 16,0-5-162-16,3-2-36 15</inkml:trace>
  <inkml:trace contextRef="#ctx0" brushRef="#br0" timeOffset="15363.29">5599 9648 661 0,'-1'-9'287'15,"-2"5"22"-15,1 3-195 0,1 1-17 16,1 8-40-16,2 3-63 16,-2 5 0-16,1 2 2 15,1 10 2-15,-4 1 2 16,0 8 0-16,1 0-1 16,0 7 4-16,-1-5-1 15,1 2 1-15,-1-6 5 16,0-3 3-16,2-9-1 15,2-5-39-15,-1-13-71 16,0-7-209-16,0-13 2 16</inkml:trace>
  <inkml:trace contextRef="#ctx0" brushRef="#br0" timeOffset="15646.57">5428 9602 778 0,'-13'-8'225'0,"-2"1"98"16,11 7-220-16,-2-1-10 15,7 3-8-15,3-2-35 16,4 0-33-16,4-2-9 16,6 3-1-16,9-8 1 15,0 3-5-15,10-3-3 16,1 3 2-16,10-3 2 15,-6 2-3-15,11 1 7 16,-9 3 2-16,2 1-17 0,-11 0-27 16,4 3-104-16,-8-1-100 15,2 5-112-15,-8 1-83 16</inkml:trace>
  <inkml:trace contextRef="#ctx0" brushRef="#br0" timeOffset="15994.13">5462 10118 681 0,'-11'5'173'0,"3"-1"76"15,6 0-197-15,4 1 21 16,4-5 4-16,4 1-14 16,5 0-10-16,6-3-3 0,1-4-24 15,12 1-4-15,3-3-10 16,8-2 7-16,3 2 5 15,5 1-81-15,-5-1-94 16,2 7-160-16,-10 1-67 16</inkml:trace>
  <inkml:trace contextRef="#ctx0" brushRef="#br0" timeOffset="16518.23">6093 10120 579 0,'-8'-10'454'16,"0"2"-74"-16,3 2-26 15,2-2-281-15,9 1-6 16,2 0-47-16,7-2-14 16,2 0-6-16,6-1-1 0,-2 2 2 15,1 2 0-15,-3 3 1 16,-2 3-1-16,-4 4 2 16,-3 7 0-16,-6 1 2 15,-8 12 3-15,-1-5 3 16,-8 9 4-16,-3-3-1 15,-7 7 2-15,0-5 0 16,-5 0-4-16,3-5-3 16,3-2-1-16,5-9-7 0,6-1-9 15,4-3 1-15,6-2-8 16,2 0 2-16,6 0 2 16,4-3 5-16,12 3-1 15,2-4 8-15,11-3 1 16,-3-5 0-16,7 0 2 15,-6-4 0-15,1 0-1 16,-5-1-25-16,2-2-140 16,-5-3-187-16,1-5-54 15,-7 1-183-15</inkml:trace>
  <inkml:trace contextRef="#ctx0" brushRef="#br0" timeOffset="16909.57">6407 9371 809 0,'0'-5'174'15,"5"1"87"-15,3 3-234 16,5 3 24-16,0 5 5 0,8 6 5 15,1 7-10-15,8 9-6 16,1 3-25-16,9 12-5 16,-6-4-5-16,2 12 5 15,-13-4 3-15,2 14 8 16,-13-7 2-16,-4 16 6 16,-8-4-1-16,-3 9 0 15,-10-13-6-15,-3 8 1 16,-5-15-7-16,-5-1 1 15,1-11-3-15,-4 5 2 16,4-14-7-16,0 0-2 16,6-7-5-16,5 0-6 15,8-8-47-15,5-3-187 16,5-8-157-16,7-6-52 0</inkml:trace>
  <inkml:trace contextRef="#ctx0" brushRef="#br0" timeOffset="17893.16">7008 10314 521 0,'-4'-1'370'0,"-2"-3"-7"16,1 1-133-16,1-1 4 0,-2 3-103 16,2 0-42-16,1 4-58 15,-4 4-19-15,3 4-17 16,-4 4-3-16,1 7 3 16,-3 13 5-16,5-2 3 15,-5 15 0-15,3 2 2 16,-3-1-3-16,4-8-1 15,-2 2 1-15,5-14-2 0,-1-4-3 16,3-6 5-16,2-4-4 16,2-5-3-16,1 0 4 15,0-5-3-15,5-3-2 16,0-3 4-16,4-3-1 16,4-2 0-16,7 1 2 15,-2 1 2-15,3 1-2 16,1 2 3-16,-2-2 1 15,-5 1-2-15,2 3-10 16,-5-2-17-16,-8-1-73 16,-1-4-78-16,-3 0-215 15,-5-5-16-15</inkml:trace>
  <inkml:trace contextRef="#ctx0" brushRef="#br0" timeOffset="18149.88">6852 10622 726 0,'-1'-1'153'16,"7"-1"93"-16,3 2-211 16,7 1 3-16,3-2 7 0,5 1-6 15,2 0-19-15,5-5-2 16,-2 0 0-16,4-1 7 15,-4 1-1-15,0-1 6 16,-4 1-1-16,-2-1-13 16,-8 1-37-16,0-5-143 15,-6-4-132-15,1-2-34 16</inkml:trace>
  <inkml:trace contextRef="#ctx0" brushRef="#br0" timeOffset="18372.16">6912 10330 804 0,'-7'4'357'0,"2"-6"8"0,1 3-244 16,5-1-4-16,5 2-83 16,3-4-26-16,5 1-11 15,9-3 5-15,6 1-2 16,7-1 2-16,1 3 0 15,6-2 4-15,-3 1-39 16,2-1-275-16,-1 2-56 16,2-2-110-16</inkml:trace>
  <inkml:trace contextRef="#ctx0" brushRef="#br0" timeOffset="19060.3">7385 10407 191 0,'-7'-4'306'0,"-2"-2"-24"15,1 6-28-15,-5-7 28 16,8 6-86-16,-1-1-33 16,3 0-63-16,1 0-20 15,1 5-42-15,2 1-16 16,2 1-15-16,1 6-6 16,3-1 0-16,3 5-1 15,0 4 1-15,0 7-4 16,2 0 3-16,4 9 1 15,1-5 0-15,1 1 2 0,3-6-1 16,-2 1 1-16,-3-7-1 16,-1 2 2-16,-2-8 2 15,1-2-26-15,-7-5-37 16,0-4-128-16,-3-6-172 16,2-6-36-16,-5-2-145 0</inkml:trace>
  <inkml:trace contextRef="#ctx0" brushRef="#br0" timeOffset="19344.47">7645 10418 623 0,'-2'-9'360'0,"0"4"-5"15,-1 4-167-15,-5 1 5 16,1 1-85-16,-7 2-32 15,1 1-27-15,-5 5-7 16,-1 4-25-16,-4 5-4 16,-1 4-3-16,-3 7-8 15,0 2 0-15,3 4 0 16,2 0-3-16,1 6-3 16,6-9 4-16,5 0-1 15,0-10 0-15,7-6-34 0,0-9-42 16,6-6-261-16,0-5-69 15,5-16-106-15</inkml:trace>
  <inkml:trace contextRef="#ctx0" brushRef="#br0" timeOffset="21279.66">7998 10390 69 0,'3'-5'229'16,"-4"-2"-10"-16,-4 2 8 16,-1 3 13-16,1-1-53 15,-4 3-36-15,0-3-52 16,-1 0-8-16,1 2-27 15,-4 1-9-15,-3-4-19 16,0 7-9-16,-1-2-9 0,-5 3-9 16,2-2-5-16,-2 4-4 15,2 4-3-15,-1 3-9 16,4-1 0-16,0 13-8 16,6 0 3-16,1 8-3 15,6-2 4-15,4 1-10 16,3-7 7-16,5 6-4 15,2-10 5-15,7 1 4 16,1-3 8-16,6-3 7 16,-2-7 7-16,7-6-10 15,-6-4-44-15,10-9-257 16,-3-2 57-16</inkml:trace>
  <inkml:trace contextRef="#ctx0" brushRef="#br0" timeOffset="21744.24">8175 10411 598 0,'-6'-1'311'0,"3"1"-5"0,1 0-151 16,-1 4-48-16,-5 0-42 15,4 3-51-15,-1 4-7 16,1 4-5-16,-2 2-4 16,3 1-1-16,-2 7 0 15,-1-2 3-15,-2-1 2 16,3-3-1-16,0-1-2 16,0-2 0-16,3-2-1 15,0-5-1-15,1 1-2 16,2-1 1-16,3-3-4 15,0 1 2-15,3-1-1 16,0-2 6-16,6-1 3 16,2-3 0-16,0-2 3 15,3 1 0-15,4 0-1 16,-4-2-3-16,2 5 5 16,-3-2 0-16,0 0 3 0,-2 0 4 15,-2 0 5-15,-3 0 1 16,0-3-10-16,-3 2-26 15,-5-1-119-15,1-1-147 16,2-3-49-16,-5 2-139 16</inkml:trace>
  <inkml:trace contextRef="#ctx0" brushRef="#br0" timeOffset="22000.28">8133 10590 594 0,'-5'1'192'0,"5"1"32"16,2 2-172-16,8-3 6 15,-1 1-25-15,9-1 4 16,0-3-3-16,5-2 2 16,-2 1-10-16,4-3-2 15,-3-4-3-15,0-1 5 16,-4 1 0-16,0-1 8 15,-5 3-10-15,1 1-79 16,-5 3-81-16,-2-2-155 16,-3 2-55-16</inkml:trace>
  <inkml:trace contextRef="#ctx0" brushRef="#br0" timeOffset="22224.02">8163 10427 688 0,'-13'-4'205'0,"3"0"54"16,4 0-202-16,6 3 4 15,5-2-22-15,-1-1-17 16,5-3-10-16,8 3 0 16,2-2-8-16,3-5 3 15,1 4 2-15,5 0 9 16,-5 0-2-16,2-1-212 15,0 2-81-15,-1-3-47 16</inkml:trace>
  <inkml:trace contextRef="#ctx0" brushRef="#br0" timeOffset="23696.25">8232 10081 323 0,'-11'-9'268'15,"4"4"-2"-15,-3 1-52 16,2 1-6-16,0 0-29 15,2 1-80-15,0 2-25 16,5 2-38-16,-2 4-20 16,3 1-22-16,4 4-7 15,-1-1 1-15,4 2 4 16,2-1 4-16,4 1 6 16,-2-1 4-16,3 0-6 15,0 0-50-15,0 0-277 16,-1-1 65-16</inkml:trace>
  <inkml:trace contextRef="#ctx0" brushRef="#br0" timeOffset="25043.62">8769 10283 144 0,'0'-1'180'0,"0"2"2"16,1-1-6-16,-1 0 23 16,-3-1-17-16,1 1 18 15,-3-1-28-15,-5 1 8 16,4 0-44-16,-2 2-17 16,-3-2-39-16,-1 2-22 15,1-1-27-15,-5 1-11 16,3-1-11-16,-3 1-5 15,0 3 1-15,-6-1-2 16,6-1-3-16,-1 5-3 0,3-2-4 16,2-1-8-16,8 3-1 15,3-1-4-15,1-1-2 16,8 7 2-16,2-4 3 16,3 2-1-16,2 2 5 15,4-2 4-15,-2-3 2 16,5 3 3-16,-2 0 4 15,1 3 1-15,-6 2 3 0,-1 6 2 16,-4 1-4-16,-3 4 4 16,-6-4 1-16,-2 2-2 15,-4-3 3-15,-3 0 5 16,-3-4-3-16,-5 2 1 16,1-4 2-16,-5 0 3 15,1-2-1-15,-4-3 1 16,1-4-1-16,-4 0-5 15,-1-5-4-15,1 2-3 16,5-4-4-16,1 0-5 16,9-2 0-16,10-1-7 15,3-2-16-15,6-1-123 16,3 0-259-16,10-2 32 16</inkml:trace>
  <inkml:trace contextRef="#ctx0" brushRef="#br0" timeOffset="26195.08">9588 10092 836 0,'-16'-8'298'0,"0"2"66"15,10 6-243-15,0 0-7 0,6 0-48 16,0 4-34-16,5-1-30 15,0-2-6-15,6 1 2 16,2-1 3-16,4-3 0 16,4-3 1-16,1 1-1 15,0 1 2-15,-1 2 2 16,1 0 1-16,-4 4-30 16,2 1-89-16,-1-1-101 15,-1 7-158-15,-5 0-73 16</inkml:trace>
  <inkml:trace contextRef="#ctx0" brushRef="#br0" timeOffset="26448.6">9590 10326 628 0,'-4'10'208'0,"2"-4"73"15,5-6-159-15,5 0-34 16,3 2-2-16,5-4-8 16,2-3-40-16,2 1-5 15,-1-1-13-15,3-2-6 0,-1 4 0 16,5 0 2-16,-2 1 3 16,7 3-34-16,-4-1-95 15,2 1-218-15,-7-3-2 16</inkml:trace>
  <inkml:trace contextRef="#ctx0" brushRef="#br0" timeOffset="103330.76">3368 14712 507 0,'-8'4'202'0,"-2"0"55"15,1-1-141-15,0-1 13 16,7-1-17-16,-2-1-38 16,1-1-33-16,3-2-4 15,3-3-26-15,-3-6-4 16,7 0-5-16,4-9-1 15,3-4-1-15,5-4 2 16,5-3-2-16,4-6 2 0,-2 3 1 16,3 0 4-16,-4 2-3 15,-1 4 1-15,-8 10-3 16,3 3 0-16,-6 12-1 16,1 7 5-16,-4 7 2 15,-5 9 7-15,-4 7-5 0,-2 7 2 16,-4 5-3-16,-2 7-3 15,0-5-5-15,1 3 1 16,0-7-2-16,3-4-2 16,1-8 1-16,1-3-2 15,5-9-1-15,-2-6 1 16,5-7 2-16,-2-7-2 16,3-6 4-16,3-14 2 15,3-4-3-15,5-12 2 16,0-3 1-16,6-10-3 15,-4 9 1-15,2-1 1 16,-1 13-4-16,2 7 1 16,-7 16-2-16,1 10 2 15,-4 12 0-15,-2 12 4 16,-5 7-4-16,-3 13 0 16,-4 0 3-16,0 13-5 15,-2-5 2-15,1 2 2 0,2-6-1 16,2 3-2-16,0-14 1 15,5-2-3-15,0-11 1 16,1-5 2-16,-1-11 0 16,5-10 3-16,-5-9 2 15,5-11 1-15,-1-7-1 16,8-10 1-16,-4-2-2 16,9-7-2-16,-7 7 3 0,4-6-3 15,-1 9-1-15,0 3-1 16,-4 11-2-16,3 6-7 15,-5 9 3-15,-2 12-4 16,-4 9 5-16,0 7 9 16,-5 7 5-16,1 12 4 15,-1 0 1-15,-4 13 1 16,0-3-7-16,-1 2 3 16,-1-5 0-16,-1 1 4 15,3-10-8-15,-2-2-123 16,4-8-212-16,0-8 18 15</inkml:trace>
  <inkml:trace contextRef="#ctx0" brushRef="#br0" timeOffset="104227.67">4577 14895 605 0,'-9'-14'332'0,"1"-2"-8"16,3 3-161-16,0-1 8 16,1 5-75-16,2 2-19 15,0 7-25-15,-1 7-17 16,0 3-24-16,3 11-11 16,-1 3-2-16,4 9-1 15,-1 1 1-15,3 12 2 0,0-3 0 16,2 4-3-16,0-6 3 15,1-4-1-15,2-14 0 16,1-4 1-16,-2-10 0 16,1-7-1-16,0-2 5 15,-1-12 1-15,0-6 1 16,5-17 0-16,1-4 2 16,3-17-3-16,1 3 1 15,2-11 3-15,-4 12-2 16,1-2-30-16,-4 14-37 0,-2 3-190 15,-3 14-135-15,2 9-55 16</inkml:trace>
  <inkml:trace contextRef="#ctx0" brushRef="#br0" timeOffset="104496.89">4920 15045 320 0,'-4'-3'299'16,"1"-1"-36"-16,1 4-59 15,2 2-53-15,-5 1-46 16,4 5-83-16,-2 5-10 0,1 0-6 16,-1 4-4-16,4 2-1 15,-2-2 0-15,6-1 2 16,2-2 2-16,-1-6 4 15,4 0 1-15,0-6-11 16,-2-4-152-16,1-3-131 16,5-5-23-16</inkml:trace>
  <inkml:trace contextRef="#ctx0" brushRef="#br0" timeOffset="104627.64">4984 14743 355 0,'-6'-8'99'0,"2"5"-1"16,4 2-189-16,1 2-5 15</inkml:trace>
  <inkml:trace contextRef="#ctx0" brushRef="#br0" timeOffset="104943.74">5189 14654 170 0,'6'4'154'0,"-5"6"10"16,-3 4-29-16,-1 2-25 16,-3 7 2-16,0-1-86 15,-3 10-2-15,2-1-8 16,0 5 1-16,0 0-6 15,3 3 1-15,2-7-5 0,0 3-3 16,4-7-3-16,3-2 0 16,1-4-1-16,3-1 0 15,2-6 0-15,4-2 2 16,0-4 3-16,6-3 4 16,0-5-3-16,1-3-72 15,-3-1-131-15,2-2 15 16</inkml:trace>
  <inkml:trace contextRef="#ctx0" brushRef="#br0" timeOffset="105166.88">5154 14927 561 0,'-18'-1'158'0,"1"-1"61"16,5 1-150-16,5 1-30 0,5-3-7 15,3 3-7-15,6 0-28 16,4-2 1-16,4-1-5 16,7-4 6-16,4 1 6 15,9-1 10-15,-1 3-30 16,6-2-203-16,-3 6 64 16</inkml:trace>
  <inkml:trace contextRef="#ctx0" brushRef="#br0" timeOffset="105433.56">5538 15130 760 0,'-1'-4'249'0,"-1"0"64"15,0 5-203-15,0-1-50 16,2 1-3-16,3 0-43 0,-1-3-59 16,1 1-269-16,2 1 73 15</inkml:trace>
  <inkml:trace contextRef="#ctx0" brushRef="#br0" timeOffset="106076.63">6288 14690 319 0,'-1'-11'242'16,"-6"-2"16"-16,1 4-61 16,-2 0-37-16,-3 2-40 0,-7 3-35 15,-1 0-49-15,-9 2-8 16,0 5-8-16,-7 3-4 16,3 3-6-16,-2 8-2 15,8-1-4-15,2 4-2 16,7 1 1-16,6 9 5 15,5-1 0-15,4 9 4 16,6-1 1-16,4 6-5 16,5-2-4-16,11 6-1 15,4-7-1-15,10 2-2 16,6-11 3-16,6-2 4 16,-2-14 5-16,4-6 11 15,-5-7-11-15,2-7-327 16,0-6 111-16</inkml:trace>
  <inkml:trace contextRef="#ctx0" brushRef="#br0" timeOffset="107165.78">9535 14451 811 0,'-11'-5'155'0,"10"-2"77"15,0 2-250-15,6 3-5 16,4 0 3-16,9 2-3 0,-1 0 12 16,8-2 10-16,-1 4 9 15,7 0 6-15,-2 2-14 16,4 3-221-16,-3 3 69 16</inkml:trace>
  <inkml:trace contextRef="#ctx0" brushRef="#br0" timeOffset="107421.13">9541 14674 546 0,'-12'8'208'16,"7"-3"-1"-16,10 0-109 15,6 1-119-15,6-3 7 16,5 0 3-16,11 1 6 16,1-3 6-16,10-2 10 15,-1-2 7-15,13 1 11 16,-4 0-67-16,8 4-167 16,-2 1 34-16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920" units="cm"/>
          <inkml:channel name="Y" type="integer" max="1728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0-04-23T11:22:26.802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context xml:id="ctx1">
      <inkml:inkSource xml:id="inkSrc41">
        <inkml:traceFormat>
          <inkml:channel name="X" type="integer" max="10368" units="cm"/>
          <inkml:channel name="Y" type="integer" max="6912" units="cm"/>
          <inkml:channel name="T" type="integer" max="2.14748E9" units="dev"/>
        </inkml:traceFormat>
        <inkml:channelProperties>
          <inkml:channelProperty channel="X" name="resolution" value="400" units="1/cm"/>
          <inkml:channelProperty channel="Y" name="resolution" value="400" units="1/cm"/>
          <inkml:channelProperty channel="T" name="resolution" value="1" units="1/dev"/>
        </inkml:channelProperties>
      </inkml:inkSource>
      <inkml:timestamp xml:id="ts1" timeString="2020-04-23T11:23:54.363"/>
    </inkml:context>
  </inkml:definitions>
  <inkml:trace contextRef="#ctx0" brushRef="#br0">10610 3803 452 0,'-2'-4'185'0,"-1"-2"52"0,-2 2-122 16,1 0 32-16,-1-2-18 15,2 3-30-15,1-2-33 16,0 1-11-16,2 0-32 15,0 0-14-15,-1 2-14 0,1 3-2 16,0 2-4-16,1 5-1 16,1 3 8-16,1 2-1 15,2 5 5-15,1 5 3 16,1 4 0-16,-1 4 3 16,1 3 0-16,1 7-15 15,-2-6-46-15,2 8-241 16,1 0 49-16</inkml:trace>
  <inkml:trace contextRef="#ctx0" brushRef="#br0" timeOffset="3201">10568 3774 558 0,'-2'-11'261'0,"1"2"26"16,1 0-148-16,0 1 27 15,0 3-56-15,-1 0-8 16,0 1-27-16,1 3-19 16,-1-1-28-16,0-1-16 15,1 4-16-15,1 5-11 16,0 3-4-16,1 6 3 0,3 5 6 16,0 5 4-16,0 4 4 15,5 12-1-15,0 2-1 16,0 9 1-16,3 1-1 15,1 11 0-15,-2-5 3 16,2 13 2-16,3-4-1 16,2 16 0-16,1-8 0 15,6 3 1-15,0-11-1 16,3-6 1-16,-6-20 0 16,-1-3 2-16,-4-12 2 0,-4-6 2 15,-4-7 2-15,0-3 9 16,-1-7 3-16,0-8 3 15,-1-5 11-15,3-8 3 16,0-4-6-16,2-14-4 16,3-3-5-16,3-22-12 15,-2-5-4-15,6-20-1 16,-2-2-1-16,5-16 0 16,-3 8-1-16,11-19-4 15,-1 16 0-15,9-11 0 16,-3 16-1-16,1-8 2 15,-4 20 5-15,-1-3 0 16,-9 20 1-16,1 3 4 16,-6 20-4-16,-5 10 2 15,-7 12-3-15,-6 9-188 0,-5 15-226 16,-4 15 11-16</inkml:trace>
  <inkml:trace contextRef="#ctx0" brushRef="#br0" timeOffset="5621">11477 4811 141 0,'-1'-1'69'0,"-1"1"16"0,2 1-41 15,0 0 9-15,2-2 4 16,-2 1 47-16,1-2 4 15,0 2 23-15,-1-1-1 16,1 0-12-16,-1-1-56 16,1 2-22-16,-1-2-22 15,1 2-11-15,0 2-6 16,1 1 1-16,-1 1-1 0,2 3 0 16,-3-1 4-16,0 6-1 15,-3 2-2-15,3 7-2 16,-1 1-2-16,1 7-1 15,1 2 0-15,1 7 0 16,-2-4 0-16,0 12 2 16,1-5 1-16,-2 3-1 15,2-3 4-15,-1 1 2 16,-1-12 2-16,-1 0 5 16,1-7 6-16,-2-5 0 15,2-8-38-15,-1-6-221 16,2-13 58-16</inkml:trace>
  <inkml:trace contextRef="#ctx0" brushRef="#br0" timeOffset="5904.38">11329 4897 598 0,'0'-9'144'0,"-1"-4"78"16,10 1-177-16,-1-1-8 15,1 5 3-15,7 1-22 16,0 5-22-16,3 1 1 16,3 1 2-16,8 0-1 15,-3-1 6-15,7-2 2 16,-3-5 3-16,7 1 3 15,-3-2-22-15,2-2-212 16,-6 0 64-16</inkml:trace>
  <inkml:trace contextRef="#ctx0" brushRef="#br0" timeOffset="6184.38">11244 5184 353 0,'-7'18'222'0,"4"-6"-27"16,10 2 6-16,9-3-148 15,11-2 30-15,4-6 14 0,13-4-10 16,1-4-27-16,6-6-4 15,-3-2-20-15,8 1-7 16,-5 3-39-16,3 3-156 16,-9 1-133-16,9 6-48 15</inkml:trace>
  <inkml:trace contextRef="#ctx0" brushRef="#br0" timeOffset="6606.94">11966 4919 802 0,'-12'-14'173'15,"-6"5"80"-15,3 4-237 16,-5 9-11-16,2 9-4 15,1 13-7-15,2 6-7 16,-2 13-3-16,9 3 2 16,7 7 4-16,6-2 6 15,12 9 5-15,11-8 4 16,7-1 35-16,-1-16 25 0,0-12 41 16,-6-21 11-16,0-16 23 15,-3-14-24-15,-1-15-14 16,-3-9-36-16,0-13 9 15,-8 4-19-15,-7-13-4 16,-11 8-7-16,-11-4-4 16,-13 12-22-16,-7 7-32 15,-3 16-20-15,-4 20-25 16,9 19-26-16,1 23-115 16,11 14-168-16,3 22-45 15,13 0-139-15</inkml:trace>
  <inkml:trace contextRef="#ctx0" brushRef="#br0" timeOffset="9399.27">12290 5364 738 0,'-10'6'187'0,"5"-3"108"15,3-1-213-15,-1-2-2 16,2-1 0-16,5-1-37 15,-1 1-37-15,6-1-4 16,2 0-5-16,4-1 2 16,2-1 1-16,1 0 0 0,2 1 0 15,1 2-2-15,-3 4 0 16,-1 4 0-16,-3 4 1 16,-4 4 3-16,-6-1 4 15,-4 8 3-15,-4-6 4 16,-9 9 3-16,2-3-4 15,-3 5-2-15,2-5-3 16,-2 3-3-16,5-9-2 16,1-5-2-16,4-7-3 0,0-6-4 15,8-1-4-15,1-3 0 16,4-2-3-16,5 1-2 16,2 1 3-16,3 0-3 15,-2 4 3-15,3 2 3 16,-5 1 5-16,1 6 4 15,-7 1 4-15,-3 7 6 16,-6 1 3-16,-4 4 4 16,-6-1 3-16,-5 5 21 15,-5-5 3-15,-7 0 6 16,0-4-2-16,-10-4 1 16,1-5-21-16,-6-5-5 15,7-5-11-15,-2-2-2 16,13-1-7-16,5-5-27 15,11 0-70-15,6-2-269 16,11 1 40-16</inkml:trace>
  <inkml:trace contextRef="#ctx0" brushRef="#br0" timeOffset="11771.27">12271 4888 632 0,'-7'3'232'15,"6"-1"66"-15,-2-1-166 16,1-5 8-16,1 4 0 15,1-2-86-15,0 1-16 16,2-3-19-16,7-1-22 16,3 0-8-16,4 0-1 15,2 0 3-15,4 0 3 16,1 3 5-16,1-2 5 16,-2-1 2-16,2 3 3 15,-5-2 1-15,-3 0 7 16,-1 2 0-16,-4 0-148 15,-4 0-205-15,2-1 16 0</inkml:trace>
  <inkml:trace contextRef="#ctx0" brushRef="#br0" timeOffset="13059.01">13688 4249 470 0,'-9'-11'196'0,"6"5"43"16,-3 1-105-16,4 1-39 16,1 1 5-16,-3 3-59 0,-3 0-17 15,0 2-12-15,0 3-10 16,-1 2-3-16,1 2 1 16,0-1-4-16,1 1 0 15,1 0 5-15,2-3-6 16,0-1 3-16,2-1 2 15,3-1-1-15,0-4 1 16,0 3 6-16,4-2 24 16,0-1 12-16,0-1 12 15,-1 0 2-15,1-6 3 16,-4 1-20-16,5-3-9 16,-6-3-11-16,5 1 0 15,-1 1-4-15,0-1 0 16,-5 1 3-16,-3 2 4 0,1 4-5 15,-6 3-2-15,-1 1-6 16,0 3-10-16,-1 3-4 16,-2 2-2-16,0 2 0 15,3 4 1-15,2 0 3 16,3 4-3-16,2-5 4 16,2 3 0-16,0-2 0 15,4 3-2-15,-1-5 2 16,7 2-5-16,0-5 3 0,3-3 2 15,1-2 2-15,0-7 5 16,-3 1 5-16,-2-7-2 16,0 1 2-16,-4-2 4 15,-1-1-2-15,-1-3-1 16,-2 4 4-16,-5-4-2 16,-2 0-1-16,-7 4-1 15,2 3-5-15,-4 3-8 16,0 6-3-16,-3 6-3 15,7 7-2-15,-3 2 0 16,3 3 7-16,0 6-41 16,5-3-106-16,1 3-208 15,3-7-5-15</inkml:trace>
  <inkml:trace contextRef="#ctx0" brushRef="#br0" timeOffset="14068.84">15077 3747 528 0,'2'-22'294'16,"-2"8"20"-16,-3-2-132 15,0 5-26-15,-10-2-31 16,-2 4-86-16,-8 4-16 16,-4 0-11-16,-13 2-2 15,-1 6-5-15,-10 4-5 16,3 2-2-16,-12 17-5 15,3 6-4-15,-9 12 0 16,3 8 2-16,-10 21 1 16,11-3 3-16,-2 18 1 15,14-6 2-15,8 14 4 16,16-10 1-16,9 9 1 16,15-11 5-16,16 12 2 15,10-14-4-15,20 4 3 16,9-14 3-16,18-6 19 15,-3-21 8-15,11-14 11 0,-10-25 1 16,7-14 6-16,-10-17-20 16,10-16-58-16,-14-8-136 15,9-4-236-15,-15 3-22 16</inkml:trace>
  <inkml:trace contextRef="#ctx0" brushRef="#br0" timeOffset="14920.61">15517 4791 480 0,'-2'-8'275'15,"-2"0"37"-15,3 2-133 16,1 3-6-16,-3 0-58 16,3 5-54-16,-1 3-54 0,-1 5-10 15,3 3-6-15,4 13-4 16,0 2 8-16,0 13 0 16,5 2 6-16,-4 12 5 15,-4-3 5-15,2 8 3 16,-4-12 1-16,-1 2-1 15,0-13-8-15,-3-4-5 16,-2-11-162-16,-1-6-168 16,1-13 1-16</inkml:trace>
  <inkml:trace contextRef="#ctx0" brushRef="#br0" timeOffset="15203.89">15253 4830 714 0,'-3'5'184'16,"2"-1"83"-16,1-3-203 16,4-1 8-16,6 0-2 15,5-3-14-15,1-3-19 16,11-1-3-16,1-4-15 0,10-2 0 15,3 1-3-15,-1 0 2 16,-1 2-3-16,3 1-2 16,-9 6-18-16,2 2-100 15,-4 4-101-15,0 4-117 16,-6 4-91-16</inkml:trace>
  <inkml:trace contextRef="#ctx0" brushRef="#br0" timeOffset="15518.78">15225 5169 795 0,'-1'6'191'16,"5"2"97"-16,5-3-236 16,6-1 18-16,6 1-5 15,9 0-13-15,5 0-20 16,8 0 0-16,-5 0-9 16,4-2 7-16,-4-2-3 0,1-5 3 15,-5 0-3-15,6-6-56 16,-5 1-78-16,-1-4-237 15,-4 4-2-15</inkml:trace>
  <inkml:trace contextRef="#ctx0" brushRef="#br0" timeOffset="16001.42">16091 4926 885 0,'-8'-15'195'15,"-4"-1"108"-15,3 4-261 16,1 2-5-16,0 4-8 15,-1 8-8-15,5 11-30 16,-3 9-4-16,3 6 5 16,-2 10 0-16,5 1 4 15,3 10 4-15,4-5 1 0,6 14-1 16,6 0 1-16,5 6 7 16,1-12-2-16,0-6 30 15,-3-21 15-15,1-12 40 16,-5-17 17-16,1-19 39 15,0-5-15-15,-1-15 4 16,-5-2-35-16,-1-12-16 16,-5 5-35-16,-3-5-11 15,-4 8-20-15,-7-6-1 16,-5 4-7-16,-12 0-6 16,0 6-6-16,-8 5-25 15,4 12-26-15,-1 15-190 16,12 15-261-16,6 13 5 15</inkml:trace>
  <inkml:trace contextRef="#ctx0" brushRef="#br0" timeOffset="16687.95">16373 5265 794 0,'11'0'348'16,"-7"-4"28"-16,2 3-147 15,4-2-148-15,2 1 4 16,2-1-41-16,7-1-22 0,-4-1-13 15,6 1-2-15,-2-2 0 16,1 3-2-16,-4 2 0 16,-2 2 0-16,-4 4-2 15,-5 8 5-15,-6-1 1 16,-6 8 3-16,-5 5-3 16,-8 6-7-16,-2-4-8 15,-4 9-6-15,3-6-4 16,0-4 2-16,7-5 4 0,6-7 2 15,6-6 2-15,8-3-1 16,3-6 0-16,9 0 1 16,2 0 1-16,4-2 2 15,-4-1 5-15,1 8 3 16,-8-4 4-16,-3 7 8 16,-8 2 3-16,-7 3 2 15,-5 4-1-15,-8 6 3 16,-3-3-5-16,-5-1-1 15,-1-1-12-15,-3-7-52 16,5-6-47-16,0-6-155 16,3-6-156-16,9-9-18 15,6-5-145-15</inkml:trace>
  <inkml:trace contextRef="#ctx0" brushRef="#br0" timeOffset="17012.95">16548 4768 808 0,'-9'1'258'0,"3"-2"88"15,5-2-216-15,2 2-55 16,4-3-5-16,7 2-37 16,1-1-35-16,7 1 2 15,1-2 3-15,3 0 6 16,-1-1-1-16,8 0-2 16,-1 2 1-16,5 0 1 15,-2 1-3-15,4 3-55 16,-9 3-123-16,1-1-181 15,-5 0-37-15</inkml:trace>
  <inkml:trace contextRef="#ctx0" brushRef="#br0" timeOffset="18569.58">17924 4285 396 0,'-4'-4'238'0,"1"-3"35"15,2 2-94-15,-3-4 38 16,-1 2-48-16,-2 1-34 16,-2 1-53-16,-2 3-22 15,1 3-41-15,-3 5-13 0,5 1-10 16,0 1-7-16,0 3-2 16,2 3-2-16,4 0 2 15,1 1-1-15,2-1 7 16,5 0 0-16,1-5 3 15,3-1 10-15,0-6 6 16,3-4 11-16,-1-3 2 16,0-5 9-16,-2-3-8 0,-1-3 2 15,-4 3-7 1,-3-3 9-16,-4 3-2 0,-4 1 4 16,-2 3-5-16,-3 0-4 15,-3 5-15-15,0 3-12 16,2 4-6-16,-2 7-5 15,1 3-1-15,2 6 0 16,4 1 4-16,2 5-1 16,3-2 5-16,5 0-3 15,5-5 3-15,3 1 6 16,2-10 1-16,4-4 6 16,-2-5 8-16,2-5 9 15,-2-7 2-15,0-4 2 16,-5 0-1-16,-1-5 0 15,-3 4-4-15,-5 0 2 16,-3 3-5-16,-6 2-7 16,-2 5-37-16,-5 1-102 0,3 5-104 15,1 6-192-15,7 3-64 16</inkml:trace>
  <inkml:trace contextRef="#ctx0" brushRef="#br0" timeOffset="19436.27">18555 3705 1086 0,'7'-16'215'16,"0"-3"119"-16,1 4-322 0,7 0 14 15,5 2 8-15,9-2 3 16,0 0-10-16,10-1-2 15,0 2-16-15,8-2-8 16,-4 8 0-16,8 5 2 16,-8 10-2-16,4 2-2 15,-8 10 1-15,0 8 0 16,-9 4 1-16,-5 12 0 16,-10 1 2-16,-10 11 3 15,-14 1 3-15,-17 16 0 16,-8-6 0-16,-15 11 3 15,-2-8-5-15,-9-1 5 16,6-18-1-16,-2-3 3 16,8-19-1-16,0-5-2 15,14-9-6-15,4-4-7 16,15-6-5-16,11 0-5 16,14 0 0-16,16 2 0 0,8 3 5 15,16 8 1-15,2 5 5 16,11 9 2-16,-4 1 0 15,6 7-2-15,-11-3 1 16,-1 2-1-16,-14-6-1 16,-8 7 1-16,-16-7 3 15,-8 7 7-15,-12-2 4 0,-17 5 42 16,-7-4 14-16,-17-1 18 16,-9-7 0-16,-21-3 2 15,1-7-36-15,-21-8-14 16,6-2-15-16,-4-1-8 15,18 2-12-15,2-1-3 16,23 4-7-16,8 4-55 16,13-4-119-16,8 5-302 15,13 3 7-15</inkml:trace>
  <inkml:trace contextRef="#ctx0" brushRef="#br0" timeOffset="34585.58">11258 9222 1040 0,'-3'-23'362'16,"-5"2"58"-16,4 6-304 16,-2 4-2-16,3 6-61 15,0 4-34-15,5 6-22 16,1 9-7-16,4 6-4 0,0 15-4 16,4 12 12-16,4 21 2 15,4 7 2-15,2 19-1 16,1-5 3-16,3 12-2 15,-3-20 2-15,1-4 0 16,-2-21 2-16,1-9 2 16,-4-17 1-16,-3-12 8 15,-1-8 6-15,-5-14 8 16,0-14 1-16,-1-20 3 16,0-11-7-16,-1-24-7 15,3-4-9-15,6-23-1 16,0 6-5-16,9-10-1 15,0 9-1-15,6-3 1 16,0 24-3-16,0-5 3 16,-7 24 0-16,-1 7-6 0,-4 17-26 15,-7 13-118-15,-4 26-136 16,-1 26-166-16,-6 18-104 16</inkml:trace>
  <inkml:trace contextRef="#ctx0" brushRef="#br0" timeOffset="36363.71">11868 10076 288 0,'-1'-6'260'0,"-1"-2"1"15,1 1-38-15,-6-5 15 16,4 6-39-16,-1-1 18 0,3-2-43 16,-3 2 1-16,3 3-47 15,-2-1-16-15,2 1-45 16,-2 3-17-16,2 3-30 16,0 4-10-16,0 3-10 15,-1 12-3-15,-2 4 3 16,4 14-1-16,-3 5 1 15,4 14 0-15,-4-6 0 0,5 6 1 16,-2-6 0-16,3-2 0 16,-4-14 0-16,4-3 4 15,-4-12 0-15,1-8 5 16,-1-8 2-16,-1-12 4 16,-1-8-4-16,1-11-1 15,-1-4-4-15,0-12-4 16,2 0-4-16,4-9 0 15,2 9-3-15,-1 0 1 16,7 11-3-16,-3 7-7 16,0 16-1-16,0 12-4 15,2 13-1-15,3 20-1 16,7 10 9-16,2 21-1 16,4 4 6-16,-3 2-1 15,-1-16 2-15,-3-5 3 16,-5-22 6-16,-4-12 5 0,-2-15 29 15,-2-10 28-15,-1-13-17 16,1-24-1-16,0-9-3 16,-2-17-25-16,0-4-25 15,-2-13 9-15,-1 11-18 16,4-4-45-16,1 16-31 16,2 9-87-16,1 26-92 15,2 17-243-15,-5 26 12 0</inkml:trace>
  <inkml:trace contextRef="#ctx0" brushRef="#br0" timeOffset="36976.36">12349 10459 657 0,'-10'-19'332'0,"4"9"36"16,0-2-133-16,-2-1-32 15,-2 0-15-15,2 4-76 0,-1 2-23 16,1 2-37-16,0 8-19 16,0 1-21-16,-3 6-5 15,2 8-9-15,3 12-1 16,-1 3-1-16,6 7 3 15,2 0-2-15,5 0 3 16,-1-11-1-16,2-7-3 16,0-10 4-16,3-5 6 15,-4-7 2-15,0-11 5 16,2-4 2-16,-1-12-1 16,-3-6-4-16,5-7-4 15,-1 2-2-15,-2 2-4 16,1 10-6-16,1 14-8 15,-1 13 0-15,1 17 0 16,1 12 2-16,1 14 6 16,-1 1 5-16,1 15 5 15,0-10-2-15,3-1-15 0,-1-14-32 16,3-5-110-16,-4-18-123 16,3-12-180-16,-5-8-75 15</inkml:trace>
  <inkml:trace contextRef="#ctx0" brushRef="#br0" timeOffset="37364.75">12589 10776 1003 0,'-1'10'308'0,"-1"-5"98"16,-3-5-285-16,2-7-27 15,6-2-23-15,6-4-26 16,2-3-35-16,7-3-2 16,-2 0-2-16,3-1-1 15,-1 8-4-15,-5 1-1 16,-4 9 4-16,-1 7 5 16,-8 8 1-16,-3 8 3 15,-2 7 0-15,-10 9-3 16,-8 2-4-16,1 7 1 15,-2-4-3-15,3 2 0 0,8-6-1 16,6-2-4-16,6-9-3 16,6-4 0-16,5-9 0 15,6-3-1-15,1-10 6 16,11-2 5-16,-2-1 2 16,6-4-28-16,-6 0-98 15,8 1-312-15,-4 1 38 16</inkml:trace>
  <inkml:trace contextRef="#ctx0" brushRef="#br0" timeOffset="39788.07">13343 10232 300 0,'2'-9'354'15,"1"1"-36"-15,-1 2 11 16,-2 0-79-16,1 0-6 16,-5 2-77-16,0 0-7 15,-2-1-41-15,-2 1-17 16,-6-2-41-16,0 0-16 15,-2 0-26-15,-5 1-6 16,1 1-3-16,-5 3-3 16,-2 1-2-16,-9 5 0 15,5 1-5-15,0 2-7 16,4-1-3-16,11 8-4 16,12-1-2-16,12 6-2 15,7 5 4-15,14 5 2 16,7-3 1-16,7 0 3 15,-3-5 3-15,7 4 0 16,-11-9 2-16,-1 7 2 0,-10-2 3 16,-4 5 9-16,-12-4 8 15,-4 5 14-15,-10-6 5 16,-2 3 6-16,-5-7-3 16,-7 0 0-16,-3-7-9 15,-6-4-2-15,0-6-13 16,-5-4-39-16,5-3-33 0,0-3-78 15,11 1-64-15,7-2-305 16,14 6-5-16,13 6-125 16</inkml:trace>
  <inkml:trace contextRef="#ctx0" brushRef="#br0" timeOffset="40131.65">13495 10611 1201 0,'3'-1'363'16,"-3"-1"95"-16,-1-1-344 15,8-1-23-15,4-3-22 16,5 1-55-16,4 0-5 16,0 1-6-16,1 3 3 0,-5 0-4 15,-3 6 2-15,-8 3-3 16,-3 6 2-16,-6 1 1 15,-7 12 1-15,-7 3 2 16,-6 4-5-16,-1 0-14 16,-5 4-16-16,5-9-6 15,4 3-5-15,7-11 5 16,6 0 8-16,8-10 17 0,8-3 0 16,8-7 3-16,9-2-24 15,6-1-28-15,7-8-146 16,-3-2-226-16,8-4-3 15</inkml:trace>
  <inkml:trace contextRef="#ctx0" brushRef="#br0" timeOffset="40504.78">13956 10232 1157 0,'-2'-17'367'0,"-9"7"65"16,1 11-342-16,-2 8-24 15,1 8-52-15,0 16-20 0,5 4-9 16,6 14 5-16,4 2 1 16,11 10 6-16,2-10 3 15,7-4 3-15,-1-17 4 16,6-10 5-16,-3-14 5 15,-2-16 32-15,-3-6 15 16,-1-14 20-16,-7-5 5 16,-4-14 2-16,-2-2-28 15,-6-8-15-15,-6 3-20 0,-7-7-6 16,-2 10-16-16,-14-5-43 16,-2 13-30-16,-7 7-60 15,5 14-40-15,-2 18-168 16,12 18-158-16,7 17-2 15</inkml:trace>
  <inkml:trace contextRef="#ctx0" brushRef="#br0" timeOffset="40933.05">14224 10551 1059 0,'7'-19'373'0,"3"-7"82"15,0 9-313-15,1-3-1 0,-1 2-55 16,1 2-41-16,-1 6-35 16,2 3-6-16,-5 7-7 15,4 8-4-15,-3 7 1 16,-3 12 1-16,-4 5 6 16,-2 11-1-16,-4 0 4 15,-2 7 1-15,-1-5-1 16,3-4-4-16,2-12 3 15,1-7-1-15,5-11-2 16,1-6-3-16,4-2 2 0,3-2-2 16,2-1 1-16,2 5 0 15,-1 4 1-15,-2 7 0 16,-5 0 1-16,-2 8 8 16,-8-2 16-16,-8 6 22 15,-4-2 6-15,-8 7 3 16,-3-4-5-16,-6 0-9 15,0-6-20-15,-2-9-8 16,6-9-19-16,5-7-60 16,11-7-73-16,8-13-387 15,14 1 52-15</inkml:trace>
  <inkml:trace contextRef="#ctx0" brushRef="#br0" timeOffset="41383.21">15132 9882 1473 0,'1'2'373'0,"-3"4"124"16,-2-3-433-16,-3-4 2 0,-1 1-43 15,-1-3-127-15,0-4-167 16,4 3-232-16,6-1-105 15</inkml:trace>
  <inkml:trace contextRef="#ctx0" brushRef="#br0" timeOffset="42217.39">16350 9020 916 0,'-31'-3'247'15,"-12"7"101"-15,-4 7-268 16,-15 11 1-16,3 9-9 16,-13 15-21-16,6 5-22 15,-11 25-5-15,13 7-9 0,-1 22 2 16,18-6-4-16,18 19 5 15,21-16 4-15,23 2 2 16,23-20-3-16,25-4-1 16,6-25-4-16,18-23 19 15,-5-27 6-15,10-22-58 16,-11-16-125-16,10-18-270 16,-13-6-29-16</inkml:trace>
  <inkml:trace contextRef="#ctx0" brushRef="#br0" timeOffset="43767.97">16681 10153 1345 0,'-1'-6'296'0,"-4"4"128"16,1 2-406-16,1 8-2 15,-3 9-9-15,1 16-9 16,-2 4-2-16,2 19 6 16,-2 2 0-16,0 15 3 15,3-6-2-15,0 1 1 16,-1-12 2-16,1-7 1 16,-1-20 0-16,2-8 8 15,-1-10 0-15,2-9 0 16,1-9 1-16,1-13-1 15,1-9-7-15,6-19-3 16,2-8-3-16,3-13-3 16,1 3 0-16,5-6 0 15,-4 12-1-15,3 11-1 16,-4 15-9-16,-1 13-12 0,-2 23 0 16,1 19-3-16,-1 13 1 15,2 20 7-15,-2 8 11 16,-2 10 1-16,-6-9 24 15,1-2 25-15,-2-14 10 16,2-14 21-16,-1-17 16 16,4-13-1-16,2-12-16 15,3-25 0-15,5-12-18 16,2-23-15-16,-1-7-16 0,6-17-12 16,-5 6-14-16,0-5-45 15,-1 15-32-15,4 6-74 16,-9 23-77-16,6 18-303 15,-4 27 49-15</inkml:trace>
  <inkml:trace contextRef="#ctx0" brushRef="#br0" timeOffset="44602.43">17239 10411 698 0,'-9'-8'337'0,"-1"0"23"0,0 1-179 16,-1 1-14-16,0 1-70 15,-1 4-23-15,1 3-38 16,0 7-17-16,1 5-15 16,-2 8 0-16,2 6-3 15,0 7-5-15,0 2 4 16,1 1 1-16,4-4-2 0,0 4 1 15,3-12 0-15,4 0 0 16,2-9 1-16,2-3 8 16,2-11 7-16,2-10 14 15,-4-9 0-15,5-10 1 16,1-6-9-16,-1-9-5 16,0-1-9-16,4-2-6 15,-3 3 0-15,-1 4-1 16,-1 14-5-16,-1 9-7 15,-6 10-2-15,3 15-7 16,0 12 0-16,3 19 2 16,-1 4 8-16,5 18 4 15,0-1 6-15,3-1 6 16,-2-15 5-16,2-3-2 16,2-23-57-16,4-13-362 15,1-16 98-15</inkml:trace>
  <inkml:trace contextRef="#ctx0" brushRef="#br0" timeOffset="46448.77">17502 10818 866 0,'-13'6'388'0,"-2"-5"55"16,2-1-239-16,2-1 10 16,5 1-72-16,0-5-34 15,4 0-53-15,3-3-15 16,6-1-24-16,6-5-9 16,2 1-8-16,9-2-1 15,0 2 1-15,3 2 4 16,-3 4-1-16,1 5 1 15,-11 4-1-15,-3 7 1 16,-9 4 0-16,-5 12 0 16,-8 2 0-16,-5 13 0 15,-3 1 1-15,-6 8 0 0,-2-5-1 16,-1-1 0-16,5-7-1 16,3 1-6-16,9-10 1 15,5-2-3-15,5-4 2 16,6-2-3-16,5-14 3 15,9 0 0-15,5-5 5 16,7-7 1-16,1-2 5 0,8-3-39 16,-7-2-60-16,8-6-349 15,-3 3-60-15,2 0-158 16</inkml:trace>
  <inkml:trace contextRef="#ctx0" brushRef="#br0" timeOffset="47021.34">18315 10221 1025 0,'-7'-16'478'0,"-2"2"26"15,-2 4-273-15,-6 0-25 16,-3 2-91-16,-12 3-29 16,2 4-42-16,-10 5-14 15,-2 4-20-15,-5 7-6 16,7 5-4-16,0 8-6 16,8 1 2-16,6 9 1 15,11-5-2-15,3 0-1 16,7-8 3-16,7-1-4 15,5-15-3-15,12 0-3 16,8-5 0-16,10-2 2 16,1-2 5-16,6 4 4 15,-9-4 2-15,-1 9 4 16,-12-2 1-16,-7 7-2 16,-10-3 3-16,-4 11 2 15,-11-5-2-15,-7 6-32 0,-5-6-34 16,-3 5-117-16,-3-5-118 15,2 1-242-15,6-6-44 16</inkml:trace>
  <inkml:trace contextRef="#ctx0" brushRef="#br0" timeOffset="47336.88">18282 10706 860 0,'37'3'350'16,"-14"-5"59"-16,1 1-219 15,-6-2-22-15,-2 2-18 16,-5-1-70-16,-4 0-10 16,-6 0-17-16,-2 2-7 15,-5 1-15-15,-6 4-7 16,-4 2-14-16,-4 6-7 16,-2 3-1-16,-4 6-6 15,5 1-1-15,2 9-4 16,5-1 1-16,6 3-6 15,7-7 8-15,4 2 1 16,6-8 2-16,8-3 4 16,2-5 5-16,6-6-9 15,1-7-25-15,3-9-83 0,-1-3-84 16,7-8-288-16,-2 3-8 16</inkml:trace>
  <inkml:trace contextRef="#ctx0" brushRef="#br0" timeOffset="47715.23">18882 10484 1092 0,'-5'-37'454'0,"-6"0"35"16,-2 10-313-16,-5 2-17 15,0 12-90-15,-3 4-33 16,3 13-30-16,-5 10-10 15,4 10-3-15,1 14-1 16,4 4-3-16,4 15 6 16,11 0 2-16,7 7 4 15,1-6-1-15,11-3 1 16,6-21 2-16,6-18 3 16,-4-18 2-16,11-23 15 15,-9-15 18-15,1-16 13 16,-5 0 2-16,-3-12 3 15,-6 12-13-15,-8-12-11 16,-10 13-15-16,-12-5-8 0,-10 14-18 16,-11 0-48-16,-3 18-37 15,-6 13-67-15,6 16-39 16,5 19-181-16,14 14-127 16,10 21-19-16</inkml:trace>
  <inkml:trace contextRef="#ctx0" brushRef="#br0" timeOffset="48172.96">19104 10631 1070 0,'19'-5'358'0,"-5"-1"109"16,-7 4-297-16,-2-1-43 15,2 1-25-15,-3 3-48 16,4 3-52-16,-3 2-1 15,2 1-1-15,2 6 1 16,-4 0-1-16,1 9 1 16,-3 1 2-16,-1 13 1 15,-6-1-27-15,-2 10-21 16,-3-6-10-16,0-2-18 16,-2-10-1-16,5-7 29 15,4-13 24-15,-1-1 13 16,4-7 20-16,8-2 2 0,-3 0-3 15,4 0-1-15,6-3-2 16,-1 4-3-16,-6 2 7 16,3 5 17-16,-8 1 11 15,-1 8 37-15,-8 4 18 16,-8 4 16-16,-4 2-9 16,-10 8-1-16,-4-2-36 15,-11 1-13-15,2-6-24 0,-6-3-7 16,9-8-11-16,0-10-19 15,11-7-25-15,7-12-91 16,12-7-100-16,11-4-346 16,6-2 7-16</inkml:trace>
  <inkml:trace contextRef="#ctx0" brushRef="#br0" timeOffset="50419.54">20409 8701 682 0,'8'-22'381'15,"-5"-1"27"-15,-2 6-168 16,-1 1 8-16,0 4-74 0,-2 2-35 15,0 6-57-15,-5 3-26 16,0 5-38-16,-3 11-13 16,0 8-17-16,-4 21-3 15,3 10 2-15,-1 32-1 16,2 10 6-16,-1 37 1 16,5 10 5-16,-6 37 4 15,1-9 2-15,-7 33 2 16,0-21-2-16,-4 10 2 15,2-28-4-15,-2 4 2 16,6-38-1-16,-2 8 6 16,5-28 3-16,-2 3 3 15,2-24 0-15,-4 4 4 16,0-25-5-16,0 2 0 16,0-17-3-16,-2-3 4 15,8-15-2-15,3-6 1 16,0-15 1-16,3-4 3 0,5-10-8 15,-2-6-50-15,-1-6-64 16,1-9-333-16,2-5-85 16,-4-18-140-16</inkml:trace>
  <inkml:trace contextRef="#ctx0" brushRef="#br0" timeOffset="51159.31">20649 9873 1189 0,'-16'-1'390'0,"7"-5"95"0,7-5-301 16,3-1-66-16,7-6 4 16,3-3-61-16,8-6-15 15,6-1-21-15,11-10-2 16,1 6-14-16,11-4-5 15,2 7-6-15,7 8 0 16,-6 9-4-16,1 7 0 16,-11 10 0-16,-3 11 2 15,-13 2-2-15,-6 18 0 16,-11 2 2-16,-14 17 2 16,-8 8-2-16,-13 13 3 15,-8-3 7-15,-19 10 2 16,-3-11 1-16,-12 8 12 15,3-14 3-15,-3 0 7 16,17-11 3-16,5-2 11 0,14-16 1 16,8-1 0-16,12-8-9 15,5-4-5-15,11-7-15 16,12-1-8-16,7-8-6 16,18-3 0-16,6-3-3 15,18-2 1-15,-1-1 0 16,11 2-12-16,-6 0-30 15,10 4-145-15,-14 0-211 0,7 7-200 16,-13 1-138-16</inkml:trace>
  <inkml:trace contextRef="#ctx0" brushRef="#br0" timeOffset="53345.78">22840 9413 1215 0,'-19'-34'361'15,"4"4"111"-15,-3-1-340 16,6 9-14-16,0 8-18 16,4 11-68-16,-2 10-16 15,1 9-16-15,-3 22-4 16,-1 11 3-16,-4 23-2 15,1 6 2-15,1 30 1 16,1 2 0-16,0 15 4 16,6-7-1-16,2 18 1 15,-1-24-1-15,2-5-1 16,2-26-1-16,0-10 2 0,-3-31 6 16,4-11 15-16,1-21 3 15,-1-13 3-15,1-15-1 16,1-15-7-16,0-17-14 15,2-26 0-15,1-7-7 16,2-23-1-16,-1-8 1 16,2-16-2-16,-2 16-1 15,2-5 0-15,-1 15-1 16,5 8-1-16,2 26-1 16,4 10 2-16,-1 20-3 0,3 15-5 15,-4 16-3-15,4 13-3 16,-1 11-1-16,9 24 0 15,1 15 8-15,8 18 3 16,0 7 3-16,11 25 4 16,-1 0 0-16,8 14 2 15,-3-6 3-15,9 9 2 16,-10-17-2-16,0-6 3 16,-8-25 2-16,-2-3-4 15,-12-22-3-15,-2-5 4 16,-6-12-1-16,-4-1-2 15,-5-7 4-15,-5 0 7 16,-3-9 1-16,-5 0 12 16,-4-6 2-16,-5-5 5 0,-3-5-3 15,-12-6 0 1,-6-4-10-16,-13-7-3 0,-2 0-7 16,-13-3-3-16,0 2-5 15,-6 3-4-15,10 7-6 16,-11 5-6-16,16 9 1 15,0 4-4-15,14 5 3 16,6 2 2-16,12 2 3 16,6-2-1-16,7-2 0 0,4-1-54 15,2-5-43-15,7-3-161 16,2-9-189-16,8-4-85 16,1-3-144-16</inkml:trace>
  <inkml:trace contextRef="#ctx0" brushRef="#br0" timeOffset="53739.28">22887 9878 818 0,'-2'-12'331'0,"3"-2"60"16,1 2-199-16,2-2 7 16,0 4-17-16,-3-1-76 15,3 4-13-15,1 5-39 16,-6 1-15-16,0 6-21 15,0 4-4-15,-3 7-9 0,-5 7-2 16,0 5 0-16,-2 9-2 16,1-1-1-16,0 7 0 15,4-4 1-15,5 1-11 16,3-8-15-16,1 1-67 16,-1-9-53-16,1 1-268 15,-1-5-69-15,1 2-101 16</inkml:trace>
  <inkml:trace contextRef="#ctx0" brushRef="#br0" timeOffset="53899.14">22949 10365 1215 0,'6'6'329'0,"-4"-9"103"0,-1-1-357 16,-3-4-76-16,-4 1-114 15,-2 0-304-15,0 7-11 16</inkml:trace>
  <inkml:trace contextRef="#ctx0" brushRef="#br0" timeOffset="56003.82">20870 10593 764 0,'1'-5'341'0,"-1"-1"27"16,0 4-215-16,-1-1 5 16,3 1-68-16,0-3-22 15,1 2-27-15,-1-2-4 16,2 1-14-16,-4 0-1 15,1 1-12-15,-1-2-5 16,0 5-6-16,4 2-5 0,1 1-4 16,9 2 0-16,7 2 2 15,8-1 1-15,1 1 5 16,9-4 1-16,-1-1 1 16,7-3 2-16,-6-2 0 15,4-4-1-15,-9 2 0 16,0-3 3-16,-12 3-2 15,-1 3 1-15,-7 2-1 16,-5 0 3-16,-3 1 2 16,-3 3 11-16,-4-5 2 0,-6-1 6 15,-1 1 0-15,-9-1 6 16,-3 0-6-16,-5 0-2 16,-4 1-5-16,-6 1-4 15,2 2-8-15,-6 2-4 16,4 2-2-16,-5 1 1 15,5 1 0-15,-4-1 0 16,6-2-1-16,-1 1 0 16,10-4 0-16,0 0 1 15,6-1 0-15,3-2 1 16,2-3 4-16,4-1 4 16,3 3 2-16,2 1 4 15,0 0-3-15,3 1-3 16,0 1-6-16,0-1-6 15,5-2-4-15,2 1 0 0,4 1-1 16,5-3 0-16,2 0 6 16,4 0 0-16,-1 1 0 15,6-2 1-15,-3 1-2 16,6 3-2-16,0 1-1 16,5-2 0-16,-5 2 1 0,3-1 3 15,-5 1 2-15,-4-3 3 16,-8 0 1-16,-2 0 0 15,-6 1-1-15,-3 0 4 16,-3 2-1-16,-2 1 1 16,-4-2 4-16,-4 2 2 15,-3 0-2-15,-6-1-2 16,-2 0 0-16,-9 1-3 16,1-2-2-16,-6-3-1 15,0 1 0-15,-4 0-1 16,6 0-3-16,-5 2-1 15,10 1 0-15,-1 3-1 16,6 1 0-16,1 0-1 16,6 1 3-16,-4 0-1 15,6-1 2-15,-1 0 1 16,7 0 2-16,0-3 4 16,4 0 2-16,2-1 1 15,0-1 1-15,-2 1-3 0,2-1-4 16,0-1 0-16,0 0-1 15,-1 2-1-15,3-1-2 16,-3 2 0-16,1 2-4 16,-3-1 2-16,2 0-2 15,-3 0 3-15,1-1-1 16,1 0 3-16,0 0 0 0,-3-1 1 16,3 0 2-16,-3-1 0 15,4 0 0-15,-1-2 0 16,1-1 0-16,-1-2-1 15,2 0-3-15,0-3-2 16,1 0-3-16,2 0-3 16,2-2 0-16,2-4-1 15,2 0 2-15,6-2 3 16,2-2 2-16,3-10 0 16,0-1 0-16,6-7 5 15,-2-2 0-15,6-9 4 16,-2 8 0-16,5-3 1 15,-1 2-1-15,2 2 3 16,-5 5-6-16,-1-3 3 0,-3 4-1 16,-2 3 1-16,-3 1-2 15,0-2 0-15,-6 2-1 16,-3-8-2-16,1 4 0 16,-3-5-2-16,-4 4 0 15,5 2 1-15,0 6 0 16,-3-1 0-16,3 7 0 15,0 1 1-15,-3 0-1 16,0 2-1-16,-2 3-1 0,-3 1 0 16,0 2 1-16,0 3 1 15,-3-2 2-15,-1-2 1 16,1 4-1-16,-3-2 2 16,-1 1-3-16,-2 0 0 15,0 5-1-15,-3-4-2 16,0 2 0-16,-6 2-1 15,5 0 0-15,-2 0-1 16,-1 0 0-16,-5 2-1 16,6 2 0-16,-5 7-1 15,0-1 1-15,-1 5 0 16,3 0 0-16,-5 4-1 16,0-2 3-16,0 6-4 15,1-1 2-15,-3 3 0 16,2-1 1-16,-1 0 2 15,4-4 1-15,-1-4 1 0,3-2 0 16,5-2-3-16,2-1 0 16,3-1-1-16,0 0 0 15,4 0-2-15,1 0 1 16,-1 3 1-16,0-3-2 16,3 2-19-16,-1-3-29 15,2 1-123-15,2-3-127 16,10 1-245-16,-2-7-64 15</inkml:trace>
  <inkml:trace contextRef="#ctx1" brushRef="#br0">19367 13830 0,'0'0'15,"0"0"-15,0 0 16,0 0-16,0 0 15,0 0 1,0 0-16,-11 33 16,0-16-16,-5 5 15,-9 8-15,-5 6 16,-1 0-16,4-6 16,-1-2-1,1-4-15,-4 1 16,-7 3-16,-12 5 15,-8 5-15,-5 1 16,2-6-16,6 0 16,3 3-1,2 0-15</inkml:trace>
  <inkml:trace contextRef="#ctx1" brushRef="#br0" timeOffset="245.65">18083 14643 0,'0'0'0,"0"0"16,0 0-16,69-39 16,-11 9-16</inkml:trace>
  <inkml:trace contextRef="#ctx0" brushRef="#br0" timeOffset="89485.82">11216 13047 1211 0,'-8'-5'330'0,"-17"3"97"15,-2 6-364-15,-8 15-6 0,-3 9-34 16,-9 25-14-16,1 8-12 16,-5 28 0-16,1 5 2 15,-2 36-1-15,11-2 0 16,6 42-1-16,13-4 4 15,16 36 4-15,13-19 6 16,15 27 3-16,4-35 7 0,3-1 5 16,-1-45-1-16,2-11 0 15,-7-45-2-15,0-11 6 16,-4-24-16-16,2-11-115 16,-5-17-190-16,3-19-166 15,-5-13-130-15</inkml:trace>
  <inkml:trace contextRef="#ctx0" brushRef="#br0" timeOffset="90888.92">11448 13836 627 0,'-6'-16'380'16,"5"6"-1"-16,-2-2-117 16,1 1-64-16,-4 2-27 15,4 3-73-15,-2-2-18 16,3 5-33-16,-3 0-14 15,2 4-21-15,0 5-10 16,1 5-4-16,-1 6-1 16,0 1 0-16,2 15-1 15,0 4 2-15,-1 11 1 16,1 7 1-16,-1 18 2 16,0-3-2-16,0 9 3 15,2-7-1-15,-1 4 3 16,-1-18-3-16,0 1 4 15,-3-20-3-15,0-1 2 16,1-13-3-16,2-5 2 0,1-11-4 16,6-5 2-16,1-8-3 15,6-14 0-15,3-5-1 16,7-19-1-16,0-6 2 16,9-18-2-16,-1 0 1 15,12-15-6-15,0 12 2 16,8-1-4-16,-5 16 1 15,1 5-4-15,-8 22 2 0,-6 10 0 16,-11 16 0-16,-1 15 1 16,-6 13 7-16,-5 23 3 15,-3 5 3-15,-4 17 2 16,-5-3 4-16,-5 13-1 16,1-17 3-16,-2 1 0 15,1-17-20-15,2-14-146 16,0-15-228-16,11-11-71 15,1-17-196-15</inkml:trace>
  <inkml:trace contextRef="#ctx0" brushRef="#br0" timeOffset="92880.67">12729 13230 1051 0,'-9'-13'364'16,"-2"10"56"-16,-5 5-285 16,-7 6-57-16,-8 10-22 15,-1 10-45-15,-6 14-1 16,3 7-2-16,-4 22 1 15,6 7-2-15,-2 16-1 16,10 6-3-16,0 23 0 16,11-4-3-16,6 12 4 0,10-6-5 15,8 0 3-15,5-21-1 16,5-8 5-16,0-25 2 16,5-9-3-16,-4-25-34 15,6-10-159-15,-1-15-218 16,6-14-36-16,-2-11-215 15</inkml:trace>
  <inkml:trace contextRef="#ctx0" brushRef="#br0" timeOffset="93120.96">12860 13817 957 0,'-3'-18'366'0,"-3"4"45"16,2 9-283-16,-1 6-23 15,2 5-67-15,0 8-32 16,0 11-19-16,-1 12 1 16,3 5 9-16,0 12 6 15,3 3 1-15,-4 3 2 16,1-8 1-16,0-3-30 16,-1-15-33-16,-1-10-130 15,5-14-202-15,3-12-15 16,-1-9-161-16</inkml:trace>
  <inkml:trace contextRef="#ctx0" brushRef="#br0" timeOffset="93305.31">12615 13676 1040 0,'-3'-27'307'16,"-4"5"77"-16,4 14-313 15,5 3-16-15,10 4-36 16,12 3-22-16,5 0-9 0,15 3 8 15,4 0 9-15,7-3 3 16,-5 1-25-16,7 5-163 16,-7-2-194-16,4 7-20 15</inkml:trace>
  <inkml:trace contextRef="#ctx0" brushRef="#br0" timeOffset="93529.28">12680 14327 1155 0,'-4'24'250'0,"6"-7"119"16,13-7-341-16,10-7 2 15,2-5 3-15,15-9 3 0,2-7-4 16,4-7 4-16,-5 0-39 15,8-3-215-15,-8 8-179 16,6 4-50-16</inkml:trace>
  <inkml:trace contextRef="#ctx0" brushRef="#br0" timeOffset="93896.34">13236 14259 839 0,'-9'4'466'16,"4"-2"-33"-16,6-2-120 15,3-1-257-15,7-7-5 16,2-1-30-16,7-6-18 16,1 1-2-16,3-1-3 15,-5 1 1-15,0 6 0 16,-6 8-1-16,-4 4 5 15,-3 5 5-15,-9 10 2 16,-6 1 4-16,-7 11 4 0,-6 2-6 16,-8 8 1-16,0-3-2 15,-2 0-4-15,13-7-2 16,4-2-4-16,11-9-6 16,8-5-2-16,7-6 1 15,9-8 2-15,2-3-2 16,11-10-79-16,1-6-106 15,14-8-261-15,-6-4-31 16</inkml:trace>
  <inkml:trace contextRef="#ctx0" brushRef="#br0" timeOffset="94185.07">13555 13140 1357 0,'8'-22'301'0,"3"22"128"16,4 17-405-16,6 17-6 15,5 10-5-15,12 28-9 16,-2 11-2-16,6 27 3 16,-4 3 4-16,-1 27 6 15,-12-6 1-15,-9 15 12 16,-15-18 3-16,-13 20 4 15,-14-18-6-15,-13 8-1 16,-5-13-40-16,-17 7-60 16,2-27-41-16,-2-7-333 0,8-31-29 15,2-17-106-15</inkml:trace>
  <inkml:trace contextRef="#ctx0" brushRef="#br0" timeOffset="95307.42">13857 15058 869 0,'1'-5'291'0,"-2"6"42"16,0 2-255-16,-2 9-16 15,0 6-40-15,0 10-21 16,-2 5-3-16,3 16 4 15,0 2-1-15,1 9-50 16,0-2-33-16,1 0-88 0,-3-10-92 16,2-8-69-16,-1-14-46 15</inkml:trace>
  <inkml:trace contextRef="#ctx0" brushRef="#br0" timeOffset="95500.08">13642 15037 1037 0,'5'-26'274'16,"5"14"89"-16,7 5-303 15,2 3-6-15,11 5-9 16,2 0-31-16,7 1 4 16,-1-1 4-16,6-1-11 15,-2-2-49-15,9-3-336 16,-2 7 80-16</inkml:trace>
  <inkml:trace contextRef="#ctx0" brushRef="#br0" timeOffset="95827.98">14295 15200 1032 0,'-14'26'220'15,"-1"10"97"-15,0 3-305 16,1 9-8-16,4-6-3 16,3 4 1-16,5-8-1 15,7-1 2-15,5-9 0 16,5 2 2-16,4-11 1 16,2-6 12-16,1-11 3 15,0-11 7-15,-2-9 5 0,1-15 24 16,-3 2 3-16,-2-8 15 15,-4 1-3-15,-4-7 3 16,-7 8-27-16,-7-9-10 16,-7 10-31-16,-10 1-101 15,-4 10-83-15,-2 6-255 16,4 12-37-16</inkml:trace>
  <inkml:trace contextRef="#ctx0" brushRef="#br0" timeOffset="96113.48">14768 15140 1054 0,'-2'-9'338'16,"-2"6"81"-16,0 6-311 15,-1 6-11-15,-1 2-46 16,3 10-32-16,1 2-24 0,1 16 1 16,1 7 1-16,1 14 5 15,0 3-2-15,1 9-37 16,-1-13-21-16,3-6-69 16,-3-17-61-16,-1-14-228 15,-1-17 29-15</inkml:trace>
  <inkml:trace contextRef="#ctx0" brushRef="#br0" timeOffset="96296.3">14596 15230 762 0,'-28'-66'439'15,"11"13"-9"-15,6 13-144 16,6 13-107-16,3 5-50 16,9 12-62-16,4 6-25 15,6 1-27-15,8 4-5 16,4 3-4-16,13 4-3 15,2 1 4-15,12-3-4 16,1-3-22-16,13-5-163 16,-7-5-294-16,11 6 17 0</inkml:trace>
  <inkml:trace contextRef="#ctx0" brushRef="#br0" timeOffset="97790.12">14974 14370 1227 0,'0'-4'274'16,"3"-7"128"-16,7 1-365 16,6-2 1-16,5 0-6 15,9-3-5-15,3 2-17 16,11-1 7-16,0 0-5 0,10 2 1 15,-2 2-23-15,11 0-165 16,-10 3-245-16,13 3 4 16</inkml:trace>
  <inkml:trace contextRef="#ctx0" brushRef="#br0" timeOffset="98456.89">16010 13748 1274 0,'-8'-29'330'15,"5"2"121"-15,1 4-375 16,5 5-19-16,-4 6-17 16,5 13-46-16,3 12-8 15,-1 7-1-15,4 19 5 16,3 11 10-16,2 19 4 16,-1 5 1-16,-1 25 4 15,-2-7-1-15,1 7 0 16,-4-19-2-16,-1-2-2 15,-1-33 0-15,1-8 3 16,-2-19 4-16,1-13 7 16,3-15 2-16,1-17-1 15,3-7-5-15,8-25-3 0,5-6-6 16,12-15-4-16,0 5-3 16,8-9-1-16,-5 16 0 15,4 11 1-15,-11 24-1 16,7 18 3-16,-8 23 1 15,1 26 1-15,-6 12 2 16,-3 32 5-16,-11 4 3 16,-5 24 6-16,-4-4-13 15,-6 9-90-15,-2-27-113 16,2-1-280-16,4-33-37 0</inkml:trace>
  <inkml:trace contextRef="#ctx0" brushRef="#br0" timeOffset="99294.4">17070 13325 791 0,'0'-15'373'0,"-2"5"22"16,-4 3-191-16,-1 5-51 0,-8 4-38 15,0 8-69-15,-8 10-14 16,0 10-18-16,-7 20-3 16,2 11-6-16,-6 26 0 15,2 6-3-15,-5 25-1 16,7-2 1-16,1 18-5 16,10-12 1-16,15 20 0 15,13-19-1-15,14 9 1 16,7-16 5-16,13 7 2 15,-5-26-4-15,4 0-86 16,-9-24-102-16,4-4-243 16,-10-25-43-16</inkml:trace>
  <inkml:trace contextRef="#ctx0" brushRef="#br0" timeOffset="100910.92">17437 14034 655 0,'-5'-14'394'0,"-4"-1"19"15,2 2-144-15,-1 0-47 16,3 6-71-16,-2 3-39 16,3 3-63-16,-2 3-24 15,2 3-18-15,-3 9-7 0,3 7-7 16,2 11 2-16,0 8 4 16,2 14-1-16,0-2-2 15,-1 6-21-15,-3-6-9 16,5-3-38-16,-3-14-25 15,-1-1-86-15,2-10-55 16,2-10-185-16,-3-5-12 16</inkml:trace>
  <inkml:trace contextRef="#ctx0" brushRef="#br0" timeOffset="101111.42">17099 14097 803 0,'-15'-26'331'0,"7"5"19"15,8 12-231-15,7 1-9 16,5 3-66-16,14-1-19 16,7 1-8-16,15 1-4 15,3-4 2-15,9 2 9 16,-5 0-1-16,4 5-18 16,-15-1-38-16,6 6-160 15,-10-3-190-15,-4 5-32 16</inkml:trace>
  <inkml:trace contextRef="#ctx0" brushRef="#br0" timeOffset="101405.88">17137 14516 1086 0,'-1'10'297'0,"5"-5"105"15,3-5-304-15,12-8-1 16,6 3-21-16,14-8-11 16,6-3-27-16,7-7-6 15,-5 4-9-15,5 2-15 16,-10 6-37-16,-1 2-147 15,-6 10-205-15,4 2-72 16,-12 2-177-16</inkml:trace>
  <inkml:trace contextRef="#ctx0" brushRef="#br0" timeOffset="102016.06">17759 14312 1002 0,'-2'-8'359'0,"3"-3"69"16,-1 8-243-16,1-6-103 15,8 4-13-15,3 0-14 16,0 1-35-16,11-3-6 16,2 4 0-16,0 2-1 15,0 3-9-15,5 4 2 16,-10 3-2-16,-1 3 4 0,-8 4-1 16,-4 5 3-16,-10 2-1 15,-6 7 7-15,-5 0-3 16,-11 8 5-16,-3-5-2 15,-6 7 0-15,-6-6-4 16,-3 2-4-16,8-6-1 16,1 1 6-16,12-11 1 15,11-2-1-15,14-3 2 16,10-6-2-16,11-4-11 0,13-3-2 16,2-3 2-16,12-6 2 15,-1-4 2-15,3-7-56 16,-8-1-80-16,8-1-364 15,-8 7 35-15</inkml:trace>
  <inkml:trace contextRef="#ctx0" brushRef="#br0" timeOffset="102344.61">18140 13326 1368 0,'0'-35'299'16,"-3"5"140"-16,1 18-410 15,7 8-9-15,5 11-4 16,10 19-11-16,6 10-8 16,7 26 9-16,0 14 1 15,3 33 7-15,-7 7 1 16,-4 31 2-16,-13-7-1 15,-7 20 7-15,-14-19-1 16,-12 19 0-16,-11-17 2 0,-17 19 0 16,-1-22-7-16,-5 3 3 15,4-32-15-15,1-15-133 16,16-37-183-16,4-22-170 16,9-28-137-16</inkml:trace>
  <inkml:trace contextRef="#ctx0" brushRef="#br0" timeOffset="103419.32">18758 14419 340 0,'1'-7'491'0,"-3"-2"-82"15,2 2 15-15,1 0-149 16,0 4-83-16,0 3-30 16,-1 2-70-16,-4 4-24 15,-2 5-37-15,1 17-11 0,-4 0-18 16,0 12-1-16,3 7-1 16,-7 9 1-16,1-11-3 15,-2 16 4-15,2-6 0 16,-5 0 2-16,7-11-1 15,-1 0 2-15,6-13-2 16,-2-9 0-16,7-8 2 0,1-1-5 16,2-10-3-16,3-2 1 15,5-4 0-15,10-1-2 16,-1-8 3-16,10 9 2 16,0-5-1-16,5 4 2 15,-7 2-2-15,6 6-3 16,-4-2-11-16,4 6-43 15,-6-4-35-15,2 0-104 16,-6-3-91-16,-3-3-205 16,-7 0-21-16</inkml:trace>
  <inkml:trace contextRef="#ctx0" brushRef="#br0" timeOffset="103676.72">18667 14811 1062 0,'-1'1'270'15,"6"1"97"-15,5 0-306 16,6-2-7-16,6 0-17 16,8-2-7-16,1-1-12 15,5-2-1-15,1 1-6 16,1-2 4-16,-4 0-5 0,5 1-39 15,-7-1-37-15,-3-3-129 16,-4 2-176-16,-3-3-22 16,-13 0-140-16</inkml:trace>
  <inkml:trace contextRef="#ctx0" brushRef="#br0" timeOffset="103883.71">18687 14474 1148 0,'-24'-5'393'0,"6"1"69"16,11 2-338-16,4 2-13 15,10-1-64-15,10-3-18 16,4 1-21-16,12-2 0 16,2-4 4-16,10 0 4 15,-3 6-13-15,10-1-76 0,-7 4-84 16,13 9-316-16,-2 0-2 15</inkml:trace>
  <inkml:trace contextRef="#ctx0" brushRef="#br0" timeOffset="104301.05">19265 14706 1191 0,'-10'-7'352'0,"1"-4"106"15,11 6-347-15,2 2-22 16,2 3-32-16,3 1-30 0,2 5-31 16,5 5 3-16,1 4-4 15,4 11 2-15,2 9 3 16,3 8 2-16,-2-1-6 15,2 2-43-15,0-8-35 16,-2-5-149-16,-3-11-221 16,0-2 2-16,-7-4-177 0</inkml:trace>
  <inkml:trace contextRef="#ctx0" brushRef="#br0" timeOffset="104525.19">19671 14693 1059 0,'-4'-14'447'16,"-2"3"31"-16,-4 6-264 16,-7 8-86-16,-9 4-42 15,-8 4-59-15,-16 8-11 16,-2 4-11-16,-5 8-2 16,4-1-2-16,2 6-6 15,16-5-8-15,6 2-38 16,15-4-30-16,7-2-101 15,12-5-85-15,8 2-213 16,8-5-20-16</inkml:trace>
  <inkml:trace contextRef="#ctx0" brushRef="#br0" timeOffset="105048.67">19839 14705 909 0,'6'-8'360'0,"-5"2"40"16,-6 6-268-16,-2 1-3 16,-4 2-69-16,-8 4-16 15,1 2-18-15,-6 1 4 16,2 1-2-16,-3 3 3 16,5-1-19-16,2 6-4 15,4 1-8-15,2 2-3 16,7 1-5-16,5 2-1 15,3-2 2-15,9 0-1 16,3-5 5-16,5 2 0 16,3-8 3-16,7 2 1 15,-3-9 2-15,8-3-1 16,-3-4 3-16,6-3 2 16,-3-6 0-16,4-5 3 15,-6-6 0-15,1-10 15 0,-12 1 7 16,-1-10 13-16,-10 7 5 15,-1 1 12-15,-8 10-10 16,-5-1-3-16,-5 10-11 16,-9 0-12-16,-2 8-14 15,-9 2-18-15,7 10-7 16,-2 7-11-16,10 9-1 16,5 9-2-16,12 5 9 15,7 6 4-15,4-3 9 0,9-2 3 16,1-8-1-16,3-4-59 15,0-11-35-15,-1-10-98 16,-3-7-106-16,2-14-182 16,-4-11-10-16</inkml:trace>
  <inkml:trace contextRef="#ctx0" brushRef="#br0" timeOffset="105242.8">19997 14279 1129 0,'-12'-8'235'0,"2"9"113"15,8 8-339-15,8 2 1 16,7 2-3-16,12 6-7 16,2-3-2-16,12 5-66 0,-5-2-60 15,8 3-219-15,-3 0-11 16</inkml:trace>
  <inkml:trace contextRef="#ctx0" brushRef="#br0" timeOffset="105630.43">20558 14574 1013 0,'1'-6'482'0,"-2"4"-2"15,-2 6-271-15,-8 0-52 16,-6 6-97-16,-5 9-28 15,-7-2-21-15,-6 9-6 16,-1 1-5-16,-2 4 2 16,4-1-2-16,3 5-6 15,10-3 1-15,5 0 1 16,8-5-1-16,7-3 2 16,6-8 3-16,9-6 4 15,1-3 2-15,9-9 0 16,3 0 3-16,8-6 3 15,-5 0-5-15,3 3 1 16,-3 5 2-16,-6 5 2 16,-9 6 2-16,-6 8 7 0,-8 3 4 15,-15 2 2-15,-4-2-3 16,-13 4-4-16,-1-4-21 16,-8 0-54-16,4 0-53 15,-1 0-160-15,8-5-209 16,9 2-41-16,11-4-158 15</inkml:trace>
  <inkml:trace contextRef="#ctx0" brushRef="#br0" timeOffset="107095.06">20340 12895 1450 0,'7'-35'318'16,"3"11"136"-16,10 6-439 0,6 12 0 16,10 15-11-16,4 14-9 15,18 24-1-15,4 17 4 16,17 32 0-16,-1 6 2 16,19 45 4-16,-15-1 4 15,2 32 3-15,-20-11 4 16,-15 26 46-16,-24-31 15 0,-18 18 23 15,-19-33-4 1,-20 18 1-16,-11-21-44 0,-25 14-17 16,-2-20-23-16,-13 14-8 15,10-34-25-15,2-11-116 16,27-33-129-16,13-25-299 16,24-32-52-16</inkml:trace>
  <inkml:trace contextRef="#ctx0" brushRef="#br0" timeOffset="108005.67">21579 14253 1209 0,'-9'-7'320'0,"7"2"112"16,-3 2-360-16,4 2-13 15,3 4-16-15,2 5-48 16,-1 4-6-16,0 3 0 16,4 4 7-16,0-3 3 15,-1 0 5-15,1-8 2 0,2-2 6 16,-7-4 1-16,0-4 11 16,-2-2 3-16,-2-3 7 15,-4 0-4-15,-2-5 1 16,-3 1-11-16,-5-6-3 15,0 3-7-15,-4-3-5 16,1 3-4-16,1 2-5 16,6 4-7-16,0 5-10 15,10 7 1-15,5 6-2 16,2 4 3-16,6 8 4 16,4 2 7-16,4-1 3 15,2-4 2-15,3-3 3 16,-3-7 0-16,2-5 5 15,-6-7 2-15,-1-5 9 16,-4-4 2-16,0-8 6 16,-4 0 0-16,-5-3-1 0,-3 0-8 15,-6-2 0-15,-5 6-2 16,-6 0-6-16,1 6-7 16,-1 6-10-16,4 10-8 15,0 8-48-15,5 6-56 16,6 13-350-16,4 3 61 15</inkml:trace>
  <inkml:trace contextRef="#ctx0" brushRef="#br0" timeOffset="109409.31">21687 15016 781 0,'-32'29'373'0,"0"0"30"16,9-4-201-16,0-1-20 15,5-2-56-15,4-1-24 16,5-7-33-16,-3-3 6 16,5-5-17-16,4-4-5 15,-3-4-15-15,11-7 0 16,0-3-14-16,6-11-6 16,2-5-1-16,14-10-1 15,-7-4-6-15,12-15-1 16,-3-2-2-16,10-13-3 15,-1 3-1-15,10-11-2 16,1 6 2-16,7-18 1 16,-6 7 0-16,9-15 6 15,-8 10 1-15,1-14 2 0,-4 16-1 16,7-7-1-16,-8 14-1 16,4-1-1-16,-6 20-4 15,-3 6-1-15,-9 15-1 16,-4 7-4-16,-14 10-2 15,-1 9-3-15,-8 8-1 16,-2 10 2-16,-3 9 0 16,-2 9 3-16,-4 1 4 15,-1 11-1-15,-4 0-1 0,-3 7 0 16,2-1-1-16,-5 6-2 16,4-6 4-16,1 8-4 15,3-6 5-15,-1 0-1 16,4-5-1-16,6-4 0 15,1-10 1-15,2-6-1 16,6-5 0-16,7-2 3 16,-3-6-2-16,5-5 3 15,3-3-1-15,4-8 2 16,1-9 3-16,4-10-1 16,-1-1-1-16,3-14 2 15,-1 4-2-15,4-8-5 16,-4 8 3-16,4-3-3 15,0 11 0-15,-6 0-1 0,-4 13 4 16,-3 6-1-16,-11 7 2 16,-2 6-5-16,-4 7 2 15,-5 10-2-15,-4 7-2 16,-5 16 0-16,-8 9 2 16,-8 25 1-16,-6 1 0 15,-7 20-1-15,1-2 1 16,0 10-7-16,7-16-31 15,10 10-145-15,7-18-198 16,7 5-170-16,5-21-150 0</inkml:trace>
  <inkml:trace contextRef="#ctx0" brushRef="#br0" timeOffset="112569.85">22977 14474 1030 0,'-6'-5'410'0,"-2"0"44"16,2 2-282-16,0-1-31 15,0 3-64-15,0 3-34 16,2 3-25-16,-1-2-9 16,0 4-10-16,-1-3-2 15,1 3 0-15,-2 5-3 16,2 4-1-16,1 5-1 15,3 2-2-15,-1 9 0 16,1-1 1-16,3 7 3 16,-3-2 3-16,1 6 3 15,-1-8 4-15,2-1 5 0,-2-10 0 16,4-2 6-16,-1-10 8 16,2-5 20-16,-2-8 2 15,3-8 3-15,-1-9-8 16,3-8-8-16,2-4-23 15,2-8-4-15,1 2-5 16,5-3-5-16,-5 7-13 16,4-4-48-16,-4 13-55 0,-2 1-236 15,-3 10-151-15,3 7-69 16</inkml:trace>
  <inkml:trace contextRef="#ctx0" brushRef="#br0" timeOffset="112998.97">23224 14706 922 0,'9'-5'337'0,"-5"-4"54"15,1 1-260-15,-1-3-26 16,-1 0-48-16,0-2-27 15,2 2-24-15,-5 0-5 0,2 3 0 16,-4 4-1-16,-1 4-5 16,0 1 0-16,1 3-1 15,-1 5 1-15,-2 1 0 16,-1 5 0-16,1-1 5 16,0 2 3-16,-1-1-2 15,4 2 1-15,1-5 2 16,0 5-1-16,2-2-1 15,0 2 1-15,-1-4-1 16,2 3 0-16,0-4 0 0,-1-1-2 16,4-2 1-16,-1-2 2 15,0-1-5-15,3-4-5 16,0-3-1-16,2-3-14 16,1-4-19-16,4-4-72 15,-2-2-81-15,4-4-192 16,-1 2-25-16</inkml:trace>
  <inkml:trace contextRef="#ctx0" brushRef="#br0" timeOffset="113317.92">23167 14357 1516 0,'6'0'390'0,"-4"-1"110"16,-1 0-436-16,1-1-88 16,3 0-89-16,0 0-388 15,1 2 54-15</inkml:trace>
  <inkml:trace contextRef="#ctx0" brushRef="#br0" timeOffset="113750.46">23574 14317 1237 0,'5'1'424'0,"-5"-1"55"16,1 3-335-16,-5 0-77 15,1 3-30-15,0 3-37 0,-4 7-11 16,-1 2-5-16,0 11-6 16,-3 0-3-16,-4 7-3 15,3 2 9-15,-4 7 6 16,2-7 7-16,2 8 2 15,0-8 1-15,0 5 2 16,6-5 1-16,0 3-1 16,2-5-9-16,6 1-15 15,0-9-2-15,4-5-2 16,3-10 3-16,3-5 6 16,3-11 12-16,5-4-52 15,-3-8-48-15,5-6-241 16,-2-2-69-16,0-6-101 15</inkml:trace>
  <inkml:trace contextRef="#ctx0" brushRef="#br0" timeOffset="113960.11">23424 14568 995 0,'-11'7'443'0,"7"-2"1"15,4 3-212-15,3-2-173 0,6 3-13 16,4-5-32-16,7-2-10 16,4-2-17-16,5-4-69 15,-5-5-63-15,7 0-247 16,-5-1-55-16,6 2-102 16</inkml:trace>
  <inkml:trace contextRef="#ctx0" brushRef="#br0" timeOffset="114388.5">24439 14440 1625 0,'13'-12'545'16,"-5"-2"74"-16,-5 2-461 15,-12-1-51-15,-7 1-79 16,-18 3-23-16,-9 1-21 0,-21 8-16 15,-6 9-5-15,-12 18 2 16,10 9 1-16,2 15 6 16,19 3 15-16,12 14-1 15,14-7-5-15,13 14-22 16,9-3-20-16,14 7-24 16,8-17-1-16,11-2-18 15,2-24-8-15,17-12-103 16,-4-19-168-16,17-5-100 15,-7-9-129-15</inkml:trace>
  <inkml:trace contextRef="#ctx0" brushRef="#br0" timeOffset="114528.68">24693 14789 1787 0,'21'18'378'15,"-13"8"-17"-15,-27-3-888 16,-26-3 31-16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904" tIns="44952" rIns="89904" bIns="44952" numCol="1" anchor="t" anchorCtr="0" compatLnSpc="1">
            <a:prstTxWarp prst="textNoShape">
              <a:avLst/>
            </a:prstTxWarp>
          </a:bodyPr>
          <a:lstStyle>
            <a:lvl1pPr defTabSz="898525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6663" y="0"/>
            <a:ext cx="2890837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904" tIns="44952" rIns="89904" bIns="44952" numCol="1" anchor="t" anchorCtr="0" compatLnSpc="1">
            <a:prstTxWarp prst="textNoShape">
              <a:avLst/>
            </a:prstTxWarp>
          </a:bodyPr>
          <a:lstStyle>
            <a:lvl1pPr algn="r" defTabSz="898525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24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0588" y="733425"/>
            <a:ext cx="4887912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643438"/>
            <a:ext cx="5335588" cy="4398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904" tIns="44952" rIns="89904" bIns="449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5288"/>
            <a:ext cx="289083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904" tIns="44952" rIns="89904" bIns="44952" numCol="1" anchor="b" anchorCtr="0" compatLnSpc="1">
            <a:prstTxWarp prst="textNoShape">
              <a:avLst/>
            </a:prstTxWarp>
          </a:bodyPr>
          <a:lstStyle>
            <a:lvl1pPr defTabSz="898525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27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6663" y="9285288"/>
            <a:ext cx="2890837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904" tIns="44952" rIns="89904" bIns="44952" numCol="1" anchor="b" anchorCtr="0" compatLnSpc="1">
            <a:prstTxWarp prst="textNoShape">
              <a:avLst/>
            </a:prstTxWarp>
          </a:bodyPr>
          <a:lstStyle>
            <a:lvl1pPr algn="r" defTabSz="898525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7EDDAE2C-321D-40A9-A8CB-2379E7FB239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33798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CH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C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8" descr="logo 1 couleur_v2"/>
          <p:cNvPicPr>
            <a:picLocks noChangeAspect="1" noChangeArrowheads="1"/>
          </p:cNvPicPr>
          <p:nvPr/>
        </p:nvPicPr>
        <p:blipFill>
          <a:blip r:embed="rId2" cstate="print"/>
          <a:srcRect b="58118"/>
          <a:stretch>
            <a:fillRect/>
          </a:stretch>
        </p:blipFill>
        <p:spPr bwMode="auto">
          <a:xfrm>
            <a:off x="142875" y="152400"/>
            <a:ext cx="8856663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CH"/>
              <a:t>Cliquez pour modifier le style du titre du masque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r-CH"/>
              <a:t>Cliquez pour modifier le style des sous-titres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D97B36-1F69-475D-8744-653B900D65EF}" type="slidenum">
              <a:rPr lang="fr-CH"/>
              <a:pPr>
                <a:defRPr/>
              </a:pPr>
              <a:t>‹#›</a:t>
            </a:fld>
            <a:endParaRPr lang="fr-C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Chapitre 0.0 Atomes, molécules et ions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55B885-1A8E-408D-AE99-3ED1D398E417}" type="slidenum">
              <a:rPr lang="fr-CH"/>
              <a:pPr>
                <a:defRPr/>
              </a:pPr>
              <a:t>‹#›</a:t>
            </a:fld>
            <a:endParaRPr lang="fr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371600"/>
            <a:ext cx="1943100" cy="4724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371600"/>
            <a:ext cx="5676900" cy="4724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Chapitre 0.0 Atomes, molécules et ions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8B707D-9B8C-445E-8631-AEB5A93DBBC7}" type="slidenum">
              <a:rPr lang="fr-CH"/>
              <a:pPr>
                <a:defRPr/>
              </a:pPr>
              <a:t>‹#›</a:t>
            </a:fld>
            <a:endParaRPr lang="fr-CH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371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2667000"/>
            <a:ext cx="3810000" cy="3429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667000"/>
            <a:ext cx="3810000" cy="3429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Chapitre 0.0 Atomes, molécules et ions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106037-7D28-443A-BCF4-361380A24CEC}" type="slidenum">
              <a:rPr lang="fr-CH"/>
              <a:pPr>
                <a:defRPr/>
              </a:pPr>
              <a:t>‹#›</a:t>
            </a:fld>
            <a:endParaRPr lang="fr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Chapitre 0.0 Atomes, molécules et ions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D00CCD-0834-47BD-8C09-A724EF9E291E}" type="slidenum">
              <a:rPr lang="fr-CH"/>
              <a:pPr>
                <a:defRPr/>
              </a:pPr>
              <a:t>‹#›</a:t>
            </a:fld>
            <a:endParaRPr lang="fr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Chapitre 0.0 Atomes, molécules et ions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4A593-2BF7-41AC-A984-524D52B1E8BB}" type="slidenum">
              <a:rPr lang="fr-CH"/>
              <a:pPr>
                <a:defRPr/>
              </a:pPr>
              <a:t>‹#›</a:t>
            </a:fld>
            <a:endParaRPr lang="fr-C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667000"/>
            <a:ext cx="38100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667000"/>
            <a:ext cx="38100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Chapitre 0.0 Atomes, molécules et ions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E272C0-432F-4E0A-899D-0D864CAE8BD5}" type="slidenum">
              <a:rPr lang="fr-CH"/>
              <a:pPr>
                <a:defRPr/>
              </a:pPr>
              <a:t>‹#›</a:t>
            </a:fld>
            <a:endParaRPr lang="fr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Chapitre 0.0 Atomes, molécules et ions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A3EE74-E63A-4546-B066-5C0083859F31}" type="slidenum">
              <a:rPr lang="fr-CH"/>
              <a:pPr>
                <a:defRPr/>
              </a:pPr>
              <a:t>‹#›</a:t>
            </a:fld>
            <a:endParaRPr lang="fr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Chapitre 0.0 Atomes, molécules et ions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C461D2-8CA6-4643-BC95-AEF6D4814D09}" type="slidenum">
              <a:rPr lang="fr-CH"/>
              <a:pPr>
                <a:defRPr/>
              </a:pPr>
              <a:t>‹#›</a:t>
            </a:fld>
            <a:endParaRPr lang="fr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Chapitre 0.0 Atomes, molécules et ions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3F7A04-AD51-4799-A64B-98F3B059A7F2}" type="slidenum">
              <a:rPr lang="fr-CH"/>
              <a:pPr>
                <a:defRPr/>
              </a:pPr>
              <a:t>‹#›</a:t>
            </a:fld>
            <a:endParaRPr lang="fr-C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Chapitre 0.0 Atomes, molécules et ions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A71E56-7064-4B14-B13C-5F7C518B78DF}" type="slidenum">
              <a:rPr lang="fr-CH"/>
              <a:pPr>
                <a:defRPr/>
              </a:pPr>
              <a:t>‹#›</a:t>
            </a:fld>
            <a:endParaRPr lang="fr-C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/>
              <a:t>Chapitre 0.0 Atomes, molécules et ions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6BD8BD-418E-4AE6-9D0A-666FA95C6826}" type="slidenum">
              <a:rPr lang="fr-CH"/>
              <a:pPr>
                <a:defRPr/>
              </a:pPr>
              <a:t>‹#›</a:t>
            </a:fld>
            <a:endParaRPr lang="fr-C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5" descr="logo 1 couleur_v2"/>
          <p:cNvPicPr>
            <a:picLocks noChangeAspect="1" noChangeArrowheads="1"/>
          </p:cNvPicPr>
          <p:nvPr/>
        </p:nvPicPr>
        <p:blipFill>
          <a:blip r:embed="rId14" cstate="print"/>
          <a:srcRect b="58118"/>
          <a:stretch>
            <a:fillRect/>
          </a:stretch>
        </p:blipFill>
        <p:spPr bwMode="auto">
          <a:xfrm>
            <a:off x="142875" y="152400"/>
            <a:ext cx="8856663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371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CH"/>
              <a:t>Cliquez pour modifier le style du titre du masque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667000"/>
            <a:ext cx="77724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38400" y="6400800"/>
            <a:ext cx="419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fr-CH"/>
              <a:t>Chapitre 0.0 Atomes, molécules et ions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8125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DAD7EE1-6B16-4097-BF0C-0FA3AD1C6912}" type="slidenum">
              <a:rPr lang="fr-CH"/>
              <a:pPr>
                <a:defRPr/>
              </a:pPr>
              <a:t>‹#›</a:t>
            </a:fld>
            <a:endParaRPr lang="fr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cs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cs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cs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cs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cs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cs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cs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6" Type="http://schemas.openxmlformats.org/officeDocument/2006/relationships/customXml" Target="../ink/ink1.xml"/><Relationship Id="rId5" Type="http://schemas.openxmlformats.org/officeDocument/2006/relationships/image" Target="../media/image9.png"/><Relationship Id="rId15" Type="http://schemas.openxmlformats.org/officeDocument/2006/relationships/image" Target="../media/image16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5" Type="http://schemas.openxmlformats.org/officeDocument/2006/relationships/customXml" Target="../ink/ink2.xml"/><Relationship Id="rId10" Type="http://schemas.openxmlformats.org/officeDocument/2006/relationships/image" Target="../media/image2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5.png"/><Relationship Id="rId4" Type="http://schemas.openxmlformats.org/officeDocument/2006/relationships/customXml" Target="../ink/ink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124075" y="2492375"/>
            <a:ext cx="5761038" cy="388937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CH"/>
          </a:p>
        </p:txBody>
      </p:sp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338138" y="1241425"/>
            <a:ext cx="83058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fr-CH">
                <a:latin typeface="Arial" charset="0"/>
              </a:rPr>
              <a:t>Tandis que les réactions acido-basiques mettent en jeu des transferts de protons, </a:t>
            </a:r>
            <a:r>
              <a:rPr lang="fr-CH" b="1">
                <a:solidFill>
                  <a:srgbClr val="FF0000"/>
                </a:solidFill>
                <a:latin typeface="Arial" charset="0"/>
              </a:rPr>
              <a:t>les réactions d’oxydoréduction (réactions redox) sont des réactions de transfert d’électrons</a:t>
            </a:r>
            <a:r>
              <a:rPr lang="fr-CH">
                <a:latin typeface="Arial" charset="0"/>
              </a:rPr>
              <a:t>.</a:t>
            </a:r>
            <a:endParaRPr lang="fr-FR">
              <a:latin typeface="Arial" charset="0"/>
            </a:endParaRPr>
          </a:p>
        </p:txBody>
      </p:sp>
      <p:pic>
        <p:nvPicPr>
          <p:cNvPr id="5124" name="Picture 3" descr="FG16_0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05050" y="2571750"/>
            <a:ext cx="5410200" cy="375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0" y="695325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fr-CH" b="1" u="sng" dirty="0">
                <a:solidFill>
                  <a:srgbClr val="FF0000"/>
                </a:solidFill>
                <a:latin typeface="Arial" charset="0"/>
                <a:cs typeface="Arial" charset="0"/>
              </a:rPr>
              <a:t>Les réactions d’oxydoréduction (réactions redox) (RAPPEL)</a:t>
            </a:r>
          </a:p>
        </p:txBody>
      </p:sp>
      <p:sp>
        <p:nvSpPr>
          <p:cNvPr id="5126" name="Text Box 8"/>
          <p:cNvSpPr txBox="1">
            <a:spLocks noChangeArrowheads="1"/>
          </p:cNvSpPr>
          <p:nvPr/>
        </p:nvSpPr>
        <p:spPr bwMode="auto">
          <a:xfrm>
            <a:off x="3097213" y="136525"/>
            <a:ext cx="2903537" cy="4000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CH" sz="2000" b="1" i="1">
                <a:latin typeface="Arial" charset="0"/>
              </a:rPr>
              <a:t>7.3.1. Equilibres redox</a:t>
            </a:r>
            <a:endParaRPr lang="de-CH" sz="2000" b="1" i="1">
              <a:latin typeface="Arial" charset="0"/>
            </a:endParaRPr>
          </a:p>
        </p:txBody>
      </p:sp>
      <p:sp>
        <p:nvSpPr>
          <p:cNvPr id="7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132138" y="64008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fr-CH" dirty="0"/>
              <a:t>Chapitre 7.3 Réactions redox</a:t>
            </a:r>
          </a:p>
        </p:txBody>
      </p:sp>
      <p:sp>
        <p:nvSpPr>
          <p:cNvPr id="8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948488" y="6400800"/>
            <a:ext cx="1905000" cy="457200"/>
          </a:xfrm>
        </p:spPr>
        <p:txBody>
          <a:bodyPr/>
          <a:lstStyle/>
          <a:p>
            <a:pPr>
              <a:defRPr/>
            </a:pPr>
            <a:fld id="{45FA2C22-CDC7-4777-BE21-3B4C98D08E0E}" type="slidenum">
              <a:rPr lang="fr-CH"/>
              <a:pPr>
                <a:defRPr/>
              </a:pPr>
              <a:t>1</a:t>
            </a:fld>
            <a:endParaRPr lang="fr-CH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H"/>
              <a:t>Chapitre 7.3 Réactions redox</a:t>
            </a:r>
          </a:p>
        </p:txBody>
      </p:sp>
      <p:sp>
        <p:nvSpPr>
          <p:cNvPr id="22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226519-F05F-453D-A9C8-59C6F0827D46}" type="slidenum">
              <a:rPr lang="fr-CH"/>
              <a:pPr>
                <a:defRPr/>
              </a:pPr>
              <a:t>2</a:t>
            </a:fld>
            <a:endParaRPr lang="fr-CH"/>
          </a:p>
        </p:txBody>
      </p:sp>
      <p:sp>
        <p:nvSpPr>
          <p:cNvPr id="9220" name="Rectangle 2"/>
          <p:cNvSpPr>
            <a:spLocks noChangeArrowheads="1"/>
          </p:cNvSpPr>
          <p:nvPr/>
        </p:nvSpPr>
        <p:spPr bwMode="auto">
          <a:xfrm>
            <a:off x="0" y="623888"/>
            <a:ext cx="93551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/>
            <a:r>
              <a:rPr lang="fr-CH" sz="2800" b="1">
                <a:solidFill>
                  <a:srgbClr val="FF0000"/>
                </a:solidFill>
                <a:latin typeface="Arial" charset="0"/>
              </a:rPr>
              <a:t>Terminologie des équation redox</a:t>
            </a:r>
            <a:endParaRPr lang="fr-CH" sz="28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9221" name="Rectangle 3"/>
          <p:cNvSpPr>
            <a:spLocks noChangeArrowheads="1"/>
          </p:cNvSpPr>
          <p:nvPr/>
        </p:nvSpPr>
        <p:spPr bwMode="auto">
          <a:xfrm>
            <a:off x="4111625" y="1120775"/>
            <a:ext cx="5032375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10000"/>
              </a:lnSpc>
            </a:pPr>
            <a:r>
              <a:rPr lang="fr-FR">
                <a:latin typeface="Arial" charset="0"/>
              </a:rPr>
              <a:t>Le </a:t>
            </a:r>
            <a:r>
              <a:rPr lang="fr-CH">
                <a:latin typeface="Arial" charset="0"/>
              </a:rPr>
              <a:t>zinc</a:t>
            </a:r>
            <a:r>
              <a:rPr lang="fr-FR">
                <a:latin typeface="Arial" charset="0"/>
              </a:rPr>
              <a:t> perd au cours de la réaction 2 électrons. Cette demi-réaction se nomme </a:t>
            </a:r>
            <a:r>
              <a:rPr lang="fr-FR" b="1">
                <a:solidFill>
                  <a:srgbClr val="00CC00"/>
                </a:solidFill>
                <a:latin typeface="Arial" charset="0"/>
              </a:rPr>
              <a:t>oxydation</a:t>
            </a:r>
            <a:r>
              <a:rPr lang="fr-FR" b="1">
                <a:solidFill>
                  <a:srgbClr val="FF0000"/>
                </a:solidFill>
                <a:latin typeface="Arial" charset="0"/>
              </a:rPr>
              <a:t>: </a:t>
            </a:r>
            <a:r>
              <a:rPr lang="fr-FR">
                <a:latin typeface="Arial" charset="0"/>
              </a:rPr>
              <a:t>le zinc est </a:t>
            </a:r>
            <a:r>
              <a:rPr lang="fr-FR" b="1">
                <a:solidFill>
                  <a:srgbClr val="00CC00"/>
                </a:solidFill>
                <a:latin typeface="Arial" charset="0"/>
              </a:rPr>
              <a:t>oxydé</a:t>
            </a:r>
            <a:r>
              <a:rPr lang="fr-FR">
                <a:latin typeface="Arial" charset="0"/>
              </a:rPr>
              <a:t>. Le </a:t>
            </a:r>
            <a:r>
              <a:rPr lang="fr-CH">
                <a:latin typeface="Arial" charset="0"/>
              </a:rPr>
              <a:t>zinc</a:t>
            </a:r>
            <a:r>
              <a:rPr lang="fr-FR">
                <a:latin typeface="Arial" charset="0"/>
              </a:rPr>
              <a:t> est appelé </a:t>
            </a:r>
            <a:r>
              <a:rPr lang="fr-FR" b="1" u="sng">
                <a:solidFill>
                  <a:srgbClr val="FF0000"/>
                </a:solidFill>
                <a:latin typeface="Arial" charset="0"/>
              </a:rPr>
              <a:t>réducteur</a:t>
            </a:r>
            <a:r>
              <a:rPr lang="fr-FR">
                <a:latin typeface="Arial" charset="0"/>
              </a:rPr>
              <a:t>, car c'est lui qui </a:t>
            </a:r>
            <a:r>
              <a:rPr lang="fr-FR" b="1" u="sng">
                <a:solidFill>
                  <a:srgbClr val="FF0000"/>
                </a:solidFill>
                <a:latin typeface="Arial" charset="0"/>
              </a:rPr>
              <a:t>donne des électrons</a:t>
            </a:r>
            <a:r>
              <a:rPr lang="fr-FR">
                <a:solidFill>
                  <a:srgbClr val="FF0000"/>
                </a:solidFill>
                <a:latin typeface="Arial" charset="0"/>
              </a:rPr>
              <a:t>.</a:t>
            </a:r>
          </a:p>
        </p:txBody>
      </p:sp>
      <p:sp>
        <p:nvSpPr>
          <p:cNvPr id="9222" name="Rectangle 4"/>
          <p:cNvSpPr>
            <a:spLocks noChangeArrowheads="1"/>
          </p:cNvSpPr>
          <p:nvPr/>
        </p:nvSpPr>
        <p:spPr bwMode="auto">
          <a:xfrm>
            <a:off x="4191000" y="3841750"/>
            <a:ext cx="48768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10000"/>
              </a:lnSpc>
            </a:pPr>
            <a:r>
              <a:rPr lang="fr-CH">
                <a:latin typeface="Arial" charset="0"/>
              </a:rPr>
              <a:t>Les ions cuivre captent deux électrons libérés par le zinc. Le cuivre(II) est appelé</a:t>
            </a:r>
            <a:r>
              <a:rPr lang="fr-CH">
                <a:solidFill>
                  <a:srgbClr val="009900"/>
                </a:solidFill>
                <a:latin typeface="Arial" charset="0"/>
              </a:rPr>
              <a:t> </a:t>
            </a:r>
            <a:r>
              <a:rPr lang="fr-CH" b="1" u="sng">
                <a:solidFill>
                  <a:srgbClr val="6699FF"/>
                </a:solidFill>
                <a:latin typeface="Arial" charset="0"/>
              </a:rPr>
              <a:t>oxydant</a:t>
            </a:r>
            <a:r>
              <a:rPr lang="fr-CH">
                <a:latin typeface="Arial" charset="0"/>
              </a:rPr>
              <a:t>, car c’est lui qui </a:t>
            </a:r>
            <a:r>
              <a:rPr lang="fr-CH" b="1" u="sng">
                <a:solidFill>
                  <a:srgbClr val="00B0F0"/>
                </a:solidFill>
                <a:latin typeface="Arial" charset="0"/>
              </a:rPr>
              <a:t>reçoit des électrons</a:t>
            </a:r>
            <a:r>
              <a:rPr lang="fr-CH">
                <a:latin typeface="Arial" charset="0"/>
              </a:rPr>
              <a:t>. Cette demi-réaction se nomme </a:t>
            </a:r>
            <a:r>
              <a:rPr lang="fr-CH" b="1">
                <a:solidFill>
                  <a:srgbClr val="00CC00"/>
                </a:solidFill>
                <a:latin typeface="Arial" charset="0"/>
              </a:rPr>
              <a:t>réduction</a:t>
            </a:r>
            <a:r>
              <a:rPr lang="fr-CH">
                <a:latin typeface="Arial" charset="0"/>
              </a:rPr>
              <a:t>: le cuivre est </a:t>
            </a:r>
            <a:r>
              <a:rPr lang="fr-CH" b="1">
                <a:solidFill>
                  <a:srgbClr val="00CC00"/>
                </a:solidFill>
                <a:latin typeface="Arial" charset="0"/>
              </a:rPr>
              <a:t>réduit</a:t>
            </a:r>
            <a:r>
              <a:rPr lang="fr-CH">
                <a:solidFill>
                  <a:srgbClr val="00CC00"/>
                </a:solidFill>
                <a:latin typeface="Arial" charset="0"/>
              </a:rPr>
              <a:t>.</a:t>
            </a:r>
          </a:p>
        </p:txBody>
      </p:sp>
      <p:sp>
        <p:nvSpPr>
          <p:cNvPr id="9223" name="Text Box 5"/>
          <p:cNvSpPr txBox="1">
            <a:spLocks noChangeArrowheads="1"/>
          </p:cNvSpPr>
          <p:nvPr/>
        </p:nvSpPr>
        <p:spPr bwMode="auto">
          <a:xfrm>
            <a:off x="228600" y="1905000"/>
            <a:ext cx="37782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CH" sz="2800">
                <a:latin typeface="Comic Sans MS" pitchFamily="66" charset="0"/>
              </a:rPr>
              <a:t>Zn</a:t>
            </a:r>
            <a:r>
              <a:rPr lang="fr-FR" sz="2000">
                <a:latin typeface="Comic Sans MS" pitchFamily="66" charset="0"/>
              </a:rPr>
              <a:t>      </a:t>
            </a:r>
            <a:r>
              <a:rPr lang="fr-CH" sz="2000">
                <a:latin typeface="Comic Sans MS" pitchFamily="66" charset="0"/>
              </a:rPr>
              <a:t>	           </a:t>
            </a:r>
            <a:r>
              <a:rPr lang="fr-CH" sz="2800">
                <a:latin typeface="Comic Sans MS" pitchFamily="66" charset="0"/>
              </a:rPr>
              <a:t>Zn</a:t>
            </a:r>
            <a:r>
              <a:rPr lang="fr-FR" sz="2800" baseline="30000">
                <a:latin typeface="Comic Sans MS" pitchFamily="66" charset="0"/>
              </a:rPr>
              <a:t>2+  </a:t>
            </a:r>
            <a:r>
              <a:rPr lang="fr-FR" sz="2800">
                <a:latin typeface="Comic Sans MS" pitchFamily="66" charset="0"/>
              </a:rPr>
              <a:t>+  2 e</a:t>
            </a:r>
            <a:r>
              <a:rPr lang="fr-FR" sz="2800" baseline="30000">
                <a:latin typeface="Comic Sans MS" pitchFamily="66" charset="0"/>
              </a:rPr>
              <a:t>-</a:t>
            </a:r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1020763" y="2165350"/>
            <a:ext cx="7778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CH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76200" y="1600200"/>
            <a:ext cx="39624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9236" name="Text Box 10"/>
          <p:cNvSpPr txBox="1">
            <a:spLocks noChangeArrowheads="1"/>
          </p:cNvSpPr>
          <p:nvPr/>
        </p:nvSpPr>
        <p:spPr bwMode="auto">
          <a:xfrm>
            <a:off x="2286000" y="2667000"/>
            <a:ext cx="1622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CH" b="1">
                <a:solidFill>
                  <a:srgbClr val="00CC00"/>
                </a:solidFill>
                <a:latin typeface="Arial" charset="0"/>
              </a:rPr>
              <a:t>oxydation</a:t>
            </a:r>
            <a:endParaRPr lang="fr-FR" b="1">
              <a:solidFill>
                <a:srgbClr val="00CC00"/>
              </a:solidFill>
              <a:latin typeface="Arial" charset="0"/>
            </a:endParaRPr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152400" y="1828800"/>
            <a:ext cx="762000" cy="762000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76200" y="2590800"/>
            <a:ext cx="1590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CH" b="1">
                <a:solidFill>
                  <a:srgbClr val="FF0000"/>
                </a:solidFill>
                <a:latin typeface="Arial" charset="0"/>
              </a:rPr>
              <a:t>réducteur</a:t>
            </a:r>
            <a:endParaRPr lang="fr-FR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152400" y="4691063"/>
            <a:ext cx="57419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CH" sz="2800">
                <a:latin typeface="Comic Sans MS" pitchFamily="66" charset="0"/>
              </a:rPr>
              <a:t>Cu</a:t>
            </a:r>
            <a:r>
              <a:rPr lang="fr-CH" sz="2800" baseline="30000">
                <a:latin typeface="Comic Sans MS" pitchFamily="66" charset="0"/>
              </a:rPr>
              <a:t>2+</a:t>
            </a:r>
            <a:r>
              <a:rPr lang="fr-CH" sz="2800">
                <a:latin typeface="Comic Sans MS" pitchFamily="66" charset="0"/>
              </a:rPr>
              <a:t>  </a:t>
            </a:r>
            <a:r>
              <a:rPr lang="fr-FR" sz="2800">
                <a:latin typeface="Comic Sans MS" pitchFamily="66" charset="0"/>
              </a:rPr>
              <a:t>+  </a:t>
            </a:r>
            <a:r>
              <a:rPr lang="fr-CH" sz="2800">
                <a:latin typeface="Comic Sans MS" pitchFamily="66" charset="0"/>
              </a:rPr>
              <a:t>2</a:t>
            </a:r>
            <a:r>
              <a:rPr lang="fr-FR" sz="2800">
                <a:latin typeface="Comic Sans MS" pitchFamily="66" charset="0"/>
              </a:rPr>
              <a:t> e</a:t>
            </a:r>
            <a:r>
              <a:rPr lang="fr-FR" sz="2800" baseline="30000">
                <a:latin typeface="Comic Sans MS" pitchFamily="66" charset="0"/>
              </a:rPr>
              <a:t>-</a:t>
            </a:r>
            <a:r>
              <a:rPr lang="fr-CH" sz="2800">
                <a:latin typeface="Comic Sans MS" pitchFamily="66" charset="0"/>
              </a:rPr>
              <a:t> 	  Cu</a:t>
            </a:r>
            <a:r>
              <a:rPr lang="fr-FR" sz="2000">
                <a:latin typeface="Comic Sans MS" pitchFamily="66" charset="0"/>
              </a:rPr>
              <a:t>      </a:t>
            </a:r>
            <a:r>
              <a:rPr lang="fr-CH" sz="2000">
                <a:latin typeface="Comic Sans MS" pitchFamily="66" charset="0"/>
              </a:rPr>
              <a:t>		</a:t>
            </a:r>
            <a:r>
              <a:rPr lang="fr-FR" sz="2800" baseline="30000">
                <a:latin typeface="Comic Sans MS" pitchFamily="66" charset="0"/>
              </a:rPr>
              <a:t> </a:t>
            </a:r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>
            <a:off x="2270125" y="4953000"/>
            <a:ext cx="7778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CH"/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76200" y="4343400"/>
            <a:ext cx="39624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2362200" y="5334000"/>
            <a:ext cx="1571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CH" b="1" dirty="0">
                <a:solidFill>
                  <a:srgbClr val="00CC00"/>
                </a:solidFill>
                <a:latin typeface="Arial" charset="0"/>
              </a:rPr>
              <a:t>réduction</a:t>
            </a:r>
            <a:endParaRPr lang="fr-FR" b="1" dirty="0">
              <a:solidFill>
                <a:srgbClr val="00CC00"/>
              </a:solidFill>
              <a:latin typeface="Arial" charset="0"/>
            </a:endParaRP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152400" y="4557713"/>
            <a:ext cx="868363" cy="762000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76200" y="5319713"/>
            <a:ext cx="1352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CH" b="1">
                <a:solidFill>
                  <a:srgbClr val="6699FF"/>
                </a:solidFill>
                <a:latin typeface="Arial" charset="0"/>
              </a:rPr>
              <a:t>oxydant</a:t>
            </a:r>
            <a:endParaRPr lang="fr-FR" b="1">
              <a:solidFill>
                <a:srgbClr val="6699FF"/>
              </a:solidFill>
              <a:latin typeface="Arial" charset="0"/>
            </a:endParaRPr>
          </a:p>
        </p:txBody>
      </p:sp>
      <p:sp>
        <p:nvSpPr>
          <p:cNvPr id="9235" name="Text Box 8"/>
          <p:cNvSpPr txBox="1">
            <a:spLocks noChangeArrowheads="1"/>
          </p:cNvSpPr>
          <p:nvPr/>
        </p:nvSpPr>
        <p:spPr bwMode="auto">
          <a:xfrm>
            <a:off x="3097213" y="136525"/>
            <a:ext cx="2903537" cy="4000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CH" sz="2000" b="1" i="1">
                <a:latin typeface="Arial" charset="0"/>
              </a:rPr>
              <a:t>7.3.1. Equilibres redox</a:t>
            </a:r>
            <a:endParaRPr lang="de-CH" sz="2000" b="1" i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6" grpId="0" autoUpdateAnimBg="0"/>
      <p:bldP spid="92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548680"/>
            <a:ext cx="7772400" cy="1143000"/>
          </a:xfrm>
        </p:spPr>
        <p:txBody>
          <a:bodyPr/>
          <a:lstStyle/>
          <a:p>
            <a:r>
              <a:rPr lang="fr-CH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Titrage des ions fer II par les ions permanganate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51520" y="1556792"/>
            <a:ext cx="3960440" cy="4752528"/>
          </a:xfrm>
        </p:spPr>
        <p:txBody>
          <a:bodyPr/>
          <a:lstStyle/>
          <a:p>
            <a:pPr algn="just">
              <a:buNone/>
            </a:pPr>
            <a:r>
              <a:rPr lang="fr-CH" sz="1200" dirty="0"/>
              <a:t>	</a:t>
            </a:r>
            <a:r>
              <a:rPr lang="fr-CH" sz="1600" dirty="0"/>
              <a:t>Les ions permanganate MnO4-, </a:t>
            </a:r>
            <a:r>
              <a:rPr lang="fr-CH" sz="1600" dirty="0">
                <a:solidFill>
                  <a:srgbClr val="7030A0"/>
                </a:solidFill>
              </a:rPr>
              <a:t>violet</a:t>
            </a:r>
            <a:r>
              <a:rPr lang="fr-CH" sz="1600" dirty="0"/>
              <a:t>, et les ions </a:t>
            </a:r>
            <a:r>
              <a:rPr lang="fr-CH" sz="1600" dirty="0" err="1"/>
              <a:t>ferII</a:t>
            </a:r>
            <a:r>
              <a:rPr lang="fr-CH" sz="1600" dirty="0"/>
              <a:t> Fe2+ réagissent ensemble pour donner des ions </a:t>
            </a:r>
            <a:r>
              <a:rPr lang="fr-CH" sz="1600" dirty="0" err="1"/>
              <a:t>manganese</a:t>
            </a:r>
            <a:r>
              <a:rPr lang="fr-CH" sz="1600" dirty="0"/>
              <a:t> Mn2+, incolores, et des ions fer III Fe3+, </a:t>
            </a:r>
            <a:r>
              <a:rPr lang="fr-CH" sz="16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jaune pale </a:t>
            </a:r>
            <a:r>
              <a:rPr lang="fr-CH" sz="1600" dirty="0"/>
              <a:t>presque incolores. Tant qu’il reste des ions fer II dans le mélange réactionnel, les ions permanganate verses deviennent des ions </a:t>
            </a:r>
            <a:r>
              <a:rPr lang="fr-CH" sz="1600" dirty="0" err="1"/>
              <a:t>manganese</a:t>
            </a:r>
            <a:r>
              <a:rPr lang="fr-CH" sz="1600" dirty="0"/>
              <a:t> incolores et le mélange réactionnel reste incolore. Au moment ou tous les ions fer II ont réagis, la première goutte versée contenant des ions permanganate ne se décolore plus - les ions permanganate ne réagissent plus - et donne une teinte </a:t>
            </a:r>
            <a:r>
              <a:rPr lang="fr-CH" sz="1600" dirty="0">
                <a:solidFill>
                  <a:srgbClr val="FF33CC"/>
                </a:solidFill>
              </a:rPr>
              <a:t>rose</a:t>
            </a:r>
            <a:r>
              <a:rPr lang="fr-CH" sz="1600" dirty="0"/>
              <a:t> au </a:t>
            </a:r>
            <a:r>
              <a:rPr lang="fr-CH" sz="1600" dirty="0" err="1"/>
              <a:t>melange</a:t>
            </a:r>
            <a:r>
              <a:rPr lang="fr-CH" sz="1600" dirty="0"/>
              <a:t> </a:t>
            </a:r>
            <a:r>
              <a:rPr lang="fr-CH" sz="1600" dirty="0" err="1"/>
              <a:t>reactionnel</a:t>
            </a:r>
            <a:r>
              <a:rPr lang="fr-CH" sz="1600" dirty="0"/>
              <a:t>, c’est l’</a:t>
            </a:r>
            <a:r>
              <a:rPr lang="fr-CH" sz="1600" dirty="0" err="1"/>
              <a:t>equivalence</a:t>
            </a:r>
            <a:r>
              <a:rPr lang="fr-CH" sz="1600" dirty="0"/>
              <a:t>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106037-7D28-443A-BCF4-361380A24CEC}" type="slidenum">
              <a:rPr lang="fr-CH" smtClean="0"/>
              <a:pPr>
                <a:defRPr/>
              </a:pPr>
              <a:t>3</a:t>
            </a:fld>
            <a:endParaRPr lang="fr-CH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15107" y="1556792"/>
            <a:ext cx="4255521" cy="4491211"/>
          </a:xfrm>
          <a:prstGeom prst="rect">
            <a:avLst/>
          </a:prstGeom>
          <a:noFill/>
          <a:ln w="9525">
            <a:solidFill>
              <a:schemeClr val="tx2">
                <a:lumMod val="85000"/>
                <a:lumOff val="15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106037-7D28-443A-BCF4-361380A24CEC}" type="slidenum">
              <a:rPr lang="fr-CH" smtClean="0"/>
              <a:pPr>
                <a:defRPr/>
              </a:pPr>
              <a:t>4</a:t>
            </a:fld>
            <a:endParaRPr lang="fr-CH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3887" y="2568067"/>
            <a:ext cx="78962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2771800" y="1928242"/>
            <a:ext cx="3528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u="sng" dirty="0"/>
              <a:t>Equations de réaction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E473476-169F-4D5A-8ACE-92ECC52E29B1}"/>
              </a:ext>
            </a:extLst>
          </p:cNvPr>
          <p:cNvSpPr/>
          <p:nvPr/>
        </p:nvSpPr>
        <p:spPr>
          <a:xfrm>
            <a:off x="6948264" y="2922402"/>
            <a:ext cx="36004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22AE9F8-5510-4C38-AF58-8876878498BA}"/>
              </a:ext>
            </a:extLst>
          </p:cNvPr>
          <p:cNvSpPr/>
          <p:nvPr/>
        </p:nvSpPr>
        <p:spPr>
          <a:xfrm>
            <a:off x="4572000" y="3573016"/>
            <a:ext cx="1440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9AC8D60-E5DD-4BFB-85E0-6E6DF7626CD6}"/>
              </a:ext>
            </a:extLst>
          </p:cNvPr>
          <p:cNvSpPr/>
          <p:nvPr/>
        </p:nvSpPr>
        <p:spPr>
          <a:xfrm>
            <a:off x="3059832" y="3555747"/>
            <a:ext cx="1440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916832"/>
            <a:ext cx="7752093" cy="3965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763688" y="692696"/>
            <a:ext cx="5328592" cy="1224136"/>
          </a:xfrm>
        </p:spPr>
        <p:txBody>
          <a:bodyPr/>
          <a:lstStyle/>
          <a:p>
            <a:r>
              <a:rPr lang="fr-CH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Titrage indirect d’une eau de Javel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106037-7D28-443A-BCF4-361380A24CEC}" type="slidenum">
              <a:rPr lang="fr-CH" smtClean="0"/>
              <a:pPr>
                <a:defRPr/>
              </a:pPr>
              <a:t>6</a:t>
            </a:fld>
            <a:endParaRPr lang="fr-CH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4221088"/>
            <a:ext cx="45053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4797152"/>
            <a:ext cx="222885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03648" y="2132856"/>
            <a:ext cx="60960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63888" y="2780928"/>
            <a:ext cx="17716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755576" y="3501008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CH" sz="1800" dirty="0"/>
              <a:t> A l’équilibre, on consomme la totalité de n(I</a:t>
            </a:r>
            <a:r>
              <a:rPr lang="fr-CH" sz="1800" baseline="-25000" dirty="0"/>
              <a:t>2</a:t>
            </a:r>
            <a:r>
              <a:rPr lang="fr-CH" sz="1800" dirty="0"/>
              <a:t>) avec la quantité juste nécessaire de n(S</a:t>
            </a:r>
            <a:r>
              <a:rPr lang="fr-CH" sz="1800" baseline="-25000" dirty="0"/>
              <a:t>2</a:t>
            </a:r>
            <a:r>
              <a:rPr lang="fr-CH" sz="1800" dirty="0"/>
              <a:t>O</a:t>
            </a:r>
            <a:r>
              <a:rPr lang="fr-CH" sz="1800" baseline="-25000" dirty="0"/>
              <a:t>3</a:t>
            </a:r>
            <a:r>
              <a:rPr lang="fr-CH" sz="1800" baseline="30000" dirty="0"/>
              <a:t>2-</a:t>
            </a:r>
            <a:r>
              <a:rPr lang="fr-CH" sz="1800" dirty="0"/>
              <a:t>), on a: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1560" y="1268760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CH" sz="1800" dirty="0"/>
              <a:t> Lorsqu’on ajoute des ions iodure en excès en milieu acide, on consomme totalement la quantité n(</a:t>
            </a:r>
            <a:r>
              <a:rPr lang="fr-CH" sz="1800" dirty="0" err="1"/>
              <a:t>ClO</a:t>
            </a:r>
            <a:r>
              <a:rPr lang="fr-CH" sz="1800" baseline="30000" dirty="0"/>
              <a:t>-</a:t>
            </a:r>
            <a:r>
              <a:rPr lang="fr-CH" sz="1800" dirty="0"/>
              <a:t>) et on obtient: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7" name="Encre 6">
                <a:extLst>
                  <a:ext uri="{FF2B5EF4-FFF2-40B4-BE49-F238E27FC236}">
                    <a16:creationId xmlns:a16="http://schemas.microsoft.com/office/drawing/2014/main" id="{BF4BDA61-D503-417F-92B8-A1A4C25291FA}"/>
                  </a:ext>
                </a:extLst>
              </p14:cNvPr>
              <p14:cNvContentPartPr/>
              <p14:nvPr/>
            </p14:nvContentPartPr>
            <p14:xfrm>
              <a:off x="2603520" y="4091760"/>
              <a:ext cx="360" cy="360"/>
            </p14:xfrm>
          </p:contentPart>
        </mc:Choice>
        <mc:Fallback xmlns="">
          <p:pic>
            <p:nvPicPr>
              <p:cNvPr id="7" name="Encre 6">
                <a:extLst>
                  <a:ext uri="{FF2B5EF4-FFF2-40B4-BE49-F238E27FC236}">
                    <a16:creationId xmlns:a16="http://schemas.microsoft.com/office/drawing/2014/main" id="{BF4BDA61-D503-417F-92B8-A1A4C25291F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586080" y="2688480"/>
                <a:ext cx="7462800" cy="22305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827920" y="116632"/>
            <a:ext cx="5328592" cy="1224136"/>
          </a:xfrm>
        </p:spPr>
        <p:txBody>
          <a:bodyPr/>
          <a:lstStyle/>
          <a:p>
            <a:r>
              <a:rPr lang="fr-CH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Titrage en retour  de la Vitamine C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rcRect l="17100" t="41039" r="2351" b="10721"/>
          <a:stretch>
            <a:fillRect/>
          </a:stretch>
        </p:blipFill>
        <p:spPr bwMode="auto">
          <a:xfrm>
            <a:off x="449796" y="4018692"/>
            <a:ext cx="8244408" cy="3085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8910" y="1047468"/>
            <a:ext cx="5586611" cy="1182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4374" y="2230413"/>
            <a:ext cx="8279135" cy="1579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5" name="Encre 4">
                <a:extLst>
                  <a:ext uri="{FF2B5EF4-FFF2-40B4-BE49-F238E27FC236}">
                    <a16:creationId xmlns:a16="http://schemas.microsoft.com/office/drawing/2014/main" id="{4FB78DB5-5E41-45C9-AA46-1CF1BAF5EDBB}"/>
                  </a:ext>
                </a:extLst>
              </p14:cNvPr>
              <p14:cNvContentPartPr/>
              <p14:nvPr/>
            </p14:nvContentPartPr>
            <p14:xfrm>
              <a:off x="1512360" y="2879280"/>
              <a:ext cx="2423160" cy="2243880"/>
            </p14:xfrm>
          </p:contentPart>
        </mc:Choice>
        <mc:Fallback xmlns="">
          <p:pic>
            <p:nvPicPr>
              <p:cNvPr id="5" name="Encre 4">
                <a:extLst>
                  <a:ext uri="{FF2B5EF4-FFF2-40B4-BE49-F238E27FC236}">
                    <a16:creationId xmlns:a16="http://schemas.microsoft.com/office/drawing/2014/main" id="{4FB78DB5-5E41-45C9-AA46-1CF1BAF5EDBB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654480" y="1287000"/>
                <a:ext cx="7810200" cy="43693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Encre 1">
                <a:extLst>
                  <a:ext uri="{FF2B5EF4-FFF2-40B4-BE49-F238E27FC236}">
                    <a16:creationId xmlns:a16="http://schemas.microsoft.com/office/drawing/2014/main" id="{E51E0315-81AA-4BC4-B004-483456EAA27E}"/>
                  </a:ext>
                </a:extLst>
              </p14:cNvPr>
              <p14:cNvContentPartPr/>
              <p14:nvPr/>
            </p14:nvContentPartPr>
            <p14:xfrm>
              <a:off x="1196280" y="1356480"/>
              <a:ext cx="2389320" cy="4122360"/>
            </p14:xfrm>
          </p:contentPart>
        </mc:Choice>
        <mc:Fallback xmlns="">
          <p:pic>
            <p:nvPicPr>
              <p:cNvPr id="2" name="Encre 1">
                <a:extLst>
                  <a:ext uri="{FF2B5EF4-FFF2-40B4-BE49-F238E27FC236}">
                    <a16:creationId xmlns:a16="http://schemas.microsoft.com/office/drawing/2014/main" id="{E51E0315-81AA-4BC4-B004-483456EAA27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86920" y="1347120"/>
                <a:ext cx="2408040" cy="4141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Encre 2">
                <a:extLst>
                  <a:ext uri="{FF2B5EF4-FFF2-40B4-BE49-F238E27FC236}">
                    <a16:creationId xmlns:a16="http://schemas.microsoft.com/office/drawing/2014/main" id="{D59F411E-0929-49EC-9D61-3BD4D71B2094}"/>
                  </a:ext>
                </a:extLst>
              </p14:cNvPr>
              <p14:cNvContentPartPr/>
              <p14:nvPr/>
            </p14:nvContentPartPr>
            <p14:xfrm>
              <a:off x="3801960" y="1179360"/>
              <a:ext cx="5098320" cy="4455000"/>
            </p14:xfrm>
          </p:contentPart>
        </mc:Choice>
        <mc:Fallback xmlns="">
          <p:pic>
            <p:nvPicPr>
              <p:cNvPr id="3" name="Encre 2">
                <a:extLst>
                  <a:ext uri="{FF2B5EF4-FFF2-40B4-BE49-F238E27FC236}">
                    <a16:creationId xmlns:a16="http://schemas.microsoft.com/office/drawing/2014/main" id="{D59F411E-0929-49EC-9D61-3BD4D71B209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792600" y="1170000"/>
                <a:ext cx="5117040" cy="4473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64878764"/>
      </p:ext>
    </p:extLst>
  </p:cSld>
  <p:clrMapOvr>
    <a:masterClrMapping/>
  </p:clrMapOvr>
</p:sld>
</file>

<file path=ppt/theme/theme1.xml><?xml version="1.0" encoding="utf-8"?>
<a:theme xmlns:a="http://schemas.openxmlformats.org/drawingml/2006/main" name="InstitutEconomieTourisme">
  <a:themeElements>
    <a:clrScheme name="InstitutEconomieTourisme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6699FF"/>
      </a:accent1>
      <a:accent2>
        <a:srgbClr val="3333CC"/>
      </a:accent2>
      <a:accent3>
        <a:srgbClr val="FFFFFF"/>
      </a:accent3>
      <a:accent4>
        <a:srgbClr val="000000"/>
      </a:accent4>
      <a:accent5>
        <a:srgbClr val="B8CAFF"/>
      </a:accent5>
      <a:accent6>
        <a:srgbClr val="2D2DB9"/>
      </a:accent6>
      <a:hlink>
        <a:srgbClr val="CCCCFF"/>
      </a:hlink>
      <a:folHlink>
        <a:srgbClr val="B2B2B2"/>
      </a:folHlink>
    </a:clrScheme>
    <a:fontScheme name="InstitutEconomieTourisme">
      <a:majorFont>
        <a:latin typeface="Arial"/>
        <a:ea typeface=""/>
        <a:cs typeface="Times New Roman"/>
      </a:majorFont>
      <a:minorFont>
        <a:latin typeface="Arial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stitutEconomieTouris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stitutEconomieTouris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stitutEconomieTouris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stitutEconomieTouris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stitutEconomieTouris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stitutEconomieTouris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stitutEconomieTouris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stitutEconomieTourisme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6699FF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345</Words>
  <Application>Microsoft Office PowerPoint</Application>
  <PresentationFormat>On-screen Show (4:3)</PresentationFormat>
  <Paragraphs>27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Comic Sans MS</vt:lpstr>
      <vt:lpstr>Times New Roman</vt:lpstr>
      <vt:lpstr>InstitutEconomieTourisme</vt:lpstr>
      <vt:lpstr>PowerPoint Presentation</vt:lpstr>
      <vt:lpstr>PowerPoint Presentation</vt:lpstr>
      <vt:lpstr>Titrage des ions fer II par les ions permanganate</vt:lpstr>
      <vt:lpstr>PowerPoint Presentation</vt:lpstr>
      <vt:lpstr>Titrage indirect d’une eau de Javel</vt:lpstr>
      <vt:lpstr>PowerPoint Presentation</vt:lpstr>
      <vt:lpstr>Titrage en retour  de la Vitamine C</vt:lpstr>
      <vt:lpstr>PowerPoint Presentation</vt:lpstr>
    </vt:vector>
  </TitlesOfParts>
  <Company>HEVs Sierre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SInf</dc:creator>
  <cp:lastModifiedBy>Mathieu Marc</cp:lastModifiedBy>
  <cp:revision>853</cp:revision>
  <dcterms:created xsi:type="dcterms:W3CDTF">2007-03-20T07:10:48Z</dcterms:created>
  <dcterms:modified xsi:type="dcterms:W3CDTF">2026-05-11T11:41:39Z</dcterms:modified>
</cp:coreProperties>
</file>