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comments/modernComment_10F_F312D2ED.xml" ContentType="application/vnd.ms-powerpoint.comment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omments/modernComment_110_AAF7F037.xml" ContentType="application/vnd.ms-powerpoint.comment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omments/modernComment_111_B2235AF5.xml" ContentType="application/vnd.ms-powerpoint.comment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omments/modernComment_113_9C52D320.xml" ContentType="application/vnd.ms-powerpoint.comments+xml"/>
  <Override PartName="/ppt/tags/tag6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0"/>
  </p:notesMasterIdLst>
  <p:sldIdLst>
    <p:sldId id="256" r:id="rId2"/>
    <p:sldId id="262" r:id="rId3"/>
    <p:sldId id="260" r:id="rId4"/>
    <p:sldId id="265" r:id="rId5"/>
    <p:sldId id="266" r:id="rId6"/>
    <p:sldId id="277" r:id="rId7"/>
    <p:sldId id="267" r:id="rId8"/>
    <p:sldId id="268" r:id="rId9"/>
    <p:sldId id="270" r:id="rId10"/>
    <p:sldId id="269" r:id="rId11"/>
    <p:sldId id="271" r:id="rId12"/>
    <p:sldId id="272" r:id="rId13"/>
    <p:sldId id="276" r:id="rId14"/>
    <p:sldId id="278" r:id="rId15"/>
    <p:sldId id="273" r:id="rId16"/>
    <p:sldId id="274" r:id="rId17"/>
    <p:sldId id="275" r:id="rId18"/>
    <p:sldId id="263" r:id="rId19"/>
  </p:sldIdLst>
  <p:sldSz cx="12192000" cy="6858000"/>
  <p:notesSz cx="6792913" cy="99250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AED2690-2AA4-4167-8A00-D4490B0F7A28}">
          <p14:sldIdLst>
            <p14:sldId id="256"/>
            <p14:sldId id="262"/>
            <p14:sldId id="260"/>
            <p14:sldId id="265"/>
            <p14:sldId id="266"/>
            <p14:sldId id="277"/>
          </p14:sldIdLst>
        </p14:section>
        <p14:section name="Section sans titre" id="{E9978287-5560-4093-A9DB-5433514233B5}">
          <p14:sldIdLst>
            <p14:sldId id="267"/>
            <p14:sldId id="268"/>
            <p14:sldId id="270"/>
            <p14:sldId id="269"/>
            <p14:sldId id="271"/>
            <p14:sldId id="272"/>
            <p14:sldId id="276"/>
            <p14:sldId id="278"/>
            <p14:sldId id="273"/>
            <p14:sldId id="274"/>
            <p14:sldId id="275"/>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697F6E-349A-E4D6-F99B-AD0AC6FF1B80}" name="Timothé Aebischer" initials="TA" userId="07db3482c542e34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27"/>
    <a:srgbClr val="002C4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7482" autoAdjust="0"/>
  </p:normalViewPr>
  <p:slideViewPr>
    <p:cSldViewPr snapToGrid="0">
      <p:cViewPr varScale="1">
        <p:scale>
          <a:sx n="74" d="100"/>
          <a:sy n="74" d="100"/>
        </p:scale>
        <p:origin x="1206" y="294"/>
      </p:cViewPr>
      <p:guideLst/>
    </p:cSldViewPr>
  </p:slideViewPr>
  <p:notesTextViewPr>
    <p:cViewPr>
      <p:scale>
        <a:sx n="1" d="1"/>
        <a:sy n="1" d="1"/>
      </p:scale>
      <p:origin x="0" y="0"/>
    </p:cViewPr>
  </p:notesTextViewPr>
  <p:notesViewPr>
    <p:cSldViewPr snapToGrid="0">
      <p:cViewPr varScale="1">
        <p:scale>
          <a:sx n="45" d="100"/>
          <a:sy n="45" d="100"/>
        </p:scale>
        <p:origin x="276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modernComment_10F_F312D2ED.xml><?xml version="1.0" encoding="utf-8"?>
<p188:cmLst xmlns:a="http://schemas.openxmlformats.org/drawingml/2006/main" xmlns:r="http://schemas.openxmlformats.org/officeDocument/2006/relationships" xmlns:p188="http://schemas.microsoft.com/office/powerpoint/2018/8/main">
  <p188:cm id="{4C0096A3-062D-45D0-9A27-8FFB29C2AC99}" authorId="{60697F6E-349A-E4D6-F99B-AD0AC6FF1B80}" created="2025-09-22T08:57:45.925">
    <ac:txMkLst xmlns:ac="http://schemas.microsoft.com/office/drawing/2013/main/command">
      <pc:docMk xmlns:pc="http://schemas.microsoft.com/office/powerpoint/2013/main/command"/>
      <pc:sldMk xmlns:pc="http://schemas.microsoft.com/office/powerpoint/2013/main/command" cId="4078097133" sldId="271"/>
      <ac:spMk id="2" creationId="{CD185083-9BAB-3795-91FD-B05B3EB6DFE2}"/>
      <ac:txMk cp="338">
        <ac:context len="502" hash="3003100807"/>
      </ac:txMk>
    </ac:txMkLst>
    <p188:pos x="6320246" y="3888684"/>
    <p188:txBody>
      <a:bodyPr/>
      <a:lstStyle/>
      <a:p>
        <a:r>
          <a:rPr lang="fr-CH"/>
          <a:t>En cas en cas de --&gt; en cas de </a:t>
        </a:r>
      </a:p>
    </p188:txBody>
  </p188:cm>
  <p188:cm id="{94A4D55F-4E97-43C2-9895-F2D1148B167D}" authorId="{60697F6E-349A-E4D6-F99B-AD0AC6FF1B80}" created="2025-09-22T09:06:07.384">
    <ac:txMkLst xmlns:ac="http://schemas.microsoft.com/office/drawing/2013/main/command">
      <pc:docMk xmlns:pc="http://schemas.microsoft.com/office/powerpoint/2013/main/command"/>
      <pc:sldMk xmlns:pc="http://schemas.microsoft.com/office/powerpoint/2013/main/command" cId="4078097133" sldId="271"/>
      <ac:spMk id="2" creationId="{CD185083-9BAB-3795-91FD-B05B3EB6DFE2}"/>
      <ac:txMk cp="298" len="1">
        <ac:context len="502" hash="3003100807"/>
      </ac:txMk>
    </ac:txMkLst>
    <p188:pos x="947057" y="3788535"/>
    <p188:txBody>
      <a:bodyPr/>
      <a:lstStyle/>
      <a:p>
        <a:r>
          <a:rPr lang="fr-CH"/>
          <a:t>Suppression d’un doublon</a:t>
        </a:r>
      </a:p>
    </p188:txBody>
  </p188:cm>
</p188:cmLst>
</file>

<file path=ppt/comments/modernComment_110_AAF7F037.xml><?xml version="1.0" encoding="utf-8"?>
<p188:cmLst xmlns:a="http://schemas.openxmlformats.org/drawingml/2006/main" xmlns:r="http://schemas.openxmlformats.org/officeDocument/2006/relationships" xmlns:p188="http://schemas.microsoft.com/office/powerpoint/2018/8/main">
  <p188:cm id="{063E126C-A9FF-4525-88E8-B5014B916739}" authorId="{60697F6E-349A-E4D6-F99B-AD0AC6FF1B80}" created="2025-09-22T08:58:40.920">
    <ac:txMkLst xmlns:ac="http://schemas.microsoft.com/office/drawing/2013/main/command">
      <pc:docMk xmlns:pc="http://schemas.microsoft.com/office/powerpoint/2013/main/command"/>
      <pc:sldMk xmlns:pc="http://schemas.microsoft.com/office/powerpoint/2013/main/command" cId="2868375607" sldId="272"/>
      <ac:spMk id="2" creationId="{13F1E90F-B1BB-DAC0-4184-137C22C6B05B}"/>
      <ac:txMk cp="236" len="6">
        <ac:context len="473" hash="1075358166"/>
      </ac:txMk>
    </ac:txMkLst>
    <p188:pos x="5405846" y="2185729"/>
    <p188:txBody>
      <a:bodyPr/>
      <a:lstStyle/>
      <a:p>
        <a:r>
          <a:rPr lang="fr-CH"/>
          <a:t>Parties --&gt; partie</a:t>
        </a:r>
      </a:p>
    </p188:txBody>
  </p188:cm>
</p188:cmLst>
</file>

<file path=ppt/comments/modernComment_111_B2235AF5.xml><?xml version="1.0" encoding="utf-8"?>
<p188:cmLst xmlns:a="http://schemas.openxmlformats.org/drawingml/2006/main" xmlns:r="http://schemas.openxmlformats.org/officeDocument/2006/relationships" xmlns:p188="http://schemas.microsoft.com/office/powerpoint/2018/8/main">
  <p188:cm id="{95B6259C-55C7-403E-BD6A-47745BD8C47F}" authorId="{60697F6E-349A-E4D6-F99B-AD0AC6FF1B80}" created="2025-09-22T09:00:42.453">
    <ac:txMkLst xmlns:ac="http://schemas.microsoft.com/office/drawing/2013/main/command">
      <pc:docMk xmlns:pc="http://schemas.microsoft.com/office/powerpoint/2013/main/command"/>
      <pc:sldMk xmlns:pc="http://schemas.microsoft.com/office/powerpoint/2013/main/command" cId="2988661493" sldId="273"/>
      <ac:spMk id="2" creationId="{DC89ED6D-924C-53F1-71FA-FC535598C2AF}"/>
      <ac:txMk cp="269" len="2">
        <ac:context len="677" hash="1743272316"/>
      </ac:txMk>
    </ac:txMkLst>
    <p188:pos x="1486989" y="2097541"/>
    <p188:txBody>
      <a:bodyPr/>
      <a:lstStyle/>
      <a:p>
        <a:r>
          <a:rPr lang="fr-CH"/>
          <a:t>Par --&gt; pas</a:t>
        </a:r>
      </a:p>
    </p188:txBody>
  </p188:cm>
</p188:cmLst>
</file>

<file path=ppt/comments/modernComment_113_9C52D320.xml><?xml version="1.0" encoding="utf-8"?>
<p188:cmLst xmlns:a="http://schemas.openxmlformats.org/drawingml/2006/main" xmlns:r="http://schemas.openxmlformats.org/officeDocument/2006/relationships" xmlns:p188="http://schemas.microsoft.com/office/powerpoint/2018/8/main">
  <p188:cm id="{6276FA8A-B086-4FF8-BB6C-D0F0B795BE29}" authorId="{60697F6E-349A-E4D6-F99B-AD0AC6FF1B80}" created="2025-09-22T09:02:02.097">
    <ac:txMkLst xmlns:ac="http://schemas.microsoft.com/office/drawing/2013/main/command">
      <pc:docMk xmlns:pc="http://schemas.microsoft.com/office/powerpoint/2013/main/command"/>
      <pc:sldMk xmlns:pc="http://schemas.microsoft.com/office/powerpoint/2013/main/command" cId="2622673696" sldId="275"/>
      <ac:spMk id="2" creationId="{AE45B58B-0556-28CD-2B2E-A54B3CB428A3}"/>
      <ac:txMk cp="425" len="1">
        <ac:context len="556" hash="555428275"/>
      </ac:txMk>
    </ac:txMkLst>
    <p188:pos x="5327469" y="3204632"/>
    <p188:txBody>
      <a:bodyPr/>
      <a:lstStyle/>
      <a:p>
        <a:r>
          <a:rPr lang="fr-CH"/>
          <a:t>Ajout d’une virgule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3DF4753F-D9F7-4E55-95A4-42EE699B4A07}" type="datetimeFigureOut">
              <a:rPr lang="fr-CH" smtClean="0"/>
              <a:t>16.01.2026</a:t>
            </a:fld>
            <a:endParaRPr lang="fr-CH"/>
          </a:p>
        </p:txBody>
      </p:sp>
      <p:sp>
        <p:nvSpPr>
          <p:cNvPr id="4" name="Espace réservé de l'image des diapositives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A9D9E45F-615D-4314-8F02-515E194CBFD1}" type="slidenum">
              <a:rPr lang="fr-CH" smtClean="0"/>
              <a:t>‹N°›</a:t>
            </a:fld>
            <a:endParaRPr lang="fr-CH"/>
          </a:p>
        </p:txBody>
      </p:sp>
    </p:spTree>
    <p:extLst>
      <p:ext uri="{BB962C8B-B14F-4D97-AF65-F5344CB8AC3E}">
        <p14:creationId xmlns:p14="http://schemas.microsoft.com/office/powerpoint/2010/main" val="272000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A9D9E45F-615D-4314-8F02-515E194CBFD1}" type="slidenum">
              <a:rPr lang="fr-CH" smtClean="0"/>
              <a:t>1</a:t>
            </a:fld>
            <a:endParaRPr lang="fr-CH"/>
          </a:p>
        </p:txBody>
      </p:sp>
    </p:spTree>
    <p:extLst>
      <p:ext uri="{BB962C8B-B14F-4D97-AF65-F5344CB8AC3E}">
        <p14:creationId xmlns:p14="http://schemas.microsoft.com/office/powerpoint/2010/main" val="397796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de ce que signifie effet suspensif</a:t>
            </a:r>
          </a:p>
          <a:p>
            <a:r>
              <a:rPr lang="fr-FR" dirty="0"/>
              <a:t>Une décision rendue sans motivation écrite</a:t>
            </a:r>
            <a:r>
              <a:rPr lang="fr-CH" dirty="0"/>
              <a:t> (art. 239 CPC) </a:t>
            </a:r>
            <a:r>
              <a:rPr lang="fr-FR" dirty="0"/>
              <a:t>Cet exécutoire, aux conditions posées à</a:t>
            </a:r>
            <a:r>
              <a:rPr lang="fr-CH" dirty="0"/>
              <a:t> l’al. 1)</a:t>
            </a:r>
          </a:p>
          <a:p>
            <a:r>
              <a:rPr lang="fr-CH" dirty="0"/>
              <a:t>Art. 315: </a:t>
            </a:r>
            <a:r>
              <a:rPr lang="fr-FR" dirty="0"/>
              <a:t>l'appel suspend La force de choses jugées, le caractère exécutoire de cotisant dans la mesure des conclusions prises en appel. L'instant, on t'appelle pour autoriser l'exécution anticipée </a:t>
            </a:r>
            <a:r>
              <a:rPr lang="fr-CH" dirty="0"/>
              <a:t>[…] (al. 2). </a:t>
            </a:r>
            <a:r>
              <a:rPr lang="fr-FR" dirty="0"/>
              <a:t>L'effet suspensif ne peut être retiré</a:t>
            </a:r>
            <a:r>
              <a:rPr lang="fr-CH" dirty="0"/>
              <a:t> lorsque </a:t>
            </a:r>
            <a:r>
              <a:rPr lang="fr-FR" dirty="0"/>
              <a:t>la décision porte sur</a:t>
            </a:r>
            <a:r>
              <a:rPr lang="fr-CH" dirty="0"/>
              <a:t> </a:t>
            </a:r>
            <a:r>
              <a:rPr lang="fr-FR" dirty="0"/>
              <a:t>Une décision formatrice</a:t>
            </a:r>
            <a:r>
              <a:rPr lang="fr-CH" dirty="0"/>
              <a:t> (al. 3)</a:t>
            </a:r>
            <a:r>
              <a:rPr lang="fr-FR" dirty="0"/>
              <a:t>.</a:t>
            </a:r>
            <a:r>
              <a:rPr lang="fr-CH" dirty="0"/>
              <a:t> </a:t>
            </a:r>
            <a:r>
              <a:rPr lang="fr-FR" dirty="0"/>
              <a:t>L'appel n'a pas d'effet suspensif lorsqu'il a pour objet des décisions portant sur le droit de réponse ou sur des mesures provisionnelles</a:t>
            </a:r>
            <a:r>
              <a:rPr lang="fr-CH" dirty="0"/>
              <a:t> (al. 4). </a:t>
            </a:r>
            <a:r>
              <a:rPr lang="fr-FR" dirty="0"/>
              <a:t>L'exécution des mesures provisionnelles peut exceptionnellement être suspendue si la partie concernée risque de subir un préjudice difficilement réparable</a:t>
            </a:r>
            <a:r>
              <a:rPr lang="fr-CH" dirty="0"/>
              <a:t> (al. 5).</a:t>
            </a:r>
          </a:p>
          <a:p>
            <a:endParaRPr lang="fr-CH" dirty="0"/>
          </a:p>
          <a:p>
            <a:endParaRPr lang="fr-CH" dirty="0"/>
          </a:p>
          <a:p>
            <a:r>
              <a:rPr lang="fr-FR" dirty="0"/>
              <a:t>Art. 325 CPC: le recours ne suspend pas la force de choses jugées et le caractère exécutoire de la décision attaquée</a:t>
            </a:r>
            <a:r>
              <a:rPr lang="fr-CH" dirty="0"/>
              <a:t> (al. 1). </a:t>
            </a:r>
            <a:r>
              <a:rPr lang="fr-FR" dirty="0"/>
              <a:t>L'instance de recours peut suspendre le caractère exécutoire</a:t>
            </a:r>
            <a:r>
              <a:rPr lang="fr-CH" dirty="0"/>
              <a:t> (al. 2).</a:t>
            </a:r>
          </a:p>
          <a:p>
            <a:endParaRPr lang="fr-CH" dirty="0"/>
          </a:p>
          <a:p>
            <a:r>
              <a:rPr lang="fr-CH" dirty="0"/>
              <a:t>Art. 331: </a:t>
            </a:r>
            <a:r>
              <a:rPr lang="fr-FR" dirty="0"/>
              <a:t>La demande en révision ne suspend pas la force de choses jugées, le caractère exécutoire dans la décision</a:t>
            </a:r>
            <a:r>
              <a:rPr lang="fr-CH" dirty="0"/>
              <a:t> (al. 2)</a:t>
            </a:r>
            <a:r>
              <a:rPr lang="fr-FR" dirty="0"/>
              <a:t>. Le Tribunal peut suspendre le caractère exécutoire de la décision</a:t>
            </a:r>
            <a:r>
              <a:rPr lang="fr-CH" dirty="0"/>
              <a:t> (al. 2)</a:t>
            </a:r>
            <a:r>
              <a:rPr lang="fr-FR" dirty="0"/>
              <a:t>. </a:t>
            </a:r>
            <a:endParaRPr lang="fr-CH" dirty="0"/>
          </a:p>
          <a:p>
            <a:endParaRPr lang="fr-CH" dirty="0"/>
          </a:p>
        </p:txBody>
      </p:sp>
      <p:sp>
        <p:nvSpPr>
          <p:cNvPr id="4" name="Espace réservé du numéro de diapositive 3"/>
          <p:cNvSpPr>
            <a:spLocks noGrp="1"/>
          </p:cNvSpPr>
          <p:nvPr>
            <p:ph type="sldNum" sz="quarter" idx="5"/>
          </p:nvPr>
        </p:nvSpPr>
        <p:spPr/>
        <p:txBody>
          <a:bodyPr/>
          <a:lstStyle/>
          <a:p>
            <a:fld id="{A9D9E45F-615D-4314-8F02-515E194CBFD1}" type="slidenum">
              <a:rPr lang="fr-CH" smtClean="0"/>
              <a:t>7</a:t>
            </a:fld>
            <a:endParaRPr lang="fr-CH"/>
          </a:p>
        </p:txBody>
      </p:sp>
    </p:spTree>
    <p:extLst>
      <p:ext uri="{BB962C8B-B14F-4D97-AF65-F5344CB8AC3E}">
        <p14:creationId xmlns:p14="http://schemas.microsoft.com/office/powerpoint/2010/main" val="401818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https://justice.ge.ch/fr/contenu/formulaires</a:t>
            </a:r>
          </a:p>
          <a:p>
            <a:endParaRPr lang="fr-CH" dirty="0"/>
          </a:p>
        </p:txBody>
      </p:sp>
      <p:sp>
        <p:nvSpPr>
          <p:cNvPr id="4" name="Espace réservé du numéro de diapositive 3"/>
          <p:cNvSpPr>
            <a:spLocks noGrp="1"/>
          </p:cNvSpPr>
          <p:nvPr>
            <p:ph type="sldNum" sz="quarter" idx="5"/>
          </p:nvPr>
        </p:nvSpPr>
        <p:spPr/>
        <p:txBody>
          <a:bodyPr/>
          <a:lstStyle/>
          <a:p>
            <a:fld id="{A9D9E45F-615D-4314-8F02-515E194CBFD1}" type="slidenum">
              <a:rPr lang="fr-CH" smtClean="0"/>
              <a:t>8</a:t>
            </a:fld>
            <a:endParaRPr lang="fr-CH"/>
          </a:p>
        </p:txBody>
      </p:sp>
    </p:spTree>
    <p:extLst>
      <p:ext uri="{BB962C8B-B14F-4D97-AF65-F5344CB8AC3E}">
        <p14:creationId xmlns:p14="http://schemas.microsoft.com/office/powerpoint/2010/main" val="268291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Contrainte directe: </a:t>
            </a:r>
            <a:r>
              <a:rPr lang="fr-CH" dirty="0" err="1"/>
              <a:t>explusion</a:t>
            </a:r>
            <a:r>
              <a:rPr lang="fr-CH" dirty="0"/>
              <a:t> d’un locataire (avec huissier)</a:t>
            </a:r>
          </a:p>
          <a:p>
            <a:r>
              <a:rPr lang="fr-CH" dirty="0"/>
              <a:t>En enlèvement d’un objet (la police vient prendre un tableau chez partie </a:t>
            </a:r>
            <a:r>
              <a:rPr lang="fr-CH" dirty="0" err="1"/>
              <a:t>succombante</a:t>
            </a:r>
            <a:r>
              <a:rPr lang="fr-CH" dirty="0"/>
              <a:t>)</a:t>
            </a:r>
          </a:p>
          <a:p>
            <a:endParaRPr lang="fr-CH" dirty="0"/>
          </a:p>
          <a:p>
            <a:r>
              <a:rPr lang="fr-FR" sz="1200" b="0" i="0" kern="1200" dirty="0">
                <a:solidFill>
                  <a:schemeClr val="tx1"/>
                </a:solidFill>
                <a:effectLst/>
                <a:latin typeface="+mn-lt"/>
                <a:ea typeface="+mn-ea"/>
                <a:cs typeface="+mn-cs"/>
              </a:rPr>
              <a:t>Si un </a:t>
            </a:r>
            <a:r>
              <a:rPr lang="fr-FR" sz="1200" b="1" i="0" kern="1200" dirty="0">
                <a:solidFill>
                  <a:schemeClr val="tx1"/>
                </a:solidFill>
                <a:effectLst/>
                <a:latin typeface="+mn-lt"/>
                <a:ea typeface="+mn-ea"/>
                <a:cs typeface="+mn-cs"/>
              </a:rPr>
              <a:t>couvreur (partie </a:t>
            </a:r>
            <a:r>
              <a:rPr lang="fr-FR" sz="1200" b="1" i="0" kern="1200" dirty="0" err="1">
                <a:solidFill>
                  <a:schemeClr val="tx1"/>
                </a:solidFill>
                <a:effectLst/>
                <a:latin typeface="+mn-lt"/>
                <a:ea typeface="+mn-ea"/>
                <a:cs typeface="+mn-cs"/>
              </a:rPr>
              <a:t>succombante</a:t>
            </a:r>
            <a:r>
              <a:rPr lang="fr-FR" sz="1200" b="1" i="0" kern="1200" dirty="0">
                <a:solidFill>
                  <a:schemeClr val="tx1"/>
                </a:solidFill>
                <a:effectLst/>
                <a:latin typeface="+mn-lt"/>
                <a:ea typeface="+mn-ea"/>
                <a:cs typeface="+mn-cs"/>
              </a:rPr>
              <a:t>) refuse de réparer une toiture</a:t>
            </a:r>
            <a:r>
              <a:rPr lang="fr-FR" sz="1200" b="0" i="0" kern="1200" dirty="0">
                <a:solidFill>
                  <a:schemeClr val="tx1"/>
                </a:solidFill>
                <a:effectLst/>
                <a:latin typeface="+mn-lt"/>
                <a:ea typeface="+mn-ea"/>
                <a:cs typeface="+mn-cs"/>
              </a:rPr>
              <a:t> malgré une décision de justice, un </a:t>
            </a:r>
            <a:r>
              <a:rPr lang="fr-FR" sz="1200" b="1" i="0" kern="1200" dirty="0">
                <a:solidFill>
                  <a:schemeClr val="tx1"/>
                </a:solidFill>
                <a:effectLst/>
                <a:latin typeface="+mn-lt"/>
                <a:ea typeface="+mn-ea"/>
                <a:cs typeface="+mn-cs"/>
              </a:rPr>
              <a:t>tiers peut être chargé de réaliser cette réparation</a:t>
            </a:r>
            <a:r>
              <a:rPr lang="fr-FR" sz="1200" b="0" i="0" kern="1200" dirty="0">
                <a:solidFill>
                  <a:schemeClr val="tx1"/>
                </a:solidFill>
                <a:effectLst/>
                <a:latin typeface="+mn-lt"/>
                <a:ea typeface="+mn-ea"/>
                <a:cs typeface="+mn-cs"/>
              </a:rPr>
              <a:t> aux frais du couvreur défaillant</a:t>
            </a:r>
            <a:endParaRPr lang="fr-CH" dirty="0"/>
          </a:p>
          <a:p>
            <a:endParaRPr lang="fr-CH" dirty="0"/>
          </a:p>
        </p:txBody>
      </p:sp>
      <p:sp>
        <p:nvSpPr>
          <p:cNvPr id="4" name="Espace réservé du numéro de diapositive 3"/>
          <p:cNvSpPr>
            <a:spLocks noGrp="1"/>
          </p:cNvSpPr>
          <p:nvPr>
            <p:ph type="sldNum" sz="quarter" idx="5"/>
          </p:nvPr>
        </p:nvSpPr>
        <p:spPr/>
        <p:txBody>
          <a:bodyPr/>
          <a:lstStyle/>
          <a:p>
            <a:fld id="{A9D9E45F-615D-4314-8F02-515E194CBFD1}" type="slidenum">
              <a:rPr lang="fr-CH" smtClean="0"/>
              <a:t>9</a:t>
            </a:fld>
            <a:endParaRPr lang="fr-CH"/>
          </a:p>
        </p:txBody>
      </p:sp>
    </p:spTree>
    <p:extLst>
      <p:ext uri="{BB962C8B-B14F-4D97-AF65-F5344CB8AC3E}">
        <p14:creationId xmlns:p14="http://schemas.microsoft.com/office/powerpoint/2010/main" val="257583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Art. 106 al. 1 à 3 CP)</a:t>
            </a:r>
          </a:p>
          <a:p>
            <a:r>
              <a:rPr lang="fr-FR" sz="1200" b="0" i="0" kern="1200" dirty="0">
                <a:solidFill>
                  <a:schemeClr val="tx1"/>
                </a:solidFill>
                <a:effectLst/>
                <a:latin typeface="+mn-lt"/>
                <a:ea typeface="+mn-ea"/>
                <a:cs typeface="+mn-cs"/>
              </a:rPr>
              <a:t>Sauf disposition contraire de la loi, le montant maximum de l’amende est de 10 000 francs.2</a:t>
            </a:r>
          </a:p>
          <a:p>
            <a:r>
              <a:rPr lang="fr-FR" sz="1200" b="0" i="0" kern="1200" dirty="0">
                <a:solidFill>
                  <a:schemeClr val="tx1"/>
                </a:solidFill>
                <a:effectLst/>
                <a:latin typeface="+mn-lt"/>
                <a:ea typeface="+mn-ea"/>
                <a:cs typeface="+mn-cs"/>
              </a:rPr>
              <a:t>Le juge fixe l’amende et la peine privative de liberté de substitution en tenant compte de la situation de l’auteur afin que la peine corresponde à la faute commise.</a:t>
            </a:r>
          </a:p>
          <a:p>
            <a:endParaRPr lang="fr-CH" dirty="0"/>
          </a:p>
        </p:txBody>
      </p:sp>
      <p:sp>
        <p:nvSpPr>
          <p:cNvPr id="4" name="Espace réservé du numéro de diapositive 3"/>
          <p:cNvSpPr>
            <a:spLocks noGrp="1"/>
          </p:cNvSpPr>
          <p:nvPr>
            <p:ph type="sldNum" sz="quarter" idx="5"/>
          </p:nvPr>
        </p:nvSpPr>
        <p:spPr/>
        <p:txBody>
          <a:bodyPr/>
          <a:lstStyle/>
          <a:p>
            <a:fld id="{A9D9E45F-615D-4314-8F02-515E194CBFD1}" type="slidenum">
              <a:rPr lang="fr-CH" smtClean="0"/>
              <a:t>10</a:t>
            </a:fld>
            <a:endParaRPr lang="fr-CH"/>
          </a:p>
        </p:txBody>
      </p:sp>
    </p:spTree>
    <p:extLst>
      <p:ext uri="{BB962C8B-B14F-4D97-AF65-F5344CB8AC3E}">
        <p14:creationId xmlns:p14="http://schemas.microsoft.com/office/powerpoint/2010/main" val="406480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Personne compétente: A Genève, cf. loi genevoise sur les huissiers</a:t>
            </a:r>
          </a:p>
        </p:txBody>
      </p:sp>
      <p:sp>
        <p:nvSpPr>
          <p:cNvPr id="4" name="Espace réservé du numéro de diapositive 3"/>
          <p:cNvSpPr>
            <a:spLocks noGrp="1"/>
          </p:cNvSpPr>
          <p:nvPr>
            <p:ph type="sldNum" sz="quarter" idx="5"/>
          </p:nvPr>
        </p:nvSpPr>
        <p:spPr/>
        <p:txBody>
          <a:bodyPr/>
          <a:lstStyle/>
          <a:p>
            <a:fld id="{A9D9E45F-615D-4314-8F02-515E194CBFD1}" type="slidenum">
              <a:rPr lang="fr-CH" smtClean="0"/>
              <a:t>11</a:t>
            </a:fld>
            <a:endParaRPr lang="fr-CH"/>
          </a:p>
        </p:txBody>
      </p:sp>
    </p:spTree>
    <p:extLst>
      <p:ext uri="{BB962C8B-B14F-4D97-AF65-F5344CB8AC3E}">
        <p14:creationId xmlns:p14="http://schemas.microsoft.com/office/powerpoint/2010/main" val="891415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https://droitenschemas.ch/categorie/1#</a:t>
            </a:r>
          </a:p>
        </p:txBody>
      </p:sp>
      <p:sp>
        <p:nvSpPr>
          <p:cNvPr id="4" name="Espace réservé du numéro de diapositive 3"/>
          <p:cNvSpPr>
            <a:spLocks noGrp="1"/>
          </p:cNvSpPr>
          <p:nvPr>
            <p:ph type="sldNum" sz="quarter" idx="5"/>
          </p:nvPr>
        </p:nvSpPr>
        <p:spPr/>
        <p:txBody>
          <a:bodyPr/>
          <a:lstStyle/>
          <a:p>
            <a:fld id="{A9D9E45F-615D-4314-8F02-515E194CBFD1}" type="slidenum">
              <a:rPr lang="fr-CH" smtClean="0"/>
              <a:t>14</a:t>
            </a:fld>
            <a:endParaRPr lang="fr-CH"/>
          </a:p>
        </p:txBody>
      </p:sp>
    </p:spTree>
    <p:extLst>
      <p:ext uri="{BB962C8B-B14F-4D97-AF65-F5344CB8AC3E}">
        <p14:creationId xmlns:p14="http://schemas.microsoft.com/office/powerpoint/2010/main" val="2313894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titre 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C5A395-78F6-F153-D478-1AD5A844C8FA}"/>
              </a:ext>
            </a:extLst>
          </p:cNvPr>
          <p:cNvSpPr>
            <a:spLocks noGrp="1"/>
          </p:cNvSpPr>
          <p:nvPr>
            <p:ph type="title"/>
          </p:nvPr>
        </p:nvSpPr>
        <p:spPr>
          <a:xfrm>
            <a:off x="836613" y="1268082"/>
            <a:ext cx="5434263" cy="1457011"/>
          </a:xfrm>
        </p:spPr>
        <p:txBody>
          <a:bodyPr anchor="b">
            <a:noAutofit/>
          </a:bodyPr>
          <a:lstStyle>
            <a:lvl1pPr>
              <a:defRPr sz="4000" b="1">
                <a:solidFill>
                  <a:srgbClr val="002C46"/>
                </a:solidFill>
                <a:latin typeface="Century Gothic" panose="020B0502020202020204" pitchFamily="34" charset="0"/>
              </a:defRPr>
            </a:lvl1pPr>
          </a:lstStyle>
          <a:p>
            <a:r>
              <a:rPr lang="fr-FR"/>
              <a:t>Modifiez le style du titre</a:t>
            </a:r>
            <a:endParaRPr lang="fr-CH" dirty="0"/>
          </a:p>
        </p:txBody>
      </p:sp>
      <p:sp>
        <p:nvSpPr>
          <p:cNvPr id="3" name="Espace réservé pour une image  2">
            <a:extLst>
              <a:ext uri="{FF2B5EF4-FFF2-40B4-BE49-F238E27FC236}">
                <a16:creationId xmlns:a16="http://schemas.microsoft.com/office/drawing/2014/main" id="{76C2F895-8019-E9B1-145F-13F73C88D94A}"/>
              </a:ext>
            </a:extLst>
          </p:cNvPr>
          <p:cNvSpPr>
            <a:spLocks noGrp="1"/>
          </p:cNvSpPr>
          <p:nvPr>
            <p:ph type="pic" idx="1"/>
          </p:nvPr>
        </p:nvSpPr>
        <p:spPr>
          <a:xfrm>
            <a:off x="6762938" y="987425"/>
            <a:ext cx="4592449" cy="4326959"/>
          </a:xfrm>
        </p:spPr>
        <p:txBody>
          <a:bodyPr/>
          <a:lstStyle>
            <a:lvl1pPr marL="0" indent="0">
              <a:buNone/>
              <a:defRPr sz="3200">
                <a:solidFill>
                  <a:srgbClr val="002C4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H" dirty="0"/>
          </a:p>
        </p:txBody>
      </p:sp>
      <p:sp>
        <p:nvSpPr>
          <p:cNvPr id="4" name="Espace réservé du texte 3">
            <a:extLst>
              <a:ext uri="{FF2B5EF4-FFF2-40B4-BE49-F238E27FC236}">
                <a16:creationId xmlns:a16="http://schemas.microsoft.com/office/drawing/2014/main" id="{EAEFE046-C291-2F70-00BD-05105780D91A}"/>
              </a:ext>
            </a:extLst>
          </p:cNvPr>
          <p:cNvSpPr>
            <a:spLocks noGrp="1"/>
          </p:cNvSpPr>
          <p:nvPr>
            <p:ph type="body" sz="half" idx="2"/>
          </p:nvPr>
        </p:nvSpPr>
        <p:spPr>
          <a:xfrm>
            <a:off x="839788" y="2933323"/>
            <a:ext cx="5434263" cy="2381060"/>
          </a:xfrm>
        </p:spPr>
        <p:txBody>
          <a:bodyPr>
            <a:normAutofit/>
          </a:bodyPr>
          <a:lstStyle>
            <a:lvl1pPr marL="0" indent="0">
              <a:buNone/>
              <a:defRPr sz="2800">
                <a:solidFill>
                  <a:srgbClr val="002C46"/>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pic>
        <p:nvPicPr>
          <p:cNvPr id="8" name="Image 7" descr="Une image contenant noir, obscurité&#10;&#10;Description générée automatiquement">
            <a:extLst>
              <a:ext uri="{FF2B5EF4-FFF2-40B4-BE49-F238E27FC236}">
                <a16:creationId xmlns:a16="http://schemas.microsoft.com/office/drawing/2014/main" id="{D1DF879B-D2FC-275A-5F38-953D11B14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8250" y="5632760"/>
            <a:ext cx="1604139" cy="434587"/>
          </a:xfrm>
          <a:prstGeom prst="rect">
            <a:avLst/>
          </a:prstGeom>
        </p:spPr>
      </p:pic>
      <p:pic>
        <p:nvPicPr>
          <p:cNvPr id="9" name="Image 8" descr="Une image contenant capture d’écran, Police, Graphique, noir&#10;&#10;Description générée automatiquement">
            <a:extLst>
              <a:ext uri="{FF2B5EF4-FFF2-40B4-BE49-F238E27FC236}">
                <a16:creationId xmlns:a16="http://schemas.microsoft.com/office/drawing/2014/main" id="{C07672E8-E88F-8E3F-74A4-E3C626D27244}"/>
              </a:ext>
            </a:extLst>
          </p:cNvPr>
          <p:cNvPicPr>
            <a:picLocks noChangeAspect="1"/>
          </p:cNvPicPr>
          <p:nvPr userDrawn="1"/>
        </p:nvPicPr>
        <p:blipFill>
          <a:blip r:embed="rId3"/>
          <a:stretch>
            <a:fillRect/>
          </a:stretch>
        </p:blipFill>
        <p:spPr>
          <a:xfrm>
            <a:off x="442912" y="5667855"/>
            <a:ext cx="2059255" cy="748820"/>
          </a:xfrm>
          <a:prstGeom prst="rect">
            <a:avLst/>
          </a:prstGeom>
        </p:spPr>
      </p:pic>
      <p:sp>
        <p:nvSpPr>
          <p:cNvPr id="10" name="ZoneTexte 9">
            <a:extLst>
              <a:ext uri="{FF2B5EF4-FFF2-40B4-BE49-F238E27FC236}">
                <a16:creationId xmlns:a16="http://schemas.microsoft.com/office/drawing/2014/main" id="{5BF4FD95-9C26-BE2E-171D-AB5E541D5214}"/>
              </a:ext>
            </a:extLst>
          </p:cNvPr>
          <p:cNvSpPr txBox="1"/>
          <p:nvPr userDrawn="1"/>
        </p:nvSpPr>
        <p:spPr>
          <a:xfrm>
            <a:off x="11328667" y="6657945"/>
            <a:ext cx="863333" cy="20005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H" sz="700" i="1" dirty="0">
                <a:solidFill>
                  <a:srgbClr val="000000"/>
                </a:solidFill>
              </a:rPr>
              <a:t>CC BY 4.0</a:t>
            </a:r>
          </a:p>
        </p:txBody>
      </p:sp>
      <p:sp>
        <p:nvSpPr>
          <p:cNvPr id="6" name="Espace réservé du texte 5">
            <a:extLst>
              <a:ext uri="{FF2B5EF4-FFF2-40B4-BE49-F238E27FC236}">
                <a16:creationId xmlns:a16="http://schemas.microsoft.com/office/drawing/2014/main" id="{986E2144-F489-A631-8543-48AF4C0691D4}"/>
              </a:ext>
            </a:extLst>
          </p:cNvPr>
          <p:cNvSpPr>
            <a:spLocks noGrp="1"/>
          </p:cNvSpPr>
          <p:nvPr>
            <p:ph type="body" sz="quarter" idx="10" hasCustomPrompt="1"/>
          </p:nvPr>
        </p:nvSpPr>
        <p:spPr>
          <a:xfrm>
            <a:off x="836613" y="707113"/>
            <a:ext cx="5434012" cy="376238"/>
          </a:xfrm>
        </p:spPr>
        <p:txBody>
          <a:bodyPr>
            <a:noAutofit/>
          </a:bodyPr>
          <a:lstStyle>
            <a:lvl1pPr marL="0" indent="0">
              <a:buNone/>
              <a:defRPr sz="1800" b="1">
                <a:solidFill>
                  <a:srgbClr val="FF3127"/>
                </a:solidFill>
              </a:defRPr>
            </a:lvl1pPr>
            <a:lvl2pPr>
              <a:defRPr sz="1800"/>
            </a:lvl2pPr>
            <a:lvl3pPr>
              <a:defRPr sz="1800"/>
            </a:lvl3pPr>
            <a:lvl4pPr>
              <a:defRPr sz="1800"/>
            </a:lvl4pPr>
            <a:lvl5pPr>
              <a:defRPr sz="1800"/>
            </a:lvl5pPr>
          </a:lstStyle>
          <a:p>
            <a:pPr lvl="0"/>
            <a:r>
              <a:rPr lang="fr-FR" dirty="0"/>
              <a:t>Cliquez pour modifier le texte du masque</a:t>
            </a:r>
            <a:endParaRPr lang="fr-CH" dirty="0"/>
          </a:p>
        </p:txBody>
      </p:sp>
    </p:spTree>
    <p:extLst>
      <p:ext uri="{BB962C8B-B14F-4D97-AF65-F5344CB8AC3E}">
        <p14:creationId xmlns:p14="http://schemas.microsoft.com/office/powerpoint/2010/main" val="141374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contenu-f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27F039-A4A1-1F97-24E7-1753ABCC959B}"/>
              </a:ext>
            </a:extLst>
          </p:cNvPr>
          <p:cNvSpPr/>
          <p:nvPr userDrawn="1"/>
        </p:nvSpPr>
        <p:spPr>
          <a:xfrm>
            <a:off x="0" y="0"/>
            <a:ext cx="12192000" cy="6858000"/>
          </a:xfrm>
          <a:prstGeom prst="rect">
            <a:avLst/>
          </a:prstGeom>
          <a:solidFill>
            <a:srgbClr val="002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0BC5A395-78F6-F153-D478-1AD5A844C8FA}"/>
              </a:ext>
            </a:extLst>
          </p:cNvPr>
          <p:cNvSpPr>
            <a:spLocks noGrp="1"/>
          </p:cNvSpPr>
          <p:nvPr>
            <p:ph type="title"/>
          </p:nvPr>
        </p:nvSpPr>
        <p:spPr>
          <a:xfrm>
            <a:off x="912216" y="1837853"/>
            <a:ext cx="6095166" cy="1403288"/>
          </a:xfrm>
        </p:spPr>
        <p:txBody>
          <a:bodyPr anchor="t">
            <a:noAutofit/>
          </a:bodyPr>
          <a:lstStyle>
            <a:lvl1pPr>
              <a:defRPr sz="4000" b="1">
                <a:solidFill>
                  <a:schemeClr val="bg1"/>
                </a:solidFill>
                <a:latin typeface="Century Gothic" panose="020B0502020202020204" pitchFamily="34" charset="0"/>
              </a:defRPr>
            </a:lvl1pPr>
          </a:lstStyle>
          <a:p>
            <a:r>
              <a:rPr lang="fr-FR"/>
              <a:t>Modifiez le style du titre</a:t>
            </a:r>
            <a:endParaRPr lang="fr-CH" dirty="0"/>
          </a:p>
        </p:txBody>
      </p:sp>
      <p:pic>
        <p:nvPicPr>
          <p:cNvPr id="6" name="Image 5" descr="Une image contenant texte, Police, Graphique, logo&#10;&#10;Description générée automatiquement">
            <a:extLst>
              <a:ext uri="{FF2B5EF4-FFF2-40B4-BE49-F238E27FC236}">
                <a16:creationId xmlns:a16="http://schemas.microsoft.com/office/drawing/2014/main" id="{BA5B7192-8B28-AE60-D865-9D72E257AE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2637" y="5637142"/>
            <a:ext cx="1593119" cy="431602"/>
          </a:xfrm>
          <a:prstGeom prst="rect">
            <a:avLst/>
          </a:prstGeom>
        </p:spPr>
      </p:pic>
      <p:pic>
        <p:nvPicPr>
          <p:cNvPr id="7" name="Image 6" descr="Une image contenant texte, capture d’écran, Police, nombre&#10;&#10;Description générée automatiquement">
            <a:extLst>
              <a:ext uri="{FF2B5EF4-FFF2-40B4-BE49-F238E27FC236}">
                <a16:creationId xmlns:a16="http://schemas.microsoft.com/office/drawing/2014/main" id="{E0D42EAD-0B4E-DFB4-B21D-3DE7CEC4779A}"/>
              </a:ext>
            </a:extLst>
          </p:cNvPr>
          <p:cNvPicPr>
            <a:picLocks noChangeAspect="1"/>
          </p:cNvPicPr>
          <p:nvPr userDrawn="1"/>
        </p:nvPicPr>
        <p:blipFill>
          <a:blip r:embed="rId3"/>
          <a:stretch>
            <a:fillRect/>
          </a:stretch>
        </p:blipFill>
        <p:spPr>
          <a:xfrm>
            <a:off x="451664" y="5660377"/>
            <a:ext cx="2073342" cy="753942"/>
          </a:xfrm>
          <a:prstGeom prst="rect">
            <a:avLst/>
          </a:prstGeom>
        </p:spPr>
      </p:pic>
    </p:spTree>
    <p:extLst>
      <p:ext uri="{BB962C8B-B14F-4D97-AF65-F5344CB8AC3E}">
        <p14:creationId xmlns:p14="http://schemas.microsoft.com/office/powerpoint/2010/main" val="297430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752440-2F57-145F-E2AD-F3B755668B0C}"/>
              </a:ext>
            </a:extLst>
          </p:cNvPr>
          <p:cNvSpPr>
            <a:spLocks noGrp="1"/>
          </p:cNvSpPr>
          <p:nvPr>
            <p:ph type="ctrTitle"/>
          </p:nvPr>
        </p:nvSpPr>
        <p:spPr>
          <a:xfrm>
            <a:off x="1524000" y="1122363"/>
            <a:ext cx="9144000" cy="2387600"/>
          </a:xfrm>
        </p:spPr>
        <p:txBody>
          <a:bodyPr anchor="b"/>
          <a:lstStyle>
            <a:lvl1pPr algn="ctr">
              <a:defRPr sz="6000" b="1">
                <a:solidFill>
                  <a:srgbClr val="002C46"/>
                </a:solidFill>
                <a:latin typeface="Century Gothic" panose="020B0502020202020204" pitchFamily="34" charset="0"/>
              </a:defRPr>
            </a:lvl1pPr>
          </a:lstStyle>
          <a:p>
            <a:r>
              <a:rPr lang="fr-FR"/>
              <a:t>Modifiez le style du titre</a:t>
            </a:r>
            <a:endParaRPr lang="fr-CH" dirty="0"/>
          </a:p>
        </p:txBody>
      </p:sp>
      <p:sp>
        <p:nvSpPr>
          <p:cNvPr id="3" name="Sous-titre 2">
            <a:extLst>
              <a:ext uri="{FF2B5EF4-FFF2-40B4-BE49-F238E27FC236}">
                <a16:creationId xmlns:a16="http://schemas.microsoft.com/office/drawing/2014/main" id="{B2B3BF53-DE32-F4B8-CE99-1728B436F975}"/>
              </a:ext>
            </a:extLst>
          </p:cNvPr>
          <p:cNvSpPr>
            <a:spLocks noGrp="1"/>
          </p:cNvSpPr>
          <p:nvPr>
            <p:ph type="subTitle" idx="1"/>
          </p:nvPr>
        </p:nvSpPr>
        <p:spPr>
          <a:xfrm>
            <a:off x="1524000" y="3602038"/>
            <a:ext cx="9144000" cy="1655762"/>
          </a:xfrm>
        </p:spPr>
        <p:txBody>
          <a:bodyPr/>
          <a:lstStyle>
            <a:lvl1pPr marL="0" indent="0" algn="ctr">
              <a:buNone/>
              <a:defRPr sz="2400">
                <a:solidFill>
                  <a:srgbClr val="002C46"/>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u pied de page 4">
            <a:extLst>
              <a:ext uri="{FF2B5EF4-FFF2-40B4-BE49-F238E27FC236}">
                <a16:creationId xmlns:a16="http://schemas.microsoft.com/office/drawing/2014/main" id="{A075CA4E-6A23-7236-AACA-FCEB81DB060A}"/>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5" name="Espace réservé du numéro de diapositive 3">
            <a:extLst>
              <a:ext uri="{FF2B5EF4-FFF2-40B4-BE49-F238E27FC236}">
                <a16:creationId xmlns:a16="http://schemas.microsoft.com/office/drawing/2014/main" id="{60099AD8-F90C-21F2-A480-C7D687802D4F}"/>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2189084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4E929C-4E6E-A475-A790-68FA8DFC835B}"/>
              </a:ext>
            </a:extLst>
          </p:cNvPr>
          <p:cNvSpPr>
            <a:spLocks noGrp="1"/>
          </p:cNvSpPr>
          <p:nvPr>
            <p:ph type="title"/>
          </p:nvPr>
        </p:nvSpPr>
        <p:spPr/>
        <p:txBody>
          <a:bodyPr>
            <a:normAutofit/>
          </a:bodyPr>
          <a:lstStyle>
            <a:lvl1pPr>
              <a:defRPr sz="4000" b="1">
                <a:solidFill>
                  <a:srgbClr val="002C46"/>
                </a:solidFill>
                <a:latin typeface="Century Gothic" panose="020B0502020202020204" pitchFamily="34" charset="0"/>
              </a:defRPr>
            </a:lvl1pPr>
          </a:lstStyle>
          <a:p>
            <a:r>
              <a:rPr lang="fr-FR"/>
              <a:t>Modifiez le style du titre</a:t>
            </a:r>
            <a:endParaRPr lang="fr-CH" dirty="0"/>
          </a:p>
        </p:txBody>
      </p:sp>
      <p:sp>
        <p:nvSpPr>
          <p:cNvPr id="3" name="Espace réservé du contenu 2">
            <a:extLst>
              <a:ext uri="{FF2B5EF4-FFF2-40B4-BE49-F238E27FC236}">
                <a16:creationId xmlns:a16="http://schemas.microsoft.com/office/drawing/2014/main" id="{F8C01EE4-3630-CD65-20C3-285BDADCA627}"/>
              </a:ext>
            </a:extLst>
          </p:cNvPr>
          <p:cNvSpPr>
            <a:spLocks noGrp="1"/>
          </p:cNvSpPr>
          <p:nvPr>
            <p:ph sz="half" idx="1"/>
          </p:nvPr>
        </p:nvSpPr>
        <p:spPr>
          <a:xfrm>
            <a:off x="838200" y="1825625"/>
            <a:ext cx="5181600" cy="4351338"/>
          </a:xfrm>
        </p:spPr>
        <p:txBody>
          <a:bodyPr/>
          <a:lstStyle>
            <a:lvl1pPr>
              <a:defRPr>
                <a:solidFill>
                  <a:srgbClr val="002C46"/>
                </a:solidFill>
                <a:latin typeface="Century Gothic" panose="020B0502020202020204" pitchFamily="34" charset="0"/>
              </a:defRPr>
            </a:lvl1pPr>
            <a:lvl2pPr>
              <a:defRPr>
                <a:solidFill>
                  <a:srgbClr val="002C46"/>
                </a:solidFill>
                <a:latin typeface="Century Gothic" panose="020B0502020202020204" pitchFamily="34" charset="0"/>
              </a:defRPr>
            </a:lvl2pPr>
            <a:lvl3pPr>
              <a:defRPr>
                <a:solidFill>
                  <a:srgbClr val="002C46"/>
                </a:solidFill>
                <a:latin typeface="Century Gothic" panose="020B0502020202020204" pitchFamily="34" charset="0"/>
              </a:defRPr>
            </a:lvl3pPr>
            <a:lvl4pPr>
              <a:defRPr>
                <a:solidFill>
                  <a:srgbClr val="002C46"/>
                </a:solidFill>
                <a:latin typeface="Century Gothic" panose="020B0502020202020204" pitchFamily="34" charset="0"/>
              </a:defRPr>
            </a:lvl4pPr>
            <a:lvl5pPr>
              <a:defRPr>
                <a:solidFill>
                  <a:srgbClr val="002C46"/>
                </a:solidFill>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contenu 3">
            <a:extLst>
              <a:ext uri="{FF2B5EF4-FFF2-40B4-BE49-F238E27FC236}">
                <a16:creationId xmlns:a16="http://schemas.microsoft.com/office/drawing/2014/main" id="{40621916-2C8D-6184-E1FB-5948578E2689}"/>
              </a:ext>
            </a:extLst>
          </p:cNvPr>
          <p:cNvSpPr>
            <a:spLocks noGrp="1"/>
          </p:cNvSpPr>
          <p:nvPr>
            <p:ph sz="half" idx="2"/>
          </p:nvPr>
        </p:nvSpPr>
        <p:spPr>
          <a:xfrm>
            <a:off x="6172200" y="1825625"/>
            <a:ext cx="5181600" cy="4351338"/>
          </a:xfrm>
        </p:spPr>
        <p:txBody>
          <a:bodyPr/>
          <a:lstStyle>
            <a:lvl1pPr>
              <a:defRPr>
                <a:solidFill>
                  <a:srgbClr val="002C46"/>
                </a:solidFill>
                <a:latin typeface="Century Gothic" panose="020B0502020202020204" pitchFamily="34" charset="0"/>
              </a:defRPr>
            </a:lvl1pPr>
            <a:lvl2pPr>
              <a:defRPr>
                <a:solidFill>
                  <a:srgbClr val="002C46"/>
                </a:solidFill>
                <a:latin typeface="Century Gothic" panose="020B0502020202020204" pitchFamily="34" charset="0"/>
              </a:defRPr>
            </a:lvl2pPr>
            <a:lvl3pPr>
              <a:defRPr>
                <a:solidFill>
                  <a:srgbClr val="002C46"/>
                </a:solidFill>
                <a:latin typeface="Century Gothic" panose="020B0502020202020204" pitchFamily="34" charset="0"/>
              </a:defRPr>
            </a:lvl3pPr>
            <a:lvl4pPr>
              <a:defRPr>
                <a:solidFill>
                  <a:srgbClr val="002C46"/>
                </a:solidFill>
                <a:latin typeface="Century Gothic" panose="020B0502020202020204" pitchFamily="34" charset="0"/>
              </a:defRPr>
            </a:lvl4pPr>
            <a:lvl5pPr>
              <a:defRPr>
                <a:solidFill>
                  <a:srgbClr val="002C46"/>
                </a:solidFill>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pied de page 4">
            <a:extLst>
              <a:ext uri="{FF2B5EF4-FFF2-40B4-BE49-F238E27FC236}">
                <a16:creationId xmlns:a16="http://schemas.microsoft.com/office/drawing/2014/main" id="{40C5144F-5F1B-9202-9187-B5A45369D339}"/>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6" name="Espace réservé du numéro de diapositive 3">
            <a:extLst>
              <a:ext uri="{FF2B5EF4-FFF2-40B4-BE49-F238E27FC236}">
                <a16:creationId xmlns:a16="http://schemas.microsoft.com/office/drawing/2014/main" id="{6750C28E-CFC8-87A6-0D2E-6F471351F4A3}"/>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3436865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F89CB-D8E5-D618-2C2D-3F8E0B3A604E}"/>
              </a:ext>
            </a:extLst>
          </p:cNvPr>
          <p:cNvSpPr>
            <a:spLocks noGrp="1"/>
          </p:cNvSpPr>
          <p:nvPr>
            <p:ph type="title"/>
          </p:nvPr>
        </p:nvSpPr>
        <p:spPr>
          <a:xfrm>
            <a:off x="831850" y="1709738"/>
            <a:ext cx="10515600" cy="2852737"/>
          </a:xfrm>
        </p:spPr>
        <p:txBody>
          <a:bodyPr anchor="b"/>
          <a:lstStyle>
            <a:lvl1pPr algn="ctr">
              <a:defRPr sz="6000" b="1">
                <a:solidFill>
                  <a:srgbClr val="002C46"/>
                </a:solidFill>
                <a:latin typeface="Century Gothic" panose="020B0502020202020204" pitchFamily="34" charset="0"/>
              </a:defRPr>
            </a:lvl1pPr>
          </a:lstStyle>
          <a:p>
            <a:r>
              <a:rPr lang="fr-FR"/>
              <a:t>Modifiez le style du titre</a:t>
            </a:r>
            <a:endParaRPr lang="fr-CH" dirty="0"/>
          </a:p>
        </p:txBody>
      </p:sp>
      <p:sp>
        <p:nvSpPr>
          <p:cNvPr id="3" name="Espace réservé du texte 2">
            <a:extLst>
              <a:ext uri="{FF2B5EF4-FFF2-40B4-BE49-F238E27FC236}">
                <a16:creationId xmlns:a16="http://schemas.microsoft.com/office/drawing/2014/main" id="{D5382A24-B6A2-9182-5041-3EC6F0873257}"/>
              </a:ext>
            </a:extLst>
          </p:cNvPr>
          <p:cNvSpPr>
            <a:spLocks noGrp="1"/>
          </p:cNvSpPr>
          <p:nvPr>
            <p:ph type="body" idx="1"/>
          </p:nvPr>
        </p:nvSpPr>
        <p:spPr>
          <a:xfrm>
            <a:off x="831850" y="4589463"/>
            <a:ext cx="10515600" cy="1500187"/>
          </a:xfrm>
        </p:spPr>
        <p:txBody>
          <a:bodyPr/>
          <a:lstStyle>
            <a:lvl1pPr marL="0" indent="0">
              <a:buNone/>
              <a:defRPr sz="2400">
                <a:solidFill>
                  <a:srgbClr val="002C46"/>
                </a:solidFill>
                <a:latin typeface="Century Gothic" panose="020B0502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u pied de page 4">
            <a:extLst>
              <a:ext uri="{FF2B5EF4-FFF2-40B4-BE49-F238E27FC236}">
                <a16:creationId xmlns:a16="http://schemas.microsoft.com/office/drawing/2014/main" id="{3C29A552-1C24-1697-65BA-B2AD4D8C3CF1}"/>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5" name="Espace réservé du numéro de diapositive 3">
            <a:extLst>
              <a:ext uri="{FF2B5EF4-FFF2-40B4-BE49-F238E27FC236}">
                <a16:creationId xmlns:a16="http://schemas.microsoft.com/office/drawing/2014/main" id="{F0512871-E817-E2F9-DB48-33127E3DE96A}"/>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308203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4E929C-4E6E-A475-A790-68FA8DFC835B}"/>
              </a:ext>
            </a:extLst>
          </p:cNvPr>
          <p:cNvSpPr>
            <a:spLocks noGrp="1"/>
          </p:cNvSpPr>
          <p:nvPr>
            <p:ph type="title"/>
          </p:nvPr>
        </p:nvSpPr>
        <p:spPr/>
        <p:txBody>
          <a:bodyPr>
            <a:normAutofit/>
          </a:bodyPr>
          <a:lstStyle>
            <a:lvl1pPr>
              <a:defRPr sz="4000" b="1">
                <a:solidFill>
                  <a:srgbClr val="002C46"/>
                </a:solidFill>
                <a:latin typeface="Century Gothic" panose="020B0502020202020204" pitchFamily="34" charset="0"/>
              </a:defRPr>
            </a:lvl1pPr>
          </a:lstStyle>
          <a:p>
            <a:r>
              <a:rPr lang="fr-FR"/>
              <a:t>Modifiez le style du titre</a:t>
            </a:r>
            <a:endParaRPr lang="fr-CH" dirty="0"/>
          </a:p>
        </p:txBody>
      </p:sp>
      <p:sp>
        <p:nvSpPr>
          <p:cNvPr id="3" name="Espace réservé du contenu 2">
            <a:extLst>
              <a:ext uri="{FF2B5EF4-FFF2-40B4-BE49-F238E27FC236}">
                <a16:creationId xmlns:a16="http://schemas.microsoft.com/office/drawing/2014/main" id="{F8C01EE4-3630-CD65-20C3-285BDADCA627}"/>
              </a:ext>
            </a:extLst>
          </p:cNvPr>
          <p:cNvSpPr>
            <a:spLocks noGrp="1"/>
          </p:cNvSpPr>
          <p:nvPr>
            <p:ph sz="half" idx="1"/>
          </p:nvPr>
        </p:nvSpPr>
        <p:spPr>
          <a:xfrm>
            <a:off x="838200" y="1825625"/>
            <a:ext cx="5181600" cy="4351338"/>
          </a:xfrm>
        </p:spPr>
        <p:txBody>
          <a:bodyPr/>
          <a:lstStyle>
            <a:lvl1pPr>
              <a:defRPr>
                <a:solidFill>
                  <a:srgbClr val="002C46"/>
                </a:solidFill>
                <a:latin typeface="Century Gothic" panose="020B0502020202020204" pitchFamily="34" charset="0"/>
              </a:defRPr>
            </a:lvl1pPr>
            <a:lvl2pPr>
              <a:defRPr>
                <a:solidFill>
                  <a:srgbClr val="002C46"/>
                </a:solidFill>
                <a:latin typeface="Century Gothic" panose="020B0502020202020204" pitchFamily="34" charset="0"/>
              </a:defRPr>
            </a:lvl2pPr>
            <a:lvl3pPr>
              <a:defRPr>
                <a:solidFill>
                  <a:srgbClr val="002C46"/>
                </a:solidFill>
                <a:latin typeface="Century Gothic" panose="020B0502020202020204" pitchFamily="34" charset="0"/>
              </a:defRPr>
            </a:lvl3pPr>
            <a:lvl4pPr>
              <a:defRPr>
                <a:solidFill>
                  <a:srgbClr val="002C46"/>
                </a:solidFill>
                <a:latin typeface="Century Gothic" panose="020B0502020202020204" pitchFamily="34" charset="0"/>
              </a:defRPr>
            </a:lvl4pPr>
            <a:lvl5pPr>
              <a:defRPr>
                <a:solidFill>
                  <a:srgbClr val="002C46"/>
                </a:solidFill>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contenu 3">
            <a:extLst>
              <a:ext uri="{FF2B5EF4-FFF2-40B4-BE49-F238E27FC236}">
                <a16:creationId xmlns:a16="http://schemas.microsoft.com/office/drawing/2014/main" id="{40621916-2C8D-6184-E1FB-5948578E2689}"/>
              </a:ext>
            </a:extLst>
          </p:cNvPr>
          <p:cNvSpPr>
            <a:spLocks noGrp="1"/>
          </p:cNvSpPr>
          <p:nvPr>
            <p:ph sz="half" idx="2"/>
          </p:nvPr>
        </p:nvSpPr>
        <p:spPr>
          <a:xfrm>
            <a:off x="6172200" y="1825625"/>
            <a:ext cx="5181600" cy="4351338"/>
          </a:xfrm>
        </p:spPr>
        <p:txBody>
          <a:bodyPr/>
          <a:lstStyle>
            <a:lvl1pPr>
              <a:defRPr>
                <a:solidFill>
                  <a:srgbClr val="002C46"/>
                </a:solidFill>
                <a:latin typeface="Century Gothic" panose="020B0502020202020204" pitchFamily="34" charset="0"/>
              </a:defRPr>
            </a:lvl1pPr>
            <a:lvl2pPr>
              <a:defRPr>
                <a:solidFill>
                  <a:srgbClr val="002C46"/>
                </a:solidFill>
                <a:latin typeface="Century Gothic" panose="020B0502020202020204" pitchFamily="34" charset="0"/>
              </a:defRPr>
            </a:lvl2pPr>
            <a:lvl3pPr>
              <a:defRPr>
                <a:solidFill>
                  <a:srgbClr val="002C46"/>
                </a:solidFill>
                <a:latin typeface="Century Gothic" panose="020B0502020202020204" pitchFamily="34" charset="0"/>
              </a:defRPr>
            </a:lvl3pPr>
            <a:lvl4pPr>
              <a:defRPr>
                <a:solidFill>
                  <a:srgbClr val="002C46"/>
                </a:solidFill>
                <a:latin typeface="Century Gothic" panose="020B0502020202020204" pitchFamily="34" charset="0"/>
              </a:defRPr>
            </a:lvl4pPr>
            <a:lvl5pPr>
              <a:defRPr>
                <a:solidFill>
                  <a:srgbClr val="002C46"/>
                </a:solidFill>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5" name="Espace réservé du pied de page 4">
            <a:extLst>
              <a:ext uri="{FF2B5EF4-FFF2-40B4-BE49-F238E27FC236}">
                <a16:creationId xmlns:a16="http://schemas.microsoft.com/office/drawing/2014/main" id="{5931E98E-006A-B918-074E-FD81FABCE68F}"/>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6" name="Espace réservé du numéro de diapositive 3">
            <a:extLst>
              <a:ext uri="{FF2B5EF4-FFF2-40B4-BE49-F238E27FC236}">
                <a16:creationId xmlns:a16="http://schemas.microsoft.com/office/drawing/2014/main" id="{A0119600-6F57-6B43-2022-4697867C1D52}"/>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1333753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E84268-2C98-0933-9B29-475B746622A3}"/>
              </a:ext>
            </a:extLst>
          </p:cNvPr>
          <p:cNvSpPr>
            <a:spLocks noGrp="1"/>
          </p:cNvSpPr>
          <p:nvPr>
            <p:ph type="title"/>
          </p:nvPr>
        </p:nvSpPr>
        <p:spPr>
          <a:xfrm>
            <a:off x="839788" y="365125"/>
            <a:ext cx="10515600" cy="1325563"/>
          </a:xfrm>
        </p:spPr>
        <p:txBody>
          <a:bodyPr>
            <a:normAutofit/>
          </a:bodyPr>
          <a:lstStyle>
            <a:lvl1pPr>
              <a:defRPr sz="4000" b="1">
                <a:solidFill>
                  <a:srgbClr val="002C46"/>
                </a:solidFill>
                <a:latin typeface="Century Gothic" panose="020B0502020202020204" pitchFamily="34" charset="0"/>
              </a:defRPr>
            </a:lvl1pPr>
          </a:lstStyle>
          <a:p>
            <a:r>
              <a:rPr lang="fr-FR"/>
              <a:t>Modifiez le style du titre</a:t>
            </a:r>
            <a:endParaRPr lang="fr-CH" dirty="0"/>
          </a:p>
        </p:txBody>
      </p:sp>
      <p:sp>
        <p:nvSpPr>
          <p:cNvPr id="3" name="Espace réservé du texte 2">
            <a:extLst>
              <a:ext uri="{FF2B5EF4-FFF2-40B4-BE49-F238E27FC236}">
                <a16:creationId xmlns:a16="http://schemas.microsoft.com/office/drawing/2014/main" id="{7519FCD6-F06B-3273-C002-D63F0632C142}"/>
              </a:ext>
            </a:extLst>
          </p:cNvPr>
          <p:cNvSpPr>
            <a:spLocks noGrp="1"/>
          </p:cNvSpPr>
          <p:nvPr>
            <p:ph type="body" idx="1"/>
          </p:nvPr>
        </p:nvSpPr>
        <p:spPr>
          <a:xfrm>
            <a:off x="839788" y="1681163"/>
            <a:ext cx="5157787" cy="823912"/>
          </a:xfrm>
        </p:spPr>
        <p:txBody>
          <a:bodyPr anchor="b"/>
          <a:lstStyle>
            <a:lvl1pPr marL="0" indent="0">
              <a:buNone/>
              <a:defRPr sz="2400" b="1">
                <a:solidFill>
                  <a:srgbClr val="002C46"/>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0E0DAC0-5C82-E801-B583-04A4C9ACC873}"/>
              </a:ext>
            </a:extLst>
          </p:cNvPr>
          <p:cNvSpPr>
            <a:spLocks noGrp="1"/>
          </p:cNvSpPr>
          <p:nvPr>
            <p:ph sz="half" idx="2"/>
          </p:nvPr>
        </p:nvSpPr>
        <p:spPr>
          <a:xfrm>
            <a:off x="839788" y="2505075"/>
            <a:ext cx="5157787" cy="3684588"/>
          </a:xfrm>
        </p:spPr>
        <p:txBody>
          <a:bodyPr/>
          <a:lstStyle>
            <a:lvl1pPr>
              <a:defRPr>
                <a:solidFill>
                  <a:srgbClr val="002C46"/>
                </a:solidFill>
                <a:latin typeface="Century Gothic" panose="020B0502020202020204" pitchFamily="34" charset="0"/>
              </a:defRPr>
            </a:lvl1pPr>
            <a:lvl2pPr>
              <a:defRPr>
                <a:solidFill>
                  <a:srgbClr val="002C46"/>
                </a:solidFill>
                <a:latin typeface="Century Gothic" panose="020B0502020202020204" pitchFamily="34" charset="0"/>
              </a:defRPr>
            </a:lvl2pPr>
            <a:lvl3pPr>
              <a:defRPr>
                <a:solidFill>
                  <a:srgbClr val="002C46"/>
                </a:solidFill>
                <a:latin typeface="Century Gothic" panose="020B0502020202020204" pitchFamily="34" charset="0"/>
              </a:defRPr>
            </a:lvl3pPr>
            <a:lvl4pPr>
              <a:defRPr>
                <a:solidFill>
                  <a:srgbClr val="002C46"/>
                </a:solidFill>
                <a:latin typeface="Century Gothic" panose="020B0502020202020204" pitchFamily="34" charset="0"/>
              </a:defRPr>
            </a:lvl4pPr>
            <a:lvl5pPr>
              <a:defRPr>
                <a:solidFill>
                  <a:srgbClr val="002C46"/>
                </a:solidFill>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5" name="Espace réservé du texte 4">
            <a:extLst>
              <a:ext uri="{FF2B5EF4-FFF2-40B4-BE49-F238E27FC236}">
                <a16:creationId xmlns:a16="http://schemas.microsoft.com/office/drawing/2014/main" id="{FA621454-7402-A7D1-C9F4-050576F5B49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2C46"/>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71E23BD-EB55-E936-2CFC-E15AAB5EA551}"/>
              </a:ext>
            </a:extLst>
          </p:cNvPr>
          <p:cNvSpPr>
            <a:spLocks noGrp="1"/>
          </p:cNvSpPr>
          <p:nvPr>
            <p:ph sz="quarter" idx="4"/>
          </p:nvPr>
        </p:nvSpPr>
        <p:spPr>
          <a:xfrm>
            <a:off x="6172200" y="2505075"/>
            <a:ext cx="5183188" cy="3684588"/>
          </a:xfrm>
        </p:spPr>
        <p:txBody>
          <a:bodyPr/>
          <a:lstStyle>
            <a:lvl1pPr>
              <a:defRPr>
                <a:solidFill>
                  <a:srgbClr val="002C46"/>
                </a:solidFill>
                <a:latin typeface="Century Gothic" panose="020B0502020202020204" pitchFamily="34" charset="0"/>
              </a:defRPr>
            </a:lvl1pPr>
            <a:lvl2pPr>
              <a:defRPr>
                <a:solidFill>
                  <a:srgbClr val="002C46"/>
                </a:solidFill>
                <a:latin typeface="Century Gothic" panose="020B0502020202020204" pitchFamily="34" charset="0"/>
              </a:defRPr>
            </a:lvl2pPr>
            <a:lvl3pPr>
              <a:defRPr>
                <a:solidFill>
                  <a:srgbClr val="002C46"/>
                </a:solidFill>
                <a:latin typeface="Century Gothic" panose="020B0502020202020204" pitchFamily="34" charset="0"/>
              </a:defRPr>
            </a:lvl3pPr>
            <a:lvl4pPr>
              <a:defRPr>
                <a:solidFill>
                  <a:srgbClr val="002C46"/>
                </a:solidFill>
                <a:latin typeface="Century Gothic" panose="020B0502020202020204" pitchFamily="34" charset="0"/>
              </a:defRPr>
            </a:lvl4pPr>
            <a:lvl5pPr>
              <a:defRPr>
                <a:solidFill>
                  <a:srgbClr val="002C46"/>
                </a:solidFill>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u pied de page 4">
            <a:extLst>
              <a:ext uri="{FF2B5EF4-FFF2-40B4-BE49-F238E27FC236}">
                <a16:creationId xmlns:a16="http://schemas.microsoft.com/office/drawing/2014/main" id="{17F585D1-1156-4E96-9E5A-AB99C917DCB6}"/>
              </a:ext>
            </a:extLst>
          </p:cNvPr>
          <p:cNvSpPr>
            <a:spLocks noGrp="1"/>
          </p:cNvSpPr>
          <p:nvPr>
            <p:ph type="ftr" sz="quarter" idx="10"/>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8" name="Espace réservé du numéro de diapositive 3">
            <a:extLst>
              <a:ext uri="{FF2B5EF4-FFF2-40B4-BE49-F238E27FC236}">
                <a16:creationId xmlns:a16="http://schemas.microsoft.com/office/drawing/2014/main" id="{DFECD826-5790-7E64-5A97-F02DA34FAC3F}"/>
              </a:ext>
            </a:extLst>
          </p:cNvPr>
          <p:cNvSpPr>
            <a:spLocks noGrp="1"/>
          </p:cNvSpPr>
          <p:nvPr>
            <p:ph type="sldNum" sz="quarter" idx="11"/>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6077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C56CA-1D11-8B8E-F7DB-66C218E1F150}"/>
              </a:ext>
            </a:extLst>
          </p:cNvPr>
          <p:cNvSpPr>
            <a:spLocks noGrp="1"/>
          </p:cNvSpPr>
          <p:nvPr>
            <p:ph type="title"/>
          </p:nvPr>
        </p:nvSpPr>
        <p:spPr/>
        <p:txBody>
          <a:bodyPr>
            <a:normAutofit/>
          </a:bodyPr>
          <a:lstStyle>
            <a:lvl1pPr>
              <a:defRPr sz="4000" b="1">
                <a:solidFill>
                  <a:srgbClr val="002C46"/>
                </a:solidFill>
                <a:latin typeface="Century Gothic" panose="020B0502020202020204" pitchFamily="34" charset="0"/>
              </a:defRPr>
            </a:lvl1pPr>
          </a:lstStyle>
          <a:p>
            <a:r>
              <a:rPr lang="fr-FR"/>
              <a:t>Modifiez le style du titre</a:t>
            </a:r>
            <a:endParaRPr lang="fr-CH" dirty="0"/>
          </a:p>
        </p:txBody>
      </p:sp>
      <p:sp>
        <p:nvSpPr>
          <p:cNvPr id="3" name="Espace réservé du pied de page 4">
            <a:extLst>
              <a:ext uri="{FF2B5EF4-FFF2-40B4-BE49-F238E27FC236}">
                <a16:creationId xmlns:a16="http://schemas.microsoft.com/office/drawing/2014/main" id="{0BE91CA0-D6CA-7B31-3A9A-638993E78307}"/>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4" name="Espace réservé du numéro de diapositive 3">
            <a:extLst>
              <a:ext uri="{FF2B5EF4-FFF2-40B4-BE49-F238E27FC236}">
                <a16:creationId xmlns:a16="http://schemas.microsoft.com/office/drawing/2014/main" id="{AA2CD07F-8043-349A-5757-6288C6BF6131}"/>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3017173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id="{7CBE73EA-BEDB-524A-99FA-03A543F4588D}"/>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3" name="Espace réservé du numéro de diapositive 3">
            <a:extLst>
              <a:ext uri="{FF2B5EF4-FFF2-40B4-BE49-F238E27FC236}">
                <a16:creationId xmlns:a16="http://schemas.microsoft.com/office/drawing/2014/main" id="{B7EF751D-B006-D1DC-227F-E2AEF7DDF1D1}"/>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2277270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AEE2A-3A39-4C08-1744-EABE0B36E4FF}"/>
              </a:ext>
            </a:extLst>
          </p:cNvPr>
          <p:cNvSpPr>
            <a:spLocks noGrp="1"/>
          </p:cNvSpPr>
          <p:nvPr>
            <p:ph type="title"/>
          </p:nvPr>
        </p:nvSpPr>
        <p:spPr>
          <a:xfrm>
            <a:off x="839788" y="457200"/>
            <a:ext cx="3932237" cy="1600200"/>
          </a:xfrm>
        </p:spPr>
        <p:txBody>
          <a:bodyPr anchor="b">
            <a:normAutofit/>
          </a:bodyPr>
          <a:lstStyle>
            <a:lvl1pPr>
              <a:defRPr sz="4000" b="1">
                <a:solidFill>
                  <a:srgbClr val="002C46"/>
                </a:solidFill>
                <a:latin typeface="Century Gothic" panose="020B0502020202020204" pitchFamily="34" charset="0"/>
              </a:defRPr>
            </a:lvl1pPr>
          </a:lstStyle>
          <a:p>
            <a:r>
              <a:rPr lang="fr-FR"/>
              <a:t>Modifiez le style du titre</a:t>
            </a:r>
            <a:endParaRPr lang="fr-CH" dirty="0"/>
          </a:p>
        </p:txBody>
      </p:sp>
      <p:sp>
        <p:nvSpPr>
          <p:cNvPr id="3" name="Espace réservé du contenu 2">
            <a:extLst>
              <a:ext uri="{FF2B5EF4-FFF2-40B4-BE49-F238E27FC236}">
                <a16:creationId xmlns:a16="http://schemas.microsoft.com/office/drawing/2014/main" id="{44D0D3C1-FE7C-30BC-D365-F2DCA146FA98}"/>
              </a:ext>
            </a:extLst>
          </p:cNvPr>
          <p:cNvSpPr>
            <a:spLocks noGrp="1"/>
          </p:cNvSpPr>
          <p:nvPr>
            <p:ph idx="1"/>
          </p:nvPr>
        </p:nvSpPr>
        <p:spPr>
          <a:xfrm>
            <a:off x="5183188" y="987425"/>
            <a:ext cx="6172200" cy="4873625"/>
          </a:xfrm>
        </p:spPr>
        <p:txBody>
          <a:bodyPr>
            <a:normAutofit/>
          </a:bodyPr>
          <a:lstStyle>
            <a:lvl1pPr>
              <a:defRPr sz="3600">
                <a:solidFill>
                  <a:srgbClr val="002C46"/>
                </a:solidFill>
                <a:latin typeface="Century Gothic" panose="020B0502020202020204" pitchFamily="34" charset="0"/>
              </a:defRPr>
            </a:lvl1pPr>
            <a:lvl2pPr>
              <a:defRPr sz="3200">
                <a:solidFill>
                  <a:srgbClr val="002C46"/>
                </a:solidFill>
                <a:latin typeface="Century Gothic" panose="020B0502020202020204" pitchFamily="34" charset="0"/>
              </a:defRPr>
            </a:lvl2pPr>
            <a:lvl3pPr>
              <a:defRPr sz="2800">
                <a:solidFill>
                  <a:srgbClr val="002C46"/>
                </a:solidFill>
                <a:latin typeface="Century Gothic" panose="020B0502020202020204" pitchFamily="34" charset="0"/>
              </a:defRPr>
            </a:lvl3pPr>
            <a:lvl4pPr>
              <a:defRPr sz="2400">
                <a:solidFill>
                  <a:srgbClr val="002C46"/>
                </a:solidFill>
                <a:latin typeface="Century Gothic" panose="020B0502020202020204" pitchFamily="34" charset="0"/>
              </a:defRPr>
            </a:lvl4pPr>
            <a:lvl5pPr>
              <a:defRPr sz="2400">
                <a:solidFill>
                  <a:srgbClr val="002C46"/>
                </a:solidFill>
                <a:latin typeface="Century Gothic" panose="020B0502020202020204" pitchFamily="34" charset="0"/>
              </a:defRPr>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texte 3">
            <a:extLst>
              <a:ext uri="{FF2B5EF4-FFF2-40B4-BE49-F238E27FC236}">
                <a16:creationId xmlns:a16="http://schemas.microsoft.com/office/drawing/2014/main" id="{336635C8-13EF-09DD-98A9-3A458FE96DB9}"/>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002C46"/>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u pied de page 4">
            <a:extLst>
              <a:ext uri="{FF2B5EF4-FFF2-40B4-BE49-F238E27FC236}">
                <a16:creationId xmlns:a16="http://schemas.microsoft.com/office/drawing/2014/main" id="{64BFF91B-747F-202A-6607-1155ED7450F2}"/>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6" name="Espace réservé du numéro de diapositive 3">
            <a:extLst>
              <a:ext uri="{FF2B5EF4-FFF2-40B4-BE49-F238E27FC236}">
                <a16:creationId xmlns:a16="http://schemas.microsoft.com/office/drawing/2014/main" id="{415722B2-BD26-1F71-CDD5-E9B014281731}"/>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2275932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9008FE-8C07-766A-2FAF-4E78D48D3EE5}"/>
              </a:ext>
            </a:extLst>
          </p:cNvPr>
          <p:cNvSpPr>
            <a:spLocks noGrp="1"/>
          </p:cNvSpPr>
          <p:nvPr>
            <p:ph type="title"/>
          </p:nvPr>
        </p:nvSpPr>
        <p:spPr/>
        <p:txBody>
          <a:bodyPr>
            <a:normAutofit/>
          </a:bodyPr>
          <a:lstStyle>
            <a:lvl1pPr>
              <a:defRPr sz="4000" b="1">
                <a:solidFill>
                  <a:srgbClr val="002C46"/>
                </a:solidFill>
                <a:latin typeface="Century Gothic" panose="020B0502020202020204" pitchFamily="34" charset="0"/>
              </a:defRPr>
            </a:lvl1pPr>
          </a:lstStyle>
          <a:p>
            <a:r>
              <a:rPr lang="fr-FR"/>
              <a:t>Modifiez le style du titre</a:t>
            </a:r>
            <a:endParaRPr lang="fr-CH" dirty="0"/>
          </a:p>
        </p:txBody>
      </p:sp>
      <p:sp>
        <p:nvSpPr>
          <p:cNvPr id="3" name="Espace réservé du texte vertical 2">
            <a:extLst>
              <a:ext uri="{FF2B5EF4-FFF2-40B4-BE49-F238E27FC236}">
                <a16:creationId xmlns:a16="http://schemas.microsoft.com/office/drawing/2014/main" id="{06C945DB-7A38-BB68-A8E4-7E7FF01022AE}"/>
              </a:ext>
            </a:extLst>
          </p:cNvPr>
          <p:cNvSpPr>
            <a:spLocks noGrp="1"/>
          </p:cNvSpPr>
          <p:nvPr>
            <p:ph type="body" orient="vert" idx="1"/>
          </p:nvPr>
        </p:nvSpPr>
        <p:spPr/>
        <p:txBody>
          <a:bodyPr vert="eaVert">
            <a:normAutofit/>
          </a:bodyPr>
          <a:lstStyle>
            <a:lvl1pPr>
              <a:defRPr sz="3600">
                <a:solidFill>
                  <a:srgbClr val="002C46"/>
                </a:solidFill>
                <a:latin typeface="Century Gothic" panose="020B0502020202020204" pitchFamily="34" charset="0"/>
              </a:defRPr>
            </a:lvl1pPr>
            <a:lvl2pPr>
              <a:defRPr sz="3200">
                <a:solidFill>
                  <a:srgbClr val="002C46"/>
                </a:solidFill>
                <a:latin typeface="Century Gothic" panose="020B0502020202020204" pitchFamily="34" charset="0"/>
              </a:defRPr>
            </a:lvl2pPr>
            <a:lvl3pPr>
              <a:defRPr sz="2800">
                <a:solidFill>
                  <a:srgbClr val="002C46"/>
                </a:solidFill>
                <a:latin typeface="Century Gothic" panose="020B0502020202020204" pitchFamily="34" charset="0"/>
              </a:defRPr>
            </a:lvl3pPr>
            <a:lvl4pPr>
              <a:defRPr sz="2400">
                <a:solidFill>
                  <a:srgbClr val="002C46"/>
                </a:solidFill>
                <a:latin typeface="Century Gothic" panose="020B0502020202020204" pitchFamily="34" charset="0"/>
              </a:defRPr>
            </a:lvl4pPr>
            <a:lvl5pPr>
              <a:defRPr sz="2400">
                <a:solidFill>
                  <a:srgbClr val="002C46"/>
                </a:solidFill>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6" name="Espace réservé du pied de page 4">
            <a:extLst>
              <a:ext uri="{FF2B5EF4-FFF2-40B4-BE49-F238E27FC236}">
                <a16:creationId xmlns:a16="http://schemas.microsoft.com/office/drawing/2014/main" id="{E0101A7F-F75D-1764-E877-A76C7052B14B}"/>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8" name="Espace réservé du numéro de diapositive 3">
            <a:extLst>
              <a:ext uri="{FF2B5EF4-FFF2-40B4-BE49-F238E27FC236}">
                <a16:creationId xmlns:a16="http://schemas.microsoft.com/office/drawing/2014/main" id="{F40FE5AA-06A1-4AFC-B9C1-61B02CD4251A}"/>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122456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re ble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27F039-A4A1-1F97-24E7-1753ABCC959B}"/>
              </a:ext>
            </a:extLst>
          </p:cNvPr>
          <p:cNvSpPr/>
          <p:nvPr userDrawn="1"/>
        </p:nvSpPr>
        <p:spPr>
          <a:xfrm>
            <a:off x="0" y="0"/>
            <a:ext cx="12192000" cy="6858000"/>
          </a:xfrm>
          <a:prstGeom prst="rect">
            <a:avLst/>
          </a:prstGeom>
          <a:solidFill>
            <a:srgbClr val="002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Espace réservé pour une image  2">
            <a:extLst>
              <a:ext uri="{FF2B5EF4-FFF2-40B4-BE49-F238E27FC236}">
                <a16:creationId xmlns:a16="http://schemas.microsoft.com/office/drawing/2014/main" id="{76C2F895-8019-E9B1-145F-13F73C88D94A}"/>
              </a:ext>
            </a:extLst>
          </p:cNvPr>
          <p:cNvSpPr>
            <a:spLocks noGrp="1"/>
          </p:cNvSpPr>
          <p:nvPr>
            <p:ph type="pic" idx="1"/>
          </p:nvPr>
        </p:nvSpPr>
        <p:spPr>
          <a:xfrm>
            <a:off x="6762938" y="987425"/>
            <a:ext cx="4592449" cy="432695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H" dirty="0"/>
          </a:p>
        </p:txBody>
      </p:sp>
      <p:pic>
        <p:nvPicPr>
          <p:cNvPr id="6" name="Image 5" descr="Une image contenant texte, Police, Graphique, logo&#10;&#10;Description générée automatiquement">
            <a:extLst>
              <a:ext uri="{FF2B5EF4-FFF2-40B4-BE49-F238E27FC236}">
                <a16:creationId xmlns:a16="http://schemas.microsoft.com/office/drawing/2014/main" id="{BA5B7192-8B28-AE60-D865-9D72E257AE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2637" y="5637142"/>
            <a:ext cx="1593119" cy="431602"/>
          </a:xfrm>
          <a:prstGeom prst="rect">
            <a:avLst/>
          </a:prstGeom>
        </p:spPr>
      </p:pic>
      <p:pic>
        <p:nvPicPr>
          <p:cNvPr id="7" name="Image 6" descr="Une image contenant texte, capture d’écran, Police, nombre&#10;&#10;Description générée automatiquement">
            <a:extLst>
              <a:ext uri="{FF2B5EF4-FFF2-40B4-BE49-F238E27FC236}">
                <a16:creationId xmlns:a16="http://schemas.microsoft.com/office/drawing/2014/main" id="{E0D42EAD-0B4E-DFB4-B21D-3DE7CEC4779A}"/>
              </a:ext>
            </a:extLst>
          </p:cNvPr>
          <p:cNvPicPr>
            <a:picLocks noChangeAspect="1"/>
          </p:cNvPicPr>
          <p:nvPr userDrawn="1"/>
        </p:nvPicPr>
        <p:blipFill>
          <a:blip r:embed="rId3"/>
          <a:stretch>
            <a:fillRect/>
          </a:stretch>
        </p:blipFill>
        <p:spPr>
          <a:xfrm>
            <a:off x="451664" y="5660377"/>
            <a:ext cx="2073342" cy="753942"/>
          </a:xfrm>
          <a:prstGeom prst="rect">
            <a:avLst/>
          </a:prstGeom>
        </p:spPr>
      </p:pic>
      <p:sp>
        <p:nvSpPr>
          <p:cNvPr id="12" name="Titre 1">
            <a:extLst>
              <a:ext uri="{FF2B5EF4-FFF2-40B4-BE49-F238E27FC236}">
                <a16:creationId xmlns:a16="http://schemas.microsoft.com/office/drawing/2014/main" id="{D114AA69-7CF5-20E5-9133-30E1F8D15FBF}"/>
              </a:ext>
            </a:extLst>
          </p:cNvPr>
          <p:cNvSpPr>
            <a:spLocks noGrp="1"/>
          </p:cNvSpPr>
          <p:nvPr>
            <p:ph type="title"/>
          </p:nvPr>
        </p:nvSpPr>
        <p:spPr>
          <a:xfrm>
            <a:off x="836613" y="1268082"/>
            <a:ext cx="5434263" cy="1457011"/>
          </a:xfrm>
        </p:spPr>
        <p:txBody>
          <a:bodyPr anchor="b">
            <a:noAutofit/>
          </a:bodyPr>
          <a:lstStyle>
            <a:lvl1pPr>
              <a:defRPr sz="4000" b="1">
                <a:solidFill>
                  <a:schemeClr val="bg1"/>
                </a:solidFill>
                <a:latin typeface="Century Gothic" panose="020B0502020202020204" pitchFamily="34" charset="0"/>
              </a:defRPr>
            </a:lvl1pPr>
          </a:lstStyle>
          <a:p>
            <a:r>
              <a:rPr lang="fr-FR"/>
              <a:t>Modifiez le style du titre</a:t>
            </a:r>
            <a:endParaRPr lang="fr-CH" dirty="0"/>
          </a:p>
        </p:txBody>
      </p:sp>
      <p:sp>
        <p:nvSpPr>
          <p:cNvPr id="13" name="Espace réservé du texte 3">
            <a:extLst>
              <a:ext uri="{FF2B5EF4-FFF2-40B4-BE49-F238E27FC236}">
                <a16:creationId xmlns:a16="http://schemas.microsoft.com/office/drawing/2014/main" id="{87E9746B-3FE6-D195-4555-A4F3889CA5AA}"/>
              </a:ext>
            </a:extLst>
          </p:cNvPr>
          <p:cNvSpPr>
            <a:spLocks noGrp="1"/>
          </p:cNvSpPr>
          <p:nvPr>
            <p:ph type="body" sz="half" idx="2"/>
          </p:nvPr>
        </p:nvSpPr>
        <p:spPr>
          <a:xfrm>
            <a:off x="839788" y="2933323"/>
            <a:ext cx="5434263" cy="2381060"/>
          </a:xfrm>
        </p:spPr>
        <p:txBody>
          <a:bodyPr>
            <a:normAutofit/>
          </a:bodyPr>
          <a:lstStyle>
            <a:lvl1pPr marL="0" indent="0">
              <a:buNone/>
              <a:defRPr sz="2800">
                <a:solidFill>
                  <a:schemeClr val="bg1"/>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4" name="ZoneTexte 13">
            <a:extLst>
              <a:ext uri="{FF2B5EF4-FFF2-40B4-BE49-F238E27FC236}">
                <a16:creationId xmlns:a16="http://schemas.microsoft.com/office/drawing/2014/main" id="{28055FFB-6EDE-54C8-6F05-60FCD688A9D0}"/>
              </a:ext>
            </a:extLst>
          </p:cNvPr>
          <p:cNvSpPr txBox="1"/>
          <p:nvPr userDrawn="1"/>
        </p:nvSpPr>
        <p:spPr>
          <a:xfrm>
            <a:off x="11328667" y="6657945"/>
            <a:ext cx="863333" cy="20005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H" sz="700" i="1" dirty="0">
                <a:solidFill>
                  <a:schemeClr val="bg1"/>
                </a:solidFill>
              </a:rPr>
              <a:t>CC BY 4.0</a:t>
            </a:r>
          </a:p>
        </p:txBody>
      </p:sp>
      <p:sp>
        <p:nvSpPr>
          <p:cNvPr id="10" name="Espace réservé du texte 5">
            <a:extLst>
              <a:ext uri="{FF2B5EF4-FFF2-40B4-BE49-F238E27FC236}">
                <a16:creationId xmlns:a16="http://schemas.microsoft.com/office/drawing/2014/main" id="{F27F6D62-F30C-E20A-307D-91F33933439A}"/>
              </a:ext>
            </a:extLst>
          </p:cNvPr>
          <p:cNvSpPr>
            <a:spLocks noGrp="1"/>
          </p:cNvSpPr>
          <p:nvPr>
            <p:ph type="body" sz="quarter" idx="10" hasCustomPrompt="1"/>
          </p:nvPr>
        </p:nvSpPr>
        <p:spPr>
          <a:xfrm>
            <a:off x="836613" y="707113"/>
            <a:ext cx="5434012" cy="376238"/>
          </a:xfrm>
        </p:spPr>
        <p:txBody>
          <a:bodyPr>
            <a:noAutofit/>
          </a:bodyPr>
          <a:lstStyle>
            <a:lvl1pPr marL="0" indent="0">
              <a:buNone/>
              <a:defRPr sz="1800" b="1">
                <a:solidFill>
                  <a:srgbClr val="FF3127"/>
                </a:solidFill>
              </a:defRPr>
            </a:lvl1pPr>
            <a:lvl2pPr>
              <a:defRPr sz="1800"/>
            </a:lvl2pPr>
            <a:lvl3pPr>
              <a:defRPr sz="1800"/>
            </a:lvl3pPr>
            <a:lvl4pPr>
              <a:defRPr sz="1800"/>
            </a:lvl4pPr>
            <a:lvl5pPr>
              <a:defRPr sz="1800"/>
            </a:lvl5pPr>
          </a:lstStyle>
          <a:p>
            <a:pPr lvl="0"/>
            <a:r>
              <a:rPr lang="fr-FR" dirty="0"/>
              <a:t>Cliquez pour modifier le texte du masque</a:t>
            </a:r>
            <a:endParaRPr lang="fr-CH" dirty="0"/>
          </a:p>
        </p:txBody>
      </p:sp>
    </p:spTree>
    <p:extLst>
      <p:ext uri="{BB962C8B-B14F-4D97-AF65-F5344CB8AC3E}">
        <p14:creationId xmlns:p14="http://schemas.microsoft.com/office/powerpoint/2010/main" val="3607210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241C72-3C21-6964-55D3-8A74F575DAD1}"/>
              </a:ext>
            </a:extLst>
          </p:cNvPr>
          <p:cNvSpPr>
            <a:spLocks noGrp="1"/>
          </p:cNvSpPr>
          <p:nvPr>
            <p:ph type="title" orient="vert"/>
          </p:nvPr>
        </p:nvSpPr>
        <p:spPr>
          <a:xfrm>
            <a:off x="8724900" y="365125"/>
            <a:ext cx="2628900" cy="5811838"/>
          </a:xfrm>
        </p:spPr>
        <p:txBody>
          <a:bodyPr vert="eaVert">
            <a:normAutofit/>
          </a:bodyPr>
          <a:lstStyle>
            <a:lvl1pPr>
              <a:defRPr sz="4000" b="1">
                <a:solidFill>
                  <a:srgbClr val="002C46"/>
                </a:solidFill>
                <a:latin typeface="Century Gothic" panose="020B0502020202020204" pitchFamily="34" charset="0"/>
              </a:defRPr>
            </a:lvl1pPr>
          </a:lstStyle>
          <a:p>
            <a:r>
              <a:rPr lang="fr-FR"/>
              <a:t>Modifiez le style du titre</a:t>
            </a:r>
            <a:endParaRPr lang="fr-CH" dirty="0"/>
          </a:p>
        </p:txBody>
      </p:sp>
      <p:sp>
        <p:nvSpPr>
          <p:cNvPr id="3" name="Espace réservé du texte vertical 2">
            <a:extLst>
              <a:ext uri="{FF2B5EF4-FFF2-40B4-BE49-F238E27FC236}">
                <a16:creationId xmlns:a16="http://schemas.microsoft.com/office/drawing/2014/main" id="{261289F3-F893-B023-606A-E21E7DFF00D4}"/>
              </a:ext>
            </a:extLst>
          </p:cNvPr>
          <p:cNvSpPr>
            <a:spLocks noGrp="1"/>
          </p:cNvSpPr>
          <p:nvPr>
            <p:ph type="body" orient="vert" idx="1"/>
          </p:nvPr>
        </p:nvSpPr>
        <p:spPr>
          <a:xfrm>
            <a:off x="838200" y="365125"/>
            <a:ext cx="7734300" cy="5811838"/>
          </a:xfrm>
        </p:spPr>
        <p:txBody>
          <a:bodyPr vert="eaVert">
            <a:normAutofit/>
          </a:bodyPr>
          <a:lstStyle>
            <a:lvl1pPr>
              <a:defRPr sz="3600">
                <a:solidFill>
                  <a:srgbClr val="002C46"/>
                </a:solidFill>
                <a:latin typeface="Century Gothic" panose="020B0502020202020204" pitchFamily="34" charset="0"/>
              </a:defRPr>
            </a:lvl1pPr>
            <a:lvl2pPr>
              <a:defRPr sz="3200">
                <a:solidFill>
                  <a:srgbClr val="002C46"/>
                </a:solidFill>
                <a:latin typeface="Century Gothic" panose="020B0502020202020204" pitchFamily="34" charset="0"/>
              </a:defRPr>
            </a:lvl2pPr>
            <a:lvl3pPr>
              <a:defRPr sz="2800">
                <a:solidFill>
                  <a:srgbClr val="002C46"/>
                </a:solidFill>
                <a:latin typeface="Century Gothic" panose="020B0502020202020204" pitchFamily="34" charset="0"/>
              </a:defRPr>
            </a:lvl3pPr>
            <a:lvl4pPr>
              <a:defRPr sz="2400">
                <a:solidFill>
                  <a:srgbClr val="002C46"/>
                </a:solidFill>
                <a:latin typeface="Century Gothic" panose="020B0502020202020204" pitchFamily="34" charset="0"/>
              </a:defRPr>
            </a:lvl4pPr>
            <a:lvl5pPr>
              <a:defRPr sz="2400">
                <a:solidFill>
                  <a:srgbClr val="002C46"/>
                </a:solidFill>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pied de page 4">
            <a:extLst>
              <a:ext uri="{FF2B5EF4-FFF2-40B4-BE49-F238E27FC236}">
                <a16:creationId xmlns:a16="http://schemas.microsoft.com/office/drawing/2014/main" id="{019A58CE-7001-8080-C2E9-FEF1502EFCD5}"/>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5" name="Espace réservé du numéro de diapositive 3">
            <a:extLst>
              <a:ext uri="{FF2B5EF4-FFF2-40B4-BE49-F238E27FC236}">
                <a16:creationId xmlns:a16="http://schemas.microsoft.com/office/drawing/2014/main" id="{057B79BD-47C0-E425-C24D-BD7772CB1A59}"/>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3417772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68C95-3F5C-EDD7-7AAA-BE5D60DA9E41}"/>
              </a:ext>
            </a:extLst>
          </p:cNvPr>
          <p:cNvSpPr>
            <a:spLocks noGrp="1"/>
          </p:cNvSpPr>
          <p:nvPr>
            <p:ph type="title"/>
          </p:nvPr>
        </p:nvSpPr>
        <p:spPr/>
        <p:txBody>
          <a:bodyPr/>
          <a:lstStyle>
            <a:lvl1pPr>
              <a:defRPr>
                <a:solidFill>
                  <a:srgbClr val="002C46"/>
                </a:solidFill>
              </a:defRPr>
            </a:lvl1pPr>
          </a:lstStyle>
          <a:p>
            <a:r>
              <a:rPr lang="fr-FR"/>
              <a:t>Modifiez le style du titre</a:t>
            </a:r>
            <a:endParaRPr lang="fr-CH" dirty="0"/>
          </a:p>
        </p:txBody>
      </p:sp>
      <p:sp>
        <p:nvSpPr>
          <p:cNvPr id="6" name="Espace réservé du pied de page 4">
            <a:extLst>
              <a:ext uri="{FF2B5EF4-FFF2-40B4-BE49-F238E27FC236}">
                <a16:creationId xmlns:a16="http://schemas.microsoft.com/office/drawing/2014/main" id="{0969B4C1-B481-C5BB-5002-392A8346C01B}"/>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7" name="Espace réservé du numéro de diapositive 3">
            <a:extLst>
              <a:ext uri="{FF2B5EF4-FFF2-40B4-BE49-F238E27FC236}">
                <a16:creationId xmlns:a16="http://schemas.microsoft.com/office/drawing/2014/main" id="{BE0EA7A8-A1A3-747D-6A5C-6D982F05E3CD}"/>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93019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0C38E9-DB2C-8B2C-868A-4B2E0F0B77A2}"/>
              </a:ext>
            </a:extLst>
          </p:cNvPr>
          <p:cNvSpPr>
            <a:spLocks noGrp="1"/>
          </p:cNvSpPr>
          <p:nvPr>
            <p:ph idx="1"/>
          </p:nvPr>
        </p:nvSpPr>
        <p:spPr>
          <a:xfrm>
            <a:off x="838200" y="1942134"/>
            <a:ext cx="10515600" cy="4351338"/>
          </a:xfrm>
        </p:spPr>
        <p:txBody>
          <a:bodyPr/>
          <a:lstStyle>
            <a:lvl1pPr>
              <a:defRPr>
                <a:solidFill>
                  <a:srgbClr val="002C46"/>
                </a:solidFill>
                <a:latin typeface="Century Gothic" panose="020B0502020202020204" pitchFamily="34" charset="0"/>
              </a:defRPr>
            </a:lvl1pPr>
            <a:lvl2pPr>
              <a:defRPr>
                <a:solidFill>
                  <a:srgbClr val="002C46"/>
                </a:solidFill>
                <a:latin typeface="Century Gothic" panose="020B0502020202020204" pitchFamily="34" charset="0"/>
              </a:defRPr>
            </a:lvl2pPr>
            <a:lvl3pPr>
              <a:defRPr>
                <a:solidFill>
                  <a:srgbClr val="002C46"/>
                </a:solidFill>
                <a:latin typeface="Century Gothic" panose="020B0502020202020204" pitchFamily="34" charset="0"/>
              </a:defRPr>
            </a:lvl3pPr>
            <a:lvl4pPr>
              <a:defRPr>
                <a:solidFill>
                  <a:srgbClr val="002C46"/>
                </a:solidFill>
                <a:latin typeface="Century Gothic" panose="020B0502020202020204" pitchFamily="34" charset="0"/>
              </a:defRPr>
            </a:lvl4pPr>
            <a:lvl5pPr>
              <a:defRPr>
                <a:solidFill>
                  <a:srgbClr val="002C46"/>
                </a:solidFill>
                <a:latin typeface="Century Gothic" panose="020B0502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4" name="Titre 3">
            <a:extLst>
              <a:ext uri="{FF2B5EF4-FFF2-40B4-BE49-F238E27FC236}">
                <a16:creationId xmlns:a16="http://schemas.microsoft.com/office/drawing/2014/main" id="{00C614DA-4B13-FA23-65BE-5B1F009AB4F2}"/>
              </a:ext>
            </a:extLst>
          </p:cNvPr>
          <p:cNvSpPr>
            <a:spLocks noGrp="1"/>
          </p:cNvSpPr>
          <p:nvPr>
            <p:ph type="title"/>
          </p:nvPr>
        </p:nvSpPr>
        <p:spPr/>
        <p:txBody>
          <a:bodyPr/>
          <a:lstStyle/>
          <a:p>
            <a:r>
              <a:rPr lang="fr-FR"/>
              <a:t>Modifiez le style du titre</a:t>
            </a:r>
            <a:endParaRPr lang="fr-CH" dirty="0"/>
          </a:p>
        </p:txBody>
      </p:sp>
      <p:sp>
        <p:nvSpPr>
          <p:cNvPr id="2" name="Espace réservé du pied de page 4">
            <a:extLst>
              <a:ext uri="{FF2B5EF4-FFF2-40B4-BE49-F238E27FC236}">
                <a16:creationId xmlns:a16="http://schemas.microsoft.com/office/drawing/2014/main" id="{B860E3D2-0F77-0EDB-75E2-3F87D96CEA16}"/>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dirty="0"/>
              <a:t>¦ HEG-Genève  -  Formation </a:t>
            </a:r>
            <a:r>
              <a:rPr lang="fr-CH" dirty="0" err="1"/>
              <a:t>Paralegal</a:t>
            </a:r>
            <a:endParaRPr lang="fr-CH" dirty="0"/>
          </a:p>
        </p:txBody>
      </p:sp>
      <p:sp>
        <p:nvSpPr>
          <p:cNvPr id="5" name="Espace réservé du numéro de diapositive 3">
            <a:extLst>
              <a:ext uri="{FF2B5EF4-FFF2-40B4-BE49-F238E27FC236}">
                <a16:creationId xmlns:a16="http://schemas.microsoft.com/office/drawing/2014/main" id="{E7C041E2-FDA4-CAEB-85D7-87AF93100230}"/>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pic>
        <p:nvPicPr>
          <p:cNvPr id="7" name="Image 6" descr="Une image contenant cercle&#10;&#10;Description générée automatiquement">
            <a:extLst>
              <a:ext uri="{FF2B5EF4-FFF2-40B4-BE49-F238E27FC236}">
                <a16:creationId xmlns:a16="http://schemas.microsoft.com/office/drawing/2014/main" id="{78DA8780-6338-8CD8-AA9F-96BDF639B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5457" y="5718875"/>
            <a:ext cx="958150" cy="958150"/>
          </a:xfrm>
          <a:prstGeom prst="rect">
            <a:avLst/>
          </a:prstGeom>
        </p:spPr>
      </p:pic>
    </p:spTree>
    <p:extLst>
      <p:ext uri="{BB962C8B-B14F-4D97-AF65-F5344CB8AC3E}">
        <p14:creationId xmlns:p14="http://schemas.microsoft.com/office/powerpoint/2010/main" val="386245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31272-79D0-A94F-62CC-A50756E70384}"/>
              </a:ext>
            </a:extLst>
          </p:cNvPr>
          <p:cNvSpPr>
            <a:spLocks noGrp="1"/>
          </p:cNvSpPr>
          <p:nvPr>
            <p:ph type="title"/>
          </p:nvPr>
        </p:nvSpPr>
        <p:spPr/>
        <p:txBody>
          <a:bodyPr>
            <a:normAutofit/>
          </a:bodyPr>
          <a:lstStyle>
            <a:lvl1pPr>
              <a:defRPr sz="4000" b="1">
                <a:solidFill>
                  <a:srgbClr val="002C46"/>
                </a:solidFill>
                <a:latin typeface="Century Gothic" panose="020B0502020202020204" pitchFamily="34" charset="0"/>
              </a:defRPr>
            </a:lvl1pPr>
          </a:lstStyle>
          <a:p>
            <a:r>
              <a:rPr lang="fr-FR"/>
              <a:t>Modifiez le style du titre</a:t>
            </a:r>
            <a:endParaRPr lang="fr-CH" dirty="0"/>
          </a:p>
        </p:txBody>
      </p:sp>
      <p:sp>
        <p:nvSpPr>
          <p:cNvPr id="3" name="Espace réservé du contenu 2">
            <a:extLst>
              <a:ext uri="{FF2B5EF4-FFF2-40B4-BE49-F238E27FC236}">
                <a16:creationId xmlns:a16="http://schemas.microsoft.com/office/drawing/2014/main" id="{250C38E9-DB2C-8B2C-868A-4B2E0F0B77A2}"/>
              </a:ext>
            </a:extLst>
          </p:cNvPr>
          <p:cNvSpPr>
            <a:spLocks noGrp="1"/>
          </p:cNvSpPr>
          <p:nvPr>
            <p:ph idx="1"/>
          </p:nvPr>
        </p:nvSpPr>
        <p:spPr/>
        <p:txBody>
          <a:bodyPr/>
          <a:lstStyle>
            <a:lvl1pPr>
              <a:defRPr>
                <a:solidFill>
                  <a:srgbClr val="002C46"/>
                </a:solidFill>
                <a:latin typeface="Century Gothic" panose="020B0502020202020204" pitchFamily="34" charset="0"/>
              </a:defRPr>
            </a:lvl1pPr>
            <a:lvl2pPr>
              <a:defRPr>
                <a:solidFill>
                  <a:srgbClr val="002C46"/>
                </a:solidFill>
                <a:latin typeface="Century Gothic" panose="020B0502020202020204" pitchFamily="34" charset="0"/>
              </a:defRPr>
            </a:lvl2pPr>
            <a:lvl3pPr>
              <a:defRPr>
                <a:solidFill>
                  <a:srgbClr val="002C46"/>
                </a:solidFill>
                <a:latin typeface="Century Gothic" panose="020B0502020202020204" pitchFamily="34" charset="0"/>
              </a:defRPr>
            </a:lvl3pPr>
            <a:lvl4pPr>
              <a:defRPr>
                <a:solidFill>
                  <a:srgbClr val="002C46"/>
                </a:solidFill>
                <a:latin typeface="Century Gothic" panose="020B0502020202020204" pitchFamily="34" charset="0"/>
              </a:defRPr>
            </a:lvl4pPr>
            <a:lvl5pPr>
              <a:defRPr>
                <a:solidFill>
                  <a:srgbClr val="002C46"/>
                </a:solidFill>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Rectangle 3">
            <a:extLst>
              <a:ext uri="{FF2B5EF4-FFF2-40B4-BE49-F238E27FC236}">
                <a16:creationId xmlns:a16="http://schemas.microsoft.com/office/drawing/2014/main" id="{63246508-67D9-925E-8C59-13329096AB7B}"/>
              </a:ext>
            </a:extLst>
          </p:cNvPr>
          <p:cNvSpPr/>
          <p:nvPr userDrawn="1"/>
        </p:nvSpPr>
        <p:spPr>
          <a:xfrm>
            <a:off x="0" y="6572816"/>
            <a:ext cx="12192000" cy="285183"/>
          </a:xfrm>
          <a:prstGeom prst="rect">
            <a:avLst/>
          </a:prstGeom>
          <a:solidFill>
            <a:srgbClr val="002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solidFill>
                <a:srgbClr val="002C46"/>
              </a:solidFill>
            </a:endParaRPr>
          </a:p>
        </p:txBody>
      </p:sp>
      <p:sp>
        <p:nvSpPr>
          <p:cNvPr id="8" name="Espace réservé du pied de page 4">
            <a:extLst>
              <a:ext uri="{FF2B5EF4-FFF2-40B4-BE49-F238E27FC236}">
                <a16:creationId xmlns:a16="http://schemas.microsoft.com/office/drawing/2014/main" id="{591AE4E5-FCB0-BEFD-38B0-A9641B1AFE93}"/>
              </a:ext>
            </a:extLst>
          </p:cNvPr>
          <p:cNvSpPr>
            <a:spLocks noGrp="1"/>
          </p:cNvSpPr>
          <p:nvPr>
            <p:ph type="ftr" sz="quarter" idx="3"/>
          </p:nvPr>
        </p:nvSpPr>
        <p:spPr>
          <a:xfrm>
            <a:off x="1186543" y="6207691"/>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9" name="Espace réservé du numéro de diapositive 3">
            <a:extLst>
              <a:ext uri="{FF2B5EF4-FFF2-40B4-BE49-F238E27FC236}">
                <a16:creationId xmlns:a16="http://schemas.microsoft.com/office/drawing/2014/main" id="{841E99D6-5F81-F652-11FB-6F8DFE00FFCD}"/>
              </a:ext>
            </a:extLst>
          </p:cNvPr>
          <p:cNvSpPr>
            <a:spLocks noGrp="1"/>
          </p:cNvSpPr>
          <p:nvPr>
            <p:ph type="sldNum" sz="quarter" idx="4"/>
          </p:nvPr>
        </p:nvSpPr>
        <p:spPr>
          <a:xfrm>
            <a:off x="838200" y="6200887"/>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2662695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2_contenus-texte-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C5A395-78F6-F153-D478-1AD5A844C8FA}"/>
              </a:ext>
            </a:extLst>
          </p:cNvPr>
          <p:cNvSpPr>
            <a:spLocks noGrp="1"/>
          </p:cNvSpPr>
          <p:nvPr>
            <p:ph type="title"/>
          </p:nvPr>
        </p:nvSpPr>
        <p:spPr>
          <a:xfrm>
            <a:off x="839788" y="987425"/>
            <a:ext cx="5434263" cy="1002480"/>
          </a:xfrm>
        </p:spPr>
        <p:txBody>
          <a:bodyPr anchor="b">
            <a:normAutofit/>
          </a:bodyPr>
          <a:lstStyle>
            <a:lvl1pPr>
              <a:defRPr sz="4000" b="1">
                <a:solidFill>
                  <a:srgbClr val="002C46"/>
                </a:solidFill>
                <a:latin typeface="Century Gothic" panose="020B0502020202020204" pitchFamily="34" charset="0"/>
              </a:defRPr>
            </a:lvl1pPr>
          </a:lstStyle>
          <a:p>
            <a:r>
              <a:rPr lang="fr-FR"/>
              <a:t>Modifiez le style du titre</a:t>
            </a:r>
            <a:endParaRPr lang="fr-CH" dirty="0"/>
          </a:p>
        </p:txBody>
      </p:sp>
      <p:sp>
        <p:nvSpPr>
          <p:cNvPr id="3" name="Espace réservé pour une image  2">
            <a:extLst>
              <a:ext uri="{FF2B5EF4-FFF2-40B4-BE49-F238E27FC236}">
                <a16:creationId xmlns:a16="http://schemas.microsoft.com/office/drawing/2014/main" id="{76C2F895-8019-E9B1-145F-13F73C88D94A}"/>
              </a:ext>
            </a:extLst>
          </p:cNvPr>
          <p:cNvSpPr>
            <a:spLocks noGrp="1"/>
          </p:cNvSpPr>
          <p:nvPr>
            <p:ph type="pic" idx="1"/>
          </p:nvPr>
        </p:nvSpPr>
        <p:spPr>
          <a:xfrm>
            <a:off x="7025488" y="454937"/>
            <a:ext cx="4592449" cy="5948126"/>
          </a:xfrm>
        </p:spPr>
        <p:txBody>
          <a:bodyPr/>
          <a:lstStyle>
            <a:lvl1pPr marL="0" indent="0">
              <a:buNone/>
              <a:defRPr sz="3200">
                <a:solidFill>
                  <a:srgbClr val="002C4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H" dirty="0"/>
          </a:p>
        </p:txBody>
      </p:sp>
      <p:sp>
        <p:nvSpPr>
          <p:cNvPr id="4" name="Espace réservé du texte 3">
            <a:extLst>
              <a:ext uri="{FF2B5EF4-FFF2-40B4-BE49-F238E27FC236}">
                <a16:creationId xmlns:a16="http://schemas.microsoft.com/office/drawing/2014/main" id="{EAEFE046-C291-2F70-00BD-05105780D91A}"/>
              </a:ext>
            </a:extLst>
          </p:cNvPr>
          <p:cNvSpPr>
            <a:spLocks noGrp="1"/>
          </p:cNvSpPr>
          <p:nvPr>
            <p:ph type="body" sz="half" idx="2"/>
          </p:nvPr>
        </p:nvSpPr>
        <p:spPr>
          <a:xfrm>
            <a:off x="839788" y="2057400"/>
            <a:ext cx="5434263" cy="3256984"/>
          </a:xfrm>
        </p:spPr>
        <p:txBody>
          <a:bodyPr>
            <a:normAutofit/>
          </a:bodyPr>
          <a:lstStyle>
            <a:lvl1pPr marL="0" indent="0">
              <a:buNone/>
              <a:defRPr sz="2000">
                <a:solidFill>
                  <a:srgbClr val="002C46"/>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Espace réservé du pied de page 4">
            <a:extLst>
              <a:ext uri="{FF2B5EF4-FFF2-40B4-BE49-F238E27FC236}">
                <a16:creationId xmlns:a16="http://schemas.microsoft.com/office/drawing/2014/main" id="{8AC1A2A5-D9B8-3DED-534E-8A971C988F0F}"/>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7" name="Espace réservé du numéro de diapositive 3">
            <a:extLst>
              <a:ext uri="{FF2B5EF4-FFF2-40B4-BE49-F238E27FC236}">
                <a16:creationId xmlns:a16="http://schemas.microsoft.com/office/drawing/2014/main" id="{C8BDC8BA-CDD0-7AFF-FA61-338A46329DB2}"/>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127967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ntenus-image-blanc-trait bas de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27F039-A4A1-1F97-24E7-1753ABCC959B}"/>
              </a:ext>
            </a:extLst>
          </p:cNvPr>
          <p:cNvSpPr/>
          <p:nvPr userDrawn="1"/>
        </p:nvSpPr>
        <p:spPr>
          <a:xfrm>
            <a:off x="0" y="6572816"/>
            <a:ext cx="12192000" cy="285183"/>
          </a:xfrm>
          <a:prstGeom prst="rect">
            <a:avLst/>
          </a:prstGeom>
          <a:solidFill>
            <a:srgbClr val="002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solidFill>
                <a:srgbClr val="002C46"/>
              </a:solidFill>
            </a:endParaRPr>
          </a:p>
        </p:txBody>
      </p:sp>
      <p:sp>
        <p:nvSpPr>
          <p:cNvPr id="2" name="Titre 1">
            <a:extLst>
              <a:ext uri="{FF2B5EF4-FFF2-40B4-BE49-F238E27FC236}">
                <a16:creationId xmlns:a16="http://schemas.microsoft.com/office/drawing/2014/main" id="{0BC5A395-78F6-F153-D478-1AD5A844C8FA}"/>
              </a:ext>
            </a:extLst>
          </p:cNvPr>
          <p:cNvSpPr>
            <a:spLocks noGrp="1"/>
          </p:cNvSpPr>
          <p:nvPr>
            <p:ph type="title"/>
          </p:nvPr>
        </p:nvSpPr>
        <p:spPr>
          <a:xfrm>
            <a:off x="839788" y="987425"/>
            <a:ext cx="5434263" cy="1002480"/>
          </a:xfrm>
        </p:spPr>
        <p:txBody>
          <a:bodyPr anchor="b">
            <a:noAutofit/>
          </a:bodyPr>
          <a:lstStyle>
            <a:lvl1pPr>
              <a:defRPr sz="4000" b="1">
                <a:solidFill>
                  <a:srgbClr val="002C46"/>
                </a:solidFill>
                <a:latin typeface="Century Gothic" panose="020B0502020202020204" pitchFamily="34" charset="0"/>
              </a:defRPr>
            </a:lvl1pPr>
          </a:lstStyle>
          <a:p>
            <a:r>
              <a:rPr lang="fr-FR"/>
              <a:t>Modifiez le style du titre</a:t>
            </a:r>
            <a:endParaRPr lang="fr-CH" dirty="0"/>
          </a:p>
        </p:txBody>
      </p:sp>
      <p:sp>
        <p:nvSpPr>
          <p:cNvPr id="4" name="Espace réservé du texte 3">
            <a:extLst>
              <a:ext uri="{FF2B5EF4-FFF2-40B4-BE49-F238E27FC236}">
                <a16:creationId xmlns:a16="http://schemas.microsoft.com/office/drawing/2014/main" id="{EAEFE046-C291-2F70-00BD-05105780D91A}"/>
              </a:ext>
            </a:extLst>
          </p:cNvPr>
          <p:cNvSpPr>
            <a:spLocks noGrp="1"/>
          </p:cNvSpPr>
          <p:nvPr>
            <p:ph type="body" sz="half" idx="2"/>
          </p:nvPr>
        </p:nvSpPr>
        <p:spPr>
          <a:xfrm>
            <a:off x="839788" y="2057400"/>
            <a:ext cx="5434263" cy="3256984"/>
          </a:xfrm>
        </p:spPr>
        <p:txBody>
          <a:bodyPr>
            <a:normAutofit/>
          </a:bodyPr>
          <a:lstStyle>
            <a:lvl1pPr marL="0" indent="0">
              <a:buNone/>
              <a:defRPr sz="2000">
                <a:solidFill>
                  <a:srgbClr val="002C46"/>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pour une image  2">
            <a:extLst>
              <a:ext uri="{FF2B5EF4-FFF2-40B4-BE49-F238E27FC236}">
                <a16:creationId xmlns:a16="http://schemas.microsoft.com/office/drawing/2014/main" id="{1A4F0580-55BC-2F0C-78EB-662252B01BFE}"/>
              </a:ext>
            </a:extLst>
          </p:cNvPr>
          <p:cNvSpPr>
            <a:spLocks noGrp="1"/>
          </p:cNvSpPr>
          <p:nvPr>
            <p:ph type="pic" idx="1"/>
          </p:nvPr>
        </p:nvSpPr>
        <p:spPr>
          <a:xfrm>
            <a:off x="7025488" y="454937"/>
            <a:ext cx="4592449" cy="5752754"/>
          </a:xfrm>
        </p:spPr>
        <p:txBody>
          <a:bodyPr/>
          <a:lstStyle>
            <a:lvl1pPr marL="0" indent="0">
              <a:buNone/>
              <a:defRPr sz="3200">
                <a:solidFill>
                  <a:srgbClr val="002C4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H" dirty="0"/>
          </a:p>
        </p:txBody>
      </p:sp>
      <p:sp>
        <p:nvSpPr>
          <p:cNvPr id="3" name="Espace réservé du pied de page 4">
            <a:extLst>
              <a:ext uri="{FF2B5EF4-FFF2-40B4-BE49-F238E27FC236}">
                <a16:creationId xmlns:a16="http://schemas.microsoft.com/office/drawing/2014/main" id="{E4C659DD-ADAA-AED0-D8F2-E556D4B6649A}"/>
              </a:ext>
            </a:extLst>
          </p:cNvPr>
          <p:cNvSpPr>
            <a:spLocks noGrp="1"/>
          </p:cNvSpPr>
          <p:nvPr>
            <p:ph type="ftr" sz="quarter" idx="3"/>
          </p:nvPr>
        </p:nvSpPr>
        <p:spPr>
          <a:xfrm>
            <a:off x="1188131" y="6207691"/>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8" name="Espace réservé du numéro de diapositive 3">
            <a:extLst>
              <a:ext uri="{FF2B5EF4-FFF2-40B4-BE49-F238E27FC236}">
                <a16:creationId xmlns:a16="http://schemas.microsoft.com/office/drawing/2014/main" id="{48E321EB-CFC8-CBE9-565D-EE18B23BDB8D}"/>
              </a:ext>
            </a:extLst>
          </p:cNvPr>
          <p:cNvSpPr>
            <a:spLocks noGrp="1"/>
          </p:cNvSpPr>
          <p:nvPr>
            <p:ph type="sldNum" sz="quarter" idx="4"/>
          </p:nvPr>
        </p:nvSpPr>
        <p:spPr>
          <a:xfrm>
            <a:off x="839788" y="6200887"/>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51812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contenu-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31272-79D0-A94F-62CC-A50756E70384}"/>
              </a:ext>
            </a:extLst>
          </p:cNvPr>
          <p:cNvSpPr>
            <a:spLocks noGrp="1"/>
          </p:cNvSpPr>
          <p:nvPr>
            <p:ph type="title"/>
          </p:nvPr>
        </p:nvSpPr>
        <p:spPr/>
        <p:txBody>
          <a:bodyPr>
            <a:normAutofit/>
          </a:bodyPr>
          <a:lstStyle>
            <a:lvl1pPr>
              <a:defRPr sz="4000" b="1">
                <a:solidFill>
                  <a:srgbClr val="002C46"/>
                </a:solidFill>
                <a:latin typeface="Century Gothic" panose="020B0502020202020204" pitchFamily="34" charset="0"/>
              </a:defRPr>
            </a:lvl1pPr>
          </a:lstStyle>
          <a:p>
            <a:r>
              <a:rPr lang="fr-FR"/>
              <a:t>Modifiez le style du titre</a:t>
            </a:r>
            <a:endParaRPr lang="fr-CH" dirty="0"/>
          </a:p>
        </p:txBody>
      </p:sp>
      <p:sp>
        <p:nvSpPr>
          <p:cNvPr id="3" name="Espace réservé du contenu 2">
            <a:extLst>
              <a:ext uri="{FF2B5EF4-FFF2-40B4-BE49-F238E27FC236}">
                <a16:creationId xmlns:a16="http://schemas.microsoft.com/office/drawing/2014/main" id="{250C38E9-DB2C-8B2C-868A-4B2E0F0B77A2}"/>
              </a:ext>
            </a:extLst>
          </p:cNvPr>
          <p:cNvSpPr>
            <a:spLocks noGrp="1"/>
          </p:cNvSpPr>
          <p:nvPr>
            <p:ph idx="1"/>
          </p:nvPr>
        </p:nvSpPr>
        <p:spPr/>
        <p:txBody>
          <a:bodyPr/>
          <a:lstStyle>
            <a:lvl1pPr>
              <a:defRPr>
                <a:solidFill>
                  <a:srgbClr val="002C46"/>
                </a:solidFill>
                <a:latin typeface="Century Gothic" panose="020B0502020202020204" pitchFamily="34" charset="0"/>
              </a:defRPr>
            </a:lvl1pPr>
            <a:lvl2pPr>
              <a:defRPr>
                <a:solidFill>
                  <a:srgbClr val="002C46"/>
                </a:solidFill>
                <a:latin typeface="Century Gothic" panose="020B0502020202020204" pitchFamily="34" charset="0"/>
              </a:defRPr>
            </a:lvl2pPr>
            <a:lvl3pPr>
              <a:defRPr>
                <a:solidFill>
                  <a:srgbClr val="002C46"/>
                </a:solidFill>
                <a:latin typeface="Century Gothic" panose="020B0502020202020204" pitchFamily="34" charset="0"/>
              </a:defRPr>
            </a:lvl3pPr>
            <a:lvl4pPr>
              <a:defRPr>
                <a:solidFill>
                  <a:srgbClr val="002C46"/>
                </a:solidFill>
                <a:latin typeface="Century Gothic" panose="020B0502020202020204" pitchFamily="34" charset="0"/>
              </a:defRPr>
            </a:lvl4pPr>
            <a:lvl5pPr>
              <a:defRPr>
                <a:solidFill>
                  <a:srgbClr val="002C46"/>
                </a:solidFill>
                <a:latin typeface="Century Gothic" panose="020B0502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pied de page 4">
            <a:extLst>
              <a:ext uri="{FF2B5EF4-FFF2-40B4-BE49-F238E27FC236}">
                <a16:creationId xmlns:a16="http://schemas.microsoft.com/office/drawing/2014/main" id="{FA6F486F-F326-EF0E-C36A-599F5AF9793E}"/>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5" name="Espace réservé du numéro de diapositive 3">
            <a:extLst>
              <a:ext uri="{FF2B5EF4-FFF2-40B4-BE49-F238E27FC236}">
                <a16:creationId xmlns:a16="http://schemas.microsoft.com/office/drawing/2014/main" id="{3CD62228-2846-B28B-6C05-47C5567A64AC}"/>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128228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contenus-3colonnes-equipe">
    <p:spTree>
      <p:nvGrpSpPr>
        <p:cNvPr id="1" name=""/>
        <p:cNvGrpSpPr/>
        <p:nvPr/>
      </p:nvGrpSpPr>
      <p:grpSpPr>
        <a:xfrm>
          <a:off x="0" y="0"/>
          <a:ext cx="0" cy="0"/>
          <a:chOff x="0" y="0"/>
          <a:chExt cx="0" cy="0"/>
        </a:xfrm>
      </p:grpSpPr>
      <p:sp>
        <p:nvSpPr>
          <p:cNvPr id="6" name="Espace réservé du texte 23">
            <a:extLst>
              <a:ext uri="{FF2B5EF4-FFF2-40B4-BE49-F238E27FC236}">
                <a16:creationId xmlns:a16="http://schemas.microsoft.com/office/drawing/2014/main" id="{C6B7C5F4-45DF-EF88-9701-BFD0C0EA0F0A}"/>
              </a:ext>
            </a:extLst>
          </p:cNvPr>
          <p:cNvSpPr>
            <a:spLocks noGrp="1"/>
          </p:cNvSpPr>
          <p:nvPr>
            <p:ph type="body" sz="quarter" idx="16"/>
          </p:nvPr>
        </p:nvSpPr>
        <p:spPr>
          <a:xfrm>
            <a:off x="968327" y="523060"/>
            <a:ext cx="9786274" cy="1356176"/>
          </a:xfrm>
          <a:prstGeom prst="rect">
            <a:avLst/>
          </a:prstGeom>
        </p:spPr>
        <p:txBody>
          <a:bodyPr>
            <a:normAutofit/>
          </a:bodyPr>
          <a:lstStyle>
            <a:lvl1pPr marL="0" indent="0">
              <a:lnSpc>
                <a:spcPts val="3000"/>
              </a:lnSpc>
              <a:spcBef>
                <a:spcPts val="0"/>
              </a:spcBef>
              <a:buNone/>
              <a:defRPr sz="4000" b="1" i="0" baseline="0">
                <a:solidFill>
                  <a:srgbClr val="002C46"/>
                </a:solidFill>
                <a:latin typeface="Century Gothic" panose="020B0502020202020204" pitchFamily="34" charset="0"/>
              </a:defRPr>
            </a:lvl1pPr>
          </a:lstStyle>
          <a:p>
            <a:pPr lvl="0"/>
            <a:r>
              <a:rPr lang="fr-FR"/>
              <a:t>Cliquez pour modifier les styles du texte du masque</a:t>
            </a:r>
          </a:p>
        </p:txBody>
      </p:sp>
      <p:sp>
        <p:nvSpPr>
          <p:cNvPr id="7" name="Espace réservé pour une image  2">
            <a:extLst>
              <a:ext uri="{FF2B5EF4-FFF2-40B4-BE49-F238E27FC236}">
                <a16:creationId xmlns:a16="http://schemas.microsoft.com/office/drawing/2014/main" id="{31F29346-4206-C2F7-7FC6-B93FF00BC868}"/>
              </a:ext>
            </a:extLst>
          </p:cNvPr>
          <p:cNvSpPr>
            <a:spLocks noGrp="1"/>
          </p:cNvSpPr>
          <p:nvPr>
            <p:ph type="pic" idx="13"/>
          </p:nvPr>
        </p:nvSpPr>
        <p:spPr>
          <a:xfrm>
            <a:off x="968328" y="1887886"/>
            <a:ext cx="2393950" cy="2685638"/>
          </a:xfrm>
          <a:prstGeom prst="rect">
            <a:avLst/>
          </a:prstGeom>
        </p:spPr>
        <p:txBody>
          <a:bodyPr/>
          <a:lstStyle>
            <a:lvl1pPr marL="0" indent="0">
              <a:buNone/>
              <a:defRPr>
                <a:solidFill>
                  <a:srgbClr val="002C46"/>
                </a:solidFill>
              </a:defRPr>
            </a:lvl1pPr>
          </a:lstStyle>
          <a:p>
            <a:r>
              <a:rPr lang="fr-FR"/>
              <a:t>Cliquez sur l'icône pour ajouter une image</a:t>
            </a:r>
            <a:endParaRPr lang="fr-FR" dirty="0"/>
          </a:p>
        </p:txBody>
      </p:sp>
      <p:sp>
        <p:nvSpPr>
          <p:cNvPr id="9" name="Espace réservé du texte 10">
            <a:extLst>
              <a:ext uri="{FF2B5EF4-FFF2-40B4-BE49-F238E27FC236}">
                <a16:creationId xmlns:a16="http://schemas.microsoft.com/office/drawing/2014/main" id="{0C1729D1-D94A-646C-F4BA-2357A4092C5D}"/>
              </a:ext>
            </a:extLst>
          </p:cNvPr>
          <p:cNvSpPr>
            <a:spLocks noGrp="1"/>
          </p:cNvSpPr>
          <p:nvPr>
            <p:ph type="body" sz="quarter" idx="15"/>
          </p:nvPr>
        </p:nvSpPr>
        <p:spPr>
          <a:xfrm>
            <a:off x="974820" y="4687725"/>
            <a:ext cx="2393950" cy="575643"/>
          </a:xfrm>
          <a:prstGeom prst="rect">
            <a:avLst/>
          </a:prstGeom>
        </p:spPr>
        <p:txBody>
          <a:bodyPr/>
          <a:lstStyle>
            <a:lvl1pPr marL="0" indent="0">
              <a:lnSpc>
                <a:spcPts val="1800"/>
              </a:lnSpc>
              <a:spcBef>
                <a:spcPts val="0"/>
              </a:spcBef>
              <a:buNone/>
              <a:defRPr sz="1375" baseline="0">
                <a:solidFill>
                  <a:srgbClr val="002C46"/>
                </a:solidFill>
                <a:latin typeface="Century Gothic" panose="020B0502020202020204" pitchFamily="34" charset="0"/>
              </a:defRPr>
            </a:lvl1pPr>
          </a:lstStyle>
          <a:p>
            <a:pPr lvl="0"/>
            <a:r>
              <a:rPr lang="fr-FR"/>
              <a:t>Cliquez pour modifier les styles du texte du masque</a:t>
            </a:r>
          </a:p>
        </p:txBody>
      </p:sp>
      <p:sp>
        <p:nvSpPr>
          <p:cNvPr id="10" name="Espace réservé pour une image  2">
            <a:extLst>
              <a:ext uri="{FF2B5EF4-FFF2-40B4-BE49-F238E27FC236}">
                <a16:creationId xmlns:a16="http://schemas.microsoft.com/office/drawing/2014/main" id="{DAD4E5DC-E4E6-3DBE-7B64-D5EE016DE070}"/>
              </a:ext>
            </a:extLst>
          </p:cNvPr>
          <p:cNvSpPr>
            <a:spLocks noGrp="1"/>
          </p:cNvSpPr>
          <p:nvPr>
            <p:ph type="pic" idx="17"/>
          </p:nvPr>
        </p:nvSpPr>
        <p:spPr>
          <a:xfrm>
            <a:off x="4644420" y="1886382"/>
            <a:ext cx="2393950" cy="2685638"/>
          </a:xfrm>
          <a:prstGeom prst="rect">
            <a:avLst/>
          </a:prstGeom>
        </p:spPr>
        <p:txBody>
          <a:bodyPr/>
          <a:lstStyle>
            <a:lvl1pPr marL="0" indent="0">
              <a:buNone/>
              <a:defRPr>
                <a:solidFill>
                  <a:srgbClr val="002C46"/>
                </a:solidFill>
              </a:defRPr>
            </a:lvl1pPr>
          </a:lstStyle>
          <a:p>
            <a:r>
              <a:rPr lang="fr-FR"/>
              <a:t>Cliquez sur l'icône pour ajouter une image</a:t>
            </a:r>
            <a:endParaRPr lang="fr-FR" dirty="0"/>
          </a:p>
        </p:txBody>
      </p:sp>
      <p:sp>
        <p:nvSpPr>
          <p:cNvPr id="11" name="Espace réservé pour une image  2">
            <a:extLst>
              <a:ext uri="{FF2B5EF4-FFF2-40B4-BE49-F238E27FC236}">
                <a16:creationId xmlns:a16="http://schemas.microsoft.com/office/drawing/2014/main" id="{63D4B954-1DB7-7042-3E6B-04465C6DB042}"/>
              </a:ext>
            </a:extLst>
          </p:cNvPr>
          <p:cNvSpPr>
            <a:spLocks noGrp="1"/>
          </p:cNvSpPr>
          <p:nvPr>
            <p:ph type="pic" idx="18"/>
          </p:nvPr>
        </p:nvSpPr>
        <p:spPr>
          <a:xfrm>
            <a:off x="8335026" y="1886382"/>
            <a:ext cx="2393950" cy="2685638"/>
          </a:xfrm>
          <a:prstGeom prst="rect">
            <a:avLst/>
          </a:prstGeom>
        </p:spPr>
        <p:txBody>
          <a:bodyPr/>
          <a:lstStyle>
            <a:lvl1pPr marL="0" indent="0">
              <a:buNone/>
              <a:defRPr>
                <a:solidFill>
                  <a:srgbClr val="002C46"/>
                </a:solidFill>
              </a:defRPr>
            </a:lvl1pPr>
          </a:lstStyle>
          <a:p>
            <a:r>
              <a:rPr lang="fr-FR"/>
              <a:t>Cliquez sur l'icône pour ajouter une image</a:t>
            </a:r>
            <a:endParaRPr lang="fr-FR" dirty="0"/>
          </a:p>
        </p:txBody>
      </p:sp>
      <p:sp>
        <p:nvSpPr>
          <p:cNvPr id="12" name="Espace réservé du texte 10">
            <a:extLst>
              <a:ext uri="{FF2B5EF4-FFF2-40B4-BE49-F238E27FC236}">
                <a16:creationId xmlns:a16="http://schemas.microsoft.com/office/drawing/2014/main" id="{048CFDD7-EA07-8A16-185A-64E2427D6552}"/>
              </a:ext>
            </a:extLst>
          </p:cNvPr>
          <p:cNvSpPr>
            <a:spLocks noGrp="1"/>
          </p:cNvSpPr>
          <p:nvPr>
            <p:ph type="body" sz="quarter" idx="19"/>
          </p:nvPr>
        </p:nvSpPr>
        <p:spPr>
          <a:xfrm>
            <a:off x="4636180" y="4687725"/>
            <a:ext cx="2393950" cy="575643"/>
          </a:xfrm>
          <a:prstGeom prst="rect">
            <a:avLst/>
          </a:prstGeom>
        </p:spPr>
        <p:txBody>
          <a:bodyPr/>
          <a:lstStyle>
            <a:lvl1pPr marL="0" indent="0">
              <a:lnSpc>
                <a:spcPts val="1800"/>
              </a:lnSpc>
              <a:spcBef>
                <a:spcPts val="0"/>
              </a:spcBef>
              <a:buNone/>
              <a:defRPr sz="1375" baseline="0">
                <a:solidFill>
                  <a:srgbClr val="002C46"/>
                </a:solidFill>
                <a:latin typeface="Century Gothic" panose="020B0502020202020204" pitchFamily="34" charset="0"/>
              </a:defRPr>
            </a:lvl1pPr>
          </a:lstStyle>
          <a:p>
            <a:pPr lvl="0"/>
            <a:r>
              <a:rPr lang="fr-FR"/>
              <a:t>Cliquez pour modifier les styles du texte du masque</a:t>
            </a:r>
          </a:p>
        </p:txBody>
      </p:sp>
      <p:sp>
        <p:nvSpPr>
          <p:cNvPr id="13" name="Espace réservé du texte 10">
            <a:extLst>
              <a:ext uri="{FF2B5EF4-FFF2-40B4-BE49-F238E27FC236}">
                <a16:creationId xmlns:a16="http://schemas.microsoft.com/office/drawing/2014/main" id="{44C54C2D-53C2-F601-49E4-33CB38B25B22}"/>
              </a:ext>
            </a:extLst>
          </p:cNvPr>
          <p:cNvSpPr>
            <a:spLocks noGrp="1"/>
          </p:cNvSpPr>
          <p:nvPr>
            <p:ph type="body" sz="quarter" idx="20"/>
          </p:nvPr>
        </p:nvSpPr>
        <p:spPr>
          <a:xfrm>
            <a:off x="8360651" y="4687725"/>
            <a:ext cx="2393950" cy="575643"/>
          </a:xfrm>
          <a:prstGeom prst="rect">
            <a:avLst/>
          </a:prstGeom>
        </p:spPr>
        <p:txBody>
          <a:bodyPr/>
          <a:lstStyle>
            <a:lvl1pPr marL="0" indent="0">
              <a:lnSpc>
                <a:spcPts val="1800"/>
              </a:lnSpc>
              <a:spcBef>
                <a:spcPts val="0"/>
              </a:spcBef>
              <a:buNone/>
              <a:defRPr sz="1375" baseline="0">
                <a:solidFill>
                  <a:srgbClr val="002C46"/>
                </a:solidFill>
                <a:latin typeface="Century Gothic" panose="020B0502020202020204" pitchFamily="34" charset="0"/>
              </a:defRPr>
            </a:lvl1pPr>
          </a:lstStyle>
          <a:p>
            <a:pPr lvl="0"/>
            <a:r>
              <a:rPr lang="fr-FR"/>
              <a:t>Cliquez pour modifier les styles du texte du masque</a:t>
            </a:r>
          </a:p>
        </p:txBody>
      </p:sp>
      <p:sp>
        <p:nvSpPr>
          <p:cNvPr id="14" name="Espace réservé du texte 10">
            <a:extLst>
              <a:ext uri="{FF2B5EF4-FFF2-40B4-BE49-F238E27FC236}">
                <a16:creationId xmlns:a16="http://schemas.microsoft.com/office/drawing/2014/main" id="{DF1AFE96-7C4D-AFB0-F6D2-AADC9F5170BA}"/>
              </a:ext>
            </a:extLst>
          </p:cNvPr>
          <p:cNvSpPr>
            <a:spLocks noGrp="1"/>
          </p:cNvSpPr>
          <p:nvPr>
            <p:ph type="body" sz="quarter" idx="21"/>
          </p:nvPr>
        </p:nvSpPr>
        <p:spPr>
          <a:xfrm>
            <a:off x="974820" y="5277661"/>
            <a:ext cx="2393950" cy="575643"/>
          </a:xfrm>
          <a:prstGeom prst="rect">
            <a:avLst/>
          </a:prstGeom>
        </p:spPr>
        <p:txBody>
          <a:bodyPr/>
          <a:lstStyle>
            <a:lvl1pPr marL="0" indent="0">
              <a:lnSpc>
                <a:spcPts val="1300"/>
              </a:lnSpc>
              <a:spcBef>
                <a:spcPts val="0"/>
              </a:spcBef>
              <a:buNone/>
              <a:defRPr sz="1100" baseline="0">
                <a:solidFill>
                  <a:srgbClr val="002C46"/>
                </a:solidFill>
                <a:latin typeface="Century Gothic" panose="020B0502020202020204" pitchFamily="34" charset="0"/>
              </a:defRPr>
            </a:lvl1pPr>
          </a:lstStyle>
          <a:p>
            <a:pPr lvl="0"/>
            <a:r>
              <a:rPr lang="fr-FR"/>
              <a:t>Cliquez pour modifier les styles du texte du masque</a:t>
            </a:r>
          </a:p>
        </p:txBody>
      </p:sp>
      <p:sp>
        <p:nvSpPr>
          <p:cNvPr id="15" name="Espace réservé du texte 10">
            <a:extLst>
              <a:ext uri="{FF2B5EF4-FFF2-40B4-BE49-F238E27FC236}">
                <a16:creationId xmlns:a16="http://schemas.microsoft.com/office/drawing/2014/main" id="{CF418BCF-6561-403C-8085-41610CE6944D}"/>
              </a:ext>
            </a:extLst>
          </p:cNvPr>
          <p:cNvSpPr>
            <a:spLocks noGrp="1"/>
          </p:cNvSpPr>
          <p:nvPr>
            <p:ph type="body" sz="quarter" idx="22"/>
          </p:nvPr>
        </p:nvSpPr>
        <p:spPr>
          <a:xfrm>
            <a:off x="4636180" y="5277661"/>
            <a:ext cx="2393950" cy="575643"/>
          </a:xfrm>
          <a:prstGeom prst="rect">
            <a:avLst/>
          </a:prstGeom>
        </p:spPr>
        <p:txBody>
          <a:bodyPr/>
          <a:lstStyle>
            <a:lvl1pPr marL="0" indent="0">
              <a:lnSpc>
                <a:spcPts val="1300"/>
              </a:lnSpc>
              <a:spcBef>
                <a:spcPts val="0"/>
              </a:spcBef>
              <a:buNone/>
              <a:defRPr sz="1100" baseline="0">
                <a:solidFill>
                  <a:srgbClr val="002C46"/>
                </a:solidFill>
                <a:latin typeface="Century Gothic" panose="020B0502020202020204" pitchFamily="34" charset="0"/>
              </a:defRPr>
            </a:lvl1pPr>
          </a:lstStyle>
          <a:p>
            <a:pPr lvl="0"/>
            <a:r>
              <a:rPr lang="fr-FR"/>
              <a:t>Cliquez pour modifier les styles du texte du masque</a:t>
            </a:r>
          </a:p>
        </p:txBody>
      </p:sp>
      <p:sp>
        <p:nvSpPr>
          <p:cNvPr id="16" name="Espace réservé du texte 10">
            <a:extLst>
              <a:ext uri="{FF2B5EF4-FFF2-40B4-BE49-F238E27FC236}">
                <a16:creationId xmlns:a16="http://schemas.microsoft.com/office/drawing/2014/main" id="{57614F81-0A4D-9D72-80D5-8F67EAF1821B}"/>
              </a:ext>
            </a:extLst>
          </p:cNvPr>
          <p:cNvSpPr>
            <a:spLocks noGrp="1"/>
          </p:cNvSpPr>
          <p:nvPr>
            <p:ph type="body" sz="quarter" idx="23"/>
          </p:nvPr>
        </p:nvSpPr>
        <p:spPr>
          <a:xfrm>
            <a:off x="8350819" y="5277661"/>
            <a:ext cx="2393950" cy="575643"/>
          </a:xfrm>
          <a:prstGeom prst="rect">
            <a:avLst/>
          </a:prstGeom>
        </p:spPr>
        <p:txBody>
          <a:bodyPr/>
          <a:lstStyle>
            <a:lvl1pPr marL="0" indent="0">
              <a:lnSpc>
                <a:spcPts val="1300"/>
              </a:lnSpc>
              <a:spcBef>
                <a:spcPts val="0"/>
              </a:spcBef>
              <a:buNone/>
              <a:defRPr sz="1100" baseline="0">
                <a:solidFill>
                  <a:srgbClr val="002C46"/>
                </a:solidFill>
                <a:latin typeface="Century Gothic" panose="020B0502020202020204" pitchFamily="34" charset="0"/>
              </a:defRPr>
            </a:lvl1pPr>
          </a:lstStyle>
          <a:p>
            <a:pPr lvl="0"/>
            <a:r>
              <a:rPr lang="fr-FR"/>
              <a:t>Cliquez pour modifier les styles du texte du masque</a:t>
            </a:r>
          </a:p>
        </p:txBody>
      </p:sp>
      <p:sp>
        <p:nvSpPr>
          <p:cNvPr id="2" name="Espace réservé du pied de page 4">
            <a:extLst>
              <a:ext uri="{FF2B5EF4-FFF2-40B4-BE49-F238E27FC236}">
                <a16:creationId xmlns:a16="http://schemas.microsoft.com/office/drawing/2014/main" id="{BD56FC2B-0315-B9FE-26A5-31817516FAB5}"/>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3" name="Espace réservé du numéro de diapositive 3">
            <a:extLst>
              <a:ext uri="{FF2B5EF4-FFF2-40B4-BE49-F238E27FC236}">
                <a16:creationId xmlns:a16="http://schemas.microsoft.com/office/drawing/2014/main" id="{3966F0DF-26F5-E344-5210-6F8D88D1F7E9}"/>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2673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intercalaire-fond ble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27F039-A4A1-1F97-24E7-1753ABCC959B}"/>
              </a:ext>
            </a:extLst>
          </p:cNvPr>
          <p:cNvSpPr/>
          <p:nvPr userDrawn="1"/>
        </p:nvSpPr>
        <p:spPr>
          <a:xfrm>
            <a:off x="0" y="0"/>
            <a:ext cx="12192000" cy="6858000"/>
          </a:xfrm>
          <a:prstGeom prst="rect">
            <a:avLst/>
          </a:prstGeom>
          <a:solidFill>
            <a:srgbClr val="002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0BC5A395-78F6-F153-D478-1AD5A844C8FA}"/>
              </a:ext>
            </a:extLst>
          </p:cNvPr>
          <p:cNvSpPr>
            <a:spLocks noGrp="1"/>
          </p:cNvSpPr>
          <p:nvPr>
            <p:ph type="title"/>
          </p:nvPr>
        </p:nvSpPr>
        <p:spPr>
          <a:xfrm>
            <a:off x="800398" y="2670254"/>
            <a:ext cx="7266239" cy="1517491"/>
          </a:xfrm>
        </p:spPr>
        <p:txBody>
          <a:bodyPr anchor="t">
            <a:noAutofit/>
          </a:bodyPr>
          <a:lstStyle>
            <a:lvl1pPr algn="l">
              <a:defRPr sz="4000" b="1">
                <a:solidFill>
                  <a:srgbClr val="FF3127"/>
                </a:solidFill>
                <a:latin typeface="Century Gothic" panose="020B0502020202020204" pitchFamily="34" charset="0"/>
              </a:defRPr>
            </a:lvl1pPr>
          </a:lstStyle>
          <a:p>
            <a:r>
              <a:rPr lang="fr-FR"/>
              <a:t>Modifiez le style du titre</a:t>
            </a:r>
            <a:endParaRPr lang="fr-CH" dirty="0"/>
          </a:p>
        </p:txBody>
      </p:sp>
    </p:spTree>
    <p:extLst>
      <p:ext uri="{BB962C8B-B14F-4D97-AF65-F5344CB8AC3E}">
        <p14:creationId xmlns:p14="http://schemas.microsoft.com/office/powerpoint/2010/main" val="124417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E89C811-4E74-89C3-B14E-680BD43F2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fr-CH" dirty="0"/>
          </a:p>
        </p:txBody>
      </p:sp>
      <p:sp>
        <p:nvSpPr>
          <p:cNvPr id="3" name="Espace réservé du texte 2">
            <a:extLst>
              <a:ext uri="{FF2B5EF4-FFF2-40B4-BE49-F238E27FC236}">
                <a16:creationId xmlns:a16="http://schemas.microsoft.com/office/drawing/2014/main" id="{5D8C9D51-D141-36B7-87B6-9C621A71A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5" name="Espace réservé du pied de page 4">
            <a:extLst>
              <a:ext uri="{FF2B5EF4-FFF2-40B4-BE49-F238E27FC236}">
                <a16:creationId xmlns:a16="http://schemas.microsoft.com/office/drawing/2014/main" id="{C1F378BA-D90F-182C-C5DA-160BA58D8DBA}"/>
              </a:ext>
            </a:extLst>
          </p:cNvPr>
          <p:cNvSpPr>
            <a:spLocks noGrp="1"/>
          </p:cNvSpPr>
          <p:nvPr>
            <p:ph type="ftr" sz="quarter" idx="3"/>
          </p:nvPr>
        </p:nvSpPr>
        <p:spPr>
          <a:xfrm>
            <a:off x="1186543" y="6311900"/>
            <a:ext cx="4114800" cy="365125"/>
          </a:xfrm>
          <a:prstGeom prst="rect">
            <a:avLst/>
          </a:prstGeom>
        </p:spPr>
        <p:txBody>
          <a:bodyPr vert="horz" lIns="91440" tIns="45720" rIns="91440" bIns="45720" rtlCol="0" anchor="ctr"/>
          <a:lstStyle>
            <a:lvl1pPr algn="l">
              <a:defRPr sz="1200">
                <a:solidFill>
                  <a:schemeClr val="tx1">
                    <a:tint val="82000"/>
                  </a:schemeClr>
                </a:solidFill>
                <a:latin typeface="Century Gothic" panose="020B0502020202020204" pitchFamily="34" charset="0"/>
              </a:defRPr>
            </a:lvl1pPr>
          </a:lstStyle>
          <a:p>
            <a:r>
              <a:rPr lang="fr-CH"/>
              <a:t>¦ HEG-Genève  -  Formation Paralegal</a:t>
            </a:r>
            <a:endParaRPr lang="fr-CH" dirty="0"/>
          </a:p>
        </p:txBody>
      </p:sp>
      <p:sp>
        <p:nvSpPr>
          <p:cNvPr id="4" name="Espace réservé du numéro de diapositive 3">
            <a:extLst>
              <a:ext uri="{FF2B5EF4-FFF2-40B4-BE49-F238E27FC236}">
                <a16:creationId xmlns:a16="http://schemas.microsoft.com/office/drawing/2014/main" id="{A54649CA-6AA6-B183-1281-9C816DF8D371}"/>
              </a:ext>
            </a:extLst>
          </p:cNvPr>
          <p:cNvSpPr>
            <a:spLocks noGrp="1"/>
          </p:cNvSpPr>
          <p:nvPr>
            <p:ph type="sldNum" sz="quarter" idx="4"/>
          </p:nvPr>
        </p:nvSpPr>
        <p:spPr>
          <a:xfrm>
            <a:off x="838200" y="6305096"/>
            <a:ext cx="489857" cy="371929"/>
          </a:xfrm>
          <a:prstGeom prst="rect">
            <a:avLst/>
          </a:prstGeom>
        </p:spPr>
        <p:txBody>
          <a:bodyPr vert="horz" lIns="91440" tIns="45720" rIns="91440" bIns="45720" rtlCol="0" anchor="ctr"/>
          <a:lstStyle>
            <a:lvl1pPr algn="l">
              <a:defRPr sz="1200">
                <a:solidFill>
                  <a:schemeClr val="tx1">
                    <a:tint val="82000"/>
                  </a:schemeClr>
                </a:solidFill>
              </a:defRPr>
            </a:lvl1pPr>
          </a:lstStyle>
          <a:p>
            <a:fld id="{9ED9283F-AA37-48B9-8063-5A1AD129E7DA}" type="slidenum">
              <a:rPr lang="fr-CH" smtClean="0"/>
              <a:pPr/>
              <a:t>‹N°›</a:t>
            </a:fld>
            <a:endParaRPr lang="fr-CH"/>
          </a:p>
        </p:txBody>
      </p:sp>
    </p:spTree>
    <p:extLst>
      <p:ext uri="{BB962C8B-B14F-4D97-AF65-F5344CB8AC3E}">
        <p14:creationId xmlns:p14="http://schemas.microsoft.com/office/powerpoint/2010/main" val="1639396115"/>
      </p:ext>
    </p:extLst>
  </p:cSld>
  <p:clrMap bg1="lt1" tx1="dk1" bg2="lt2" tx2="dk2" accent1="accent1" accent2="accent2" accent3="accent3" accent4="accent4" accent5="accent5" accent6="accent6" hlink="hlink" folHlink="folHlink"/>
  <p:sldLayoutIdLst>
    <p:sldLayoutId id="2147483657" r:id="rId1"/>
    <p:sldLayoutId id="2147483660" r:id="rId2"/>
    <p:sldLayoutId id="2147483672" r:id="rId3"/>
    <p:sldLayoutId id="2147483671" r:id="rId4"/>
    <p:sldLayoutId id="2147483661" r:id="rId5"/>
    <p:sldLayoutId id="2147483663" r:id="rId6"/>
    <p:sldLayoutId id="2147483667" r:id="rId7"/>
    <p:sldLayoutId id="2147483664" r:id="rId8"/>
    <p:sldLayoutId id="2147483665" r:id="rId9"/>
    <p:sldLayoutId id="2147483666" r:id="rId10"/>
    <p:sldLayoutId id="2147483649" r:id="rId11"/>
    <p:sldLayoutId id="2147483662" r:id="rId12"/>
    <p:sldLayoutId id="2147483651" r:id="rId13"/>
    <p:sldLayoutId id="2147483670" r:id="rId14"/>
    <p:sldLayoutId id="2147483653" r:id="rId15"/>
    <p:sldLayoutId id="2147483654" r:id="rId16"/>
    <p:sldLayoutId id="2147483655" r:id="rId17"/>
    <p:sldLayoutId id="2147483656" r:id="rId18"/>
    <p:sldLayoutId id="2147483658" r:id="rId19"/>
    <p:sldLayoutId id="2147483659" r:id="rId20"/>
    <p:sldLayoutId id="2147483668" r:id="rId21"/>
  </p:sldLayoutIdLst>
  <p:hf hdr="0" dt="0"/>
  <p:txStyles>
    <p:titleStyle>
      <a:lvl1pPr algn="l" defTabSz="914400" rtl="0" eaLnBrk="1" latinLnBrk="0" hangingPunct="1">
        <a:lnSpc>
          <a:spcPct val="90000"/>
        </a:lnSpc>
        <a:spcBef>
          <a:spcPct val="0"/>
        </a:spcBef>
        <a:buNone/>
        <a:defRPr sz="4000" b="1" kern="1200">
          <a:solidFill>
            <a:srgbClr val="002C46"/>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2C4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C46"/>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C46"/>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C46"/>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2C46"/>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41.xml"/></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microsoft.com/office/2018/10/relationships/comments" Target="../comments/modernComment_10F_F312D2ED.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microsoft.com/office/2018/10/relationships/comments" Target="../comments/modernComment_110_AAF7F037.xml"/><Relationship Id="rId5" Type="http://schemas.openxmlformats.org/officeDocument/2006/relationships/slideLayout" Target="../slideLayouts/slideLayout3.xml"/><Relationship Id="rId4" Type="http://schemas.openxmlformats.org/officeDocument/2006/relationships/tags" Target="../tags/tag48.xml"/></Relationships>
</file>

<file path=ppt/slides/_rels/slide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Layout" Target="../slideLayouts/slideLayout3.xml"/><Relationship Id="rId4" Type="http://schemas.openxmlformats.org/officeDocument/2006/relationships/tags" Target="../tags/tag5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53.xml"/></Relationships>
</file>

<file path=ppt/slides/_rels/slide1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microsoft.com/office/2018/10/relationships/comments" Target="../comments/modernComment_111_B2235AF5.xml"/><Relationship Id="rId5" Type="http://schemas.openxmlformats.org/officeDocument/2006/relationships/slideLayout" Target="../slideLayouts/slideLayout3.xml"/><Relationship Id="rId4" Type="http://schemas.openxmlformats.org/officeDocument/2006/relationships/tags" Target="../tags/tag57.xml"/></Relationships>
</file>

<file path=ppt/slides/_rels/slide1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Layout" Target="../slideLayouts/slideLayout3.xml"/><Relationship Id="rId4" Type="http://schemas.openxmlformats.org/officeDocument/2006/relationships/tags" Target="../tags/tag61.xml"/></Relationships>
</file>

<file path=ppt/slides/_rels/slide17.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microsoft.com/office/2018/10/relationships/comments" Target="../comments/modernComment_113_9C52D320.xml"/><Relationship Id="rId5" Type="http://schemas.openxmlformats.org/officeDocument/2006/relationships/slideLayout" Target="../slideLayouts/slideLayout3.xml"/><Relationship Id="rId4" Type="http://schemas.openxmlformats.org/officeDocument/2006/relationships/tags" Target="../tags/tag6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8.png"/><Relationship Id="rId4" Type="http://schemas.openxmlformats.org/officeDocument/2006/relationships/tags" Target="../tags/tag10.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Layout" Target="../slideLayouts/slideLayout3.xml"/><Relationship Id="rId4"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slideLayout" Target="../slideLayouts/slideLayout3.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26.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9.png"/><Relationship Id="rId4" Type="http://schemas.openxmlformats.org/officeDocument/2006/relationships/tags" Target="../tags/tag30.xml"/><Relationship Id="rId9"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45DD605-9123-6C74-876C-48FFB6A60BF1}"/>
              </a:ext>
            </a:extLst>
          </p:cNvPr>
          <p:cNvSpPr>
            <a:spLocks noGrp="1"/>
          </p:cNvSpPr>
          <p:nvPr>
            <p:ph type="title"/>
            <p:custDataLst>
              <p:tags r:id="rId1"/>
            </p:custDataLst>
          </p:nvPr>
        </p:nvSpPr>
        <p:spPr>
          <a:xfrm>
            <a:off x="836361" y="1083351"/>
            <a:ext cx="5434263" cy="2345649"/>
          </a:xfrm>
        </p:spPr>
        <p:txBody>
          <a:bodyPr/>
          <a:lstStyle/>
          <a:p>
            <a:r>
              <a:rPr lang="fr-FR" dirty="0"/>
              <a:t>Cours de préparation au Brevet fédéral de </a:t>
            </a:r>
            <a:r>
              <a:rPr lang="fr-FR" dirty="0" err="1"/>
              <a:t>Paralegal</a:t>
            </a:r>
            <a:endParaRPr lang="fr-CH" dirty="0"/>
          </a:p>
        </p:txBody>
      </p:sp>
      <p:sp>
        <p:nvSpPr>
          <p:cNvPr id="4" name="Espace réservé du texte 3">
            <a:extLst>
              <a:ext uri="{FF2B5EF4-FFF2-40B4-BE49-F238E27FC236}">
                <a16:creationId xmlns:a16="http://schemas.microsoft.com/office/drawing/2014/main" id="{F57F4562-5C17-4F12-098C-17D0B2D15BE5}"/>
              </a:ext>
            </a:extLst>
          </p:cNvPr>
          <p:cNvSpPr>
            <a:spLocks noGrp="1"/>
          </p:cNvSpPr>
          <p:nvPr>
            <p:ph type="body" sz="half" idx="2"/>
            <p:custDataLst>
              <p:tags r:id="rId2"/>
            </p:custDataLst>
          </p:nvPr>
        </p:nvSpPr>
        <p:spPr>
          <a:xfrm>
            <a:off x="836361" y="3686935"/>
            <a:ext cx="5434263" cy="902534"/>
          </a:xfrm>
        </p:spPr>
        <p:txBody>
          <a:bodyPr/>
          <a:lstStyle/>
          <a:p>
            <a:r>
              <a:rPr lang="fr-CH" dirty="0"/>
              <a:t>Exécution (art. 335 à 352 CPC)</a:t>
            </a:r>
          </a:p>
        </p:txBody>
      </p:sp>
      <p:sp>
        <p:nvSpPr>
          <p:cNvPr id="8" name="Espace réservé du texte 7">
            <a:extLst>
              <a:ext uri="{FF2B5EF4-FFF2-40B4-BE49-F238E27FC236}">
                <a16:creationId xmlns:a16="http://schemas.microsoft.com/office/drawing/2014/main" id="{1B4090C3-91EE-39AB-3051-79AC3DE7B054}"/>
              </a:ext>
            </a:extLst>
          </p:cNvPr>
          <p:cNvSpPr>
            <a:spLocks noGrp="1"/>
          </p:cNvSpPr>
          <p:nvPr>
            <p:ph type="body" sz="quarter" idx="10"/>
            <p:custDataLst>
              <p:tags r:id="rId3"/>
            </p:custDataLst>
          </p:nvPr>
        </p:nvSpPr>
        <p:spPr/>
        <p:txBody>
          <a:bodyPr/>
          <a:lstStyle/>
          <a:p>
            <a:r>
              <a:rPr lang="fr-FR" dirty="0"/>
              <a:t>Formation continue| HEG-Genève</a:t>
            </a:r>
          </a:p>
        </p:txBody>
      </p:sp>
      <p:sp>
        <p:nvSpPr>
          <p:cNvPr id="2" name="ZoneTexte 1">
            <a:extLst>
              <a:ext uri="{FF2B5EF4-FFF2-40B4-BE49-F238E27FC236}">
                <a16:creationId xmlns:a16="http://schemas.microsoft.com/office/drawing/2014/main" id="{71828045-3690-5790-60FB-EE8E7D85424F}"/>
              </a:ext>
            </a:extLst>
          </p:cNvPr>
          <p:cNvSpPr txBox="1"/>
          <p:nvPr>
            <p:custDataLst>
              <p:tags r:id="rId4"/>
            </p:custDataLst>
          </p:nvPr>
        </p:nvSpPr>
        <p:spPr>
          <a:xfrm>
            <a:off x="836361" y="4752850"/>
            <a:ext cx="5609062" cy="523220"/>
          </a:xfrm>
          <a:prstGeom prst="rect">
            <a:avLst/>
          </a:prstGeom>
          <a:noFill/>
        </p:spPr>
        <p:txBody>
          <a:bodyPr wrap="square" rtlCol="0">
            <a:spAutoFit/>
          </a:bodyPr>
          <a:lstStyle/>
          <a:p>
            <a:r>
              <a:rPr lang="fr-CH" sz="2800" dirty="0">
                <a:solidFill>
                  <a:schemeClr val="bg1"/>
                </a:solidFill>
              </a:rPr>
              <a:t>Damien </a:t>
            </a:r>
            <a:r>
              <a:rPr lang="fr-CH" sz="2800" dirty="0" err="1">
                <a:solidFill>
                  <a:schemeClr val="bg1"/>
                </a:solidFill>
              </a:rPr>
              <a:t>Tournaire</a:t>
            </a:r>
            <a:endParaRPr lang="fr-CH" sz="2800" dirty="0">
              <a:solidFill>
                <a:schemeClr val="bg1"/>
              </a:solidFill>
            </a:endParaRPr>
          </a:p>
        </p:txBody>
      </p:sp>
      <p:pic>
        <p:nvPicPr>
          <p:cNvPr id="10" name="Espace réservé pour une image  9" descr="Une image contenant circuit, art&#10;&#10;Description générée automatiquement">
            <a:extLst>
              <a:ext uri="{FF2B5EF4-FFF2-40B4-BE49-F238E27FC236}">
                <a16:creationId xmlns:a16="http://schemas.microsoft.com/office/drawing/2014/main" id="{4FE3F773-476B-B74E-4705-366C8B3F5DF7}"/>
              </a:ext>
            </a:extLst>
          </p:cNvPr>
          <p:cNvPicPr>
            <a:picLocks noGrp="1" noChangeAspect="1"/>
          </p:cNvPicPr>
          <p:nvPr>
            <p:ph type="pic" idx="1"/>
            <p:custDataLst>
              <p:tags r:id="rId5"/>
            </p:custDataLst>
          </p:nvPr>
        </p:nvPicPr>
        <p:blipFill>
          <a:blip r:embed="rId8">
            <a:extLst>
              <a:ext uri="{28A0092B-C50C-407E-A947-70E740481C1C}">
                <a14:useLocalDpi xmlns:a14="http://schemas.microsoft.com/office/drawing/2010/main" val="0"/>
              </a:ext>
            </a:extLst>
          </a:blip>
          <a:srcRect l="12773" r="12773"/>
          <a:stretch>
            <a:fillRect/>
          </a:stretch>
        </p:blipFill>
        <p:spPr/>
      </p:pic>
    </p:spTree>
    <p:extLst>
      <p:ext uri="{BB962C8B-B14F-4D97-AF65-F5344CB8AC3E}">
        <p14:creationId xmlns:p14="http://schemas.microsoft.com/office/powerpoint/2010/main" val="362314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1FC3B7-29B8-8B51-9039-22A28564A3DE}"/>
              </a:ext>
            </a:extLst>
          </p:cNvPr>
          <p:cNvSpPr>
            <a:spLocks noGrp="1"/>
          </p:cNvSpPr>
          <p:nvPr>
            <p:ph idx="1"/>
            <p:custDataLst>
              <p:tags r:id="rId1"/>
            </p:custDataLst>
          </p:nvPr>
        </p:nvSpPr>
        <p:spPr/>
        <p:txBody>
          <a:bodyPr>
            <a:normAutofit fontScale="92500" lnSpcReduction="10000"/>
          </a:bodyPr>
          <a:lstStyle/>
          <a:p>
            <a:pPr marL="0" indent="0">
              <a:buNone/>
            </a:pPr>
            <a:r>
              <a:rPr lang="fr-FR" dirty="0"/>
              <a:t>Lorsque la décision prescrit une obligation de faire, de s’abstenir ou de tolérer, le tribunal de l’exécution peut:</a:t>
            </a:r>
          </a:p>
          <a:p>
            <a:pPr marL="631825"/>
            <a:r>
              <a:rPr lang="fr-FR" dirty="0"/>
              <a:t>	</a:t>
            </a:r>
            <a:r>
              <a:rPr lang="fr-FR" b="1" dirty="0"/>
              <a:t>assortir la décision de la menace de la peine prévue à l’art. 292 	CP</a:t>
            </a:r>
            <a:r>
              <a:rPr lang="fr-FR" dirty="0"/>
              <a:t>;</a:t>
            </a:r>
          </a:p>
          <a:p>
            <a:pPr marL="1081088" lvl="1" indent="0">
              <a:buNone/>
            </a:pPr>
            <a:r>
              <a:rPr lang="fr-FR" b="1" dirty="0"/>
              <a:t>Excursus (droit pénal)</a:t>
            </a:r>
          </a:p>
          <a:p>
            <a:pPr marL="1089025" lvl="1" algn="just"/>
            <a:r>
              <a:rPr lang="fr-CH" dirty="0"/>
              <a:t>quiconque ne se conforme pas à une décision à lui signifiée, sous la menace de la peine, par une autorité ou un fonctionnaire compétents est puni d’une amende (art. 292 CP);</a:t>
            </a:r>
          </a:p>
          <a:p>
            <a:pPr marL="860425" lvl="1" indent="0" algn="just">
              <a:buNone/>
            </a:pPr>
            <a:endParaRPr lang="fr-CH" dirty="0"/>
          </a:p>
          <a:p>
            <a:pPr marL="1089025" lvl="1" algn="just"/>
            <a:r>
              <a:rPr lang="fr-FR" dirty="0"/>
              <a:t>le montant maximum de l’amende est de 10 000 francs (art. 106 al. 1 CP);</a:t>
            </a:r>
          </a:p>
          <a:p>
            <a:pPr marL="1089025" lvl="1" algn="just"/>
            <a:endParaRPr lang="fr-FR" dirty="0"/>
          </a:p>
          <a:p>
            <a:pPr marL="1089025" lvl="1" algn="just"/>
            <a:r>
              <a:rPr lang="fr-FR" dirty="0"/>
              <a:t>le juge prononce dans son jugement, pour le cas où, de manière fautive, le condamné ne paie pas l’amende, une peine privative de liberté de substitution d’un jour au moins et de trois mois au plus (art. 106 al. 2 CP).</a:t>
            </a:r>
            <a:endParaRPr lang="fr-CH" dirty="0"/>
          </a:p>
          <a:p>
            <a:pPr marL="403225" indent="0">
              <a:buNone/>
            </a:pPr>
            <a:endParaRPr lang="fr-FR" dirty="0"/>
          </a:p>
        </p:txBody>
      </p:sp>
      <p:sp>
        <p:nvSpPr>
          <p:cNvPr id="3" name="Titre 2">
            <a:extLst>
              <a:ext uri="{FF2B5EF4-FFF2-40B4-BE49-F238E27FC236}">
                <a16:creationId xmlns:a16="http://schemas.microsoft.com/office/drawing/2014/main" id="{A7E8728F-646E-23CE-6D70-57C7632E707A}"/>
              </a:ext>
            </a:extLst>
          </p:cNvPr>
          <p:cNvSpPr>
            <a:spLocks noGrp="1"/>
          </p:cNvSpPr>
          <p:nvPr>
            <p:ph type="title"/>
            <p:custDataLst>
              <p:tags r:id="rId2"/>
            </p:custDataLst>
          </p:nvPr>
        </p:nvSpPr>
        <p:spPr/>
        <p:txBody>
          <a:bodyPr/>
          <a:lstStyle/>
          <a:p>
            <a:r>
              <a:rPr lang="fr-CH" dirty="0"/>
              <a:t>Mesures d’exécution (art. 343 CPC)</a:t>
            </a:r>
          </a:p>
        </p:txBody>
      </p:sp>
      <p:sp>
        <p:nvSpPr>
          <p:cNvPr id="4" name="Espace réservé du pied de page 3">
            <a:extLst>
              <a:ext uri="{FF2B5EF4-FFF2-40B4-BE49-F238E27FC236}">
                <a16:creationId xmlns:a16="http://schemas.microsoft.com/office/drawing/2014/main" id="{05E4C324-35F2-5CB8-DDFB-D373ADFFCAB7}"/>
              </a:ext>
            </a:extLst>
          </p:cNvPr>
          <p:cNvSpPr>
            <a:spLocks noGrp="1"/>
          </p:cNvSpPr>
          <p:nvPr>
            <p:ph type="ftr" sz="quarter" idx="3"/>
            <p:custDataLst>
              <p:tags r:id="rId3"/>
            </p:custDataLst>
          </p:nvPr>
        </p:nvSpPr>
        <p:spPr/>
        <p:txBody>
          <a:bodyPr/>
          <a:lstStyle/>
          <a:p>
            <a:r>
              <a:rPr lang="fr-CH"/>
              <a:t>¦ HEG-Genève  -  Formation Paralegal</a:t>
            </a:r>
            <a:endParaRPr lang="fr-CH" dirty="0"/>
          </a:p>
        </p:txBody>
      </p:sp>
      <p:sp>
        <p:nvSpPr>
          <p:cNvPr id="5" name="Espace réservé du numéro de diapositive 4">
            <a:extLst>
              <a:ext uri="{FF2B5EF4-FFF2-40B4-BE49-F238E27FC236}">
                <a16:creationId xmlns:a16="http://schemas.microsoft.com/office/drawing/2014/main" id="{8C01EA40-081F-031C-0CA9-061EA9148042}"/>
              </a:ext>
            </a:extLst>
          </p:cNvPr>
          <p:cNvSpPr>
            <a:spLocks noGrp="1"/>
          </p:cNvSpPr>
          <p:nvPr>
            <p:ph type="sldNum" sz="quarter" idx="4"/>
            <p:custDataLst>
              <p:tags r:id="rId4"/>
            </p:custDataLst>
          </p:nvPr>
        </p:nvSpPr>
        <p:spPr/>
        <p:txBody>
          <a:bodyPr/>
          <a:lstStyle/>
          <a:p>
            <a:fld id="{9ED9283F-AA37-48B9-8063-5A1AD129E7DA}" type="slidenum">
              <a:rPr lang="fr-CH" smtClean="0"/>
              <a:pPr/>
              <a:t>10</a:t>
            </a:fld>
            <a:endParaRPr lang="fr-CH"/>
          </a:p>
        </p:txBody>
      </p:sp>
    </p:spTree>
    <p:extLst>
      <p:ext uri="{BB962C8B-B14F-4D97-AF65-F5344CB8AC3E}">
        <p14:creationId xmlns:p14="http://schemas.microsoft.com/office/powerpoint/2010/main" val="326398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D185083-9BAB-3795-91FD-B05B3EB6DFE2}"/>
              </a:ext>
            </a:extLst>
          </p:cNvPr>
          <p:cNvSpPr>
            <a:spLocks noGrp="1"/>
          </p:cNvSpPr>
          <p:nvPr>
            <p:ph idx="1"/>
            <p:custDataLst>
              <p:tags r:id="rId1"/>
            </p:custDataLst>
          </p:nvPr>
        </p:nvSpPr>
        <p:spPr>
          <a:xfrm>
            <a:off x="838200" y="631065"/>
            <a:ext cx="10515600" cy="5662407"/>
          </a:xfrm>
        </p:spPr>
        <p:txBody>
          <a:bodyPr>
            <a:normAutofit/>
          </a:bodyPr>
          <a:lstStyle/>
          <a:p>
            <a:pPr marL="631825">
              <a:lnSpc>
                <a:spcPct val="70000"/>
              </a:lnSpc>
            </a:pPr>
            <a:r>
              <a:rPr lang="fr-FR" sz="2200" b="1" dirty="0"/>
              <a:t>prévoir une amende d’ordre de 5000 francs au plus;</a:t>
            </a:r>
          </a:p>
          <a:p>
            <a:pPr marL="631825">
              <a:lnSpc>
                <a:spcPct val="70000"/>
              </a:lnSpc>
            </a:pPr>
            <a:endParaRPr lang="fr-FR" sz="2200" b="1" dirty="0"/>
          </a:p>
          <a:p>
            <a:pPr marL="631825">
              <a:lnSpc>
                <a:spcPct val="70000"/>
              </a:lnSpc>
            </a:pPr>
            <a:r>
              <a:rPr lang="fr-FR" sz="2200" b="1" dirty="0"/>
              <a:t>prévoir une amende d’ordre de 1000 francs au plus pour chaque jour d’inexécution;</a:t>
            </a:r>
          </a:p>
          <a:p>
            <a:pPr marL="631825">
              <a:lnSpc>
                <a:spcPct val="70000"/>
              </a:lnSpc>
            </a:pPr>
            <a:endParaRPr lang="fr-FR" sz="2200" b="1" dirty="0"/>
          </a:p>
          <a:p>
            <a:pPr marL="631825">
              <a:lnSpc>
                <a:spcPct val="70000"/>
              </a:lnSpc>
            </a:pPr>
            <a:r>
              <a:rPr lang="fr-FR" sz="2200" b="1" dirty="0"/>
              <a:t>prescrire une mesure de contrainte telle que l’enlèvement d’une  chose mobilière ou l’expulsion d’un immeuble;</a:t>
            </a:r>
          </a:p>
          <a:p>
            <a:pPr marL="631825">
              <a:lnSpc>
                <a:spcPct val="70000"/>
              </a:lnSpc>
            </a:pPr>
            <a:endParaRPr lang="fr-FR" sz="2200" b="1" dirty="0"/>
          </a:p>
          <a:p>
            <a:pPr marL="631825">
              <a:lnSpc>
                <a:spcPct val="70000"/>
              </a:lnSpc>
            </a:pPr>
            <a:r>
              <a:rPr lang="fr-FR" sz="2200" b="1" dirty="0"/>
              <a:t>ordonner l’exécution de la décision par un tiers;</a:t>
            </a:r>
          </a:p>
          <a:p>
            <a:pPr marL="403225" indent="0">
              <a:lnSpc>
                <a:spcPct val="70000"/>
              </a:lnSpc>
              <a:buNone/>
            </a:pPr>
            <a:endParaRPr lang="fr-FR" sz="2200" b="1" dirty="0"/>
          </a:p>
          <a:p>
            <a:pPr marL="631825">
              <a:lnSpc>
                <a:spcPct val="70000"/>
              </a:lnSpc>
            </a:pPr>
            <a:r>
              <a:rPr lang="fr-FR" sz="2200" b="1" dirty="0"/>
              <a:t>Surveillance électronique </a:t>
            </a:r>
            <a:r>
              <a:rPr lang="fr-FR" sz="2200" dirty="0"/>
              <a:t>en cas de violences, menaces ou harcèlement (art. 28</a:t>
            </a:r>
            <a:r>
              <a:rPr lang="fr-FR" sz="2200" i="1" dirty="0"/>
              <a:t>b</a:t>
            </a:r>
            <a:r>
              <a:rPr lang="fr-FR" sz="2200" dirty="0"/>
              <a:t> et 28</a:t>
            </a:r>
            <a:r>
              <a:rPr lang="fr-FR" sz="2200" i="1" dirty="0"/>
              <a:t>c</a:t>
            </a:r>
            <a:r>
              <a:rPr lang="fr-FR" sz="2200" dirty="0"/>
              <a:t> CC);</a:t>
            </a:r>
          </a:p>
          <a:p>
            <a:pPr marL="0" indent="0">
              <a:lnSpc>
                <a:spcPct val="70000"/>
              </a:lnSpc>
              <a:buNone/>
            </a:pPr>
            <a:endParaRPr lang="fr-FR" sz="2200" dirty="0"/>
          </a:p>
          <a:p>
            <a:pPr marL="0" indent="0">
              <a:lnSpc>
                <a:spcPct val="70000"/>
              </a:lnSpc>
              <a:buNone/>
            </a:pPr>
            <a:r>
              <a:rPr lang="fr-FR" sz="2200" dirty="0"/>
              <a:t>La </a:t>
            </a:r>
            <a:r>
              <a:rPr lang="fr-FR" dirty="0"/>
              <a:t>personne chargée de l’exécution peut requérir l’assistance de l’autorité compétente (art. 343 al. 2 CPC).</a:t>
            </a:r>
            <a:endParaRPr lang="fr-FR" sz="2200" dirty="0"/>
          </a:p>
          <a:p>
            <a:pPr marL="631825">
              <a:lnSpc>
                <a:spcPct val="70000"/>
              </a:lnSpc>
            </a:pPr>
            <a:endParaRPr lang="fr-FR" sz="2200" b="1" dirty="0"/>
          </a:p>
          <a:p>
            <a:endParaRPr lang="fr-CH" dirty="0"/>
          </a:p>
        </p:txBody>
      </p:sp>
      <p:sp>
        <p:nvSpPr>
          <p:cNvPr id="4" name="Espace réservé du pied de page 3">
            <a:extLst>
              <a:ext uri="{FF2B5EF4-FFF2-40B4-BE49-F238E27FC236}">
                <a16:creationId xmlns:a16="http://schemas.microsoft.com/office/drawing/2014/main" id="{C5A235EA-39DF-0E4E-B644-88E805645225}"/>
              </a:ext>
            </a:extLst>
          </p:cNvPr>
          <p:cNvSpPr>
            <a:spLocks noGrp="1"/>
          </p:cNvSpPr>
          <p:nvPr>
            <p:ph type="ftr" sz="quarter" idx="3"/>
            <p:custDataLst>
              <p:tags r:id="rId2"/>
            </p:custDataLst>
          </p:nvPr>
        </p:nvSpPr>
        <p:spPr/>
        <p:txBody>
          <a:bodyPr/>
          <a:lstStyle/>
          <a:p>
            <a:r>
              <a:rPr lang="fr-CH"/>
              <a:t>¦ HEG-Genève  -  Formation Paralegal</a:t>
            </a:r>
            <a:endParaRPr lang="fr-CH" dirty="0"/>
          </a:p>
        </p:txBody>
      </p:sp>
      <p:sp>
        <p:nvSpPr>
          <p:cNvPr id="5" name="Espace réservé du numéro de diapositive 4">
            <a:extLst>
              <a:ext uri="{FF2B5EF4-FFF2-40B4-BE49-F238E27FC236}">
                <a16:creationId xmlns:a16="http://schemas.microsoft.com/office/drawing/2014/main" id="{DAB85C53-6805-E424-455A-E54EF21D0EA5}"/>
              </a:ext>
            </a:extLst>
          </p:cNvPr>
          <p:cNvSpPr>
            <a:spLocks noGrp="1"/>
          </p:cNvSpPr>
          <p:nvPr>
            <p:ph type="sldNum" sz="quarter" idx="4"/>
            <p:custDataLst>
              <p:tags r:id="rId3"/>
            </p:custDataLst>
          </p:nvPr>
        </p:nvSpPr>
        <p:spPr/>
        <p:txBody>
          <a:bodyPr/>
          <a:lstStyle/>
          <a:p>
            <a:fld id="{9ED9283F-AA37-48B9-8063-5A1AD129E7DA}" type="slidenum">
              <a:rPr lang="fr-CH" smtClean="0"/>
              <a:pPr/>
              <a:t>11</a:t>
            </a:fld>
            <a:endParaRPr lang="fr-CH"/>
          </a:p>
        </p:txBody>
      </p:sp>
    </p:spTree>
    <p:extLst>
      <p:ext uri="{BB962C8B-B14F-4D97-AF65-F5344CB8AC3E}">
        <p14:creationId xmlns:p14="http://schemas.microsoft.com/office/powerpoint/2010/main" val="4078097133"/>
      </p:ext>
    </p:extLst>
  </p:cSld>
  <p:clrMapOvr>
    <a:masterClrMapping/>
  </p:clrMapOvr>
  <p:extLst>
    <p:ext uri="{6950BFC3-D8DA-4A85-94F7-54DA5524770B}">
      <p188:commentRel xmlns:p188="http://schemas.microsoft.com/office/powerpoint/2018/8/main" r:id="rId6"/>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3F1E90F-B1BB-DAC0-4184-137C22C6B05B}"/>
              </a:ext>
            </a:extLst>
          </p:cNvPr>
          <p:cNvSpPr>
            <a:spLocks noGrp="1"/>
          </p:cNvSpPr>
          <p:nvPr>
            <p:ph idx="1"/>
            <p:custDataLst>
              <p:tags r:id="rId1"/>
            </p:custDataLst>
          </p:nvPr>
        </p:nvSpPr>
        <p:spPr/>
        <p:txBody>
          <a:bodyPr>
            <a:normAutofit/>
          </a:bodyPr>
          <a:lstStyle/>
          <a:p>
            <a:pPr marL="0" indent="0">
              <a:buNone/>
            </a:pPr>
            <a:r>
              <a:rPr lang="fr-CH" u="sng" dirty="0"/>
              <a:t>une requête doit être présentée auprès du tribunal de l’exécution </a:t>
            </a:r>
            <a:r>
              <a:rPr lang="fr-CH" b="1" u="sng" dirty="0"/>
              <a:t>si la décision ne peut être exécutée directement</a:t>
            </a:r>
            <a:r>
              <a:rPr lang="fr-CH" u="sng" dirty="0"/>
              <a:t> (art. 338 CPC)</a:t>
            </a:r>
            <a:r>
              <a:rPr lang="fr-CH" dirty="0"/>
              <a:t>.</a:t>
            </a:r>
          </a:p>
          <a:p>
            <a:endParaRPr lang="fr-CH" dirty="0"/>
          </a:p>
          <a:p>
            <a:pPr marL="0" indent="0" algn="just">
              <a:buNone/>
            </a:pPr>
            <a:r>
              <a:rPr lang="fr-CH" sz="2200" dirty="0"/>
              <a:t>En effet, Le tribunal du fond ordonne des mesures d’exécution dans sa décision finale </a:t>
            </a:r>
            <a:r>
              <a:rPr lang="fr-CH" sz="2200" b="1" u="sng" dirty="0"/>
              <a:t>sur requête de la partie qui a eu gain de cause </a:t>
            </a:r>
            <a:r>
              <a:rPr lang="fr-CH" sz="2200" dirty="0"/>
              <a:t>(art. 236 al. 3 CPC). </a:t>
            </a:r>
          </a:p>
          <a:p>
            <a:r>
              <a:rPr lang="fr-CH" sz="2200" dirty="0"/>
              <a:t>Cas échéant, la décision peut être exécutée directement (art. 337 al. 1 CPC);</a:t>
            </a:r>
          </a:p>
          <a:p>
            <a:r>
              <a:rPr lang="fr-CH" sz="2200" dirty="0"/>
              <a:t>La partie </a:t>
            </a:r>
            <a:r>
              <a:rPr lang="fr-CH" sz="2200" dirty="0" err="1"/>
              <a:t>succombante</a:t>
            </a:r>
            <a:r>
              <a:rPr lang="fr-CH" sz="2200" dirty="0"/>
              <a:t> peut demander une suspension de l’exécution auprès du tribunal de l’exécution.</a:t>
            </a:r>
          </a:p>
          <a:p>
            <a:pPr marL="0" indent="0">
              <a:buNone/>
            </a:pPr>
            <a:r>
              <a:rPr lang="fr-CH" sz="2200" dirty="0"/>
              <a:t>  </a:t>
            </a:r>
          </a:p>
          <a:p>
            <a:endParaRPr lang="fr-CH" dirty="0"/>
          </a:p>
          <a:p>
            <a:endParaRPr lang="fr-CH" b="1" u="sng" dirty="0"/>
          </a:p>
        </p:txBody>
      </p:sp>
      <p:sp>
        <p:nvSpPr>
          <p:cNvPr id="3" name="Titre 2">
            <a:extLst>
              <a:ext uri="{FF2B5EF4-FFF2-40B4-BE49-F238E27FC236}">
                <a16:creationId xmlns:a16="http://schemas.microsoft.com/office/drawing/2014/main" id="{08C2EF09-6362-A6E1-9D5E-BF22E556C4CF}"/>
              </a:ext>
            </a:extLst>
          </p:cNvPr>
          <p:cNvSpPr>
            <a:spLocks noGrp="1"/>
          </p:cNvSpPr>
          <p:nvPr>
            <p:ph type="title"/>
            <p:custDataLst>
              <p:tags r:id="rId2"/>
            </p:custDataLst>
          </p:nvPr>
        </p:nvSpPr>
        <p:spPr/>
        <p:txBody>
          <a:bodyPr/>
          <a:lstStyle/>
          <a:p>
            <a:r>
              <a:rPr lang="fr-CH" dirty="0"/>
              <a:t>Procédure d’exécution</a:t>
            </a:r>
          </a:p>
        </p:txBody>
      </p:sp>
      <p:sp>
        <p:nvSpPr>
          <p:cNvPr id="4" name="Espace réservé du pied de page 3">
            <a:extLst>
              <a:ext uri="{FF2B5EF4-FFF2-40B4-BE49-F238E27FC236}">
                <a16:creationId xmlns:a16="http://schemas.microsoft.com/office/drawing/2014/main" id="{707A7F4F-CE96-E57C-4D23-00BC4434362B}"/>
              </a:ext>
            </a:extLst>
          </p:cNvPr>
          <p:cNvSpPr>
            <a:spLocks noGrp="1"/>
          </p:cNvSpPr>
          <p:nvPr>
            <p:ph type="ftr" sz="quarter" idx="3"/>
            <p:custDataLst>
              <p:tags r:id="rId3"/>
            </p:custDataLst>
          </p:nvPr>
        </p:nvSpPr>
        <p:spPr/>
        <p:txBody>
          <a:bodyPr/>
          <a:lstStyle/>
          <a:p>
            <a:r>
              <a:rPr lang="fr-CH" dirty="0"/>
              <a:t>¦ HEG-Genève  -  Formation Paralegal</a:t>
            </a:r>
          </a:p>
        </p:txBody>
      </p:sp>
      <p:sp>
        <p:nvSpPr>
          <p:cNvPr id="5" name="Espace réservé du numéro de diapositive 4">
            <a:extLst>
              <a:ext uri="{FF2B5EF4-FFF2-40B4-BE49-F238E27FC236}">
                <a16:creationId xmlns:a16="http://schemas.microsoft.com/office/drawing/2014/main" id="{A9F98317-D32E-32A6-C35B-C6152EE521C1}"/>
              </a:ext>
            </a:extLst>
          </p:cNvPr>
          <p:cNvSpPr>
            <a:spLocks noGrp="1"/>
          </p:cNvSpPr>
          <p:nvPr>
            <p:ph type="sldNum" sz="quarter" idx="4"/>
            <p:custDataLst>
              <p:tags r:id="rId4"/>
            </p:custDataLst>
          </p:nvPr>
        </p:nvSpPr>
        <p:spPr/>
        <p:txBody>
          <a:bodyPr/>
          <a:lstStyle/>
          <a:p>
            <a:fld id="{9ED9283F-AA37-48B9-8063-5A1AD129E7DA}" type="slidenum">
              <a:rPr lang="fr-CH" smtClean="0"/>
              <a:pPr/>
              <a:t>12</a:t>
            </a:fld>
            <a:endParaRPr lang="fr-CH"/>
          </a:p>
        </p:txBody>
      </p:sp>
    </p:spTree>
    <p:extLst>
      <p:ext uri="{BB962C8B-B14F-4D97-AF65-F5344CB8AC3E}">
        <p14:creationId xmlns:p14="http://schemas.microsoft.com/office/powerpoint/2010/main" val="2868375607"/>
      </p:ext>
    </p:extLst>
  </p:cSld>
  <p:clrMapOvr>
    <a:masterClrMapping/>
  </p:clrMapOvr>
  <p:extLst>
    <p:ext uri="{6950BFC3-D8DA-4A85-94F7-54DA5524770B}">
      <p188:commentRel xmlns:p188="http://schemas.microsoft.com/office/powerpoint/2018/8/main" r:id="rId6"/>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AE155E4-210C-FDD8-A8BA-175E745CEA91}"/>
              </a:ext>
            </a:extLst>
          </p:cNvPr>
          <p:cNvSpPr>
            <a:spLocks noGrp="1"/>
          </p:cNvSpPr>
          <p:nvPr>
            <p:ph idx="1"/>
            <p:custDataLst>
              <p:tags r:id="rId1"/>
            </p:custDataLst>
          </p:nvPr>
        </p:nvSpPr>
        <p:spPr/>
        <p:txBody>
          <a:bodyPr/>
          <a:lstStyle/>
          <a:p>
            <a:r>
              <a:rPr lang="fr-CH" dirty="0"/>
              <a:t>Le tribunal de l’exécution est impérativement celui du domicile du siège ou de la partie </a:t>
            </a:r>
            <a:r>
              <a:rPr lang="fr-CH" dirty="0" err="1"/>
              <a:t>succombante</a:t>
            </a:r>
            <a:r>
              <a:rPr lang="fr-CH" dirty="0"/>
              <a:t>, du lieu où les mesures doivent être exécutées ou du lieu où la décision a été rendue (art. 339 al. 1 CPC);</a:t>
            </a:r>
          </a:p>
          <a:p>
            <a:r>
              <a:rPr lang="fr-CH" dirty="0"/>
              <a:t>Le tribunal rend sa décision en procédure sommaire (art. 339 al. 2; art. 248ss CPC)</a:t>
            </a:r>
          </a:p>
          <a:p>
            <a:r>
              <a:rPr lang="fr-CH" dirty="0"/>
              <a:t>Sur le fond, pour s’opposer à la décision, la partie </a:t>
            </a:r>
            <a:r>
              <a:rPr lang="fr-CH" dirty="0" err="1"/>
              <a:t>succombante</a:t>
            </a:r>
            <a:r>
              <a:rPr lang="fr-CH" dirty="0"/>
              <a:t> ne peut qu’alléguer des faits survenus après la notification de celle-ci (art. 341 al. 3 CPC).</a:t>
            </a:r>
          </a:p>
        </p:txBody>
      </p:sp>
      <p:sp>
        <p:nvSpPr>
          <p:cNvPr id="3" name="Titre 2">
            <a:extLst>
              <a:ext uri="{FF2B5EF4-FFF2-40B4-BE49-F238E27FC236}">
                <a16:creationId xmlns:a16="http://schemas.microsoft.com/office/drawing/2014/main" id="{64AA12FA-DFEA-D6EA-F7E6-CCEB9C1405B8}"/>
              </a:ext>
            </a:extLst>
          </p:cNvPr>
          <p:cNvSpPr>
            <a:spLocks noGrp="1"/>
          </p:cNvSpPr>
          <p:nvPr>
            <p:ph type="title"/>
            <p:custDataLst>
              <p:tags r:id="rId2"/>
            </p:custDataLst>
          </p:nvPr>
        </p:nvSpPr>
        <p:spPr/>
        <p:txBody>
          <a:bodyPr/>
          <a:lstStyle/>
          <a:p>
            <a:r>
              <a:rPr lang="fr-CH" dirty="0"/>
              <a:t>Procédure d’exécution</a:t>
            </a:r>
          </a:p>
        </p:txBody>
      </p:sp>
      <p:sp>
        <p:nvSpPr>
          <p:cNvPr id="4" name="Espace réservé du pied de page 3">
            <a:extLst>
              <a:ext uri="{FF2B5EF4-FFF2-40B4-BE49-F238E27FC236}">
                <a16:creationId xmlns:a16="http://schemas.microsoft.com/office/drawing/2014/main" id="{59E94379-8AC3-6BB8-7ED5-DE8E8DDAA0C1}"/>
              </a:ext>
            </a:extLst>
          </p:cNvPr>
          <p:cNvSpPr>
            <a:spLocks noGrp="1"/>
          </p:cNvSpPr>
          <p:nvPr>
            <p:ph type="ftr" sz="quarter" idx="3"/>
            <p:custDataLst>
              <p:tags r:id="rId3"/>
            </p:custDataLst>
          </p:nvPr>
        </p:nvSpPr>
        <p:spPr/>
        <p:txBody>
          <a:bodyPr/>
          <a:lstStyle/>
          <a:p>
            <a:r>
              <a:rPr lang="fr-CH"/>
              <a:t>¦ HEG-Genève  -  Formation Paralegal</a:t>
            </a:r>
            <a:endParaRPr lang="fr-CH" dirty="0"/>
          </a:p>
        </p:txBody>
      </p:sp>
      <p:sp>
        <p:nvSpPr>
          <p:cNvPr id="5" name="Espace réservé du numéro de diapositive 4">
            <a:extLst>
              <a:ext uri="{FF2B5EF4-FFF2-40B4-BE49-F238E27FC236}">
                <a16:creationId xmlns:a16="http://schemas.microsoft.com/office/drawing/2014/main" id="{1415372C-C723-B60E-8A57-6B10C4E221C7}"/>
              </a:ext>
            </a:extLst>
          </p:cNvPr>
          <p:cNvSpPr>
            <a:spLocks noGrp="1"/>
          </p:cNvSpPr>
          <p:nvPr>
            <p:ph type="sldNum" sz="quarter" idx="4"/>
            <p:custDataLst>
              <p:tags r:id="rId4"/>
            </p:custDataLst>
          </p:nvPr>
        </p:nvSpPr>
        <p:spPr/>
        <p:txBody>
          <a:bodyPr/>
          <a:lstStyle/>
          <a:p>
            <a:fld id="{9ED9283F-AA37-48B9-8063-5A1AD129E7DA}" type="slidenum">
              <a:rPr lang="fr-CH" smtClean="0"/>
              <a:pPr/>
              <a:t>13</a:t>
            </a:fld>
            <a:endParaRPr lang="fr-CH"/>
          </a:p>
        </p:txBody>
      </p:sp>
    </p:spTree>
    <p:extLst>
      <p:ext uri="{BB962C8B-B14F-4D97-AF65-F5344CB8AC3E}">
        <p14:creationId xmlns:p14="http://schemas.microsoft.com/office/powerpoint/2010/main" val="116790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8AFC1-E130-CEE1-ABFA-880586710B0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343C5F4-0EEF-103B-A93B-4E97480E3EDA}"/>
              </a:ext>
            </a:extLst>
          </p:cNvPr>
          <p:cNvSpPr>
            <a:spLocks noGrp="1"/>
          </p:cNvSpPr>
          <p:nvPr>
            <p:ph type="title"/>
            <p:custDataLst>
              <p:tags r:id="rId1"/>
            </p:custDataLst>
          </p:nvPr>
        </p:nvSpPr>
        <p:spPr>
          <a:xfrm>
            <a:off x="800398" y="2670254"/>
            <a:ext cx="8974667" cy="1517491"/>
          </a:xfrm>
        </p:spPr>
        <p:txBody>
          <a:bodyPr/>
          <a:lstStyle/>
          <a:p>
            <a:r>
              <a:rPr lang="fr-CH" dirty="0"/>
              <a:t>Exécution des titres authentiques</a:t>
            </a:r>
            <a:br>
              <a:rPr lang="fr-CH" dirty="0"/>
            </a:br>
            <a:r>
              <a:rPr lang="fr-CH" dirty="0"/>
              <a:t>Titre 10, chap. 2 CPC</a:t>
            </a:r>
            <a:br>
              <a:rPr lang="fr-CH" dirty="0"/>
            </a:br>
            <a:r>
              <a:rPr lang="fr-CH" dirty="0"/>
              <a:t>art. 347 à 352 CPC</a:t>
            </a:r>
          </a:p>
        </p:txBody>
      </p:sp>
    </p:spTree>
    <p:extLst>
      <p:ext uri="{BB962C8B-B14F-4D97-AF65-F5344CB8AC3E}">
        <p14:creationId xmlns:p14="http://schemas.microsoft.com/office/powerpoint/2010/main" val="101645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89ED6D-924C-53F1-71FA-FC535598C2AF}"/>
              </a:ext>
            </a:extLst>
          </p:cNvPr>
          <p:cNvSpPr>
            <a:spLocks noGrp="1"/>
          </p:cNvSpPr>
          <p:nvPr>
            <p:ph idx="1"/>
            <p:custDataLst>
              <p:tags r:id="rId1"/>
            </p:custDataLst>
          </p:nvPr>
        </p:nvSpPr>
        <p:spPr>
          <a:xfrm>
            <a:off x="838200" y="1690688"/>
            <a:ext cx="10515600" cy="4602784"/>
          </a:xfrm>
        </p:spPr>
        <p:txBody>
          <a:bodyPr>
            <a:normAutofit lnSpcReduction="10000"/>
          </a:bodyPr>
          <a:lstStyle/>
          <a:p>
            <a:r>
              <a:rPr lang="fr-CH" dirty="0"/>
              <a:t>Forme réglée par les cantons (art. 55 titre final CC);</a:t>
            </a:r>
          </a:p>
          <a:p>
            <a:r>
              <a:rPr lang="fr-CH" dirty="0"/>
              <a:t>Le titre authentique exécutoire</a:t>
            </a:r>
            <a:r>
              <a:rPr lang="fr-FR" dirty="0"/>
              <a:t> autorise une partie à faire exécuter directement la prétention qu'il atteste sans intenter de procès civil; </a:t>
            </a:r>
          </a:p>
          <a:p>
            <a:r>
              <a:rPr lang="fr-FR" dirty="0"/>
              <a:t>Le titre authentique est ainsi exécutoire en lui-même bien qu’il ne soit pas revêtu de la force des choses jugées;</a:t>
            </a:r>
          </a:p>
          <a:p>
            <a:r>
              <a:rPr lang="fr-FR" dirty="0"/>
              <a:t>Il peut porter sur n’importe quelle prestation (art. 347 CPC);</a:t>
            </a:r>
          </a:p>
          <a:p>
            <a:r>
              <a:rPr lang="fr-FR" dirty="0"/>
              <a:t>Pour autant qu’il ne porte pas dans l’un des domaines prohibés par l’art. 348 CPC: </a:t>
            </a:r>
          </a:p>
          <a:p>
            <a:pPr lvl="1"/>
            <a:r>
              <a:rPr lang="fr-FR" dirty="0"/>
              <a:t>Loi fédérale sur l’égalité (</a:t>
            </a:r>
            <a:r>
              <a:rPr lang="fr-FR" dirty="0" err="1"/>
              <a:t>LEg</a:t>
            </a:r>
            <a:r>
              <a:rPr lang="fr-FR" dirty="0"/>
              <a:t>);</a:t>
            </a:r>
          </a:p>
          <a:p>
            <a:pPr lvl="1"/>
            <a:r>
              <a:rPr lang="fr-FR" dirty="0"/>
              <a:t>Baux à loyers ou à ferme portant sur une habitation ou un local commercial ou bail à ferme agricole;</a:t>
            </a:r>
          </a:p>
          <a:p>
            <a:pPr lvl="1"/>
            <a:r>
              <a:rPr lang="fr-FR" dirty="0"/>
              <a:t>Contrat de travail ou de location de services;</a:t>
            </a:r>
          </a:p>
          <a:p>
            <a:pPr lvl="1"/>
            <a:r>
              <a:rPr lang="fr-FR" dirty="0"/>
              <a:t>Contrat conclu avec un consommateur.</a:t>
            </a:r>
            <a:endParaRPr lang="fr-CH" dirty="0"/>
          </a:p>
        </p:txBody>
      </p:sp>
      <p:sp>
        <p:nvSpPr>
          <p:cNvPr id="3" name="Titre 2">
            <a:extLst>
              <a:ext uri="{FF2B5EF4-FFF2-40B4-BE49-F238E27FC236}">
                <a16:creationId xmlns:a16="http://schemas.microsoft.com/office/drawing/2014/main" id="{D7D1F834-5FEA-C4C7-D97E-FD6EAF51036C}"/>
              </a:ext>
            </a:extLst>
          </p:cNvPr>
          <p:cNvSpPr>
            <a:spLocks noGrp="1"/>
          </p:cNvSpPr>
          <p:nvPr>
            <p:ph type="title"/>
            <p:custDataLst>
              <p:tags r:id="rId2"/>
            </p:custDataLst>
          </p:nvPr>
        </p:nvSpPr>
        <p:spPr/>
        <p:txBody>
          <a:bodyPr/>
          <a:lstStyle/>
          <a:p>
            <a:r>
              <a:rPr lang="fr-CH" dirty="0"/>
              <a:t>Titre authentique</a:t>
            </a:r>
          </a:p>
        </p:txBody>
      </p:sp>
      <p:sp>
        <p:nvSpPr>
          <p:cNvPr id="4" name="Espace réservé du pied de page 3">
            <a:extLst>
              <a:ext uri="{FF2B5EF4-FFF2-40B4-BE49-F238E27FC236}">
                <a16:creationId xmlns:a16="http://schemas.microsoft.com/office/drawing/2014/main" id="{2EEFB0B2-D48C-A8FA-CBC1-6B633BB6F3DC}"/>
              </a:ext>
            </a:extLst>
          </p:cNvPr>
          <p:cNvSpPr>
            <a:spLocks noGrp="1"/>
          </p:cNvSpPr>
          <p:nvPr>
            <p:ph type="ftr" sz="quarter" idx="3"/>
            <p:custDataLst>
              <p:tags r:id="rId3"/>
            </p:custDataLst>
          </p:nvPr>
        </p:nvSpPr>
        <p:spPr/>
        <p:txBody>
          <a:bodyPr/>
          <a:lstStyle/>
          <a:p>
            <a:r>
              <a:rPr lang="fr-CH"/>
              <a:t>¦ HEG-Genève  -  Formation Paralegal</a:t>
            </a:r>
            <a:endParaRPr lang="fr-CH" dirty="0"/>
          </a:p>
        </p:txBody>
      </p:sp>
      <p:sp>
        <p:nvSpPr>
          <p:cNvPr id="5" name="Espace réservé du numéro de diapositive 4">
            <a:extLst>
              <a:ext uri="{FF2B5EF4-FFF2-40B4-BE49-F238E27FC236}">
                <a16:creationId xmlns:a16="http://schemas.microsoft.com/office/drawing/2014/main" id="{BA74EF00-DB6A-784E-F167-5BBCCE990CA2}"/>
              </a:ext>
            </a:extLst>
          </p:cNvPr>
          <p:cNvSpPr>
            <a:spLocks noGrp="1"/>
          </p:cNvSpPr>
          <p:nvPr>
            <p:ph type="sldNum" sz="quarter" idx="4"/>
            <p:custDataLst>
              <p:tags r:id="rId4"/>
            </p:custDataLst>
          </p:nvPr>
        </p:nvSpPr>
        <p:spPr/>
        <p:txBody>
          <a:bodyPr/>
          <a:lstStyle/>
          <a:p>
            <a:fld id="{9ED9283F-AA37-48B9-8063-5A1AD129E7DA}" type="slidenum">
              <a:rPr lang="fr-CH" smtClean="0"/>
              <a:pPr/>
              <a:t>15</a:t>
            </a:fld>
            <a:endParaRPr lang="fr-CH"/>
          </a:p>
        </p:txBody>
      </p:sp>
    </p:spTree>
    <p:extLst>
      <p:ext uri="{BB962C8B-B14F-4D97-AF65-F5344CB8AC3E}">
        <p14:creationId xmlns:p14="http://schemas.microsoft.com/office/powerpoint/2010/main" val="2988661493"/>
      </p:ext>
    </p:extLst>
  </p:cSld>
  <p:clrMapOvr>
    <a:masterClrMapping/>
  </p:clrMapOvr>
  <p:extLst>
    <p:ext uri="{6950BFC3-D8DA-4A85-94F7-54DA5524770B}">
      <p188:commentRel xmlns:p188="http://schemas.microsoft.com/office/powerpoint/2018/8/main" r:id="rId6"/>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6DFFB71-7C97-A83F-3177-C3956AE348C8}"/>
              </a:ext>
            </a:extLst>
          </p:cNvPr>
          <p:cNvSpPr>
            <a:spLocks noGrp="1"/>
          </p:cNvSpPr>
          <p:nvPr>
            <p:ph idx="1"/>
            <p:custDataLst>
              <p:tags r:id="rId1"/>
            </p:custDataLst>
          </p:nvPr>
        </p:nvSpPr>
        <p:spPr/>
        <p:txBody>
          <a:bodyPr/>
          <a:lstStyle/>
          <a:p>
            <a:r>
              <a:rPr lang="fr-CH" dirty="0"/>
              <a:t>La partie qui s’oblige doit déclarer expressément dans l’acte qu’elle reconnaît l’exécution directe de la prestation;</a:t>
            </a:r>
          </a:p>
          <a:p>
            <a:r>
              <a:rPr lang="fr-CH" dirty="0"/>
              <a:t>La cause juridique doit être mentionnée dans le titre;</a:t>
            </a:r>
          </a:p>
          <a:p>
            <a:r>
              <a:rPr lang="fr-CH" dirty="0"/>
              <a:t>La prestation due doit être:</a:t>
            </a:r>
          </a:p>
          <a:p>
            <a:pPr lvl="1"/>
            <a:r>
              <a:rPr lang="fr-CH" dirty="0"/>
              <a:t>suffisamment déterminée;</a:t>
            </a:r>
          </a:p>
          <a:p>
            <a:pPr lvl="1"/>
            <a:r>
              <a:rPr lang="fr-CH" dirty="0"/>
              <a:t>reconnue dans le titre par une partie qui s’oblige;</a:t>
            </a:r>
          </a:p>
          <a:p>
            <a:pPr lvl="1"/>
            <a:r>
              <a:rPr lang="fr-CH" dirty="0"/>
              <a:t>exigible.</a:t>
            </a:r>
          </a:p>
        </p:txBody>
      </p:sp>
      <p:sp>
        <p:nvSpPr>
          <p:cNvPr id="3" name="Titre 2">
            <a:extLst>
              <a:ext uri="{FF2B5EF4-FFF2-40B4-BE49-F238E27FC236}">
                <a16:creationId xmlns:a16="http://schemas.microsoft.com/office/drawing/2014/main" id="{CF9A4B80-0700-1C12-6D40-487FA6517FF1}"/>
              </a:ext>
            </a:extLst>
          </p:cNvPr>
          <p:cNvSpPr>
            <a:spLocks noGrp="1"/>
          </p:cNvSpPr>
          <p:nvPr>
            <p:ph type="title"/>
            <p:custDataLst>
              <p:tags r:id="rId2"/>
            </p:custDataLst>
          </p:nvPr>
        </p:nvSpPr>
        <p:spPr/>
        <p:txBody>
          <a:bodyPr>
            <a:normAutofit/>
          </a:bodyPr>
          <a:lstStyle/>
          <a:p>
            <a:r>
              <a:rPr lang="fr-CH" sz="3900" dirty="0"/>
              <a:t>Titre authentique exécutoire (art. 347 CPC)</a:t>
            </a:r>
          </a:p>
        </p:txBody>
      </p:sp>
      <p:sp>
        <p:nvSpPr>
          <p:cNvPr id="4" name="Espace réservé du pied de page 3">
            <a:extLst>
              <a:ext uri="{FF2B5EF4-FFF2-40B4-BE49-F238E27FC236}">
                <a16:creationId xmlns:a16="http://schemas.microsoft.com/office/drawing/2014/main" id="{4A919B0B-61AC-7A81-BA53-6A0024E2C68E}"/>
              </a:ext>
            </a:extLst>
          </p:cNvPr>
          <p:cNvSpPr>
            <a:spLocks noGrp="1"/>
          </p:cNvSpPr>
          <p:nvPr>
            <p:ph type="ftr" sz="quarter" idx="3"/>
            <p:custDataLst>
              <p:tags r:id="rId3"/>
            </p:custDataLst>
          </p:nvPr>
        </p:nvSpPr>
        <p:spPr/>
        <p:txBody>
          <a:bodyPr/>
          <a:lstStyle/>
          <a:p>
            <a:r>
              <a:rPr lang="fr-CH"/>
              <a:t>¦ HEG-Genève  -  Formation Paralegal</a:t>
            </a:r>
            <a:endParaRPr lang="fr-CH" dirty="0"/>
          </a:p>
        </p:txBody>
      </p:sp>
      <p:sp>
        <p:nvSpPr>
          <p:cNvPr id="5" name="Espace réservé du numéro de diapositive 4">
            <a:extLst>
              <a:ext uri="{FF2B5EF4-FFF2-40B4-BE49-F238E27FC236}">
                <a16:creationId xmlns:a16="http://schemas.microsoft.com/office/drawing/2014/main" id="{09D5326B-6643-8C81-48D5-14D98099471D}"/>
              </a:ext>
            </a:extLst>
          </p:cNvPr>
          <p:cNvSpPr>
            <a:spLocks noGrp="1"/>
          </p:cNvSpPr>
          <p:nvPr>
            <p:ph type="sldNum" sz="quarter" idx="4"/>
            <p:custDataLst>
              <p:tags r:id="rId4"/>
            </p:custDataLst>
          </p:nvPr>
        </p:nvSpPr>
        <p:spPr/>
        <p:txBody>
          <a:bodyPr/>
          <a:lstStyle/>
          <a:p>
            <a:fld id="{9ED9283F-AA37-48B9-8063-5A1AD129E7DA}" type="slidenum">
              <a:rPr lang="fr-CH" smtClean="0"/>
              <a:pPr/>
              <a:t>16</a:t>
            </a:fld>
            <a:endParaRPr lang="fr-CH"/>
          </a:p>
        </p:txBody>
      </p:sp>
    </p:spTree>
    <p:extLst>
      <p:ext uri="{BB962C8B-B14F-4D97-AF65-F5344CB8AC3E}">
        <p14:creationId xmlns:p14="http://schemas.microsoft.com/office/powerpoint/2010/main" val="3451226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E45B58B-0556-28CD-2B2E-A54B3CB428A3}"/>
              </a:ext>
            </a:extLst>
          </p:cNvPr>
          <p:cNvSpPr>
            <a:spLocks noGrp="1"/>
          </p:cNvSpPr>
          <p:nvPr>
            <p:ph idx="1"/>
            <p:custDataLst>
              <p:tags r:id="rId1"/>
            </p:custDataLst>
          </p:nvPr>
        </p:nvSpPr>
        <p:spPr/>
        <p:txBody>
          <a:bodyPr/>
          <a:lstStyle/>
          <a:p>
            <a:r>
              <a:rPr lang="fr-CH" dirty="0"/>
              <a:t>Le titre exécutoire portant sur une prestation en argent vaut titre de mainlevée définitive au sens de l’art. 80 et 81 LP (art. 349 CPC);</a:t>
            </a:r>
          </a:p>
          <a:p>
            <a:r>
              <a:rPr lang="fr-CH" dirty="0"/>
              <a:t>Si l’exécution porte sur  une autre prestation que de l’argent, l’officier public fixe un délai de 20 jours à la personne qui s’est obligée (art. 350 CPC). </a:t>
            </a:r>
          </a:p>
          <a:p>
            <a:pPr marL="180975" lvl="1" indent="0">
              <a:spcBef>
                <a:spcPts val="1000"/>
              </a:spcBef>
              <a:buNone/>
            </a:pPr>
            <a:r>
              <a:rPr lang="fr-CH" sz="2400"/>
              <a:t>Passé </a:t>
            </a:r>
            <a:r>
              <a:rPr lang="fr-CH" sz="2400" dirty="0"/>
              <a:t>ce délai, l’ayant-droit peut présenter une requête d’exécution au tribunal de l’exécution.</a:t>
            </a:r>
          </a:p>
          <a:p>
            <a:pPr marL="228600" lvl="1">
              <a:spcBef>
                <a:spcPts val="1000"/>
              </a:spcBef>
            </a:pPr>
            <a:r>
              <a:rPr lang="fr-CH" sz="2400" dirty="0"/>
              <a:t>Devant le tribunal de l’exécution, la partie </a:t>
            </a:r>
            <a:r>
              <a:rPr lang="fr-CH" sz="2400" dirty="0" err="1"/>
              <a:t>succombante</a:t>
            </a:r>
            <a:r>
              <a:rPr lang="fr-CH" sz="2400" dirty="0"/>
              <a:t> ne peut opposer à son obligation que des objections qu’elle peut prouver immédiatement (art. 351 CPC).</a:t>
            </a:r>
          </a:p>
          <a:p>
            <a:endParaRPr lang="fr-CH" dirty="0"/>
          </a:p>
          <a:p>
            <a:endParaRPr lang="fr-CH" dirty="0"/>
          </a:p>
          <a:p>
            <a:endParaRPr lang="fr-CH" dirty="0"/>
          </a:p>
          <a:p>
            <a:endParaRPr lang="fr-CH" dirty="0"/>
          </a:p>
        </p:txBody>
      </p:sp>
      <p:sp>
        <p:nvSpPr>
          <p:cNvPr id="3" name="Titre 2">
            <a:extLst>
              <a:ext uri="{FF2B5EF4-FFF2-40B4-BE49-F238E27FC236}">
                <a16:creationId xmlns:a16="http://schemas.microsoft.com/office/drawing/2014/main" id="{920F7B9A-88C0-5D7E-842A-66148555A18A}"/>
              </a:ext>
            </a:extLst>
          </p:cNvPr>
          <p:cNvSpPr>
            <a:spLocks noGrp="1"/>
          </p:cNvSpPr>
          <p:nvPr>
            <p:ph type="title"/>
            <p:custDataLst>
              <p:tags r:id="rId2"/>
            </p:custDataLst>
          </p:nvPr>
        </p:nvSpPr>
        <p:spPr/>
        <p:txBody>
          <a:bodyPr/>
          <a:lstStyle/>
          <a:p>
            <a:r>
              <a:rPr lang="fr-CH" dirty="0"/>
              <a:t>Exécution du titre authentique</a:t>
            </a:r>
          </a:p>
        </p:txBody>
      </p:sp>
      <p:sp>
        <p:nvSpPr>
          <p:cNvPr id="4" name="Espace réservé du pied de page 3">
            <a:extLst>
              <a:ext uri="{FF2B5EF4-FFF2-40B4-BE49-F238E27FC236}">
                <a16:creationId xmlns:a16="http://schemas.microsoft.com/office/drawing/2014/main" id="{BA0B93C8-02DE-F732-121E-EE432C42D54B}"/>
              </a:ext>
            </a:extLst>
          </p:cNvPr>
          <p:cNvSpPr>
            <a:spLocks noGrp="1"/>
          </p:cNvSpPr>
          <p:nvPr>
            <p:ph type="ftr" sz="quarter" idx="3"/>
            <p:custDataLst>
              <p:tags r:id="rId3"/>
            </p:custDataLst>
          </p:nvPr>
        </p:nvSpPr>
        <p:spPr/>
        <p:txBody>
          <a:bodyPr/>
          <a:lstStyle/>
          <a:p>
            <a:r>
              <a:rPr lang="fr-CH"/>
              <a:t>¦ HEG-Genève  -  Formation Paralegal</a:t>
            </a:r>
            <a:endParaRPr lang="fr-CH" dirty="0"/>
          </a:p>
        </p:txBody>
      </p:sp>
      <p:sp>
        <p:nvSpPr>
          <p:cNvPr id="5" name="Espace réservé du numéro de diapositive 4">
            <a:extLst>
              <a:ext uri="{FF2B5EF4-FFF2-40B4-BE49-F238E27FC236}">
                <a16:creationId xmlns:a16="http://schemas.microsoft.com/office/drawing/2014/main" id="{C32EEE3C-3FDF-6D6B-7ECC-BA44D12AA76B}"/>
              </a:ext>
            </a:extLst>
          </p:cNvPr>
          <p:cNvSpPr>
            <a:spLocks noGrp="1"/>
          </p:cNvSpPr>
          <p:nvPr>
            <p:ph type="sldNum" sz="quarter" idx="4"/>
            <p:custDataLst>
              <p:tags r:id="rId4"/>
            </p:custDataLst>
          </p:nvPr>
        </p:nvSpPr>
        <p:spPr/>
        <p:txBody>
          <a:bodyPr/>
          <a:lstStyle/>
          <a:p>
            <a:fld id="{9ED9283F-AA37-48B9-8063-5A1AD129E7DA}" type="slidenum">
              <a:rPr lang="fr-CH" smtClean="0"/>
              <a:pPr/>
              <a:t>17</a:t>
            </a:fld>
            <a:endParaRPr lang="fr-CH"/>
          </a:p>
        </p:txBody>
      </p:sp>
    </p:spTree>
    <p:extLst>
      <p:ext uri="{BB962C8B-B14F-4D97-AF65-F5344CB8AC3E}">
        <p14:creationId xmlns:p14="http://schemas.microsoft.com/office/powerpoint/2010/main" val="2622673696"/>
      </p:ext>
    </p:extLst>
  </p:cSld>
  <p:clrMapOvr>
    <a:masterClrMapping/>
  </p:clrMapOvr>
  <p:extLst>
    <p:ext uri="{6950BFC3-D8DA-4A85-94F7-54DA5524770B}">
      <p188:commentRel xmlns:p188="http://schemas.microsoft.com/office/powerpoint/2018/8/main" r:id="rId6"/>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DD26D2-488C-343F-180A-56B7C3E459CE}"/>
              </a:ext>
            </a:extLst>
          </p:cNvPr>
          <p:cNvSpPr>
            <a:spLocks noGrp="1"/>
          </p:cNvSpPr>
          <p:nvPr>
            <p:ph type="title"/>
            <p:custDataLst>
              <p:tags r:id="rId1"/>
            </p:custDataLst>
          </p:nvPr>
        </p:nvSpPr>
        <p:spPr>
          <a:xfrm>
            <a:off x="912216" y="1837853"/>
            <a:ext cx="7178488" cy="1403288"/>
          </a:xfrm>
        </p:spPr>
        <p:txBody>
          <a:bodyPr/>
          <a:lstStyle/>
          <a:p>
            <a:r>
              <a:rPr lang="fr-FR" dirty="0"/>
              <a:t>Merci de votre attention !</a:t>
            </a:r>
            <a:br>
              <a:rPr lang="fr-FR" dirty="0"/>
            </a:br>
            <a:endParaRPr lang="fr-CH" dirty="0"/>
          </a:p>
        </p:txBody>
      </p:sp>
    </p:spTree>
    <p:extLst>
      <p:ext uri="{BB962C8B-B14F-4D97-AF65-F5344CB8AC3E}">
        <p14:creationId xmlns:p14="http://schemas.microsoft.com/office/powerpoint/2010/main" val="186308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831B4-4D59-1878-2337-577AFE8192F4}"/>
              </a:ext>
            </a:extLst>
          </p:cNvPr>
          <p:cNvSpPr>
            <a:spLocks noGrp="1"/>
          </p:cNvSpPr>
          <p:nvPr>
            <p:ph type="title"/>
            <p:custDataLst>
              <p:tags r:id="rId1"/>
            </p:custDataLst>
          </p:nvPr>
        </p:nvSpPr>
        <p:spPr>
          <a:xfrm>
            <a:off x="800398" y="2670254"/>
            <a:ext cx="7266239" cy="1517491"/>
          </a:xfrm>
        </p:spPr>
        <p:txBody>
          <a:bodyPr/>
          <a:lstStyle/>
          <a:p>
            <a:r>
              <a:rPr lang="fr-CH" dirty="0"/>
              <a:t>Exécution (titre 10 CPC)</a:t>
            </a:r>
            <a:br>
              <a:rPr lang="fr-CH" dirty="0"/>
            </a:br>
            <a:r>
              <a:rPr lang="fr-CH" dirty="0"/>
              <a:t>art. 335ss CPC</a:t>
            </a:r>
          </a:p>
        </p:txBody>
      </p:sp>
    </p:spTree>
    <p:extLst>
      <p:ext uri="{BB962C8B-B14F-4D97-AF65-F5344CB8AC3E}">
        <p14:creationId xmlns:p14="http://schemas.microsoft.com/office/powerpoint/2010/main" val="118288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73E64ED-6F7B-AE43-FFE2-5A9F812DBE36}"/>
              </a:ext>
            </a:extLst>
          </p:cNvPr>
          <p:cNvSpPr>
            <a:spLocks noGrp="1"/>
          </p:cNvSpPr>
          <p:nvPr>
            <p:ph idx="1"/>
            <p:custDataLst>
              <p:tags r:id="rId1"/>
            </p:custDataLst>
          </p:nvPr>
        </p:nvSpPr>
        <p:spPr>
          <a:xfrm>
            <a:off x="838200" y="1512917"/>
            <a:ext cx="4114800" cy="4014580"/>
          </a:xfrm>
        </p:spPr>
        <p:txBody>
          <a:bodyPr/>
          <a:lstStyle/>
          <a:p>
            <a:pPr marL="0" indent="0">
              <a:buNone/>
            </a:pPr>
            <a:r>
              <a:rPr lang="fr-FR" dirty="0"/>
              <a:t>            Décision</a:t>
            </a:r>
          </a:p>
          <a:p>
            <a:pPr marL="0" indent="0">
              <a:buNone/>
            </a:pPr>
            <a:endParaRPr lang="fr-FR" dirty="0"/>
          </a:p>
          <a:p>
            <a:pPr marL="0" indent="0">
              <a:buNone/>
            </a:pPr>
            <a:endParaRPr lang="fr-CH" dirty="0"/>
          </a:p>
          <a:p>
            <a:pPr marL="0" indent="0">
              <a:buNone/>
            </a:pPr>
            <a:endParaRPr lang="fr-CH" dirty="0"/>
          </a:p>
          <a:p>
            <a:pPr marL="0" indent="0">
              <a:buNone/>
            </a:pPr>
            <a:endParaRPr lang="fr-CH" dirty="0"/>
          </a:p>
        </p:txBody>
      </p:sp>
      <p:sp>
        <p:nvSpPr>
          <p:cNvPr id="3" name="Titre 2">
            <a:extLst>
              <a:ext uri="{FF2B5EF4-FFF2-40B4-BE49-F238E27FC236}">
                <a16:creationId xmlns:a16="http://schemas.microsoft.com/office/drawing/2014/main" id="{2839B6E0-9AD7-CF34-9ADB-50E7CD3D0FF7}"/>
              </a:ext>
            </a:extLst>
          </p:cNvPr>
          <p:cNvSpPr>
            <a:spLocks noGrp="1"/>
          </p:cNvSpPr>
          <p:nvPr>
            <p:ph type="title"/>
            <p:custDataLst>
              <p:tags r:id="rId2"/>
            </p:custDataLst>
          </p:nvPr>
        </p:nvSpPr>
        <p:spPr>
          <a:xfrm>
            <a:off x="838200" y="365125"/>
            <a:ext cx="10515600" cy="1325563"/>
          </a:xfrm>
        </p:spPr>
        <p:txBody>
          <a:bodyPr/>
          <a:lstStyle/>
          <a:p>
            <a:r>
              <a:rPr lang="fr-FR" dirty="0"/>
              <a:t>Problématique</a:t>
            </a:r>
            <a:endParaRPr lang="fr-CH" dirty="0"/>
          </a:p>
        </p:txBody>
      </p:sp>
      <p:sp>
        <p:nvSpPr>
          <p:cNvPr id="4" name="Espace réservé du pied de page 3">
            <a:extLst>
              <a:ext uri="{FF2B5EF4-FFF2-40B4-BE49-F238E27FC236}">
                <a16:creationId xmlns:a16="http://schemas.microsoft.com/office/drawing/2014/main" id="{77B98E6C-0DCB-4125-47F3-98710819BE90}"/>
              </a:ext>
            </a:extLst>
          </p:cNvPr>
          <p:cNvSpPr>
            <a:spLocks noGrp="1"/>
          </p:cNvSpPr>
          <p:nvPr>
            <p:ph type="ftr" sz="quarter" idx="3"/>
            <p:custDataLst>
              <p:tags r:id="rId3"/>
            </p:custDataLst>
          </p:nvPr>
        </p:nvSpPr>
        <p:spPr>
          <a:xfrm>
            <a:off x="1186543" y="6311900"/>
            <a:ext cx="4114800" cy="365125"/>
          </a:xfrm>
        </p:spPr>
        <p:txBody>
          <a:bodyPr/>
          <a:lstStyle/>
          <a:p>
            <a:r>
              <a:rPr lang="fr-CH"/>
              <a:t>¦ HEG-Genève  -  Formation Paralegal</a:t>
            </a:r>
            <a:endParaRPr lang="fr-CH" dirty="0"/>
          </a:p>
        </p:txBody>
      </p:sp>
      <p:sp>
        <p:nvSpPr>
          <p:cNvPr id="5" name="Espace réservé du numéro de diapositive 4">
            <a:extLst>
              <a:ext uri="{FF2B5EF4-FFF2-40B4-BE49-F238E27FC236}">
                <a16:creationId xmlns:a16="http://schemas.microsoft.com/office/drawing/2014/main" id="{B24691DA-FD6D-6D61-20F2-175F231916CA}"/>
              </a:ext>
            </a:extLst>
          </p:cNvPr>
          <p:cNvSpPr>
            <a:spLocks noGrp="1"/>
          </p:cNvSpPr>
          <p:nvPr>
            <p:ph type="sldNum" sz="quarter" idx="4"/>
            <p:custDataLst>
              <p:tags r:id="rId4"/>
            </p:custDataLst>
          </p:nvPr>
        </p:nvSpPr>
        <p:spPr>
          <a:xfrm>
            <a:off x="838200" y="6305096"/>
            <a:ext cx="489857" cy="371929"/>
          </a:xfrm>
        </p:spPr>
        <p:txBody>
          <a:bodyPr/>
          <a:lstStyle/>
          <a:p>
            <a:fld id="{9ED9283F-AA37-48B9-8063-5A1AD129E7DA}" type="slidenum">
              <a:rPr lang="fr-CH" smtClean="0"/>
              <a:pPr/>
              <a:t>3</a:t>
            </a:fld>
            <a:endParaRPr lang="fr-CH"/>
          </a:p>
        </p:txBody>
      </p:sp>
      <p:pic>
        <p:nvPicPr>
          <p:cNvPr id="7" name="Image 6">
            <a:extLst>
              <a:ext uri="{FF2B5EF4-FFF2-40B4-BE49-F238E27FC236}">
                <a16:creationId xmlns:a16="http://schemas.microsoft.com/office/drawing/2014/main" id="{6D6FCC6C-DAF0-2DCD-D15B-18BE1FBA44A4}"/>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632051" y="2203087"/>
            <a:ext cx="4218017" cy="2812011"/>
          </a:xfrm>
          <a:prstGeom prst="rect">
            <a:avLst/>
          </a:prstGeom>
        </p:spPr>
      </p:pic>
      <p:sp>
        <p:nvSpPr>
          <p:cNvPr id="8" name="Espace réservé du contenu 1">
            <a:extLst>
              <a:ext uri="{FF2B5EF4-FFF2-40B4-BE49-F238E27FC236}">
                <a16:creationId xmlns:a16="http://schemas.microsoft.com/office/drawing/2014/main" id="{CB2A1FCB-FCBB-76C2-4DCE-60061FAF85EC}"/>
              </a:ext>
            </a:extLst>
          </p:cNvPr>
          <p:cNvSpPr txBox="1">
            <a:spLocks/>
          </p:cNvSpPr>
          <p:nvPr>
            <p:custDataLst>
              <p:tags r:id="rId6"/>
            </p:custDataLst>
          </p:nvPr>
        </p:nvSpPr>
        <p:spPr>
          <a:xfrm>
            <a:off x="4643919" y="1512916"/>
            <a:ext cx="7325474" cy="36742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2C4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C46"/>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C46"/>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C46"/>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2C46"/>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dirty="0"/>
              <a:t>Comment s’assurer que la décision sera suivie d’effets?</a:t>
            </a:r>
          </a:p>
          <a:p>
            <a:pPr marL="0" indent="0">
              <a:buFont typeface="Arial" panose="020B0604020202020204" pitchFamily="34" charset="0"/>
              <a:buNone/>
            </a:pPr>
            <a:endParaRPr lang="fr-FR" dirty="0"/>
          </a:p>
          <a:p>
            <a:pPr marL="0" indent="0">
              <a:buFont typeface="Arial" panose="020B0604020202020204" pitchFamily="34" charset="0"/>
              <a:buNone/>
            </a:pPr>
            <a:endParaRPr lang="fr-CH" dirty="0"/>
          </a:p>
          <a:p>
            <a:pPr marL="0" indent="0">
              <a:buFont typeface="Arial" panose="020B0604020202020204" pitchFamily="34" charset="0"/>
              <a:buNone/>
            </a:pPr>
            <a:endParaRPr lang="fr-CH" dirty="0"/>
          </a:p>
          <a:p>
            <a:pPr marL="0" indent="0">
              <a:buFont typeface="Arial" panose="020B0604020202020204" pitchFamily="34" charset="0"/>
              <a:buNone/>
            </a:pPr>
            <a:endParaRPr lang="fr-CH" dirty="0"/>
          </a:p>
        </p:txBody>
      </p:sp>
      <p:pic>
        <p:nvPicPr>
          <p:cNvPr id="10" name="Image 9" descr="Une image contenant croquis, dessin, dessin humoristique, illustration&#10;&#10;Le contenu généré par l’IA peut être incorrect.">
            <a:extLst>
              <a:ext uri="{FF2B5EF4-FFF2-40B4-BE49-F238E27FC236}">
                <a16:creationId xmlns:a16="http://schemas.microsoft.com/office/drawing/2014/main" id="{B80C9644-79CC-B14C-3E5E-FC32F3D4529F}"/>
              </a:ext>
            </a:extLst>
          </p:cNvPr>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6014951" y="2203087"/>
            <a:ext cx="4276898" cy="2851265"/>
          </a:xfrm>
          <a:prstGeom prst="rect">
            <a:avLst/>
          </a:prstGeom>
        </p:spPr>
      </p:pic>
    </p:spTree>
    <p:extLst>
      <p:ext uri="{BB962C8B-B14F-4D97-AF65-F5344CB8AC3E}">
        <p14:creationId xmlns:p14="http://schemas.microsoft.com/office/powerpoint/2010/main" val="317761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D0717C9-29E3-91A8-14FA-2AC766850A5E}"/>
              </a:ext>
            </a:extLst>
          </p:cNvPr>
          <p:cNvSpPr>
            <a:spLocks noGrp="1"/>
          </p:cNvSpPr>
          <p:nvPr>
            <p:ph idx="1"/>
            <p:custDataLst>
              <p:tags r:id="rId1"/>
            </p:custDataLst>
          </p:nvPr>
        </p:nvSpPr>
        <p:spPr/>
        <p:txBody>
          <a:bodyPr/>
          <a:lstStyle/>
          <a:p>
            <a:pPr algn="just"/>
            <a:r>
              <a:rPr lang="fr-FR" dirty="0"/>
              <a:t>l’exécution forcée est l’</a:t>
            </a:r>
            <a:r>
              <a:rPr lang="fr-FR" b="1" dirty="0"/>
              <a:t>ensemble des mesures juridiques prévues par le CPC permettant de contraindre une partie à exécuter une obligation de faire, de ne pas faire ou de tolérer</a:t>
            </a:r>
          </a:p>
          <a:p>
            <a:pPr algn="just"/>
            <a:endParaRPr lang="fr-FR" b="1" dirty="0"/>
          </a:p>
          <a:p>
            <a:pPr algn="just"/>
            <a:r>
              <a:rPr lang="fr-FR" b="1" dirty="0"/>
              <a:t>Les décisions portant sur le versement d’une somme d’argent ou la fourniture de sûretés sont exécutées </a:t>
            </a:r>
            <a:r>
              <a:rPr lang="fr-FR" b="1" u="sng" dirty="0"/>
              <a:t>selon les dispositions de la LP (art. 335 al. 2 CPC)</a:t>
            </a:r>
          </a:p>
          <a:p>
            <a:endParaRPr lang="fr-FR" b="1" dirty="0"/>
          </a:p>
          <a:p>
            <a:endParaRPr lang="fr-FR" b="1" dirty="0"/>
          </a:p>
          <a:p>
            <a:endParaRPr lang="fr-FR" b="1" dirty="0"/>
          </a:p>
          <a:p>
            <a:endParaRPr lang="fr-CH" dirty="0"/>
          </a:p>
        </p:txBody>
      </p:sp>
      <p:sp>
        <p:nvSpPr>
          <p:cNvPr id="3" name="Titre 2">
            <a:extLst>
              <a:ext uri="{FF2B5EF4-FFF2-40B4-BE49-F238E27FC236}">
                <a16:creationId xmlns:a16="http://schemas.microsoft.com/office/drawing/2014/main" id="{9F896BEB-65FF-CFB8-3B70-BFA378DC3F8E}"/>
              </a:ext>
            </a:extLst>
          </p:cNvPr>
          <p:cNvSpPr>
            <a:spLocks noGrp="1"/>
          </p:cNvSpPr>
          <p:nvPr>
            <p:ph type="title"/>
            <p:custDataLst>
              <p:tags r:id="rId2"/>
            </p:custDataLst>
          </p:nvPr>
        </p:nvSpPr>
        <p:spPr/>
        <p:txBody>
          <a:bodyPr/>
          <a:lstStyle/>
          <a:p>
            <a:r>
              <a:rPr lang="fr-CH" dirty="0"/>
              <a:t>Champ d’application (CPC)</a:t>
            </a:r>
          </a:p>
        </p:txBody>
      </p:sp>
      <p:sp>
        <p:nvSpPr>
          <p:cNvPr id="4" name="Espace réservé du pied de page 3">
            <a:extLst>
              <a:ext uri="{FF2B5EF4-FFF2-40B4-BE49-F238E27FC236}">
                <a16:creationId xmlns:a16="http://schemas.microsoft.com/office/drawing/2014/main" id="{708034C3-34D6-DE71-3012-2D004635F171}"/>
              </a:ext>
            </a:extLst>
          </p:cNvPr>
          <p:cNvSpPr>
            <a:spLocks noGrp="1"/>
          </p:cNvSpPr>
          <p:nvPr>
            <p:ph type="ftr" sz="quarter" idx="3"/>
            <p:custDataLst>
              <p:tags r:id="rId3"/>
            </p:custDataLst>
          </p:nvPr>
        </p:nvSpPr>
        <p:spPr/>
        <p:txBody>
          <a:bodyPr/>
          <a:lstStyle/>
          <a:p>
            <a:r>
              <a:rPr lang="fr-CH"/>
              <a:t>¦ HEG-Genève  -  Formation Paralegal</a:t>
            </a:r>
            <a:endParaRPr lang="fr-CH" dirty="0"/>
          </a:p>
        </p:txBody>
      </p:sp>
      <p:sp>
        <p:nvSpPr>
          <p:cNvPr id="5" name="Espace réservé du numéro de diapositive 4">
            <a:extLst>
              <a:ext uri="{FF2B5EF4-FFF2-40B4-BE49-F238E27FC236}">
                <a16:creationId xmlns:a16="http://schemas.microsoft.com/office/drawing/2014/main" id="{403A0BD2-DFD3-4081-8288-0106201A0E60}"/>
              </a:ext>
            </a:extLst>
          </p:cNvPr>
          <p:cNvSpPr>
            <a:spLocks noGrp="1"/>
          </p:cNvSpPr>
          <p:nvPr>
            <p:ph type="sldNum" sz="quarter" idx="4"/>
            <p:custDataLst>
              <p:tags r:id="rId4"/>
            </p:custDataLst>
          </p:nvPr>
        </p:nvSpPr>
        <p:spPr/>
        <p:txBody>
          <a:bodyPr/>
          <a:lstStyle/>
          <a:p>
            <a:fld id="{9ED9283F-AA37-48B9-8063-5A1AD129E7DA}" type="slidenum">
              <a:rPr lang="fr-CH" smtClean="0"/>
              <a:pPr/>
              <a:t>4</a:t>
            </a:fld>
            <a:endParaRPr lang="fr-CH"/>
          </a:p>
        </p:txBody>
      </p:sp>
    </p:spTree>
    <p:extLst>
      <p:ext uri="{BB962C8B-B14F-4D97-AF65-F5344CB8AC3E}">
        <p14:creationId xmlns:p14="http://schemas.microsoft.com/office/powerpoint/2010/main" val="174670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4C7952-E6B7-6930-B1B6-DB17CD3789C5}"/>
              </a:ext>
            </a:extLst>
          </p:cNvPr>
          <p:cNvSpPr>
            <a:spLocks noGrp="1"/>
          </p:cNvSpPr>
          <p:nvPr>
            <p:ph idx="1"/>
            <p:custDataLst>
              <p:tags r:id="rId1"/>
            </p:custDataLst>
          </p:nvPr>
        </p:nvSpPr>
        <p:spPr/>
        <p:txBody>
          <a:bodyPr>
            <a:normAutofit fontScale="92500" lnSpcReduction="10000"/>
          </a:bodyPr>
          <a:lstStyle/>
          <a:p>
            <a:r>
              <a:rPr lang="fr-CH" b="1" dirty="0"/>
              <a:t>Décision condamnatoire</a:t>
            </a:r>
            <a:r>
              <a:rPr lang="fr-CH" dirty="0"/>
              <a:t> : condamne le défendeur à faire, s’abstenir de faire ou tolérer quelque chose (cf. art. 84 CPC)</a:t>
            </a:r>
          </a:p>
          <a:p>
            <a:pPr marL="0" indent="0" algn="ctr">
              <a:buNone/>
            </a:pPr>
            <a:r>
              <a:rPr lang="fr-CH" b="1" u="sng" dirty="0"/>
              <a:t>Seules les décisions condamnatoires peuvent nécessiter des mesures d’exécution</a:t>
            </a:r>
          </a:p>
          <a:p>
            <a:pPr marL="0" indent="0">
              <a:buNone/>
            </a:pPr>
            <a:endParaRPr lang="fr-CH" b="1" dirty="0"/>
          </a:p>
          <a:p>
            <a:pPr marL="0" indent="0" algn="just">
              <a:buNone/>
            </a:pPr>
            <a:r>
              <a:rPr lang="fr-CH" b="1" dirty="0"/>
              <a:t>Pour rappel, il existe également des</a:t>
            </a:r>
          </a:p>
          <a:p>
            <a:pPr algn="just"/>
            <a:r>
              <a:rPr lang="fr-CH" b="1" dirty="0"/>
              <a:t>décisions formatrices</a:t>
            </a:r>
            <a:r>
              <a:rPr lang="fr-CH" dirty="0"/>
              <a:t> : </a:t>
            </a:r>
            <a:r>
              <a:rPr lang="fr-FR" dirty="0"/>
              <a:t>créent, modifient ou suppriment un droit ou un rapport de droit  (cf. art. 87 CPC)</a:t>
            </a:r>
            <a:endParaRPr lang="fr-CH" dirty="0"/>
          </a:p>
          <a:p>
            <a:pPr algn="just"/>
            <a:r>
              <a:rPr lang="fr-CH" b="1" dirty="0"/>
              <a:t>décisions en constatation de droit</a:t>
            </a:r>
            <a:r>
              <a:rPr lang="fr-CH" dirty="0"/>
              <a:t> : </a:t>
            </a:r>
            <a:r>
              <a:rPr lang="fr-FR" dirty="0"/>
              <a:t>constatent l'existence ou l'inexistence d'un droit ou d'un rapport de droit (cf. art. 88 CPC)</a:t>
            </a:r>
            <a:endParaRPr lang="fr-CH" dirty="0"/>
          </a:p>
          <a:p>
            <a:pPr marL="0" indent="0" algn="ctr">
              <a:buNone/>
            </a:pPr>
            <a:r>
              <a:rPr lang="fr-CH" b="1" u="sng" dirty="0"/>
              <a:t>Les décisions formatrices et en constatation de droit n’ont pas besoin d’être exécutées</a:t>
            </a:r>
          </a:p>
        </p:txBody>
      </p:sp>
      <p:sp>
        <p:nvSpPr>
          <p:cNvPr id="3" name="Titre 2">
            <a:extLst>
              <a:ext uri="{FF2B5EF4-FFF2-40B4-BE49-F238E27FC236}">
                <a16:creationId xmlns:a16="http://schemas.microsoft.com/office/drawing/2014/main" id="{40F9B8EC-9565-FF4B-F981-E39B1EF4075C}"/>
              </a:ext>
            </a:extLst>
          </p:cNvPr>
          <p:cNvSpPr>
            <a:spLocks noGrp="1"/>
          </p:cNvSpPr>
          <p:nvPr>
            <p:ph type="title"/>
            <p:custDataLst>
              <p:tags r:id="rId2"/>
            </p:custDataLst>
          </p:nvPr>
        </p:nvSpPr>
        <p:spPr/>
        <p:txBody>
          <a:bodyPr/>
          <a:lstStyle/>
          <a:p>
            <a:r>
              <a:rPr lang="fr-CH" dirty="0"/>
              <a:t>Types de décisions</a:t>
            </a:r>
          </a:p>
        </p:txBody>
      </p:sp>
      <p:sp>
        <p:nvSpPr>
          <p:cNvPr id="4" name="Espace réservé du pied de page 3">
            <a:extLst>
              <a:ext uri="{FF2B5EF4-FFF2-40B4-BE49-F238E27FC236}">
                <a16:creationId xmlns:a16="http://schemas.microsoft.com/office/drawing/2014/main" id="{7CFA8C5A-0B17-04B4-35C5-F64286B3B591}"/>
              </a:ext>
            </a:extLst>
          </p:cNvPr>
          <p:cNvSpPr>
            <a:spLocks noGrp="1"/>
          </p:cNvSpPr>
          <p:nvPr>
            <p:ph type="ftr" sz="quarter" idx="3"/>
            <p:custDataLst>
              <p:tags r:id="rId3"/>
            </p:custDataLst>
          </p:nvPr>
        </p:nvSpPr>
        <p:spPr/>
        <p:txBody>
          <a:bodyPr/>
          <a:lstStyle/>
          <a:p>
            <a:r>
              <a:rPr lang="fr-CH"/>
              <a:t>¦ HEG-Genève  -  Formation Paralegal</a:t>
            </a:r>
            <a:endParaRPr lang="fr-CH" dirty="0"/>
          </a:p>
        </p:txBody>
      </p:sp>
      <p:sp>
        <p:nvSpPr>
          <p:cNvPr id="5" name="Espace réservé du numéro de diapositive 4">
            <a:extLst>
              <a:ext uri="{FF2B5EF4-FFF2-40B4-BE49-F238E27FC236}">
                <a16:creationId xmlns:a16="http://schemas.microsoft.com/office/drawing/2014/main" id="{4E905ED7-0BA7-F5D0-3B82-C754EA2DFB37}"/>
              </a:ext>
            </a:extLst>
          </p:cNvPr>
          <p:cNvSpPr>
            <a:spLocks noGrp="1"/>
          </p:cNvSpPr>
          <p:nvPr>
            <p:ph type="sldNum" sz="quarter" idx="4"/>
            <p:custDataLst>
              <p:tags r:id="rId4"/>
            </p:custDataLst>
          </p:nvPr>
        </p:nvSpPr>
        <p:spPr/>
        <p:txBody>
          <a:bodyPr/>
          <a:lstStyle/>
          <a:p>
            <a:fld id="{9ED9283F-AA37-48B9-8063-5A1AD129E7DA}" type="slidenum">
              <a:rPr lang="fr-CH" smtClean="0"/>
              <a:pPr/>
              <a:t>5</a:t>
            </a:fld>
            <a:endParaRPr lang="fr-CH"/>
          </a:p>
        </p:txBody>
      </p:sp>
    </p:spTree>
    <p:extLst>
      <p:ext uri="{BB962C8B-B14F-4D97-AF65-F5344CB8AC3E}">
        <p14:creationId xmlns:p14="http://schemas.microsoft.com/office/powerpoint/2010/main" val="2445571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9D777-5F21-4496-02A4-FAF90EAC063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D9537E3-A50A-4B8B-BB65-AF294E870D91}"/>
              </a:ext>
            </a:extLst>
          </p:cNvPr>
          <p:cNvSpPr>
            <a:spLocks noGrp="1"/>
          </p:cNvSpPr>
          <p:nvPr>
            <p:ph type="title"/>
            <p:custDataLst>
              <p:tags r:id="rId1"/>
            </p:custDataLst>
          </p:nvPr>
        </p:nvSpPr>
        <p:spPr>
          <a:xfrm>
            <a:off x="800398" y="2670254"/>
            <a:ext cx="7266239" cy="1517491"/>
          </a:xfrm>
        </p:spPr>
        <p:txBody>
          <a:bodyPr/>
          <a:lstStyle/>
          <a:p>
            <a:r>
              <a:rPr lang="fr-CH" dirty="0"/>
              <a:t>Exécution des décisions </a:t>
            </a:r>
            <a:br>
              <a:rPr lang="fr-CH" dirty="0"/>
            </a:br>
            <a:r>
              <a:rPr lang="fr-CH" dirty="0"/>
              <a:t>Titre 10, chap. 1 CPC</a:t>
            </a:r>
            <a:br>
              <a:rPr lang="fr-CH" dirty="0"/>
            </a:br>
            <a:r>
              <a:rPr lang="fr-CH" dirty="0"/>
              <a:t>art. 335 à 346 CPC</a:t>
            </a:r>
          </a:p>
        </p:txBody>
      </p:sp>
    </p:spTree>
    <p:extLst>
      <p:ext uri="{BB962C8B-B14F-4D97-AF65-F5344CB8AC3E}">
        <p14:creationId xmlns:p14="http://schemas.microsoft.com/office/powerpoint/2010/main" val="12459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1C16908-2F8B-69CE-9957-08684EAB47F7}"/>
              </a:ext>
            </a:extLst>
          </p:cNvPr>
          <p:cNvSpPr>
            <a:spLocks noGrp="1"/>
          </p:cNvSpPr>
          <p:nvPr>
            <p:ph idx="1"/>
            <p:custDataLst>
              <p:tags r:id="rId1"/>
            </p:custDataLst>
          </p:nvPr>
        </p:nvSpPr>
        <p:spPr>
          <a:xfrm>
            <a:off x="838200" y="1545465"/>
            <a:ext cx="10515600" cy="4748007"/>
          </a:xfrm>
        </p:spPr>
        <p:txBody>
          <a:bodyPr>
            <a:normAutofit/>
          </a:bodyPr>
          <a:lstStyle/>
          <a:p>
            <a:r>
              <a:rPr lang="fr-CH" dirty="0"/>
              <a:t>Selon l’art. 336 al. 1 CPC, </a:t>
            </a:r>
            <a:r>
              <a:rPr lang="fr-CH" b="1" dirty="0"/>
              <a:t>une décision est exécutoire</a:t>
            </a:r>
            <a:r>
              <a:rPr lang="fr-CH" dirty="0"/>
              <a:t>: </a:t>
            </a:r>
          </a:p>
          <a:p>
            <a:pPr lvl="1"/>
            <a:r>
              <a:rPr lang="fr-FR" dirty="0"/>
              <a:t>Lorsqu’elle est entrée en force</a:t>
            </a:r>
            <a:r>
              <a:rPr lang="fr-CH" dirty="0"/>
              <a:t> e</a:t>
            </a:r>
            <a:r>
              <a:rPr lang="fr-FR" dirty="0"/>
              <a:t>t que le tribunal n'a pas suspendu le caractère exécutoire</a:t>
            </a:r>
            <a:r>
              <a:rPr lang="fr-CH" dirty="0"/>
              <a:t> (art. 315, al. 4, 325 al. 2 et 331 al. 3)</a:t>
            </a:r>
            <a:r>
              <a:rPr lang="fr-FR" dirty="0"/>
              <a:t>, ou</a:t>
            </a:r>
          </a:p>
          <a:p>
            <a:pPr lvl="1"/>
            <a:r>
              <a:rPr lang="fr-FR" dirty="0"/>
              <a:t>Lorsqu'elle n'est pas encore entrée en force, mais</a:t>
            </a:r>
            <a:r>
              <a:rPr lang="fr-CH" dirty="0"/>
              <a:t> que son caractère </a:t>
            </a:r>
            <a:r>
              <a:rPr lang="fr-FR" dirty="0"/>
              <a:t>exécutoire a été prononcé de manière anticipée.  	</a:t>
            </a:r>
          </a:p>
          <a:p>
            <a:r>
              <a:rPr lang="fr-CH" dirty="0"/>
              <a:t>En d’autres termes, une décision est exécutoire dans l’un des cas de figure suivants:</a:t>
            </a:r>
          </a:p>
          <a:p>
            <a:pPr lvl="1"/>
            <a:r>
              <a:rPr lang="fr-CH" b="1" dirty="0"/>
              <a:t>décision définitive</a:t>
            </a:r>
            <a:r>
              <a:rPr lang="fr-CH" dirty="0"/>
              <a:t>, c’est-à-dire ne peut plus être remise en cause, sauf par la voie de la reconsidération ou de la révision (attention néanmoins à l’art. 331 al. 2 CPC) ;</a:t>
            </a:r>
          </a:p>
          <a:p>
            <a:pPr lvl="1"/>
            <a:r>
              <a:rPr lang="fr-CH" b="1" dirty="0"/>
              <a:t>décision</a:t>
            </a:r>
            <a:r>
              <a:rPr lang="fr-CH" dirty="0"/>
              <a:t> </a:t>
            </a:r>
            <a:r>
              <a:rPr lang="fr-CH" b="1" dirty="0"/>
              <a:t>entrée en force </a:t>
            </a:r>
            <a:r>
              <a:rPr lang="fr-CH" dirty="0"/>
              <a:t>et que le tribunal n’a pas suspendu son caractère exécutoire (cf. art. 315 CPC pour l’appel, art. 325 CPC pour le recours et art. 103 al. 1 let. a et art. 103 al. 2 LTF);</a:t>
            </a:r>
          </a:p>
          <a:p>
            <a:pPr lvl="1"/>
            <a:r>
              <a:rPr lang="fr-CH" b="1" dirty="0"/>
              <a:t>son exécution anticipée </a:t>
            </a:r>
            <a:r>
              <a:rPr lang="fr-CH" dirty="0"/>
              <a:t>a été prononcée (art. 314 al. 4 let. a CPC).</a:t>
            </a:r>
          </a:p>
          <a:p>
            <a:pPr marL="457200" lvl="1" indent="0">
              <a:buNone/>
            </a:pPr>
            <a:endParaRPr lang="fr-FR" dirty="0"/>
          </a:p>
          <a:p>
            <a:pPr marL="457200" lvl="1" indent="0">
              <a:buNone/>
            </a:pPr>
            <a:endParaRPr lang="fr-FR" dirty="0"/>
          </a:p>
        </p:txBody>
      </p:sp>
      <p:sp>
        <p:nvSpPr>
          <p:cNvPr id="3" name="Titre 2">
            <a:extLst>
              <a:ext uri="{FF2B5EF4-FFF2-40B4-BE49-F238E27FC236}">
                <a16:creationId xmlns:a16="http://schemas.microsoft.com/office/drawing/2014/main" id="{0C4604FF-0EE9-2AF4-1641-FDADC3B00AAD}"/>
              </a:ext>
            </a:extLst>
          </p:cNvPr>
          <p:cNvSpPr>
            <a:spLocks noGrp="1"/>
          </p:cNvSpPr>
          <p:nvPr>
            <p:ph type="title"/>
            <p:custDataLst>
              <p:tags r:id="rId2"/>
            </p:custDataLst>
          </p:nvPr>
        </p:nvSpPr>
        <p:spPr/>
        <p:txBody>
          <a:bodyPr/>
          <a:lstStyle/>
          <a:p>
            <a:r>
              <a:rPr lang="fr-CH" dirty="0"/>
              <a:t>Caractère exécutoire d’une décision	</a:t>
            </a:r>
          </a:p>
        </p:txBody>
      </p:sp>
      <p:sp>
        <p:nvSpPr>
          <p:cNvPr id="4" name="Espace réservé du pied de page 3">
            <a:extLst>
              <a:ext uri="{FF2B5EF4-FFF2-40B4-BE49-F238E27FC236}">
                <a16:creationId xmlns:a16="http://schemas.microsoft.com/office/drawing/2014/main" id="{C6D5871A-3BB9-1AFD-C1F4-9087CF10E32C}"/>
              </a:ext>
            </a:extLst>
          </p:cNvPr>
          <p:cNvSpPr>
            <a:spLocks noGrp="1"/>
          </p:cNvSpPr>
          <p:nvPr>
            <p:ph type="ftr" sz="quarter" idx="3"/>
            <p:custDataLst>
              <p:tags r:id="rId3"/>
            </p:custDataLst>
          </p:nvPr>
        </p:nvSpPr>
        <p:spPr/>
        <p:txBody>
          <a:bodyPr/>
          <a:lstStyle/>
          <a:p>
            <a:r>
              <a:rPr lang="fr-CH"/>
              <a:t>¦ HEG-Genève  -  Formation Paralegal</a:t>
            </a:r>
            <a:endParaRPr lang="fr-CH" dirty="0"/>
          </a:p>
        </p:txBody>
      </p:sp>
      <p:sp>
        <p:nvSpPr>
          <p:cNvPr id="5" name="Espace réservé du numéro de diapositive 4">
            <a:extLst>
              <a:ext uri="{FF2B5EF4-FFF2-40B4-BE49-F238E27FC236}">
                <a16:creationId xmlns:a16="http://schemas.microsoft.com/office/drawing/2014/main" id="{FCD19266-9FFF-3260-04A1-977010A2A645}"/>
              </a:ext>
            </a:extLst>
          </p:cNvPr>
          <p:cNvSpPr>
            <a:spLocks noGrp="1"/>
          </p:cNvSpPr>
          <p:nvPr>
            <p:ph type="sldNum" sz="quarter" idx="4"/>
            <p:custDataLst>
              <p:tags r:id="rId4"/>
            </p:custDataLst>
          </p:nvPr>
        </p:nvSpPr>
        <p:spPr/>
        <p:txBody>
          <a:bodyPr/>
          <a:lstStyle/>
          <a:p>
            <a:fld id="{9ED9283F-AA37-48B9-8063-5A1AD129E7DA}" type="slidenum">
              <a:rPr lang="fr-CH" smtClean="0"/>
              <a:pPr/>
              <a:t>7</a:t>
            </a:fld>
            <a:endParaRPr lang="fr-CH"/>
          </a:p>
        </p:txBody>
      </p:sp>
    </p:spTree>
    <p:extLst>
      <p:ext uri="{BB962C8B-B14F-4D97-AF65-F5344CB8AC3E}">
        <p14:creationId xmlns:p14="http://schemas.microsoft.com/office/powerpoint/2010/main" val="35862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83CEE62-FF7E-9FD8-CE60-7D5F5BC3B21E}"/>
              </a:ext>
            </a:extLst>
          </p:cNvPr>
          <p:cNvSpPr>
            <a:spLocks noGrp="1"/>
          </p:cNvSpPr>
          <p:nvPr>
            <p:ph idx="1"/>
            <p:custDataLst>
              <p:tags r:id="rId1"/>
            </p:custDataLst>
          </p:nvPr>
        </p:nvSpPr>
        <p:spPr>
          <a:xfrm>
            <a:off x="838200" y="1493949"/>
            <a:ext cx="10515600" cy="4799523"/>
          </a:xfrm>
        </p:spPr>
        <p:txBody>
          <a:bodyPr/>
          <a:lstStyle/>
          <a:p>
            <a:pPr algn="just"/>
            <a:r>
              <a:rPr lang="fr-FR" dirty="0"/>
              <a:t>Le tribunal, qui a rendu la décision à exécuter en atteste, sur demande, son caractère exécutoire</a:t>
            </a:r>
            <a:r>
              <a:rPr lang="fr-CH" dirty="0"/>
              <a:t> (art. 336 al. 2 CPC).</a:t>
            </a:r>
          </a:p>
          <a:p>
            <a:pPr algn="just"/>
            <a:endParaRPr lang="fr-CH" dirty="0"/>
          </a:p>
          <a:p>
            <a:pPr algn="just"/>
            <a:endParaRPr lang="fr-CH" dirty="0"/>
          </a:p>
          <a:p>
            <a:pPr algn="just"/>
            <a:endParaRPr lang="fr-CH" dirty="0"/>
          </a:p>
          <a:p>
            <a:pPr algn="just"/>
            <a:endParaRPr lang="fr-CH" dirty="0"/>
          </a:p>
          <a:p>
            <a:pPr algn="just"/>
            <a:endParaRPr lang="fr-CH" dirty="0"/>
          </a:p>
          <a:p>
            <a:pPr algn="just"/>
            <a:endParaRPr lang="fr-CH" dirty="0"/>
          </a:p>
          <a:p>
            <a:pPr algn="just"/>
            <a:endParaRPr lang="fr-CH" dirty="0"/>
          </a:p>
          <a:p>
            <a:pPr algn="just"/>
            <a:endParaRPr lang="fr-CH" dirty="0"/>
          </a:p>
          <a:p>
            <a:endParaRPr lang="fr-CH" dirty="0"/>
          </a:p>
          <a:p>
            <a:endParaRPr lang="fr-CH" dirty="0"/>
          </a:p>
          <a:p>
            <a:endParaRPr lang="fr-CH" dirty="0"/>
          </a:p>
          <a:p>
            <a:endParaRPr lang="fr-CH" dirty="0"/>
          </a:p>
          <a:p>
            <a:pPr marL="0" indent="0">
              <a:buNone/>
            </a:pPr>
            <a:endParaRPr lang="fr-CH" dirty="0"/>
          </a:p>
          <a:p>
            <a:pPr marL="0" indent="0">
              <a:buNone/>
            </a:pPr>
            <a:endParaRPr lang="fr-CH" dirty="0"/>
          </a:p>
        </p:txBody>
      </p:sp>
      <p:sp>
        <p:nvSpPr>
          <p:cNvPr id="3" name="Titre 2">
            <a:extLst>
              <a:ext uri="{FF2B5EF4-FFF2-40B4-BE49-F238E27FC236}">
                <a16:creationId xmlns:a16="http://schemas.microsoft.com/office/drawing/2014/main" id="{431ADB35-3F94-D79E-D5D4-76707D88EDE1}"/>
              </a:ext>
            </a:extLst>
          </p:cNvPr>
          <p:cNvSpPr>
            <a:spLocks noGrp="1"/>
          </p:cNvSpPr>
          <p:nvPr>
            <p:ph type="title"/>
            <p:custDataLst>
              <p:tags r:id="rId2"/>
            </p:custDataLst>
          </p:nvPr>
        </p:nvSpPr>
        <p:spPr/>
        <p:txBody>
          <a:bodyPr/>
          <a:lstStyle/>
          <a:p>
            <a:r>
              <a:rPr lang="fr-CH" dirty="0"/>
              <a:t>Caractère exécutoire d’une décision</a:t>
            </a:r>
          </a:p>
        </p:txBody>
      </p:sp>
      <p:sp>
        <p:nvSpPr>
          <p:cNvPr id="4" name="Espace réservé du pied de page 3">
            <a:extLst>
              <a:ext uri="{FF2B5EF4-FFF2-40B4-BE49-F238E27FC236}">
                <a16:creationId xmlns:a16="http://schemas.microsoft.com/office/drawing/2014/main" id="{79760639-AB31-CA06-FBA4-049D86298B8A}"/>
              </a:ext>
            </a:extLst>
          </p:cNvPr>
          <p:cNvSpPr>
            <a:spLocks noGrp="1"/>
          </p:cNvSpPr>
          <p:nvPr>
            <p:ph type="ftr" sz="quarter" idx="3"/>
            <p:custDataLst>
              <p:tags r:id="rId3"/>
            </p:custDataLst>
          </p:nvPr>
        </p:nvSpPr>
        <p:spPr/>
        <p:txBody>
          <a:bodyPr/>
          <a:lstStyle/>
          <a:p>
            <a:r>
              <a:rPr lang="fr-CH"/>
              <a:t>¦ HEG-Genève  -  Formation Paralegal</a:t>
            </a:r>
            <a:endParaRPr lang="fr-CH" dirty="0"/>
          </a:p>
        </p:txBody>
      </p:sp>
      <p:sp>
        <p:nvSpPr>
          <p:cNvPr id="5" name="Espace réservé du numéro de diapositive 4">
            <a:extLst>
              <a:ext uri="{FF2B5EF4-FFF2-40B4-BE49-F238E27FC236}">
                <a16:creationId xmlns:a16="http://schemas.microsoft.com/office/drawing/2014/main" id="{7C4BBA9A-BCD8-C6EF-576E-632B0DF987C8}"/>
              </a:ext>
            </a:extLst>
          </p:cNvPr>
          <p:cNvSpPr>
            <a:spLocks noGrp="1"/>
          </p:cNvSpPr>
          <p:nvPr>
            <p:ph type="sldNum" sz="quarter" idx="4"/>
            <p:custDataLst>
              <p:tags r:id="rId4"/>
            </p:custDataLst>
          </p:nvPr>
        </p:nvSpPr>
        <p:spPr/>
        <p:txBody>
          <a:bodyPr/>
          <a:lstStyle/>
          <a:p>
            <a:fld id="{9ED9283F-AA37-48B9-8063-5A1AD129E7DA}" type="slidenum">
              <a:rPr lang="fr-CH" smtClean="0"/>
              <a:pPr/>
              <a:t>8</a:t>
            </a:fld>
            <a:endParaRPr lang="fr-CH"/>
          </a:p>
        </p:txBody>
      </p:sp>
      <p:sp>
        <p:nvSpPr>
          <p:cNvPr id="6" name="AutoShape 2" descr="Image générée">
            <a:extLst>
              <a:ext uri="{FF2B5EF4-FFF2-40B4-BE49-F238E27FC236}">
                <a16:creationId xmlns:a16="http://schemas.microsoft.com/office/drawing/2014/main" id="{441E662E-3374-0D3C-9B7D-D9400CB25A32}"/>
              </a:ext>
            </a:extLst>
          </p:cNvPr>
          <p:cNvSpPr>
            <a:spLocks noChangeAspect="1" noChangeArrowheads="1"/>
          </p:cNvSpPr>
          <p:nvPr>
            <p:custDataLst>
              <p:tags r:id="rId5"/>
            </p:custDataLst>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AutoShape 4" descr="Image générée">
            <a:extLst>
              <a:ext uri="{FF2B5EF4-FFF2-40B4-BE49-F238E27FC236}">
                <a16:creationId xmlns:a16="http://schemas.microsoft.com/office/drawing/2014/main" id="{414B2703-D45C-6860-6302-0C27AF0D70EE}"/>
              </a:ext>
            </a:extLst>
          </p:cNvPr>
          <p:cNvSpPr>
            <a:spLocks noChangeAspect="1" noChangeArrowheads="1"/>
          </p:cNvSpPr>
          <p:nvPr>
            <p:custDataLst>
              <p:tags r:id="rId6"/>
            </p:custDataLst>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9" name="Image 8" descr="Une image contenant croquis, dessin, mammifère, texte&#10;&#10;Le contenu généré par l’IA peut être incorrect.">
            <a:extLst>
              <a:ext uri="{FF2B5EF4-FFF2-40B4-BE49-F238E27FC236}">
                <a16:creationId xmlns:a16="http://schemas.microsoft.com/office/drawing/2014/main" id="{723735C5-3471-A9EC-5887-523FBAF26338}"/>
              </a:ext>
            </a:extLst>
          </p:cNvPr>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3089397" y="2414789"/>
            <a:ext cx="4423892" cy="2949262"/>
          </a:xfrm>
          <a:prstGeom prst="rect">
            <a:avLst/>
          </a:prstGeom>
        </p:spPr>
      </p:pic>
    </p:spTree>
    <p:extLst>
      <p:ext uri="{BB962C8B-B14F-4D97-AF65-F5344CB8AC3E}">
        <p14:creationId xmlns:p14="http://schemas.microsoft.com/office/powerpoint/2010/main" val="178945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6E0A424-6F9B-2CB8-BCFB-A8194986A8C4}"/>
              </a:ext>
            </a:extLst>
          </p:cNvPr>
          <p:cNvSpPr>
            <a:spLocks noGrp="1"/>
          </p:cNvSpPr>
          <p:nvPr>
            <p:ph idx="1"/>
            <p:custDataLst>
              <p:tags r:id="rId1"/>
            </p:custDataLst>
          </p:nvPr>
        </p:nvSpPr>
        <p:spPr/>
        <p:txBody>
          <a:bodyPr/>
          <a:lstStyle/>
          <a:p>
            <a:r>
              <a:rPr lang="fr-FR" dirty="0"/>
              <a:t>Une mesure d'exécution</a:t>
            </a:r>
            <a:r>
              <a:rPr lang="fr-CH" dirty="0"/>
              <a:t> peut être </a:t>
            </a:r>
            <a:r>
              <a:rPr lang="fr-FR" dirty="0"/>
              <a:t>concrétisé</a:t>
            </a:r>
            <a:r>
              <a:rPr lang="fr-CH" dirty="0"/>
              <a:t>e de</a:t>
            </a:r>
            <a:r>
              <a:rPr lang="fr-FR" dirty="0"/>
              <a:t> différentes manières</a:t>
            </a:r>
            <a:r>
              <a:rPr lang="fr-CH" dirty="0"/>
              <a:t>:</a:t>
            </a:r>
          </a:p>
          <a:p>
            <a:pPr lvl="1"/>
            <a:r>
              <a:rPr lang="fr-CH" b="1" dirty="0"/>
              <a:t>Contrainte indirecte</a:t>
            </a:r>
            <a:r>
              <a:rPr lang="fr-CH" dirty="0"/>
              <a:t>: </a:t>
            </a:r>
            <a:r>
              <a:rPr lang="fr-FR" dirty="0"/>
              <a:t>moyen de pression pour contrainte la partie </a:t>
            </a:r>
            <a:r>
              <a:rPr lang="fr-FR" dirty="0" err="1"/>
              <a:t>succombante</a:t>
            </a:r>
            <a:r>
              <a:rPr lang="fr-FR" dirty="0"/>
              <a:t> à exécuter par elle-même </a:t>
            </a:r>
            <a:r>
              <a:rPr lang="fr-CH" dirty="0"/>
              <a:t>la décision;</a:t>
            </a:r>
          </a:p>
          <a:p>
            <a:pPr lvl="1"/>
            <a:endParaRPr lang="fr-CH" dirty="0"/>
          </a:p>
          <a:p>
            <a:pPr lvl="1"/>
            <a:r>
              <a:rPr lang="fr-CH" b="1" dirty="0"/>
              <a:t>Contrainte directe</a:t>
            </a:r>
            <a:r>
              <a:rPr lang="fr-CH" dirty="0"/>
              <a:t>: </a:t>
            </a:r>
            <a:r>
              <a:rPr lang="fr-FR" dirty="0" err="1"/>
              <a:t>ordonn</a:t>
            </a:r>
            <a:r>
              <a:rPr lang="fr-CH" dirty="0"/>
              <a:t>er l’exécution de décision par la contrainte;</a:t>
            </a:r>
          </a:p>
          <a:p>
            <a:pPr lvl="1"/>
            <a:endParaRPr lang="fr-CH" dirty="0"/>
          </a:p>
          <a:p>
            <a:pPr lvl="1"/>
            <a:r>
              <a:rPr lang="fr-CH" b="1" dirty="0"/>
              <a:t>Exécution par substitution</a:t>
            </a:r>
            <a:r>
              <a:rPr lang="fr-CH" dirty="0"/>
              <a:t>: ordonner l’exécution de la </a:t>
            </a:r>
            <a:r>
              <a:rPr lang="fr-FR" dirty="0"/>
              <a:t>décision par </a:t>
            </a:r>
            <a:r>
              <a:rPr lang="fr-CH" dirty="0"/>
              <a:t>un tiers</a:t>
            </a:r>
            <a:r>
              <a:rPr lang="fr-FR" dirty="0"/>
              <a:t>.  </a:t>
            </a:r>
            <a:endParaRPr lang="fr-CH" dirty="0"/>
          </a:p>
        </p:txBody>
      </p:sp>
      <p:sp>
        <p:nvSpPr>
          <p:cNvPr id="3" name="Titre 2">
            <a:extLst>
              <a:ext uri="{FF2B5EF4-FFF2-40B4-BE49-F238E27FC236}">
                <a16:creationId xmlns:a16="http://schemas.microsoft.com/office/drawing/2014/main" id="{B0BA57BB-3D0A-0183-0A27-2A68A53DEBB0}"/>
              </a:ext>
            </a:extLst>
          </p:cNvPr>
          <p:cNvSpPr>
            <a:spLocks noGrp="1"/>
          </p:cNvSpPr>
          <p:nvPr>
            <p:ph type="title"/>
            <p:custDataLst>
              <p:tags r:id="rId2"/>
            </p:custDataLst>
          </p:nvPr>
        </p:nvSpPr>
        <p:spPr/>
        <p:txBody>
          <a:bodyPr/>
          <a:lstStyle/>
          <a:p>
            <a:r>
              <a:rPr lang="fr-CH" dirty="0"/>
              <a:t>Mesures d’exécution</a:t>
            </a:r>
          </a:p>
        </p:txBody>
      </p:sp>
      <p:sp>
        <p:nvSpPr>
          <p:cNvPr id="4" name="Espace réservé du pied de page 3">
            <a:extLst>
              <a:ext uri="{FF2B5EF4-FFF2-40B4-BE49-F238E27FC236}">
                <a16:creationId xmlns:a16="http://schemas.microsoft.com/office/drawing/2014/main" id="{C1DE6F0A-AACF-B321-198E-8A30CBBA6A8D}"/>
              </a:ext>
            </a:extLst>
          </p:cNvPr>
          <p:cNvSpPr>
            <a:spLocks noGrp="1"/>
          </p:cNvSpPr>
          <p:nvPr>
            <p:ph type="ftr" sz="quarter" idx="3"/>
            <p:custDataLst>
              <p:tags r:id="rId3"/>
            </p:custDataLst>
          </p:nvPr>
        </p:nvSpPr>
        <p:spPr/>
        <p:txBody>
          <a:bodyPr/>
          <a:lstStyle/>
          <a:p>
            <a:r>
              <a:rPr lang="fr-CH" dirty="0"/>
              <a:t>¦ HEG-Genève  -  Formation </a:t>
            </a:r>
            <a:r>
              <a:rPr lang="fr-CH" dirty="0" err="1"/>
              <a:t>Paralegal</a:t>
            </a:r>
            <a:endParaRPr lang="fr-CH" dirty="0"/>
          </a:p>
        </p:txBody>
      </p:sp>
      <p:sp>
        <p:nvSpPr>
          <p:cNvPr id="5" name="Espace réservé du numéro de diapositive 4">
            <a:extLst>
              <a:ext uri="{FF2B5EF4-FFF2-40B4-BE49-F238E27FC236}">
                <a16:creationId xmlns:a16="http://schemas.microsoft.com/office/drawing/2014/main" id="{F8CDD7DF-D697-D80B-44C0-1932BEC74FB3}"/>
              </a:ext>
            </a:extLst>
          </p:cNvPr>
          <p:cNvSpPr>
            <a:spLocks noGrp="1"/>
          </p:cNvSpPr>
          <p:nvPr>
            <p:ph type="sldNum" sz="quarter" idx="4"/>
            <p:custDataLst>
              <p:tags r:id="rId4"/>
            </p:custDataLst>
          </p:nvPr>
        </p:nvSpPr>
        <p:spPr/>
        <p:txBody>
          <a:bodyPr/>
          <a:lstStyle/>
          <a:p>
            <a:fld id="{9ED9283F-AA37-48B9-8063-5A1AD129E7DA}" type="slidenum">
              <a:rPr lang="fr-CH" smtClean="0"/>
              <a:pPr/>
              <a:t>9</a:t>
            </a:fld>
            <a:endParaRPr lang="fr-CH"/>
          </a:p>
        </p:txBody>
      </p:sp>
    </p:spTree>
    <p:extLst>
      <p:ext uri="{BB962C8B-B14F-4D97-AF65-F5344CB8AC3E}">
        <p14:creationId xmlns:p14="http://schemas.microsoft.com/office/powerpoint/2010/main" val="1106501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nalisé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2024.pptx" id="{4F588B0A-66CD-4E9E-99DA-4311F517493C}" vid="{5CF34E4C-E36D-4CB9-8ACB-2D19954D618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powerpoint2024</Template>
  <TotalTime>0</TotalTime>
  <Words>1738</Words>
  <Application>Microsoft Office PowerPoint</Application>
  <PresentationFormat>Grand écran</PresentationFormat>
  <Paragraphs>164</Paragraphs>
  <Slides>18</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Aptos</vt:lpstr>
      <vt:lpstr>Arial</vt:lpstr>
      <vt:lpstr>Century Gothic</vt:lpstr>
      <vt:lpstr>Thème Office</vt:lpstr>
      <vt:lpstr>Cours de préparation au Brevet fédéral de Paralegal</vt:lpstr>
      <vt:lpstr>Exécution (titre 10 CPC) art. 335ss CPC</vt:lpstr>
      <vt:lpstr>Problématique</vt:lpstr>
      <vt:lpstr>Champ d’application (CPC)</vt:lpstr>
      <vt:lpstr>Types de décisions</vt:lpstr>
      <vt:lpstr>Exécution des décisions  Titre 10, chap. 1 CPC art. 335 à 346 CPC</vt:lpstr>
      <vt:lpstr>Caractère exécutoire d’une décision </vt:lpstr>
      <vt:lpstr>Caractère exécutoire d’une décision</vt:lpstr>
      <vt:lpstr>Mesures d’exécution</vt:lpstr>
      <vt:lpstr>Mesures d’exécution (art. 343 CPC)</vt:lpstr>
      <vt:lpstr>Présentation PowerPoint</vt:lpstr>
      <vt:lpstr>Procédure d’exécution</vt:lpstr>
      <vt:lpstr>Procédure d’exécution</vt:lpstr>
      <vt:lpstr>Exécution des titres authentiques Titre 10, chap. 2 CPC art. 347 à 352 CPC</vt:lpstr>
      <vt:lpstr>Titre authentique</vt:lpstr>
      <vt:lpstr>Titre authentique exécutoire (art. 347 CPC)</vt:lpstr>
      <vt:lpstr>Exécution du titre authentique</vt:lpstr>
      <vt:lpstr>Merci de votre attention ! </vt:lpstr>
    </vt:vector>
  </TitlesOfParts>
  <Company>HEG-Genève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Fähndrich Jenny</dc:creator>
  <cp:lastModifiedBy>Damien Tournaire</cp:lastModifiedBy>
  <cp:revision>19</cp:revision>
  <cp:lastPrinted>2025-09-19T04:56:32Z</cp:lastPrinted>
  <dcterms:created xsi:type="dcterms:W3CDTF">2024-10-11T18:21:57Z</dcterms:created>
  <dcterms:modified xsi:type="dcterms:W3CDTF">2026-01-16T03:04:41Z</dcterms:modified>
</cp:coreProperties>
</file>