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5"/>
  </p:notesMasterIdLst>
  <p:handoutMasterIdLst>
    <p:handoutMasterId r:id="rId46"/>
  </p:handoutMasterIdLst>
  <p:sldIdLst>
    <p:sldId id="256" r:id="rId6"/>
    <p:sldId id="1631" r:id="rId7"/>
    <p:sldId id="473" r:id="rId8"/>
    <p:sldId id="1630" r:id="rId9"/>
    <p:sldId id="1632" r:id="rId10"/>
    <p:sldId id="1633" r:id="rId11"/>
    <p:sldId id="1634" r:id="rId12"/>
    <p:sldId id="1635" r:id="rId13"/>
    <p:sldId id="1636" r:id="rId14"/>
    <p:sldId id="1637" r:id="rId15"/>
    <p:sldId id="1641" r:id="rId16"/>
    <p:sldId id="1639" r:id="rId17"/>
    <p:sldId id="1625" r:id="rId18"/>
    <p:sldId id="1628" r:id="rId19"/>
    <p:sldId id="1640" r:id="rId20"/>
    <p:sldId id="1627" r:id="rId21"/>
    <p:sldId id="1622" r:id="rId22"/>
    <p:sldId id="1650" r:id="rId23"/>
    <p:sldId id="1820" r:id="rId24"/>
    <p:sldId id="1646" r:id="rId25"/>
    <p:sldId id="1655" r:id="rId26"/>
    <p:sldId id="1656" r:id="rId27"/>
    <p:sldId id="1647" r:id="rId28"/>
    <p:sldId id="1648" r:id="rId29"/>
    <p:sldId id="1649" r:id="rId30"/>
    <p:sldId id="1651" r:id="rId31"/>
    <p:sldId id="1654" r:id="rId32"/>
    <p:sldId id="1663" r:id="rId33"/>
    <p:sldId id="492" r:id="rId34"/>
    <p:sldId id="496" r:id="rId35"/>
    <p:sldId id="311" r:id="rId36"/>
    <p:sldId id="501" r:id="rId37"/>
    <p:sldId id="497" r:id="rId38"/>
    <p:sldId id="500" r:id="rId39"/>
    <p:sldId id="506" r:id="rId40"/>
    <p:sldId id="495" r:id="rId41"/>
    <p:sldId id="502" r:id="rId42"/>
    <p:sldId id="503" r:id="rId43"/>
    <p:sldId id="504" r:id="rId44"/>
  </p:sldIdLst>
  <p:sldSz cx="9144000" cy="5143500" type="screen16x9"/>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73E1300-6B7B-42CF-90BD-53D350A3A3EB}">
          <p14:sldIdLst>
            <p14:sldId id="256"/>
            <p14:sldId id="1631"/>
            <p14:sldId id="473"/>
            <p14:sldId id="1630"/>
            <p14:sldId id="1632"/>
            <p14:sldId id="1633"/>
            <p14:sldId id="1634"/>
            <p14:sldId id="1635"/>
            <p14:sldId id="1636"/>
            <p14:sldId id="1637"/>
            <p14:sldId id="1641"/>
            <p14:sldId id="1639"/>
            <p14:sldId id="1625"/>
            <p14:sldId id="1628"/>
            <p14:sldId id="1640"/>
            <p14:sldId id="1627"/>
            <p14:sldId id="1622"/>
            <p14:sldId id="1650"/>
            <p14:sldId id="1820"/>
            <p14:sldId id="1646"/>
            <p14:sldId id="1655"/>
            <p14:sldId id="1656"/>
            <p14:sldId id="1647"/>
            <p14:sldId id="1648"/>
            <p14:sldId id="1649"/>
            <p14:sldId id="1651"/>
            <p14:sldId id="1654"/>
            <p14:sldId id="1663"/>
            <p14:sldId id="492"/>
            <p14:sldId id="496"/>
            <p14:sldId id="311"/>
            <p14:sldId id="501"/>
            <p14:sldId id="497"/>
            <p14:sldId id="500"/>
            <p14:sldId id="506"/>
            <p14:sldId id="495"/>
            <p14:sldId id="502"/>
            <p14:sldId id="503"/>
            <p14:sldId id="504"/>
          </p14:sldIdLst>
        </p14:section>
      </p14:sectionLst>
    </p:ext>
    <p:ext uri="{EFAFB233-063F-42B5-8137-9DF3F51BA10A}">
      <p15:sldGuideLst xmlns:p15="http://schemas.microsoft.com/office/powerpoint/2012/main">
        <p15:guide id="1" orient="horz" pos="3049" userDrawn="1">
          <p15:clr>
            <a:srgbClr val="A4A3A4"/>
          </p15:clr>
        </p15:guide>
        <p15:guide id="2" pos="283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3C3C"/>
    <a:srgbClr val="ACA3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EBEF55-C93E-46BF-A49F-BFD63A063A1A}" v="7" dt="2026-02-23T14:45:31.22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84842" autoAdjust="0"/>
  </p:normalViewPr>
  <p:slideViewPr>
    <p:cSldViewPr>
      <p:cViewPr varScale="1">
        <p:scale>
          <a:sx n="83" d="100"/>
          <a:sy n="83" d="100"/>
        </p:scale>
        <p:origin x="836" y="40"/>
      </p:cViewPr>
      <p:guideLst>
        <p:guide orient="horz" pos="3049"/>
        <p:guide pos="283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2246"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onarb Régis" userId="c2bfd9f4-8efc-4593-92d5-4003ffb3feec" providerId="ADAL" clId="{EF58E594-B1B7-446C-843A-85D374B26EFA}"/>
    <pc:docChg chg="undo custSel addSld delSld modSld modSection">
      <pc:chgData name="Vonarb Régis" userId="c2bfd9f4-8efc-4593-92d5-4003ffb3feec" providerId="ADAL" clId="{EF58E594-B1B7-446C-843A-85D374B26EFA}" dt="2026-02-23T17:22:50.962" v="200" actId="47"/>
      <pc:docMkLst>
        <pc:docMk/>
      </pc:docMkLst>
      <pc:sldChg chg="modSp mod">
        <pc:chgData name="Vonarb Régis" userId="c2bfd9f4-8efc-4593-92d5-4003ffb3feec" providerId="ADAL" clId="{EF58E594-B1B7-446C-843A-85D374B26EFA}" dt="2026-02-23T08:39:50.594" v="7" actId="6549"/>
        <pc:sldMkLst>
          <pc:docMk/>
          <pc:sldMk cId="659734961" sldId="256"/>
        </pc:sldMkLst>
        <pc:spChg chg="mod">
          <ac:chgData name="Vonarb Régis" userId="c2bfd9f4-8efc-4593-92d5-4003ffb3feec" providerId="ADAL" clId="{EF58E594-B1B7-446C-843A-85D374B26EFA}" dt="2026-02-23T08:39:50.594" v="7" actId="6549"/>
          <ac:spMkLst>
            <pc:docMk/>
            <pc:sldMk cId="659734961" sldId="256"/>
            <ac:spMk id="7" creationId="{00000000-0000-0000-0000-000000000000}"/>
          </ac:spMkLst>
        </pc:spChg>
      </pc:sldChg>
      <pc:sldChg chg="add">
        <pc:chgData name="Vonarb Régis" userId="c2bfd9f4-8efc-4593-92d5-4003ffb3feec" providerId="ADAL" clId="{EF58E594-B1B7-446C-843A-85D374B26EFA}" dt="2026-02-23T14:45:31.210" v="178"/>
        <pc:sldMkLst>
          <pc:docMk/>
          <pc:sldMk cId="0" sldId="311"/>
        </pc:sldMkLst>
      </pc:sldChg>
      <pc:sldChg chg="add del">
        <pc:chgData name="Vonarb Régis" userId="c2bfd9f4-8efc-4593-92d5-4003ffb3feec" providerId="ADAL" clId="{EF58E594-B1B7-446C-843A-85D374B26EFA}" dt="2026-02-23T17:22:42.749" v="185" actId="47"/>
        <pc:sldMkLst>
          <pc:docMk/>
          <pc:sldMk cId="466373674" sldId="348"/>
        </pc:sldMkLst>
      </pc:sldChg>
      <pc:sldChg chg="modSp mod">
        <pc:chgData name="Vonarb Régis" userId="c2bfd9f4-8efc-4593-92d5-4003ffb3feec" providerId="ADAL" clId="{EF58E594-B1B7-446C-843A-85D374B26EFA}" dt="2026-02-23T08:44:21.383" v="11" actId="20577"/>
        <pc:sldMkLst>
          <pc:docMk/>
          <pc:sldMk cId="2267211578" sldId="473"/>
        </pc:sldMkLst>
        <pc:spChg chg="mod">
          <ac:chgData name="Vonarb Régis" userId="c2bfd9f4-8efc-4593-92d5-4003ffb3feec" providerId="ADAL" clId="{EF58E594-B1B7-446C-843A-85D374B26EFA}" dt="2026-02-23T08:44:21.383" v="11" actId="20577"/>
          <ac:spMkLst>
            <pc:docMk/>
            <pc:sldMk cId="2267211578" sldId="473"/>
            <ac:spMk id="2" creationId="{00000000-0000-0000-0000-000000000000}"/>
          </ac:spMkLst>
        </pc:spChg>
      </pc:sldChg>
      <pc:sldChg chg="add">
        <pc:chgData name="Vonarb Régis" userId="c2bfd9f4-8efc-4593-92d5-4003ffb3feec" providerId="ADAL" clId="{EF58E594-B1B7-446C-843A-85D374B26EFA}" dt="2026-02-23T14:45:31.210" v="178"/>
        <pc:sldMkLst>
          <pc:docMk/>
          <pc:sldMk cId="1436951828" sldId="492"/>
        </pc:sldMkLst>
      </pc:sldChg>
      <pc:sldChg chg="add">
        <pc:chgData name="Vonarb Régis" userId="c2bfd9f4-8efc-4593-92d5-4003ffb3feec" providerId="ADAL" clId="{EF58E594-B1B7-446C-843A-85D374B26EFA}" dt="2026-02-23T14:45:31.210" v="178"/>
        <pc:sldMkLst>
          <pc:docMk/>
          <pc:sldMk cId="4129759006" sldId="495"/>
        </pc:sldMkLst>
      </pc:sldChg>
      <pc:sldChg chg="add">
        <pc:chgData name="Vonarb Régis" userId="c2bfd9f4-8efc-4593-92d5-4003ffb3feec" providerId="ADAL" clId="{EF58E594-B1B7-446C-843A-85D374B26EFA}" dt="2026-02-23T14:45:31.210" v="178"/>
        <pc:sldMkLst>
          <pc:docMk/>
          <pc:sldMk cId="610698917" sldId="496"/>
        </pc:sldMkLst>
      </pc:sldChg>
      <pc:sldChg chg="add">
        <pc:chgData name="Vonarb Régis" userId="c2bfd9f4-8efc-4593-92d5-4003ffb3feec" providerId="ADAL" clId="{EF58E594-B1B7-446C-843A-85D374B26EFA}" dt="2026-02-23T14:45:31.210" v="178"/>
        <pc:sldMkLst>
          <pc:docMk/>
          <pc:sldMk cId="666773201" sldId="497"/>
        </pc:sldMkLst>
      </pc:sldChg>
      <pc:sldChg chg="add">
        <pc:chgData name="Vonarb Régis" userId="c2bfd9f4-8efc-4593-92d5-4003ffb3feec" providerId="ADAL" clId="{EF58E594-B1B7-446C-843A-85D374B26EFA}" dt="2026-02-23T14:45:31.210" v="178"/>
        <pc:sldMkLst>
          <pc:docMk/>
          <pc:sldMk cId="2213568366" sldId="500"/>
        </pc:sldMkLst>
      </pc:sldChg>
      <pc:sldChg chg="add">
        <pc:chgData name="Vonarb Régis" userId="c2bfd9f4-8efc-4593-92d5-4003ffb3feec" providerId="ADAL" clId="{EF58E594-B1B7-446C-843A-85D374B26EFA}" dt="2026-02-23T14:45:31.210" v="178"/>
        <pc:sldMkLst>
          <pc:docMk/>
          <pc:sldMk cId="3541596882" sldId="501"/>
        </pc:sldMkLst>
      </pc:sldChg>
      <pc:sldChg chg="add">
        <pc:chgData name="Vonarb Régis" userId="c2bfd9f4-8efc-4593-92d5-4003ffb3feec" providerId="ADAL" clId="{EF58E594-B1B7-446C-843A-85D374B26EFA}" dt="2026-02-23T14:45:31.210" v="178"/>
        <pc:sldMkLst>
          <pc:docMk/>
          <pc:sldMk cId="755221932" sldId="502"/>
        </pc:sldMkLst>
      </pc:sldChg>
      <pc:sldChg chg="add">
        <pc:chgData name="Vonarb Régis" userId="c2bfd9f4-8efc-4593-92d5-4003ffb3feec" providerId="ADAL" clId="{EF58E594-B1B7-446C-843A-85D374B26EFA}" dt="2026-02-23T14:45:31.210" v="178"/>
        <pc:sldMkLst>
          <pc:docMk/>
          <pc:sldMk cId="3941061268" sldId="503"/>
        </pc:sldMkLst>
      </pc:sldChg>
      <pc:sldChg chg="add del">
        <pc:chgData name="Vonarb Régis" userId="c2bfd9f4-8efc-4593-92d5-4003ffb3feec" providerId="ADAL" clId="{EF58E594-B1B7-446C-843A-85D374B26EFA}" dt="2026-02-23T17:22:50.962" v="200" actId="47"/>
        <pc:sldMkLst>
          <pc:docMk/>
          <pc:sldMk cId="2721196450" sldId="504"/>
        </pc:sldMkLst>
      </pc:sldChg>
      <pc:sldChg chg="add del">
        <pc:chgData name="Vonarb Régis" userId="c2bfd9f4-8efc-4593-92d5-4003ffb3feec" providerId="ADAL" clId="{EF58E594-B1B7-446C-843A-85D374B26EFA}" dt="2026-02-23T17:22:41.313" v="179" actId="47"/>
        <pc:sldMkLst>
          <pc:docMk/>
          <pc:sldMk cId="119585919" sldId="505"/>
        </pc:sldMkLst>
      </pc:sldChg>
      <pc:sldChg chg="add">
        <pc:chgData name="Vonarb Régis" userId="c2bfd9f4-8efc-4593-92d5-4003ffb3feec" providerId="ADAL" clId="{EF58E594-B1B7-446C-843A-85D374B26EFA}" dt="2026-02-23T14:45:31.210" v="178"/>
        <pc:sldMkLst>
          <pc:docMk/>
          <pc:sldMk cId="717414597" sldId="506"/>
        </pc:sldMkLst>
      </pc:sldChg>
      <pc:sldChg chg="add del">
        <pc:chgData name="Vonarb Régis" userId="c2bfd9f4-8efc-4593-92d5-4003ffb3feec" providerId="ADAL" clId="{EF58E594-B1B7-446C-843A-85D374B26EFA}" dt="2026-02-23T17:22:41.533" v="180" actId="47"/>
        <pc:sldMkLst>
          <pc:docMk/>
          <pc:sldMk cId="1555199535" sldId="507"/>
        </pc:sldMkLst>
      </pc:sldChg>
      <pc:sldChg chg="add del">
        <pc:chgData name="Vonarb Régis" userId="c2bfd9f4-8efc-4593-92d5-4003ffb3feec" providerId="ADAL" clId="{EF58E594-B1B7-446C-843A-85D374B26EFA}" dt="2026-02-23T17:22:42.465" v="184" actId="47"/>
        <pc:sldMkLst>
          <pc:docMk/>
          <pc:sldMk cId="2406709939" sldId="509"/>
        </pc:sldMkLst>
      </pc:sldChg>
      <pc:sldChg chg="add del">
        <pc:chgData name="Vonarb Régis" userId="c2bfd9f4-8efc-4593-92d5-4003ffb3feec" providerId="ADAL" clId="{EF58E594-B1B7-446C-843A-85D374B26EFA}" dt="2026-02-23T17:22:41.734" v="181" actId="47"/>
        <pc:sldMkLst>
          <pc:docMk/>
          <pc:sldMk cId="2351635057" sldId="510"/>
        </pc:sldMkLst>
      </pc:sldChg>
      <pc:sldChg chg="add del">
        <pc:chgData name="Vonarb Régis" userId="c2bfd9f4-8efc-4593-92d5-4003ffb3feec" providerId="ADAL" clId="{EF58E594-B1B7-446C-843A-85D374B26EFA}" dt="2026-02-23T17:22:41.936" v="182" actId="47"/>
        <pc:sldMkLst>
          <pc:docMk/>
          <pc:sldMk cId="817565834" sldId="511"/>
        </pc:sldMkLst>
      </pc:sldChg>
      <pc:sldChg chg="add del">
        <pc:chgData name="Vonarb Régis" userId="c2bfd9f4-8efc-4593-92d5-4003ffb3feec" providerId="ADAL" clId="{EF58E594-B1B7-446C-843A-85D374B26EFA}" dt="2026-02-23T17:22:42.178" v="183" actId="47"/>
        <pc:sldMkLst>
          <pc:docMk/>
          <pc:sldMk cId="2628613266" sldId="512"/>
        </pc:sldMkLst>
      </pc:sldChg>
      <pc:sldChg chg="add del">
        <pc:chgData name="Vonarb Régis" userId="c2bfd9f4-8efc-4593-92d5-4003ffb3feec" providerId="ADAL" clId="{EF58E594-B1B7-446C-843A-85D374B26EFA}" dt="2026-02-23T17:22:43.040" v="186" actId="47"/>
        <pc:sldMkLst>
          <pc:docMk/>
          <pc:sldMk cId="1591953818" sldId="1612"/>
        </pc:sldMkLst>
      </pc:sldChg>
      <pc:sldChg chg="del">
        <pc:chgData name="Vonarb Régis" userId="c2bfd9f4-8efc-4593-92d5-4003ffb3feec" providerId="ADAL" clId="{EF58E594-B1B7-446C-843A-85D374B26EFA}" dt="2026-02-23T14:44:26.397" v="175" actId="47"/>
        <pc:sldMkLst>
          <pc:docMk/>
          <pc:sldMk cId="1052869676" sldId="1615"/>
        </pc:sldMkLst>
      </pc:sldChg>
      <pc:sldChg chg="addSp delSp modSp mod delAnim">
        <pc:chgData name="Vonarb Régis" userId="c2bfd9f4-8efc-4593-92d5-4003ffb3feec" providerId="ADAL" clId="{EF58E594-B1B7-446C-843A-85D374B26EFA}" dt="2026-02-23T08:46:20.921" v="25" actId="1076"/>
        <pc:sldMkLst>
          <pc:docMk/>
          <pc:sldMk cId="2432040461" sldId="1630"/>
        </pc:sldMkLst>
        <pc:picChg chg="add del">
          <ac:chgData name="Vonarb Régis" userId="c2bfd9f4-8efc-4593-92d5-4003ffb3feec" providerId="ADAL" clId="{EF58E594-B1B7-446C-843A-85D374B26EFA}" dt="2026-02-23T08:45:36.016" v="14" actId="478"/>
          <ac:picMkLst>
            <pc:docMk/>
            <pc:sldMk cId="2432040461" sldId="1630"/>
            <ac:picMk id="5" creationId="{0F773546-C78C-9379-C15B-84F6C40B3206}"/>
          </ac:picMkLst>
        </pc:picChg>
        <pc:picChg chg="del">
          <ac:chgData name="Vonarb Régis" userId="c2bfd9f4-8efc-4593-92d5-4003ffb3feec" providerId="ADAL" clId="{EF58E594-B1B7-446C-843A-85D374B26EFA}" dt="2026-02-23T08:45:20.476" v="12" actId="478"/>
          <ac:picMkLst>
            <pc:docMk/>
            <pc:sldMk cId="2432040461" sldId="1630"/>
            <ac:picMk id="6" creationId="{F658E7FA-60D7-486E-A86F-E2957EEA25D7}"/>
          </ac:picMkLst>
        </pc:picChg>
        <pc:picChg chg="del">
          <ac:chgData name="Vonarb Régis" userId="c2bfd9f4-8efc-4593-92d5-4003ffb3feec" providerId="ADAL" clId="{EF58E594-B1B7-446C-843A-85D374B26EFA}" dt="2026-02-23T08:46:03.863" v="21" actId="478"/>
          <ac:picMkLst>
            <pc:docMk/>
            <pc:sldMk cId="2432040461" sldId="1630"/>
            <ac:picMk id="8" creationId="{7BE36B3E-A665-4E8F-AD62-B47DFCE5F306}"/>
          </ac:picMkLst>
        </pc:picChg>
        <pc:picChg chg="add mod">
          <ac:chgData name="Vonarb Régis" userId="c2bfd9f4-8efc-4593-92d5-4003ffb3feec" providerId="ADAL" clId="{EF58E594-B1B7-446C-843A-85D374B26EFA}" dt="2026-02-23T08:45:56.354" v="20" actId="1076"/>
          <ac:picMkLst>
            <pc:docMk/>
            <pc:sldMk cId="2432040461" sldId="1630"/>
            <ac:picMk id="9" creationId="{8D6E1778-A93A-DF4D-9CA8-6274F4BB5F3E}"/>
          </ac:picMkLst>
        </pc:picChg>
        <pc:picChg chg="add mod">
          <ac:chgData name="Vonarb Régis" userId="c2bfd9f4-8efc-4593-92d5-4003ffb3feec" providerId="ADAL" clId="{EF58E594-B1B7-446C-843A-85D374B26EFA}" dt="2026-02-23T08:46:20.921" v="25" actId="1076"/>
          <ac:picMkLst>
            <pc:docMk/>
            <pc:sldMk cId="2432040461" sldId="1630"/>
            <ac:picMk id="11" creationId="{BB5641F2-707F-120D-7522-83224530181A}"/>
          </ac:picMkLst>
        </pc:picChg>
      </pc:sldChg>
      <pc:sldChg chg="addSp delSp modSp mod">
        <pc:chgData name="Vonarb Régis" userId="c2bfd9f4-8efc-4593-92d5-4003ffb3feec" providerId="ADAL" clId="{EF58E594-B1B7-446C-843A-85D374B26EFA}" dt="2026-02-23T13:35:53.780" v="172" actId="20577"/>
        <pc:sldMkLst>
          <pc:docMk/>
          <pc:sldMk cId="1215412631" sldId="1631"/>
        </pc:sldMkLst>
        <pc:spChg chg="mod">
          <ac:chgData name="Vonarb Régis" userId="c2bfd9f4-8efc-4593-92d5-4003ffb3feec" providerId="ADAL" clId="{EF58E594-B1B7-446C-843A-85D374B26EFA}" dt="2026-02-23T08:59:21.009" v="136" actId="1076"/>
          <ac:spMkLst>
            <pc:docMk/>
            <pc:sldMk cId="1215412631" sldId="1631"/>
            <ac:spMk id="2" creationId="{399EB409-863B-44B3-94B1-EC8D5C189183}"/>
          </ac:spMkLst>
        </pc:spChg>
        <pc:spChg chg="mod">
          <ac:chgData name="Vonarb Régis" userId="c2bfd9f4-8efc-4593-92d5-4003ffb3feec" providerId="ADAL" clId="{EF58E594-B1B7-446C-843A-85D374B26EFA}" dt="2026-02-23T13:35:42.572" v="162" actId="20577"/>
          <ac:spMkLst>
            <pc:docMk/>
            <pc:sldMk cId="1215412631" sldId="1631"/>
            <ac:spMk id="6" creationId="{6CD01742-876B-48C5-A977-2D68B8D7016B}"/>
          </ac:spMkLst>
        </pc:spChg>
        <pc:spChg chg="mod">
          <ac:chgData name="Vonarb Régis" userId="c2bfd9f4-8efc-4593-92d5-4003ffb3feec" providerId="ADAL" clId="{EF58E594-B1B7-446C-843A-85D374B26EFA}" dt="2026-02-23T13:35:53.780" v="172" actId="20577"/>
          <ac:spMkLst>
            <pc:docMk/>
            <pc:sldMk cId="1215412631" sldId="1631"/>
            <ac:spMk id="7" creationId="{45497AF7-C256-4AF5-B049-3A9C9471D0A5}"/>
          </ac:spMkLst>
        </pc:spChg>
        <pc:picChg chg="del">
          <ac:chgData name="Vonarb Régis" userId="c2bfd9f4-8efc-4593-92d5-4003ffb3feec" providerId="ADAL" clId="{EF58E594-B1B7-446C-843A-85D374B26EFA}" dt="2026-02-23T09:00:15.170" v="146" actId="478"/>
          <ac:picMkLst>
            <pc:docMk/>
            <pc:sldMk cId="1215412631" sldId="1631"/>
            <ac:picMk id="8" creationId="{4353AFB8-DE1E-4044-970A-8AA054617F5A}"/>
          </ac:picMkLst>
        </pc:picChg>
        <pc:picChg chg="add mod">
          <ac:chgData name="Vonarb Régis" userId="c2bfd9f4-8efc-4593-92d5-4003ffb3feec" providerId="ADAL" clId="{EF58E594-B1B7-446C-843A-85D374B26EFA}" dt="2026-02-23T09:00:22.269" v="151" actId="14100"/>
          <ac:picMkLst>
            <pc:docMk/>
            <pc:sldMk cId="1215412631" sldId="1631"/>
            <ac:picMk id="9" creationId="{F77F2E1F-DE8A-3F12-AE95-F437B167ADF1}"/>
          </ac:picMkLst>
        </pc:picChg>
        <pc:picChg chg="del">
          <ac:chgData name="Vonarb Régis" userId="c2bfd9f4-8efc-4593-92d5-4003ffb3feec" providerId="ADAL" clId="{EF58E594-B1B7-446C-843A-85D374B26EFA}" dt="2026-02-23T09:00:25.534" v="152" actId="478"/>
          <ac:picMkLst>
            <pc:docMk/>
            <pc:sldMk cId="1215412631" sldId="1631"/>
            <ac:picMk id="10" creationId="{25CA6F26-27A0-4ED7-A693-94DBC08C7126}"/>
          </ac:picMkLst>
        </pc:picChg>
        <pc:picChg chg="add mod">
          <ac:chgData name="Vonarb Régis" userId="c2bfd9f4-8efc-4593-92d5-4003ffb3feec" providerId="ADAL" clId="{EF58E594-B1B7-446C-843A-85D374B26EFA}" dt="2026-02-23T09:00:46.584" v="156" actId="1076"/>
          <ac:picMkLst>
            <pc:docMk/>
            <pc:sldMk cId="1215412631" sldId="1631"/>
            <ac:picMk id="13" creationId="{F87576E8-1358-BA94-F90B-DB9E2948693C}"/>
          </ac:picMkLst>
        </pc:picChg>
      </pc:sldChg>
      <pc:sldChg chg="addSp delSp modSp mod delAnim">
        <pc:chgData name="Vonarb Régis" userId="c2bfd9f4-8efc-4593-92d5-4003ffb3feec" providerId="ADAL" clId="{EF58E594-B1B7-446C-843A-85D374B26EFA}" dt="2026-02-23T11:26:24.920" v="160" actId="14100"/>
        <pc:sldMkLst>
          <pc:docMk/>
          <pc:sldMk cId="2058472350" sldId="1632"/>
        </pc:sldMkLst>
        <pc:spChg chg="del">
          <ac:chgData name="Vonarb Régis" userId="c2bfd9f4-8efc-4593-92d5-4003ffb3feec" providerId="ADAL" clId="{EF58E594-B1B7-446C-843A-85D374B26EFA}" dt="2026-02-23T09:03:03.366" v="158" actId="478"/>
          <ac:spMkLst>
            <pc:docMk/>
            <pc:sldMk cId="2058472350" sldId="1632"/>
            <ac:spMk id="2" creationId="{0903E127-9F55-4AE1-B050-B3067D96FDCB}"/>
          </ac:spMkLst>
        </pc:spChg>
        <pc:picChg chg="del">
          <ac:chgData name="Vonarb Régis" userId="c2bfd9f4-8efc-4593-92d5-4003ffb3feec" providerId="ADAL" clId="{EF58E594-B1B7-446C-843A-85D374B26EFA}" dt="2026-02-23T08:46:24.334" v="26" actId="478"/>
          <ac:picMkLst>
            <pc:docMk/>
            <pc:sldMk cId="2058472350" sldId="1632"/>
            <ac:picMk id="5" creationId="{04679038-05FF-48E4-B959-23AD8257AE2E}"/>
          </ac:picMkLst>
        </pc:picChg>
        <pc:picChg chg="add mod">
          <ac:chgData name="Vonarb Régis" userId="c2bfd9f4-8efc-4593-92d5-4003ffb3feec" providerId="ADAL" clId="{EF58E594-B1B7-446C-843A-85D374B26EFA}" dt="2026-02-23T11:26:24.920" v="160" actId="14100"/>
          <ac:picMkLst>
            <pc:docMk/>
            <pc:sldMk cId="2058472350" sldId="1632"/>
            <ac:picMk id="6" creationId="{F86FED4B-A8F8-AECD-385E-E4E3C96C095D}"/>
          </ac:picMkLst>
        </pc:picChg>
        <pc:picChg chg="add mod">
          <ac:chgData name="Vonarb Régis" userId="c2bfd9f4-8efc-4593-92d5-4003ffb3feec" providerId="ADAL" clId="{EF58E594-B1B7-446C-843A-85D374B26EFA}" dt="2026-02-23T08:47:06.315" v="35" actId="1076"/>
          <ac:picMkLst>
            <pc:docMk/>
            <pc:sldMk cId="2058472350" sldId="1632"/>
            <ac:picMk id="8" creationId="{7C85F13D-8D28-EB56-F76C-AC56A5142759}"/>
          </ac:picMkLst>
        </pc:picChg>
        <pc:picChg chg="del">
          <ac:chgData name="Vonarb Régis" userId="c2bfd9f4-8efc-4593-92d5-4003ffb3feec" providerId="ADAL" clId="{EF58E594-B1B7-446C-843A-85D374B26EFA}" dt="2026-02-23T08:46:25.652" v="27" actId="478"/>
          <ac:picMkLst>
            <pc:docMk/>
            <pc:sldMk cId="2058472350" sldId="1632"/>
            <ac:picMk id="9" creationId="{213D2868-8141-4DAD-BB17-A7D2EAA6A014}"/>
          </ac:picMkLst>
        </pc:picChg>
      </pc:sldChg>
      <pc:sldChg chg="addSp delSp modSp mod delAnim">
        <pc:chgData name="Vonarb Régis" userId="c2bfd9f4-8efc-4593-92d5-4003ffb3feec" providerId="ADAL" clId="{EF58E594-B1B7-446C-843A-85D374B26EFA}" dt="2026-02-23T08:50:27.252" v="65" actId="14100"/>
        <pc:sldMkLst>
          <pc:docMk/>
          <pc:sldMk cId="2395145593" sldId="1633"/>
        </pc:sldMkLst>
        <pc:spChg chg="add mod">
          <ac:chgData name="Vonarb Régis" userId="c2bfd9f4-8efc-4593-92d5-4003ffb3feec" providerId="ADAL" clId="{EF58E594-B1B7-446C-843A-85D374B26EFA}" dt="2026-02-23T08:49:16.239" v="56" actId="207"/>
          <ac:spMkLst>
            <pc:docMk/>
            <pc:sldMk cId="2395145593" sldId="1633"/>
            <ac:spMk id="20" creationId="{2166405A-A5DC-FC18-F0C6-99CA805AE2FF}"/>
          </ac:spMkLst>
        </pc:spChg>
        <pc:spChg chg="add mod">
          <ac:chgData name="Vonarb Régis" userId="c2bfd9f4-8efc-4593-92d5-4003ffb3feec" providerId="ADAL" clId="{EF58E594-B1B7-446C-843A-85D374B26EFA}" dt="2026-02-23T08:49:57.311" v="58" actId="1076"/>
          <ac:spMkLst>
            <pc:docMk/>
            <pc:sldMk cId="2395145593" sldId="1633"/>
            <ac:spMk id="21" creationId="{03E2BCC3-B47A-28A5-C435-7071559E63F8}"/>
          </ac:spMkLst>
        </pc:spChg>
        <pc:spChg chg="add mod">
          <ac:chgData name="Vonarb Régis" userId="c2bfd9f4-8efc-4593-92d5-4003ffb3feec" providerId="ADAL" clId="{EF58E594-B1B7-446C-843A-85D374B26EFA}" dt="2026-02-23T08:50:17.277" v="62" actId="1076"/>
          <ac:spMkLst>
            <pc:docMk/>
            <pc:sldMk cId="2395145593" sldId="1633"/>
            <ac:spMk id="22" creationId="{A0197090-8953-06B2-1FD9-4D34C939A6FA}"/>
          </ac:spMkLst>
        </pc:spChg>
        <pc:spChg chg="add mod">
          <ac:chgData name="Vonarb Régis" userId="c2bfd9f4-8efc-4593-92d5-4003ffb3feec" providerId="ADAL" clId="{EF58E594-B1B7-446C-843A-85D374B26EFA}" dt="2026-02-23T08:50:27.252" v="65" actId="14100"/>
          <ac:spMkLst>
            <pc:docMk/>
            <pc:sldMk cId="2395145593" sldId="1633"/>
            <ac:spMk id="23" creationId="{CDACF5AB-9880-E8DA-8AEA-AC9767FCBF0B}"/>
          </ac:spMkLst>
        </pc:spChg>
        <pc:grpChg chg="del">
          <ac:chgData name="Vonarb Régis" userId="c2bfd9f4-8efc-4593-92d5-4003ffb3feec" providerId="ADAL" clId="{EF58E594-B1B7-446C-843A-85D374B26EFA}" dt="2026-02-23T08:48:14.860" v="42" actId="478"/>
          <ac:grpSpMkLst>
            <pc:docMk/>
            <pc:sldMk cId="2395145593" sldId="1633"/>
            <ac:grpSpMk id="18" creationId="{39364FA4-E1F4-4957-BD45-08DB67AA9CD9}"/>
          </ac:grpSpMkLst>
        </pc:grpChg>
        <pc:picChg chg="add mod">
          <ac:chgData name="Vonarb Régis" userId="c2bfd9f4-8efc-4593-92d5-4003ffb3feec" providerId="ADAL" clId="{EF58E594-B1B7-446C-843A-85D374B26EFA}" dt="2026-02-23T08:47:41.978" v="41" actId="1076"/>
          <ac:picMkLst>
            <pc:docMk/>
            <pc:sldMk cId="2395145593" sldId="1633"/>
            <ac:picMk id="5" creationId="{EFA87AFC-4121-2137-4F9D-1FE182E5FB22}"/>
          </ac:picMkLst>
        </pc:picChg>
        <pc:picChg chg="del">
          <ac:chgData name="Vonarb Régis" userId="c2bfd9f4-8efc-4593-92d5-4003ffb3feec" providerId="ADAL" clId="{EF58E594-B1B7-446C-843A-85D374B26EFA}" dt="2026-02-23T08:47:37.435" v="37" actId="478"/>
          <ac:picMkLst>
            <pc:docMk/>
            <pc:sldMk cId="2395145593" sldId="1633"/>
            <ac:picMk id="6" creationId="{EB2B5715-4299-43A3-8958-C65D130A95E4}"/>
          </ac:picMkLst>
        </pc:picChg>
        <pc:picChg chg="add mod">
          <ac:chgData name="Vonarb Régis" userId="c2bfd9f4-8efc-4593-92d5-4003ffb3feec" providerId="ADAL" clId="{EF58E594-B1B7-446C-843A-85D374B26EFA}" dt="2026-02-23T08:48:27" v="46" actId="1076"/>
          <ac:picMkLst>
            <pc:docMk/>
            <pc:sldMk cId="2395145593" sldId="1633"/>
            <ac:picMk id="9" creationId="{D8F1F681-F065-166F-965C-16F9566155C7}"/>
          </ac:picMkLst>
        </pc:picChg>
        <pc:picChg chg="add mod">
          <ac:chgData name="Vonarb Régis" userId="c2bfd9f4-8efc-4593-92d5-4003ffb3feec" providerId="ADAL" clId="{EF58E594-B1B7-446C-843A-85D374B26EFA}" dt="2026-02-23T08:50:05.198" v="61" actId="1076"/>
          <ac:picMkLst>
            <pc:docMk/>
            <pc:sldMk cId="2395145593" sldId="1633"/>
            <ac:picMk id="19" creationId="{9ECD2719-1438-A452-B44F-412DACB267EB}"/>
          </ac:picMkLst>
        </pc:picChg>
      </pc:sldChg>
      <pc:sldChg chg="addSp delSp modSp mod">
        <pc:chgData name="Vonarb Régis" userId="c2bfd9f4-8efc-4593-92d5-4003ffb3feec" providerId="ADAL" clId="{EF58E594-B1B7-446C-843A-85D374B26EFA}" dt="2026-02-23T08:52:33.395" v="84" actId="1076"/>
        <pc:sldMkLst>
          <pc:docMk/>
          <pc:sldMk cId="88698578" sldId="1634"/>
        </pc:sldMkLst>
        <pc:spChg chg="del">
          <ac:chgData name="Vonarb Régis" userId="c2bfd9f4-8efc-4593-92d5-4003ffb3feec" providerId="ADAL" clId="{EF58E594-B1B7-446C-843A-85D374B26EFA}" dt="2026-02-23T08:51:31.744" v="71" actId="478"/>
          <ac:spMkLst>
            <pc:docMk/>
            <pc:sldMk cId="88698578" sldId="1634"/>
            <ac:spMk id="2" creationId="{2311348F-D14F-4F7C-A9D9-AEC19D2624E7}"/>
          </ac:spMkLst>
        </pc:spChg>
        <pc:spChg chg="del">
          <ac:chgData name="Vonarb Régis" userId="c2bfd9f4-8efc-4593-92d5-4003ffb3feec" providerId="ADAL" clId="{EF58E594-B1B7-446C-843A-85D374B26EFA}" dt="2026-02-23T08:51:33.151" v="72" actId="478"/>
          <ac:spMkLst>
            <pc:docMk/>
            <pc:sldMk cId="88698578" sldId="1634"/>
            <ac:spMk id="3" creationId="{49A7DCE1-594A-4DD7-8312-847DC9B90F47}"/>
          </ac:spMkLst>
        </pc:spChg>
        <pc:picChg chg="del">
          <ac:chgData name="Vonarb Régis" userId="c2bfd9f4-8efc-4593-92d5-4003ffb3feec" providerId="ADAL" clId="{EF58E594-B1B7-446C-843A-85D374B26EFA}" dt="2026-02-23T08:51:14.090" v="66" actId="478"/>
          <ac:picMkLst>
            <pc:docMk/>
            <pc:sldMk cId="88698578" sldId="1634"/>
            <ac:picMk id="6" creationId="{D55BE9B7-68B4-426D-BA1C-C672E7718856}"/>
          </ac:picMkLst>
        </pc:picChg>
        <pc:picChg chg="add mod">
          <ac:chgData name="Vonarb Régis" userId="c2bfd9f4-8efc-4593-92d5-4003ffb3feec" providerId="ADAL" clId="{EF58E594-B1B7-446C-843A-85D374B26EFA}" dt="2026-02-23T08:52:26.958" v="81" actId="1076"/>
          <ac:picMkLst>
            <pc:docMk/>
            <pc:sldMk cId="88698578" sldId="1634"/>
            <ac:picMk id="7" creationId="{68AD5BDF-2666-0AF2-2731-5BB62301345D}"/>
          </ac:picMkLst>
        </pc:picChg>
        <pc:picChg chg="add mod">
          <ac:chgData name="Vonarb Régis" userId="c2bfd9f4-8efc-4593-92d5-4003ffb3feec" providerId="ADAL" clId="{EF58E594-B1B7-446C-843A-85D374B26EFA}" dt="2026-02-23T08:52:33.395" v="84" actId="1076"/>
          <ac:picMkLst>
            <pc:docMk/>
            <pc:sldMk cId="88698578" sldId="1634"/>
            <ac:picMk id="9" creationId="{7000B0A1-0C91-5594-7444-92C27AE06E4B}"/>
          </ac:picMkLst>
        </pc:picChg>
      </pc:sldChg>
      <pc:sldChg chg="addSp delSp modSp mod">
        <pc:chgData name="Vonarb Régis" userId="c2bfd9f4-8efc-4593-92d5-4003ffb3feec" providerId="ADAL" clId="{EF58E594-B1B7-446C-843A-85D374B26EFA}" dt="2026-02-23T08:53:09.535" v="91" actId="1076"/>
        <pc:sldMkLst>
          <pc:docMk/>
          <pc:sldMk cId="1108562136" sldId="1635"/>
        </pc:sldMkLst>
        <pc:spChg chg="del">
          <ac:chgData name="Vonarb Régis" userId="c2bfd9f4-8efc-4593-92d5-4003ffb3feec" providerId="ADAL" clId="{EF58E594-B1B7-446C-843A-85D374B26EFA}" dt="2026-02-23T08:53:08.180" v="90" actId="478"/>
          <ac:spMkLst>
            <pc:docMk/>
            <pc:sldMk cId="1108562136" sldId="1635"/>
            <ac:spMk id="2" creationId="{2311348F-D14F-4F7C-A9D9-AEC19D2624E7}"/>
          </ac:spMkLst>
        </pc:spChg>
        <pc:picChg chg="add mod">
          <ac:chgData name="Vonarb Régis" userId="c2bfd9f4-8efc-4593-92d5-4003ffb3feec" providerId="ADAL" clId="{EF58E594-B1B7-446C-843A-85D374B26EFA}" dt="2026-02-23T08:53:09.535" v="91" actId="1076"/>
          <ac:picMkLst>
            <pc:docMk/>
            <pc:sldMk cId="1108562136" sldId="1635"/>
            <ac:picMk id="5" creationId="{D2C2AFF8-C642-91BB-96F9-A5F604DA7F55}"/>
          </ac:picMkLst>
        </pc:picChg>
        <pc:picChg chg="del mod">
          <ac:chgData name="Vonarb Régis" userId="c2bfd9f4-8efc-4593-92d5-4003ffb3feec" providerId="ADAL" clId="{EF58E594-B1B7-446C-843A-85D374B26EFA}" dt="2026-02-23T08:53:03.163" v="85" actId="478"/>
          <ac:picMkLst>
            <pc:docMk/>
            <pc:sldMk cId="1108562136" sldId="1635"/>
            <ac:picMk id="10" creationId="{D978CA62-5A96-4331-BA01-109E0BAC0A62}"/>
          </ac:picMkLst>
        </pc:picChg>
      </pc:sldChg>
      <pc:sldChg chg="addSp delSp modSp mod">
        <pc:chgData name="Vonarb Régis" userId="c2bfd9f4-8efc-4593-92d5-4003ffb3feec" providerId="ADAL" clId="{EF58E594-B1B7-446C-843A-85D374B26EFA}" dt="2026-02-23T08:53:50.981" v="98" actId="1076"/>
        <pc:sldMkLst>
          <pc:docMk/>
          <pc:sldMk cId="293771705" sldId="1636"/>
        </pc:sldMkLst>
        <pc:spChg chg="del">
          <ac:chgData name="Vonarb Régis" userId="c2bfd9f4-8efc-4593-92d5-4003ffb3feec" providerId="ADAL" clId="{EF58E594-B1B7-446C-843A-85D374B26EFA}" dt="2026-02-23T08:53:22.419" v="93" actId="478"/>
          <ac:spMkLst>
            <pc:docMk/>
            <pc:sldMk cId="293771705" sldId="1636"/>
            <ac:spMk id="2" creationId="{30A881BA-918C-411D-8BA4-E96C60336CA5}"/>
          </ac:spMkLst>
        </pc:spChg>
        <pc:spChg chg="del">
          <ac:chgData name="Vonarb Régis" userId="c2bfd9f4-8efc-4593-92d5-4003ffb3feec" providerId="ADAL" clId="{EF58E594-B1B7-446C-843A-85D374B26EFA}" dt="2026-02-23T08:53:20.301" v="92" actId="478"/>
          <ac:spMkLst>
            <pc:docMk/>
            <pc:sldMk cId="293771705" sldId="1636"/>
            <ac:spMk id="3" creationId="{4E560869-212B-45A8-A17B-E022D3F76DA4}"/>
          </ac:spMkLst>
        </pc:spChg>
        <pc:picChg chg="del">
          <ac:chgData name="Vonarb Régis" userId="c2bfd9f4-8efc-4593-92d5-4003ffb3feec" providerId="ADAL" clId="{EF58E594-B1B7-446C-843A-85D374B26EFA}" dt="2026-02-23T08:53:47.255" v="94" actId="478"/>
          <ac:picMkLst>
            <pc:docMk/>
            <pc:sldMk cId="293771705" sldId="1636"/>
            <ac:picMk id="6" creationId="{FBF3639F-B56C-484A-8CB1-86255B618146}"/>
          </ac:picMkLst>
        </pc:picChg>
        <pc:picChg chg="add mod">
          <ac:chgData name="Vonarb Régis" userId="c2bfd9f4-8efc-4593-92d5-4003ffb3feec" providerId="ADAL" clId="{EF58E594-B1B7-446C-843A-85D374B26EFA}" dt="2026-02-23T08:53:50.981" v="98" actId="1076"/>
          <ac:picMkLst>
            <pc:docMk/>
            <pc:sldMk cId="293771705" sldId="1636"/>
            <ac:picMk id="7" creationId="{553630A8-52C8-5AFD-B1D3-624F5D795B50}"/>
          </ac:picMkLst>
        </pc:picChg>
      </pc:sldChg>
      <pc:sldChg chg="addSp delSp modSp mod">
        <pc:chgData name="Vonarb Régis" userId="c2bfd9f4-8efc-4593-92d5-4003ffb3feec" providerId="ADAL" clId="{EF58E594-B1B7-446C-843A-85D374B26EFA}" dt="2026-02-23T08:56:43.985" v="126" actId="14100"/>
        <pc:sldMkLst>
          <pc:docMk/>
          <pc:sldMk cId="2055980394" sldId="1637"/>
        </pc:sldMkLst>
        <pc:spChg chg="del">
          <ac:chgData name="Vonarb Régis" userId="c2bfd9f4-8efc-4593-92d5-4003ffb3feec" providerId="ADAL" clId="{EF58E594-B1B7-446C-843A-85D374B26EFA}" dt="2026-02-23T08:54:14.891" v="100" actId="478"/>
          <ac:spMkLst>
            <pc:docMk/>
            <pc:sldMk cId="2055980394" sldId="1637"/>
            <ac:spMk id="2" creationId="{45626660-A781-4B88-86BE-AF22748C50FF}"/>
          </ac:spMkLst>
        </pc:spChg>
        <pc:picChg chg="add mod">
          <ac:chgData name="Vonarb Régis" userId="c2bfd9f4-8efc-4593-92d5-4003ffb3feec" providerId="ADAL" clId="{EF58E594-B1B7-446C-843A-85D374B26EFA}" dt="2026-02-23T08:56:36.357" v="122" actId="14100"/>
          <ac:picMkLst>
            <pc:docMk/>
            <pc:sldMk cId="2055980394" sldId="1637"/>
            <ac:picMk id="5" creationId="{A3272C27-125B-2418-F006-3086714CE885}"/>
          </ac:picMkLst>
        </pc:picChg>
        <pc:picChg chg="del">
          <ac:chgData name="Vonarb Régis" userId="c2bfd9f4-8efc-4593-92d5-4003ffb3feec" providerId="ADAL" clId="{EF58E594-B1B7-446C-843A-85D374B26EFA}" dt="2026-02-23T08:54:13.530" v="99" actId="478"/>
          <ac:picMkLst>
            <pc:docMk/>
            <pc:sldMk cId="2055980394" sldId="1637"/>
            <ac:picMk id="6" creationId="{6785157D-4B42-4CE5-8239-3A7CE650AB82}"/>
          </ac:picMkLst>
        </pc:picChg>
        <pc:picChg chg="del">
          <ac:chgData name="Vonarb Régis" userId="c2bfd9f4-8efc-4593-92d5-4003ffb3feec" providerId="ADAL" clId="{EF58E594-B1B7-446C-843A-85D374B26EFA}" dt="2026-02-23T08:54:15.459" v="101" actId="478"/>
          <ac:picMkLst>
            <pc:docMk/>
            <pc:sldMk cId="2055980394" sldId="1637"/>
            <ac:picMk id="8" creationId="{E584F91D-5A5B-4110-A217-2726E2342FE7}"/>
          </ac:picMkLst>
        </pc:picChg>
        <pc:picChg chg="add del mod">
          <ac:chgData name="Vonarb Régis" userId="c2bfd9f4-8efc-4593-92d5-4003ffb3feec" providerId="ADAL" clId="{EF58E594-B1B7-446C-843A-85D374B26EFA}" dt="2026-02-23T08:56:33.520" v="121" actId="478"/>
          <ac:picMkLst>
            <pc:docMk/>
            <pc:sldMk cId="2055980394" sldId="1637"/>
            <ac:picMk id="9" creationId="{5BFF297A-1D13-ED77-EF5C-B93994CB4203}"/>
          </ac:picMkLst>
        </pc:picChg>
        <pc:picChg chg="add mod">
          <ac:chgData name="Vonarb Régis" userId="c2bfd9f4-8efc-4593-92d5-4003ffb3feec" providerId="ADAL" clId="{EF58E594-B1B7-446C-843A-85D374B26EFA}" dt="2026-02-23T08:56:43.985" v="126" actId="14100"/>
          <ac:picMkLst>
            <pc:docMk/>
            <pc:sldMk cId="2055980394" sldId="1637"/>
            <ac:picMk id="11" creationId="{FCDB4FA9-369B-77C8-3FD2-F82304DB31FB}"/>
          </ac:picMkLst>
        </pc:picChg>
      </pc:sldChg>
      <pc:sldChg chg="del">
        <pc:chgData name="Vonarb Régis" userId="c2bfd9f4-8efc-4593-92d5-4003ffb3feec" providerId="ADAL" clId="{EF58E594-B1B7-446C-843A-85D374B26EFA}" dt="2026-02-23T08:56:28.988" v="120" actId="47"/>
        <pc:sldMkLst>
          <pc:docMk/>
          <pc:sldMk cId="1685630073" sldId="1638"/>
        </pc:sldMkLst>
      </pc:sldChg>
      <pc:sldChg chg="modSp mod">
        <pc:chgData name="Vonarb Régis" userId="c2bfd9f4-8efc-4593-92d5-4003ffb3feec" providerId="ADAL" clId="{EF58E594-B1B7-446C-843A-85D374B26EFA}" dt="2026-02-23T08:57:44.126" v="135" actId="20577"/>
        <pc:sldMkLst>
          <pc:docMk/>
          <pc:sldMk cId="1411428005" sldId="1639"/>
        </pc:sldMkLst>
        <pc:spChg chg="mod">
          <ac:chgData name="Vonarb Régis" userId="c2bfd9f4-8efc-4593-92d5-4003ffb3feec" providerId="ADAL" clId="{EF58E594-B1B7-446C-843A-85D374B26EFA}" dt="2026-02-23T08:57:44.126" v="135" actId="20577"/>
          <ac:spMkLst>
            <pc:docMk/>
            <pc:sldMk cId="1411428005" sldId="1639"/>
            <ac:spMk id="2" creationId="{00000000-0000-0000-0000-000000000000}"/>
          </ac:spMkLst>
        </pc:spChg>
      </pc:sldChg>
      <pc:sldChg chg="delSp modSp add mod">
        <pc:chgData name="Vonarb Régis" userId="c2bfd9f4-8efc-4593-92d5-4003ffb3feec" providerId="ADAL" clId="{EF58E594-B1B7-446C-843A-85D374B26EFA}" dt="2026-02-23T08:56:52.840" v="130" actId="14100"/>
        <pc:sldMkLst>
          <pc:docMk/>
          <pc:sldMk cId="1520258168" sldId="1641"/>
        </pc:sldMkLst>
        <pc:picChg chg="mod">
          <ac:chgData name="Vonarb Régis" userId="c2bfd9f4-8efc-4593-92d5-4003ffb3feec" providerId="ADAL" clId="{EF58E594-B1B7-446C-843A-85D374B26EFA}" dt="2026-02-23T08:56:47.890" v="127" actId="14100"/>
          <ac:picMkLst>
            <pc:docMk/>
            <pc:sldMk cId="1520258168" sldId="1641"/>
            <ac:picMk id="5" creationId="{418247F6-0520-8F02-4E9E-5C1924124A89}"/>
          </ac:picMkLst>
        </pc:picChg>
        <pc:picChg chg="mod">
          <ac:chgData name="Vonarb Régis" userId="c2bfd9f4-8efc-4593-92d5-4003ffb3feec" providerId="ADAL" clId="{EF58E594-B1B7-446C-843A-85D374B26EFA}" dt="2026-02-23T08:56:52.840" v="130" actId="14100"/>
          <ac:picMkLst>
            <pc:docMk/>
            <pc:sldMk cId="1520258168" sldId="1641"/>
            <ac:picMk id="9" creationId="{CDE47C8E-988A-A5F5-EE5B-47387A241C22}"/>
          </ac:picMkLst>
        </pc:picChg>
        <pc:picChg chg="del">
          <ac:chgData name="Vonarb Régis" userId="c2bfd9f4-8efc-4593-92d5-4003ffb3feec" providerId="ADAL" clId="{EF58E594-B1B7-446C-843A-85D374B26EFA}" dt="2026-02-23T08:56:49.155" v="128" actId="478"/>
          <ac:picMkLst>
            <pc:docMk/>
            <pc:sldMk cId="1520258168" sldId="1641"/>
            <ac:picMk id="11" creationId="{40BDB22D-36C1-F5A4-B35C-2EB7E9DB77CE}"/>
          </ac:picMkLst>
        </pc:picChg>
      </pc:sldChg>
      <pc:sldChg chg="add del">
        <pc:chgData name="Vonarb Régis" userId="c2bfd9f4-8efc-4593-92d5-4003ffb3feec" providerId="ADAL" clId="{EF58E594-B1B7-446C-843A-85D374B26EFA}" dt="2026-02-23T14:44:25.423" v="174" actId="47"/>
        <pc:sldMkLst>
          <pc:docMk/>
          <pc:sldMk cId="3368345259" sldId="1642"/>
        </pc:sldMkLst>
      </pc:sldChg>
      <pc:sldChg chg="add del">
        <pc:chgData name="Vonarb Régis" userId="c2bfd9f4-8efc-4593-92d5-4003ffb3feec" providerId="ADAL" clId="{EF58E594-B1B7-446C-843A-85D374B26EFA}" dt="2026-02-23T14:44:45.111" v="177" actId="47"/>
        <pc:sldMkLst>
          <pc:docMk/>
          <pc:sldMk cId="3603846869" sldId="1642"/>
        </pc:sldMkLst>
      </pc:sldChg>
      <pc:sldChg chg="add del">
        <pc:chgData name="Vonarb Régis" userId="c2bfd9f4-8efc-4593-92d5-4003ffb3feec" providerId="ADAL" clId="{EF58E594-B1B7-446C-843A-85D374B26EFA}" dt="2026-02-23T17:22:46.793" v="198" actId="47"/>
        <pc:sldMkLst>
          <pc:docMk/>
          <pc:sldMk cId="3331332340" sldId="1643"/>
        </pc:sldMkLst>
      </pc:sldChg>
      <pc:sldChg chg="add del">
        <pc:chgData name="Vonarb Régis" userId="c2bfd9f4-8efc-4593-92d5-4003ffb3feec" providerId="ADAL" clId="{EF58E594-B1B7-446C-843A-85D374B26EFA}" dt="2026-02-23T17:22:45.978" v="196" actId="47"/>
        <pc:sldMkLst>
          <pc:docMk/>
          <pc:sldMk cId="1010469784" sldId="1644"/>
        </pc:sldMkLst>
      </pc:sldChg>
      <pc:sldChg chg="add">
        <pc:chgData name="Vonarb Régis" userId="c2bfd9f4-8efc-4593-92d5-4003ffb3feec" providerId="ADAL" clId="{EF58E594-B1B7-446C-843A-85D374B26EFA}" dt="2026-02-23T14:45:31.210" v="178"/>
        <pc:sldMkLst>
          <pc:docMk/>
          <pc:sldMk cId="969738891" sldId="1646"/>
        </pc:sldMkLst>
      </pc:sldChg>
      <pc:sldChg chg="add">
        <pc:chgData name="Vonarb Régis" userId="c2bfd9f4-8efc-4593-92d5-4003ffb3feec" providerId="ADAL" clId="{EF58E594-B1B7-446C-843A-85D374B26EFA}" dt="2026-02-23T14:45:31.210" v="178"/>
        <pc:sldMkLst>
          <pc:docMk/>
          <pc:sldMk cId="2055658271" sldId="1647"/>
        </pc:sldMkLst>
      </pc:sldChg>
      <pc:sldChg chg="add">
        <pc:chgData name="Vonarb Régis" userId="c2bfd9f4-8efc-4593-92d5-4003ffb3feec" providerId="ADAL" clId="{EF58E594-B1B7-446C-843A-85D374B26EFA}" dt="2026-02-23T14:45:31.210" v="178"/>
        <pc:sldMkLst>
          <pc:docMk/>
          <pc:sldMk cId="720767704" sldId="1648"/>
        </pc:sldMkLst>
      </pc:sldChg>
      <pc:sldChg chg="add">
        <pc:chgData name="Vonarb Régis" userId="c2bfd9f4-8efc-4593-92d5-4003ffb3feec" providerId="ADAL" clId="{EF58E594-B1B7-446C-843A-85D374B26EFA}" dt="2026-02-23T14:45:31.210" v="178"/>
        <pc:sldMkLst>
          <pc:docMk/>
          <pc:sldMk cId="3305077241" sldId="1649"/>
        </pc:sldMkLst>
      </pc:sldChg>
      <pc:sldChg chg="add">
        <pc:chgData name="Vonarb Régis" userId="c2bfd9f4-8efc-4593-92d5-4003ffb3feec" providerId="ADAL" clId="{EF58E594-B1B7-446C-843A-85D374B26EFA}" dt="2026-02-23T14:45:31.210" v="178"/>
        <pc:sldMkLst>
          <pc:docMk/>
          <pc:sldMk cId="10237364" sldId="1650"/>
        </pc:sldMkLst>
      </pc:sldChg>
      <pc:sldChg chg="add">
        <pc:chgData name="Vonarb Régis" userId="c2bfd9f4-8efc-4593-92d5-4003ffb3feec" providerId="ADAL" clId="{EF58E594-B1B7-446C-843A-85D374B26EFA}" dt="2026-02-23T14:45:31.210" v="178"/>
        <pc:sldMkLst>
          <pc:docMk/>
          <pc:sldMk cId="855908931" sldId="1651"/>
        </pc:sldMkLst>
      </pc:sldChg>
      <pc:sldChg chg="add">
        <pc:chgData name="Vonarb Régis" userId="c2bfd9f4-8efc-4593-92d5-4003ffb3feec" providerId="ADAL" clId="{EF58E594-B1B7-446C-843A-85D374B26EFA}" dt="2026-02-23T14:45:31.210" v="178"/>
        <pc:sldMkLst>
          <pc:docMk/>
          <pc:sldMk cId="1112098169" sldId="1654"/>
        </pc:sldMkLst>
      </pc:sldChg>
      <pc:sldChg chg="add">
        <pc:chgData name="Vonarb Régis" userId="c2bfd9f4-8efc-4593-92d5-4003ffb3feec" providerId="ADAL" clId="{EF58E594-B1B7-446C-843A-85D374B26EFA}" dt="2026-02-23T14:45:31.210" v="178"/>
        <pc:sldMkLst>
          <pc:docMk/>
          <pc:sldMk cId="1939957866" sldId="1655"/>
        </pc:sldMkLst>
      </pc:sldChg>
      <pc:sldChg chg="add">
        <pc:chgData name="Vonarb Régis" userId="c2bfd9f4-8efc-4593-92d5-4003ffb3feec" providerId="ADAL" clId="{EF58E594-B1B7-446C-843A-85D374B26EFA}" dt="2026-02-23T14:45:31.210" v="178"/>
        <pc:sldMkLst>
          <pc:docMk/>
          <pc:sldMk cId="4053156114" sldId="1656"/>
        </pc:sldMkLst>
      </pc:sldChg>
      <pc:sldChg chg="add del">
        <pc:chgData name="Vonarb Régis" userId="c2bfd9f4-8efc-4593-92d5-4003ffb3feec" providerId="ADAL" clId="{EF58E594-B1B7-446C-843A-85D374B26EFA}" dt="2026-02-23T17:22:45.678" v="195" actId="47"/>
        <pc:sldMkLst>
          <pc:docMk/>
          <pc:sldMk cId="388260249" sldId="1658"/>
        </pc:sldMkLst>
      </pc:sldChg>
      <pc:sldChg chg="add">
        <pc:chgData name="Vonarb Régis" userId="c2bfd9f4-8efc-4593-92d5-4003ffb3feec" providerId="ADAL" clId="{EF58E594-B1B7-446C-843A-85D374B26EFA}" dt="2026-02-23T14:45:31.210" v="178"/>
        <pc:sldMkLst>
          <pc:docMk/>
          <pc:sldMk cId="405624523" sldId="1663"/>
        </pc:sldMkLst>
      </pc:sldChg>
      <pc:sldChg chg="add del">
        <pc:chgData name="Vonarb Régis" userId="c2bfd9f4-8efc-4593-92d5-4003ffb3feec" providerId="ADAL" clId="{EF58E594-B1B7-446C-843A-85D374B26EFA}" dt="2026-02-23T17:22:43.335" v="187" actId="47"/>
        <pc:sldMkLst>
          <pc:docMk/>
          <pc:sldMk cId="1935692740" sldId="1668"/>
        </pc:sldMkLst>
      </pc:sldChg>
      <pc:sldChg chg="add del">
        <pc:chgData name="Vonarb Régis" userId="c2bfd9f4-8efc-4593-92d5-4003ffb3feec" providerId="ADAL" clId="{EF58E594-B1B7-446C-843A-85D374B26EFA}" dt="2026-02-23T17:22:43.785" v="188" actId="47"/>
        <pc:sldMkLst>
          <pc:docMk/>
          <pc:sldMk cId="1210033038" sldId="1785"/>
        </pc:sldMkLst>
      </pc:sldChg>
      <pc:sldChg chg="add del">
        <pc:chgData name="Vonarb Régis" userId="c2bfd9f4-8efc-4593-92d5-4003ffb3feec" providerId="ADAL" clId="{EF58E594-B1B7-446C-843A-85D374B26EFA}" dt="2026-02-23T17:22:44" v="189" actId="47"/>
        <pc:sldMkLst>
          <pc:docMk/>
          <pc:sldMk cId="2002519047" sldId="1786"/>
        </pc:sldMkLst>
      </pc:sldChg>
      <pc:sldChg chg="add del">
        <pc:chgData name="Vonarb Régis" userId="c2bfd9f4-8efc-4593-92d5-4003ffb3feec" providerId="ADAL" clId="{EF58E594-B1B7-446C-843A-85D374B26EFA}" dt="2026-02-23T17:22:44.523" v="191" actId="47"/>
        <pc:sldMkLst>
          <pc:docMk/>
          <pc:sldMk cId="2305911678" sldId="1799"/>
        </pc:sldMkLst>
      </pc:sldChg>
      <pc:sldChg chg="add del">
        <pc:chgData name="Vonarb Régis" userId="c2bfd9f4-8efc-4593-92d5-4003ffb3feec" providerId="ADAL" clId="{EF58E594-B1B7-446C-843A-85D374B26EFA}" dt="2026-02-23T17:22:45.093" v="193" actId="47"/>
        <pc:sldMkLst>
          <pc:docMk/>
          <pc:sldMk cId="1045453262" sldId="1815"/>
        </pc:sldMkLst>
      </pc:sldChg>
      <pc:sldChg chg="add del">
        <pc:chgData name="Vonarb Régis" userId="c2bfd9f4-8efc-4593-92d5-4003ffb3feec" providerId="ADAL" clId="{EF58E594-B1B7-446C-843A-85D374B26EFA}" dt="2026-02-23T17:22:44.792" v="192" actId="47"/>
        <pc:sldMkLst>
          <pc:docMk/>
          <pc:sldMk cId="3037500845" sldId="1816"/>
        </pc:sldMkLst>
      </pc:sldChg>
      <pc:sldChg chg="add del">
        <pc:chgData name="Vonarb Régis" userId="c2bfd9f4-8efc-4593-92d5-4003ffb3feec" providerId="ADAL" clId="{EF58E594-B1B7-446C-843A-85D374B26EFA}" dt="2026-02-23T17:22:45.392" v="194" actId="47"/>
        <pc:sldMkLst>
          <pc:docMk/>
          <pc:sldMk cId="3456455551" sldId="1817"/>
        </pc:sldMkLst>
      </pc:sldChg>
      <pc:sldChg chg="add del">
        <pc:chgData name="Vonarb Régis" userId="c2bfd9f4-8efc-4593-92d5-4003ffb3feec" providerId="ADAL" clId="{EF58E594-B1B7-446C-843A-85D374B26EFA}" dt="2026-02-23T17:22:44.238" v="190" actId="47"/>
        <pc:sldMkLst>
          <pc:docMk/>
          <pc:sldMk cId="41953368" sldId="1818"/>
        </pc:sldMkLst>
      </pc:sldChg>
      <pc:sldChg chg="add">
        <pc:chgData name="Vonarb Régis" userId="c2bfd9f4-8efc-4593-92d5-4003ffb3feec" providerId="ADAL" clId="{EF58E594-B1B7-446C-843A-85D374B26EFA}" dt="2026-02-23T14:45:31.210" v="178"/>
        <pc:sldMkLst>
          <pc:docMk/>
          <pc:sldMk cId="4167515237" sldId="1820"/>
        </pc:sldMkLst>
      </pc:sldChg>
      <pc:sldChg chg="add del">
        <pc:chgData name="Vonarb Régis" userId="c2bfd9f4-8efc-4593-92d5-4003ffb3feec" providerId="ADAL" clId="{EF58E594-B1B7-446C-843A-85D374B26EFA}" dt="2026-02-23T17:22:46.438" v="197" actId="47"/>
        <pc:sldMkLst>
          <pc:docMk/>
          <pc:sldMk cId="3156142337" sldId="182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fr-CH"/>
          </a:p>
        </p:txBody>
      </p:sp>
      <p:sp>
        <p:nvSpPr>
          <p:cNvPr id="3" name="Espace réservé de la date 2"/>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8B92E387-369A-44D4-AD3B-DFDB3E6A6D85}" type="datetimeFigureOut">
              <a:rPr lang="fr-CH" smtClean="0"/>
              <a:t>23.02.2026</a:t>
            </a:fld>
            <a:endParaRPr lang="fr-CH"/>
          </a:p>
        </p:txBody>
      </p:sp>
      <p:sp>
        <p:nvSpPr>
          <p:cNvPr id="4" name="Espace réservé du pied de page 3"/>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fr-CH"/>
          </a:p>
        </p:txBody>
      </p:sp>
      <p:sp>
        <p:nvSpPr>
          <p:cNvPr id="5" name="Espace réservé du numéro de diapositive 4"/>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510482E5-D162-43A0-8B9B-563A048FB012}" type="slidenum">
              <a:rPr lang="fr-CH" smtClean="0"/>
              <a:t>‹N°›</a:t>
            </a:fld>
            <a:endParaRPr lang="fr-CH"/>
          </a:p>
        </p:txBody>
      </p:sp>
    </p:spTree>
    <p:extLst>
      <p:ext uri="{BB962C8B-B14F-4D97-AF65-F5344CB8AC3E}">
        <p14:creationId xmlns:p14="http://schemas.microsoft.com/office/powerpoint/2010/main" val="3443229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fr-CH"/>
          </a:p>
        </p:txBody>
      </p:sp>
      <p:sp>
        <p:nvSpPr>
          <p:cNvPr id="3" name="Espace réservé de la date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FA42B6BC-DEAA-479E-98BC-4E921B6BFA47}" type="datetimeFigureOut">
              <a:rPr lang="fr-CH" smtClean="0"/>
              <a:t>23.02.2026</a:t>
            </a:fld>
            <a:endParaRPr lang="fr-CH"/>
          </a:p>
        </p:txBody>
      </p:sp>
      <p:sp>
        <p:nvSpPr>
          <p:cNvPr id="4" name="Espace réservé de l'image des diapositives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fr-CH"/>
          </a:p>
        </p:txBody>
      </p:sp>
      <p:sp>
        <p:nvSpPr>
          <p:cNvPr id="5" name="Espace réservé des commentaires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fr-CH"/>
          </a:p>
        </p:txBody>
      </p:sp>
      <p:sp>
        <p:nvSpPr>
          <p:cNvPr id="7" name="Espace réservé du numéro de diapositive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D89A7F64-8800-4636-9938-9BBD3B4FC4FA}" type="slidenum">
              <a:rPr lang="fr-CH" smtClean="0"/>
              <a:t>‹N°›</a:t>
            </a:fld>
            <a:endParaRPr lang="fr-CH"/>
          </a:p>
        </p:txBody>
      </p:sp>
    </p:spTree>
    <p:extLst>
      <p:ext uri="{BB962C8B-B14F-4D97-AF65-F5344CB8AC3E}">
        <p14:creationId xmlns:p14="http://schemas.microsoft.com/office/powerpoint/2010/main" val="2150034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fr.wikipedia.org/wiki/Industriell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fr.wikipedia.org/wiki/Industriell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fr.wikipedia.org/wiki/Industriell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9A7F64-8800-4636-9938-9BBD3B4FC4FA}" type="slidenum">
              <a:rPr lang="fr-CH" smtClean="0"/>
              <a:t>1</a:t>
            </a:fld>
            <a:endParaRPr lang="fr-CH"/>
          </a:p>
        </p:txBody>
      </p:sp>
    </p:spTree>
    <p:extLst>
      <p:ext uri="{BB962C8B-B14F-4D97-AF65-F5344CB8AC3E}">
        <p14:creationId xmlns:p14="http://schemas.microsoft.com/office/powerpoint/2010/main" val="1992252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D89A7F64-8800-4636-9938-9BBD3B4FC4FA}" type="slidenum">
              <a:rPr lang="fr-CH" smtClean="0"/>
              <a:t>2</a:t>
            </a:fld>
            <a:endParaRPr lang="fr-CH"/>
          </a:p>
        </p:txBody>
      </p:sp>
    </p:spTree>
    <p:extLst>
      <p:ext uri="{BB962C8B-B14F-4D97-AF65-F5344CB8AC3E}">
        <p14:creationId xmlns:p14="http://schemas.microsoft.com/office/powerpoint/2010/main" val="147941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D89A7F64-8800-4636-9938-9BBD3B4FC4FA}" type="slidenum">
              <a:rPr lang="fr-CH" smtClean="0"/>
              <a:t>18</a:t>
            </a:fld>
            <a:endParaRPr lang="fr-CH"/>
          </a:p>
        </p:txBody>
      </p:sp>
    </p:spTree>
    <p:extLst>
      <p:ext uri="{BB962C8B-B14F-4D97-AF65-F5344CB8AC3E}">
        <p14:creationId xmlns:p14="http://schemas.microsoft.com/office/powerpoint/2010/main" val="1819774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200" b="0" i="0" kern="1200" dirty="0">
                <a:solidFill>
                  <a:schemeClr val="tx1"/>
                </a:solidFill>
                <a:latin typeface="+mn-lt"/>
                <a:ea typeface="+mn-ea"/>
                <a:cs typeface="+mn-cs"/>
              </a:rPr>
              <a:t>Révolution industrielle</a:t>
            </a:r>
          </a:p>
          <a:p>
            <a:endParaRPr lang="fr-CH" sz="1200" b="0" i="0" kern="1200" dirty="0">
              <a:solidFill>
                <a:schemeClr val="tx1"/>
              </a:solidFill>
              <a:latin typeface="+mn-lt"/>
              <a:ea typeface="+mn-ea"/>
              <a:cs typeface="+mn-cs"/>
            </a:endParaRPr>
          </a:p>
          <a:p>
            <a:r>
              <a:rPr lang="fr-CH" sz="1200" b="0" i="0" kern="1200" dirty="0">
                <a:solidFill>
                  <a:schemeClr val="tx1"/>
                </a:solidFill>
                <a:latin typeface="+mn-lt"/>
                <a:ea typeface="+mn-ea"/>
                <a:cs typeface="+mn-cs"/>
              </a:rPr>
              <a:t>passage d'une société à dominante agraire à une société </a:t>
            </a:r>
            <a:r>
              <a:rPr lang="fr-CH" sz="1200" b="0" i="0" u="none" strike="noStrike" kern="1200" dirty="0">
                <a:solidFill>
                  <a:schemeClr val="tx1"/>
                </a:solidFill>
                <a:latin typeface="+mn-lt"/>
                <a:ea typeface="+mn-ea"/>
                <a:cs typeface="+mn-cs"/>
                <a:hlinkClick r:id="rId3" action="ppaction://hlinkfile" tooltip="Industrielle"/>
              </a:rPr>
              <a:t>industrielle</a:t>
            </a:r>
            <a:r>
              <a:rPr lang="fr-CH" sz="1200" b="0" i="0" u="none" strike="noStrike" kern="1200" dirty="0">
                <a:solidFill>
                  <a:schemeClr val="tx1"/>
                </a:solidFill>
                <a:latin typeface="+mn-lt"/>
                <a:ea typeface="+mn-ea"/>
                <a:cs typeface="+mn-cs"/>
              </a:rPr>
              <a:t> </a:t>
            </a:r>
          </a:p>
          <a:p>
            <a:endParaRPr lang="fr-CH" sz="1200" b="0" i="0" u="none" strike="noStrike" kern="1200" dirty="0">
              <a:solidFill>
                <a:schemeClr val="tx1"/>
              </a:solidFill>
              <a:latin typeface="+mn-lt"/>
              <a:ea typeface="+mn-ea"/>
              <a:cs typeface="+mn-cs"/>
            </a:endParaRPr>
          </a:p>
          <a:p>
            <a:r>
              <a:rPr lang="fr-CH" sz="1200" b="0" i="0" u="none" strike="noStrike" kern="1200" dirty="0">
                <a:solidFill>
                  <a:schemeClr val="tx1"/>
                </a:solidFill>
                <a:latin typeface="+mn-lt"/>
                <a:ea typeface="+mn-ea"/>
                <a:cs typeface="+mn-cs"/>
              </a:rPr>
              <a:t>D’où l’on vient pour savoir ou on va</a:t>
            </a:r>
          </a:p>
          <a:p>
            <a:endParaRPr lang="fr-CH" sz="1200" b="0" i="0" u="none" strike="noStrike" kern="1200" dirty="0">
              <a:solidFill>
                <a:schemeClr val="tx1"/>
              </a:solidFill>
              <a:latin typeface="+mn-lt"/>
              <a:ea typeface="+mn-ea"/>
              <a:cs typeface="+mn-cs"/>
            </a:endParaRPr>
          </a:p>
          <a:p>
            <a:r>
              <a:rPr lang="fr-CH" sz="1200" b="0" i="0" u="none" strike="noStrike" kern="1200" dirty="0">
                <a:solidFill>
                  <a:schemeClr val="tx1"/>
                </a:solidFill>
                <a:latin typeface="+mn-lt"/>
                <a:ea typeface="+mn-ea"/>
                <a:cs typeface="+mn-cs"/>
              </a:rPr>
              <a:t>Fin 18</a:t>
            </a:r>
            <a:r>
              <a:rPr lang="fr-CH" sz="1200" b="0" i="0" u="none" strike="noStrike" kern="1200" baseline="30000" dirty="0">
                <a:solidFill>
                  <a:schemeClr val="tx1"/>
                </a:solidFill>
                <a:latin typeface="+mn-lt"/>
                <a:ea typeface="+mn-ea"/>
                <a:cs typeface="+mn-cs"/>
              </a:rPr>
              <a:t>ème</a:t>
            </a:r>
            <a:r>
              <a:rPr lang="fr-CH" sz="1200" b="0" i="0" u="none" strike="noStrike" kern="1200" dirty="0">
                <a:solidFill>
                  <a:schemeClr val="tx1"/>
                </a:solidFill>
                <a:latin typeface="+mn-lt"/>
                <a:ea typeface="+mn-ea"/>
                <a:cs typeface="+mn-cs"/>
              </a:rPr>
              <a:t> =&gt;1790</a:t>
            </a:r>
          </a:p>
          <a:p>
            <a:endParaRPr lang="fr-CH" sz="1200" b="0" i="0" u="none" strike="noStrike" kern="1200" dirty="0">
              <a:solidFill>
                <a:schemeClr val="tx1"/>
              </a:solidFill>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22F56FE1-F2F0-4574-9ADA-F1FE58F9013C}" type="slidenum">
              <a:rPr lang="fr-CH" smtClean="0"/>
              <a:pPr/>
              <a:t>30</a:t>
            </a:fld>
            <a:endParaRPr lang="fr-CH"/>
          </a:p>
        </p:txBody>
      </p:sp>
    </p:spTree>
    <p:extLst>
      <p:ext uri="{BB962C8B-B14F-4D97-AF65-F5344CB8AC3E}">
        <p14:creationId xmlns:p14="http://schemas.microsoft.com/office/powerpoint/2010/main" val="1564995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200" b="0" i="0" kern="1200" dirty="0">
                <a:solidFill>
                  <a:schemeClr val="tx1"/>
                </a:solidFill>
                <a:latin typeface="+mn-lt"/>
                <a:ea typeface="+mn-ea"/>
                <a:cs typeface="+mn-cs"/>
              </a:rPr>
              <a:t>Révolution industrielle : passage d'une société à dominante agraire à une société </a:t>
            </a:r>
            <a:r>
              <a:rPr lang="fr-CH" sz="1200" b="0" i="0" u="none" strike="noStrike" kern="1200" dirty="0">
                <a:solidFill>
                  <a:schemeClr val="tx1"/>
                </a:solidFill>
                <a:latin typeface="+mn-lt"/>
                <a:ea typeface="+mn-ea"/>
                <a:cs typeface="+mn-cs"/>
                <a:hlinkClick r:id="rId3" action="ppaction://hlinkfile" tooltip="Industrielle"/>
              </a:rPr>
              <a:t>industrielle</a:t>
            </a:r>
            <a:r>
              <a:rPr lang="fr-CH" sz="1200" b="0" i="0" u="none" strike="noStrike" kern="1200" dirty="0">
                <a:solidFill>
                  <a:schemeClr val="tx1"/>
                </a:solidFill>
                <a:latin typeface="+mn-lt"/>
                <a:ea typeface="+mn-ea"/>
                <a:cs typeface="+mn-cs"/>
              </a:rPr>
              <a:t> </a:t>
            </a:r>
          </a:p>
          <a:p>
            <a:r>
              <a:rPr lang="fr-CH" sz="1200" b="0" i="0" u="none" strike="noStrike" kern="1200" dirty="0">
                <a:solidFill>
                  <a:schemeClr val="tx1"/>
                </a:solidFill>
                <a:latin typeface="+mn-lt"/>
                <a:ea typeface="+mn-ea"/>
                <a:cs typeface="+mn-cs"/>
              </a:rPr>
              <a:t>D’où l’on vient pour savoir ou on va</a:t>
            </a:r>
          </a:p>
          <a:p>
            <a:r>
              <a:rPr lang="fr-CH" sz="1200" b="0" i="0" u="none" strike="noStrike" kern="1200" dirty="0">
                <a:solidFill>
                  <a:schemeClr val="tx1"/>
                </a:solidFill>
                <a:latin typeface="+mn-lt"/>
                <a:ea typeface="+mn-ea"/>
                <a:cs typeface="+mn-cs"/>
              </a:rPr>
              <a:t>Fin 18</a:t>
            </a:r>
            <a:r>
              <a:rPr lang="fr-CH" sz="1200" b="0" i="0" u="none" strike="noStrike" kern="1200" baseline="30000" dirty="0">
                <a:solidFill>
                  <a:schemeClr val="tx1"/>
                </a:solidFill>
                <a:latin typeface="+mn-lt"/>
                <a:ea typeface="+mn-ea"/>
                <a:cs typeface="+mn-cs"/>
              </a:rPr>
              <a:t>ème</a:t>
            </a:r>
            <a:r>
              <a:rPr lang="fr-CH" sz="1200" b="0" i="0" u="none" strike="noStrike" kern="1200" dirty="0">
                <a:solidFill>
                  <a:schemeClr val="tx1"/>
                </a:solidFill>
                <a:latin typeface="+mn-lt"/>
                <a:ea typeface="+mn-ea"/>
                <a:cs typeface="+mn-cs"/>
              </a:rPr>
              <a:t> =&gt;1790</a:t>
            </a:r>
          </a:p>
          <a:p>
            <a:endParaRPr lang="fr-CH" sz="1200" b="0" i="0" u="none" strike="noStrike" kern="1200" dirty="0">
              <a:solidFill>
                <a:schemeClr val="tx1"/>
              </a:solidFill>
              <a:latin typeface="+mn-lt"/>
              <a:ea typeface="+mn-ea"/>
              <a:cs typeface="+mn-cs"/>
            </a:endParaRPr>
          </a:p>
          <a:p>
            <a:r>
              <a:rPr lang="fr-CH" sz="1200" b="1" kern="1200" dirty="0">
                <a:solidFill>
                  <a:schemeClr val="tx1"/>
                </a:solidFill>
                <a:latin typeface="+mn-lt"/>
                <a:ea typeface="+mn-ea"/>
                <a:cs typeface="+mn-cs"/>
              </a:rPr>
              <a:t>Smith </a:t>
            </a:r>
            <a:r>
              <a:rPr lang="fr-CH" sz="1200" kern="1200" dirty="0">
                <a:solidFill>
                  <a:schemeClr val="tx1"/>
                </a:solidFill>
                <a:latin typeface="+mn-lt"/>
                <a:ea typeface="+mn-ea"/>
                <a:cs typeface="+mn-cs"/>
              </a:rPr>
              <a:t>constata qu’en </a:t>
            </a:r>
            <a:r>
              <a:rPr lang="fr-CH" sz="1200" b="1" kern="1200" dirty="0">
                <a:solidFill>
                  <a:schemeClr val="tx1"/>
                </a:solidFill>
                <a:latin typeface="+mn-lt"/>
                <a:ea typeface="+mn-ea"/>
                <a:cs typeface="+mn-cs"/>
              </a:rPr>
              <a:t>découpant</a:t>
            </a:r>
            <a:r>
              <a:rPr lang="fr-CH" sz="1200" kern="1200" dirty="0">
                <a:solidFill>
                  <a:schemeClr val="tx1"/>
                </a:solidFill>
                <a:latin typeface="+mn-lt"/>
                <a:ea typeface="+mn-ea"/>
                <a:cs typeface="+mn-cs"/>
              </a:rPr>
              <a:t> le travail en tâches spécifiques réalisées par des spécialistes, le même nombre de personne étaient beaucoup plus productif que si chacune de ces personnes réalisait le produit de </a:t>
            </a:r>
            <a:r>
              <a:rPr lang="fr-CH" sz="1200" b="1" kern="1200" dirty="0">
                <a:solidFill>
                  <a:schemeClr val="tx1"/>
                </a:solidFill>
                <a:latin typeface="+mn-lt"/>
                <a:ea typeface="+mn-ea"/>
                <a:cs typeface="+mn-cs"/>
              </a:rPr>
              <a:t>bout en bout</a:t>
            </a:r>
            <a:r>
              <a:rPr lang="fr-CH" sz="1200" kern="1200" dirty="0">
                <a:solidFill>
                  <a:schemeClr val="tx1"/>
                </a:solidFill>
                <a:latin typeface="+mn-lt"/>
                <a:ea typeface="+mn-ea"/>
                <a:cs typeface="+mn-cs"/>
              </a:rPr>
              <a:t>. </a:t>
            </a:r>
          </a:p>
          <a:p>
            <a:r>
              <a:rPr lang="fr-CH" sz="1200" kern="1200" dirty="0">
                <a:solidFill>
                  <a:schemeClr val="tx1"/>
                </a:solidFill>
                <a:latin typeface="+mn-lt"/>
                <a:ea typeface="+mn-ea"/>
                <a:cs typeface="+mn-cs"/>
              </a:rPr>
              <a:t>Ce principe marqua un tournant décisif dans la productivité.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dirty="0">
                <a:solidFill>
                  <a:schemeClr val="tx1"/>
                </a:solidFill>
                <a:latin typeface="+mn-lt"/>
                <a:ea typeface="+mn-ea"/>
                <a:cs typeface="+mn-cs"/>
              </a:rPr>
              <a:t>Henri Ford</a:t>
            </a:r>
            <a:r>
              <a:rPr lang="fr-CH" sz="1200" kern="1200" dirty="0">
                <a:solidFill>
                  <a:schemeClr val="tx1"/>
                </a:solidFill>
                <a:latin typeface="+mn-lt"/>
                <a:ea typeface="+mn-ea"/>
                <a:cs typeface="+mn-cs"/>
              </a:rPr>
              <a:t>, au </a:t>
            </a:r>
            <a:r>
              <a:rPr lang="fr-CH" sz="1200" b="1" kern="1200" dirty="0">
                <a:solidFill>
                  <a:schemeClr val="tx1"/>
                </a:solidFill>
                <a:latin typeface="+mn-lt"/>
                <a:ea typeface="+mn-ea"/>
                <a:cs typeface="+mn-cs"/>
              </a:rPr>
              <a:t>début du 20</a:t>
            </a:r>
            <a:r>
              <a:rPr lang="fr-CH" sz="1200" b="1" kern="1200" baseline="30000" dirty="0">
                <a:solidFill>
                  <a:schemeClr val="tx1"/>
                </a:solidFill>
                <a:latin typeface="+mn-lt"/>
                <a:ea typeface="+mn-ea"/>
                <a:cs typeface="+mn-cs"/>
              </a:rPr>
              <a:t>ème</a:t>
            </a:r>
            <a:r>
              <a:rPr lang="fr-CH" sz="1200" b="1" kern="1200" dirty="0">
                <a:solidFill>
                  <a:schemeClr val="tx1"/>
                </a:solidFill>
                <a:latin typeface="+mn-lt"/>
                <a:ea typeface="+mn-ea"/>
                <a:cs typeface="+mn-cs"/>
              </a:rPr>
              <a:t> siècle </a:t>
            </a:r>
            <a:r>
              <a:rPr lang="fr-CH" sz="1200" kern="1200" dirty="0">
                <a:solidFill>
                  <a:schemeClr val="tx1"/>
                </a:solidFill>
                <a:latin typeface="+mn-lt"/>
                <a:ea typeface="+mn-ea"/>
                <a:cs typeface="+mn-cs"/>
              </a:rPr>
              <a:t>appliqua ce principe de découpage de la production en tâches simple et ajouta la notion de </a:t>
            </a:r>
            <a:r>
              <a:rPr lang="fr-CH" sz="1200" b="1" kern="1200" dirty="0">
                <a:solidFill>
                  <a:schemeClr val="tx1"/>
                </a:solidFill>
                <a:latin typeface="+mn-lt"/>
                <a:ea typeface="+mn-ea"/>
                <a:cs typeface="+mn-cs"/>
              </a:rPr>
              <a:t>cadence en faisant venir le produit à l’opérateur </a:t>
            </a:r>
            <a:r>
              <a:rPr lang="fr-CH" sz="1200" kern="1200" dirty="0">
                <a:solidFill>
                  <a:schemeClr val="tx1"/>
                </a:solidFill>
                <a:latin typeface="+mn-lt"/>
                <a:ea typeface="+mn-ea"/>
                <a:cs typeface="+mn-cs"/>
              </a:rPr>
              <a:t>par le biais de la chaîne de production.</a:t>
            </a:r>
          </a:p>
          <a:p>
            <a:r>
              <a:rPr lang="fr-CH" sz="1200" b="1" kern="1200" dirty="0">
                <a:solidFill>
                  <a:schemeClr val="tx1"/>
                </a:solidFill>
                <a:latin typeface="+mn-lt"/>
                <a:ea typeface="+mn-ea"/>
                <a:cs typeface="+mn-cs"/>
              </a:rPr>
              <a:t>Alfred Sloan </a:t>
            </a:r>
            <a:r>
              <a:rPr lang="fr-CH" sz="1200" kern="1200" dirty="0">
                <a:solidFill>
                  <a:schemeClr val="tx1"/>
                </a:solidFill>
                <a:latin typeface="+mn-lt"/>
                <a:ea typeface="+mn-ea"/>
                <a:cs typeface="+mn-cs"/>
              </a:rPr>
              <a:t>dans les </a:t>
            </a:r>
            <a:r>
              <a:rPr lang="fr-CH" sz="1200" b="1" kern="1200" dirty="0">
                <a:solidFill>
                  <a:schemeClr val="tx1"/>
                </a:solidFill>
                <a:latin typeface="+mn-lt"/>
                <a:ea typeface="+mn-ea"/>
                <a:cs typeface="+mn-cs"/>
              </a:rPr>
              <a:t>années 30</a:t>
            </a:r>
            <a:r>
              <a:rPr lang="fr-CH" sz="1200" kern="1200" dirty="0">
                <a:solidFill>
                  <a:schemeClr val="tx1"/>
                </a:solidFill>
                <a:latin typeface="+mn-lt"/>
                <a:ea typeface="+mn-ea"/>
                <a:cs typeface="+mn-cs"/>
              </a:rPr>
              <a:t> tira Général </a:t>
            </a:r>
            <a:r>
              <a:rPr lang="fr-CH" sz="1200" kern="1200" dirty="0" err="1">
                <a:solidFill>
                  <a:schemeClr val="tx1"/>
                </a:solidFill>
                <a:latin typeface="+mn-lt"/>
                <a:ea typeface="+mn-ea"/>
                <a:cs typeface="+mn-cs"/>
              </a:rPr>
              <a:t>Motor</a:t>
            </a:r>
            <a:r>
              <a:rPr lang="fr-CH" sz="1200" kern="1200" dirty="0">
                <a:solidFill>
                  <a:schemeClr val="tx1"/>
                </a:solidFill>
                <a:latin typeface="+mn-lt"/>
                <a:ea typeface="+mn-ea"/>
                <a:cs typeface="+mn-cs"/>
              </a:rPr>
              <a:t> d’un mauvais pas en appliquant ce même principe dans la gestion de l’entreprise.</a:t>
            </a:r>
          </a:p>
          <a:p>
            <a:r>
              <a:rPr lang="fr-CH" sz="1200" kern="1200" dirty="0">
                <a:solidFill>
                  <a:schemeClr val="tx1"/>
                </a:solidFill>
                <a:latin typeface="+mn-lt"/>
                <a:ea typeface="+mn-ea"/>
                <a:cs typeface="+mn-cs"/>
              </a:rPr>
              <a:t>Il morcela dans la hiérarchie en redéfinissant </a:t>
            </a:r>
            <a:r>
              <a:rPr lang="fr-CH" sz="1200" b="1" kern="1200" dirty="0">
                <a:solidFill>
                  <a:schemeClr val="tx1"/>
                </a:solidFill>
                <a:latin typeface="+mn-lt"/>
                <a:ea typeface="+mn-ea"/>
                <a:cs typeface="+mn-cs"/>
              </a:rPr>
              <a:t>des tâches de gestion simple et bien spécifiques</a:t>
            </a:r>
            <a:r>
              <a:rPr lang="fr-CH" sz="1200" kern="1200" dirty="0">
                <a:solidFill>
                  <a:schemeClr val="tx1"/>
                </a:solidFill>
                <a:latin typeface="+mn-lt"/>
                <a:ea typeface="+mn-ea"/>
                <a:cs typeface="+mn-cs"/>
              </a:rPr>
              <a:t>. </a:t>
            </a:r>
          </a:p>
          <a:p>
            <a:r>
              <a:rPr lang="fr-CH" sz="1200" kern="1200" dirty="0">
                <a:solidFill>
                  <a:schemeClr val="tx1"/>
                </a:solidFill>
                <a:latin typeface="+mn-lt"/>
                <a:ea typeface="+mn-ea"/>
                <a:cs typeface="+mn-cs"/>
              </a:rPr>
              <a:t>+ROI</a:t>
            </a:r>
          </a:p>
          <a:p>
            <a:r>
              <a:rPr lang="fr-CH" sz="1200" kern="1200" dirty="0">
                <a:solidFill>
                  <a:schemeClr val="tx1"/>
                </a:solidFill>
                <a:latin typeface="+mn-lt"/>
                <a:ea typeface="+mn-ea"/>
                <a:cs typeface="+mn-cs"/>
              </a:rPr>
              <a:t>+Stat</a:t>
            </a:r>
          </a:p>
          <a:p>
            <a:endParaRPr lang="fr-CH"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2F56FE1-F2F0-4574-9ADA-F1FE58F9013C}" type="slidenum">
              <a:rPr lang="fr-CH" smtClean="0"/>
              <a:pPr/>
              <a:t>31</a:t>
            </a:fld>
            <a:endParaRPr lang="fr-C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200" b="0" i="0" kern="1200" dirty="0">
                <a:solidFill>
                  <a:schemeClr val="tx1"/>
                </a:solidFill>
                <a:latin typeface="+mn-lt"/>
                <a:ea typeface="+mn-ea"/>
                <a:cs typeface="+mn-cs"/>
              </a:rPr>
              <a:t>Révolution industrielle : passage d'une société à dominante agraire à une société </a:t>
            </a:r>
            <a:r>
              <a:rPr lang="fr-CH" sz="1200" b="0" i="0" u="none" strike="noStrike" kern="1200" dirty="0">
                <a:solidFill>
                  <a:schemeClr val="tx1"/>
                </a:solidFill>
                <a:latin typeface="+mn-lt"/>
                <a:ea typeface="+mn-ea"/>
                <a:cs typeface="+mn-cs"/>
                <a:hlinkClick r:id="rId3" action="ppaction://hlinkfile" tooltip="Industrielle"/>
              </a:rPr>
              <a:t>industrielle</a:t>
            </a:r>
            <a:r>
              <a:rPr lang="fr-CH" sz="1200" b="0" i="0" u="none" strike="noStrike" kern="1200" dirty="0">
                <a:solidFill>
                  <a:schemeClr val="tx1"/>
                </a:solidFill>
                <a:latin typeface="+mn-lt"/>
                <a:ea typeface="+mn-ea"/>
                <a:cs typeface="+mn-cs"/>
              </a:rPr>
              <a:t> </a:t>
            </a:r>
          </a:p>
          <a:p>
            <a:r>
              <a:rPr lang="fr-CH" sz="1200" b="0" i="0" u="none" strike="noStrike" kern="1200" dirty="0">
                <a:solidFill>
                  <a:schemeClr val="tx1"/>
                </a:solidFill>
                <a:latin typeface="+mn-lt"/>
                <a:ea typeface="+mn-ea"/>
                <a:cs typeface="+mn-cs"/>
              </a:rPr>
              <a:t>D’où l’on vient pour savoir ou on va</a:t>
            </a:r>
          </a:p>
          <a:p>
            <a:r>
              <a:rPr lang="fr-CH" sz="1200" b="0" i="0" u="none" strike="noStrike" kern="1200" dirty="0">
                <a:solidFill>
                  <a:schemeClr val="tx1"/>
                </a:solidFill>
                <a:latin typeface="+mn-lt"/>
                <a:ea typeface="+mn-ea"/>
                <a:cs typeface="+mn-cs"/>
              </a:rPr>
              <a:t>Fin 18</a:t>
            </a:r>
            <a:r>
              <a:rPr lang="fr-CH" sz="1200" b="0" i="0" u="none" strike="noStrike" kern="1200" baseline="30000" dirty="0">
                <a:solidFill>
                  <a:schemeClr val="tx1"/>
                </a:solidFill>
                <a:latin typeface="+mn-lt"/>
                <a:ea typeface="+mn-ea"/>
                <a:cs typeface="+mn-cs"/>
              </a:rPr>
              <a:t>ème</a:t>
            </a:r>
            <a:r>
              <a:rPr lang="fr-CH" sz="1200" b="0" i="0" u="none" strike="noStrike" kern="1200" dirty="0">
                <a:solidFill>
                  <a:schemeClr val="tx1"/>
                </a:solidFill>
                <a:latin typeface="+mn-lt"/>
                <a:ea typeface="+mn-ea"/>
                <a:cs typeface="+mn-cs"/>
              </a:rPr>
              <a:t> =&gt;1790</a:t>
            </a:r>
          </a:p>
          <a:p>
            <a:endParaRPr lang="fr-CH" sz="1200" b="0" i="0" u="none" strike="noStrike" kern="1200" dirty="0">
              <a:solidFill>
                <a:schemeClr val="tx1"/>
              </a:solidFill>
              <a:latin typeface="+mn-lt"/>
              <a:ea typeface="+mn-ea"/>
              <a:cs typeface="+mn-cs"/>
            </a:endParaRPr>
          </a:p>
          <a:p>
            <a:r>
              <a:rPr lang="fr-CH" sz="1200" b="1" kern="1200" dirty="0">
                <a:solidFill>
                  <a:schemeClr val="tx1"/>
                </a:solidFill>
                <a:latin typeface="+mn-lt"/>
                <a:ea typeface="+mn-ea"/>
                <a:cs typeface="+mn-cs"/>
              </a:rPr>
              <a:t>Smith </a:t>
            </a:r>
            <a:r>
              <a:rPr lang="fr-CH" sz="1200" kern="1200" dirty="0">
                <a:solidFill>
                  <a:schemeClr val="tx1"/>
                </a:solidFill>
                <a:latin typeface="+mn-lt"/>
                <a:ea typeface="+mn-ea"/>
                <a:cs typeface="+mn-cs"/>
              </a:rPr>
              <a:t>constata qu’en </a:t>
            </a:r>
            <a:r>
              <a:rPr lang="fr-CH" sz="1200" b="1" kern="1200" dirty="0">
                <a:solidFill>
                  <a:schemeClr val="tx1"/>
                </a:solidFill>
                <a:latin typeface="+mn-lt"/>
                <a:ea typeface="+mn-ea"/>
                <a:cs typeface="+mn-cs"/>
              </a:rPr>
              <a:t>découpant</a:t>
            </a:r>
            <a:r>
              <a:rPr lang="fr-CH" sz="1200" kern="1200" dirty="0">
                <a:solidFill>
                  <a:schemeClr val="tx1"/>
                </a:solidFill>
                <a:latin typeface="+mn-lt"/>
                <a:ea typeface="+mn-ea"/>
                <a:cs typeface="+mn-cs"/>
              </a:rPr>
              <a:t> le travail en tâches spécifiques réalisées par des spécialistes, le même nombre de personne étaient beaucoup plus productif que si chacune de ces personnes réalisait le produit de </a:t>
            </a:r>
            <a:r>
              <a:rPr lang="fr-CH" sz="1200" b="1" kern="1200" dirty="0">
                <a:solidFill>
                  <a:schemeClr val="tx1"/>
                </a:solidFill>
                <a:latin typeface="+mn-lt"/>
                <a:ea typeface="+mn-ea"/>
                <a:cs typeface="+mn-cs"/>
              </a:rPr>
              <a:t>bout en bout</a:t>
            </a:r>
            <a:r>
              <a:rPr lang="fr-CH" sz="1200" kern="1200" dirty="0">
                <a:solidFill>
                  <a:schemeClr val="tx1"/>
                </a:solidFill>
                <a:latin typeface="+mn-lt"/>
                <a:ea typeface="+mn-ea"/>
                <a:cs typeface="+mn-cs"/>
              </a:rPr>
              <a:t>. </a:t>
            </a:r>
          </a:p>
          <a:p>
            <a:r>
              <a:rPr lang="fr-CH" sz="1200" kern="1200" dirty="0">
                <a:solidFill>
                  <a:schemeClr val="tx1"/>
                </a:solidFill>
                <a:latin typeface="+mn-lt"/>
                <a:ea typeface="+mn-ea"/>
                <a:cs typeface="+mn-cs"/>
              </a:rPr>
              <a:t>Ce principe marqua un tournant décisif dans la productivité.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dirty="0">
                <a:solidFill>
                  <a:schemeClr val="tx1"/>
                </a:solidFill>
                <a:latin typeface="+mn-lt"/>
                <a:ea typeface="+mn-ea"/>
                <a:cs typeface="+mn-cs"/>
              </a:rPr>
              <a:t>Henri Ford</a:t>
            </a:r>
            <a:r>
              <a:rPr lang="fr-CH" sz="1200" kern="1200" dirty="0">
                <a:solidFill>
                  <a:schemeClr val="tx1"/>
                </a:solidFill>
                <a:latin typeface="+mn-lt"/>
                <a:ea typeface="+mn-ea"/>
                <a:cs typeface="+mn-cs"/>
              </a:rPr>
              <a:t>, au </a:t>
            </a:r>
            <a:r>
              <a:rPr lang="fr-CH" sz="1200" b="1" kern="1200" dirty="0">
                <a:solidFill>
                  <a:schemeClr val="tx1"/>
                </a:solidFill>
                <a:latin typeface="+mn-lt"/>
                <a:ea typeface="+mn-ea"/>
                <a:cs typeface="+mn-cs"/>
              </a:rPr>
              <a:t>début du 20</a:t>
            </a:r>
            <a:r>
              <a:rPr lang="fr-CH" sz="1200" b="1" kern="1200" baseline="30000" dirty="0">
                <a:solidFill>
                  <a:schemeClr val="tx1"/>
                </a:solidFill>
                <a:latin typeface="+mn-lt"/>
                <a:ea typeface="+mn-ea"/>
                <a:cs typeface="+mn-cs"/>
              </a:rPr>
              <a:t>ème</a:t>
            </a:r>
            <a:r>
              <a:rPr lang="fr-CH" sz="1200" b="1" kern="1200" dirty="0">
                <a:solidFill>
                  <a:schemeClr val="tx1"/>
                </a:solidFill>
                <a:latin typeface="+mn-lt"/>
                <a:ea typeface="+mn-ea"/>
                <a:cs typeface="+mn-cs"/>
              </a:rPr>
              <a:t> siècle </a:t>
            </a:r>
            <a:r>
              <a:rPr lang="fr-CH" sz="1200" kern="1200" dirty="0">
                <a:solidFill>
                  <a:schemeClr val="tx1"/>
                </a:solidFill>
                <a:latin typeface="+mn-lt"/>
                <a:ea typeface="+mn-ea"/>
                <a:cs typeface="+mn-cs"/>
              </a:rPr>
              <a:t>appliqua ce principe de découpage de la production en tâches simple et ajouta la notion de </a:t>
            </a:r>
            <a:r>
              <a:rPr lang="fr-CH" sz="1200" b="1" kern="1200" dirty="0">
                <a:solidFill>
                  <a:schemeClr val="tx1"/>
                </a:solidFill>
                <a:latin typeface="+mn-lt"/>
                <a:ea typeface="+mn-ea"/>
                <a:cs typeface="+mn-cs"/>
              </a:rPr>
              <a:t>cadence en faisant venir le produit à l’opérateur </a:t>
            </a:r>
            <a:r>
              <a:rPr lang="fr-CH" sz="1200" kern="1200" dirty="0">
                <a:solidFill>
                  <a:schemeClr val="tx1"/>
                </a:solidFill>
                <a:latin typeface="+mn-lt"/>
                <a:ea typeface="+mn-ea"/>
                <a:cs typeface="+mn-cs"/>
              </a:rPr>
              <a:t>par le biais de la chaîne de production.</a:t>
            </a:r>
          </a:p>
          <a:p>
            <a:r>
              <a:rPr lang="fr-CH" sz="1200" b="1" kern="1200" dirty="0">
                <a:solidFill>
                  <a:schemeClr val="tx1"/>
                </a:solidFill>
                <a:latin typeface="+mn-lt"/>
                <a:ea typeface="+mn-ea"/>
                <a:cs typeface="+mn-cs"/>
              </a:rPr>
              <a:t>Alfred Sloan </a:t>
            </a:r>
            <a:r>
              <a:rPr lang="fr-CH" sz="1200" kern="1200" dirty="0">
                <a:solidFill>
                  <a:schemeClr val="tx1"/>
                </a:solidFill>
                <a:latin typeface="+mn-lt"/>
                <a:ea typeface="+mn-ea"/>
                <a:cs typeface="+mn-cs"/>
              </a:rPr>
              <a:t>dans les </a:t>
            </a:r>
            <a:r>
              <a:rPr lang="fr-CH" sz="1200" b="1" kern="1200" dirty="0">
                <a:solidFill>
                  <a:schemeClr val="tx1"/>
                </a:solidFill>
                <a:latin typeface="+mn-lt"/>
                <a:ea typeface="+mn-ea"/>
                <a:cs typeface="+mn-cs"/>
              </a:rPr>
              <a:t>années 30</a:t>
            </a:r>
            <a:r>
              <a:rPr lang="fr-CH" sz="1200" kern="1200" dirty="0">
                <a:solidFill>
                  <a:schemeClr val="tx1"/>
                </a:solidFill>
                <a:latin typeface="+mn-lt"/>
                <a:ea typeface="+mn-ea"/>
                <a:cs typeface="+mn-cs"/>
              </a:rPr>
              <a:t> tira Général </a:t>
            </a:r>
            <a:r>
              <a:rPr lang="fr-CH" sz="1200" kern="1200" dirty="0" err="1">
                <a:solidFill>
                  <a:schemeClr val="tx1"/>
                </a:solidFill>
                <a:latin typeface="+mn-lt"/>
                <a:ea typeface="+mn-ea"/>
                <a:cs typeface="+mn-cs"/>
              </a:rPr>
              <a:t>Motor</a:t>
            </a:r>
            <a:r>
              <a:rPr lang="fr-CH" sz="1200" kern="1200" dirty="0">
                <a:solidFill>
                  <a:schemeClr val="tx1"/>
                </a:solidFill>
                <a:latin typeface="+mn-lt"/>
                <a:ea typeface="+mn-ea"/>
                <a:cs typeface="+mn-cs"/>
              </a:rPr>
              <a:t> d’un mauvais pas en appliquant ce même principe dans la gestion de l’entreprise.</a:t>
            </a:r>
          </a:p>
          <a:p>
            <a:r>
              <a:rPr lang="fr-CH" sz="1200" kern="1200" dirty="0">
                <a:solidFill>
                  <a:schemeClr val="tx1"/>
                </a:solidFill>
                <a:latin typeface="+mn-lt"/>
                <a:ea typeface="+mn-ea"/>
                <a:cs typeface="+mn-cs"/>
              </a:rPr>
              <a:t>Il morcela dans la hiérarchie en redéfinissant </a:t>
            </a:r>
            <a:r>
              <a:rPr lang="fr-CH" sz="1200" b="1" kern="1200" dirty="0">
                <a:solidFill>
                  <a:schemeClr val="tx1"/>
                </a:solidFill>
                <a:latin typeface="+mn-lt"/>
                <a:ea typeface="+mn-ea"/>
                <a:cs typeface="+mn-cs"/>
              </a:rPr>
              <a:t>des tâches de gestion simple et bien spécifiques</a:t>
            </a:r>
            <a:r>
              <a:rPr lang="fr-CH" sz="1200" kern="1200" dirty="0">
                <a:solidFill>
                  <a:schemeClr val="tx1"/>
                </a:solidFill>
                <a:latin typeface="+mn-lt"/>
                <a:ea typeface="+mn-ea"/>
                <a:cs typeface="+mn-cs"/>
              </a:rPr>
              <a:t>. </a:t>
            </a:r>
          </a:p>
          <a:p>
            <a:r>
              <a:rPr lang="fr-CH" sz="1200" kern="1200" dirty="0">
                <a:solidFill>
                  <a:schemeClr val="tx1"/>
                </a:solidFill>
                <a:latin typeface="+mn-lt"/>
                <a:ea typeface="+mn-ea"/>
                <a:cs typeface="+mn-cs"/>
              </a:rPr>
              <a:t>+ROI</a:t>
            </a:r>
          </a:p>
          <a:p>
            <a:r>
              <a:rPr lang="fr-CH" sz="1200" kern="1200" dirty="0">
                <a:solidFill>
                  <a:schemeClr val="tx1"/>
                </a:solidFill>
                <a:latin typeface="+mn-lt"/>
                <a:ea typeface="+mn-ea"/>
                <a:cs typeface="+mn-cs"/>
              </a:rPr>
              <a:t>+Stat</a:t>
            </a:r>
          </a:p>
          <a:p>
            <a:endParaRPr lang="fr-CH"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2F56FE1-F2F0-4574-9ADA-F1FE58F9013C}" type="slidenum">
              <a:rPr lang="fr-CH" smtClean="0"/>
              <a:pPr/>
              <a:t>33</a:t>
            </a:fld>
            <a:endParaRPr lang="fr-CH"/>
          </a:p>
        </p:txBody>
      </p:sp>
    </p:spTree>
    <p:extLst>
      <p:ext uri="{BB962C8B-B14F-4D97-AF65-F5344CB8AC3E}">
        <p14:creationId xmlns:p14="http://schemas.microsoft.com/office/powerpoint/2010/main" val="612795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4"/>
          </p:nvPr>
        </p:nvSpPr>
        <p:spPr>
          <a:xfrm>
            <a:off x="8532440" y="4877679"/>
            <a:ext cx="576064" cy="216024"/>
          </a:xfrm>
          <a:prstGeom prst="rect">
            <a:avLst/>
          </a:prstGeom>
        </p:spPr>
        <p:txBody>
          <a:bodyPr/>
          <a:lstStyle>
            <a:lvl1pPr algn="ctr">
              <a:defRPr sz="1000">
                <a:solidFill>
                  <a:srgbClr val="ACA39A"/>
                </a:solidFill>
                <a:latin typeface="Arial" pitchFamily="34" charset="0"/>
                <a:cs typeface="Arial" pitchFamily="34" charset="0"/>
              </a:defRPr>
            </a:lvl1pPr>
          </a:lstStyle>
          <a:p>
            <a:fld id="{43EEC6B3-74A9-44EB-9690-B604ED3EF10A}" type="slidenum">
              <a:rPr lang="fr-CH" smtClean="0"/>
              <a:pPr/>
              <a:t>‹N°›</a:t>
            </a:fld>
            <a:endParaRPr lang="fr-CH"/>
          </a:p>
        </p:txBody>
      </p:sp>
    </p:spTree>
    <p:extLst>
      <p:ext uri="{BB962C8B-B14F-4D97-AF65-F5344CB8AC3E}">
        <p14:creationId xmlns:p14="http://schemas.microsoft.com/office/powerpoint/2010/main" val="3453384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8"/>
            <a:ext cx="8229600" cy="853604"/>
          </a:xfrm>
          <a:prstGeom prst="rect">
            <a:avLst/>
          </a:prstGeom>
        </p:spPr>
        <p:txBody>
          <a:bodyPr anchor="ctr"/>
          <a:lstStyle>
            <a:lvl1pPr algn="l">
              <a:defRPr sz="3600" b="1">
                <a:solidFill>
                  <a:schemeClr val="tx2"/>
                </a:solidFill>
                <a:latin typeface="Arial" pitchFamily="34" charset="0"/>
                <a:cs typeface="Arial" pitchFamily="34" charset="0"/>
              </a:defRPr>
            </a:lvl1pPr>
          </a:lstStyle>
          <a:p>
            <a:r>
              <a:rPr lang="fr-FR" dirty="0"/>
              <a:t>Modifiez le style du titre</a:t>
            </a:r>
            <a:endParaRPr lang="fr-CH" dirty="0"/>
          </a:p>
        </p:txBody>
      </p:sp>
      <p:sp>
        <p:nvSpPr>
          <p:cNvPr id="3" name="Espace réservé du contenu 2"/>
          <p:cNvSpPr>
            <a:spLocks noGrp="1"/>
          </p:cNvSpPr>
          <p:nvPr>
            <p:ph idx="1"/>
          </p:nvPr>
        </p:nvSpPr>
        <p:spPr>
          <a:xfrm>
            <a:off x="457200" y="1275607"/>
            <a:ext cx="8229600" cy="3319016"/>
          </a:xfrm>
          <a:prstGeom prst="rect">
            <a:avLst/>
          </a:prstGeom>
        </p:spPr>
        <p:txBody>
          <a:bodyPr/>
          <a:lstStyle>
            <a:lvl1pPr>
              <a:defRPr sz="2400">
                <a:solidFill>
                  <a:schemeClr val="tx1"/>
                </a:solidFill>
                <a:latin typeface="Arial" pitchFamily="34" charset="0"/>
                <a:cs typeface="Arial" pitchFamily="34" charset="0"/>
              </a:defRPr>
            </a:lvl1pPr>
            <a:lvl2pPr>
              <a:defRPr sz="2000">
                <a:solidFill>
                  <a:schemeClr val="tx1"/>
                </a:solidFill>
                <a:latin typeface="Arial" pitchFamily="34" charset="0"/>
                <a:cs typeface="Arial" pitchFamily="34" charset="0"/>
              </a:defRPr>
            </a:lvl2pPr>
            <a:lvl3pPr>
              <a:defRPr sz="1800">
                <a:solidFill>
                  <a:schemeClr val="tx1"/>
                </a:solidFill>
                <a:latin typeface="Arial" pitchFamily="34" charset="0"/>
                <a:cs typeface="Arial" pitchFamily="34" charset="0"/>
              </a:defRPr>
            </a:lvl3pPr>
            <a:lvl4pPr>
              <a:defRPr sz="1600">
                <a:solidFill>
                  <a:schemeClr val="tx1"/>
                </a:solidFill>
                <a:latin typeface="Arial" pitchFamily="34" charset="0"/>
                <a:cs typeface="Arial" pitchFamily="34" charset="0"/>
              </a:defRPr>
            </a:lvl4pPr>
            <a:lvl5pPr>
              <a:defRPr sz="1600">
                <a:solidFill>
                  <a:schemeClr val="tx1"/>
                </a:solidFill>
                <a:latin typeface="Arial" pitchFamily="34" charset="0"/>
                <a:cs typeface="Arial"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7" name="Espace réservé du numéro de diapositive 5"/>
          <p:cNvSpPr>
            <a:spLocks noGrp="1"/>
          </p:cNvSpPr>
          <p:nvPr>
            <p:ph type="sldNum" sz="quarter" idx="4"/>
          </p:nvPr>
        </p:nvSpPr>
        <p:spPr>
          <a:xfrm>
            <a:off x="8532440" y="4877679"/>
            <a:ext cx="576064" cy="216024"/>
          </a:xfrm>
          <a:prstGeom prst="rect">
            <a:avLst/>
          </a:prstGeom>
        </p:spPr>
        <p:txBody>
          <a:bodyPr/>
          <a:lstStyle>
            <a:lvl1pPr algn="ctr">
              <a:defRPr sz="1000">
                <a:solidFill>
                  <a:srgbClr val="ACA39A"/>
                </a:solidFill>
                <a:latin typeface="Arial" pitchFamily="34" charset="0"/>
                <a:cs typeface="Arial" pitchFamily="34" charset="0"/>
              </a:defRPr>
            </a:lvl1pPr>
          </a:lstStyle>
          <a:p>
            <a:fld id="{43EEC6B3-74A9-44EB-9690-B604ED3EF10A}" type="slidenum">
              <a:rPr lang="fr-CH" smtClean="0"/>
              <a:pPr/>
              <a:t>‹N°›</a:t>
            </a:fld>
            <a:endParaRPr lang="fr-CH"/>
          </a:p>
        </p:txBody>
      </p:sp>
    </p:spTree>
    <p:extLst>
      <p:ext uri="{BB962C8B-B14F-4D97-AF65-F5344CB8AC3E}">
        <p14:creationId xmlns:p14="http://schemas.microsoft.com/office/powerpoint/2010/main" val="2813906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ux conten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1275160"/>
            <a:ext cx="4038600" cy="3319463"/>
          </a:xfrm>
          <a:prstGeom prst="rect">
            <a:avLst/>
          </a:prstGeom>
        </p:spPr>
        <p:txBody>
          <a:bodyPr/>
          <a:lstStyle>
            <a:lvl1pPr>
              <a:defRPr sz="2000">
                <a:solidFill>
                  <a:schemeClr val="tx1"/>
                </a:solidFill>
                <a:latin typeface="Arial" pitchFamily="34" charset="0"/>
                <a:cs typeface="Arial" pitchFamily="34" charset="0"/>
              </a:defRPr>
            </a:lvl1pPr>
            <a:lvl2pPr>
              <a:defRPr sz="1800">
                <a:solidFill>
                  <a:schemeClr val="tx1"/>
                </a:solidFill>
                <a:latin typeface="Arial" pitchFamily="34" charset="0"/>
                <a:cs typeface="Arial" pitchFamily="34" charset="0"/>
              </a:defRPr>
            </a:lvl2pPr>
            <a:lvl3pPr>
              <a:defRPr sz="1600">
                <a:solidFill>
                  <a:schemeClr val="tx1"/>
                </a:solidFill>
                <a:latin typeface="Arial" pitchFamily="34" charset="0"/>
                <a:cs typeface="Arial" pitchFamily="34" charset="0"/>
              </a:defRPr>
            </a:lvl3pPr>
            <a:lvl4pPr>
              <a:defRPr sz="1400">
                <a:solidFill>
                  <a:schemeClr val="tx1"/>
                </a:solidFill>
                <a:latin typeface="Arial" pitchFamily="34" charset="0"/>
                <a:cs typeface="Arial" pitchFamily="34" charset="0"/>
              </a:defRPr>
            </a:lvl4pPr>
            <a:lvl5pPr>
              <a:defRPr sz="1400">
                <a:solidFill>
                  <a:schemeClr val="tx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4" name="Espace réservé du contenu 3"/>
          <p:cNvSpPr>
            <a:spLocks noGrp="1"/>
          </p:cNvSpPr>
          <p:nvPr>
            <p:ph sz="half" idx="2"/>
          </p:nvPr>
        </p:nvSpPr>
        <p:spPr>
          <a:xfrm>
            <a:off x="4648200" y="1275160"/>
            <a:ext cx="4038600" cy="3319463"/>
          </a:xfrm>
          <a:prstGeom prst="rect">
            <a:avLst/>
          </a:prstGeom>
        </p:spPr>
        <p:txBody>
          <a:bodyPr/>
          <a:lstStyle>
            <a:lvl1pPr>
              <a:defRPr sz="2000">
                <a:solidFill>
                  <a:schemeClr val="tx1"/>
                </a:solidFill>
                <a:latin typeface="Arial" pitchFamily="34" charset="0"/>
                <a:cs typeface="Arial" pitchFamily="34" charset="0"/>
              </a:defRPr>
            </a:lvl1pPr>
            <a:lvl2pPr>
              <a:defRPr sz="1800">
                <a:solidFill>
                  <a:schemeClr val="tx1"/>
                </a:solidFill>
                <a:latin typeface="Arial" pitchFamily="34" charset="0"/>
                <a:cs typeface="Arial" pitchFamily="34" charset="0"/>
              </a:defRPr>
            </a:lvl2pPr>
            <a:lvl3pPr>
              <a:defRPr sz="1600">
                <a:solidFill>
                  <a:schemeClr val="tx1"/>
                </a:solidFill>
                <a:latin typeface="Arial" pitchFamily="34" charset="0"/>
                <a:cs typeface="Arial" pitchFamily="34" charset="0"/>
              </a:defRPr>
            </a:lvl3pPr>
            <a:lvl4pPr>
              <a:defRPr sz="1400">
                <a:solidFill>
                  <a:schemeClr val="tx1"/>
                </a:solidFill>
                <a:latin typeface="Arial" pitchFamily="34" charset="0"/>
                <a:cs typeface="Arial" pitchFamily="34" charset="0"/>
              </a:defRPr>
            </a:lvl4pPr>
            <a:lvl5pPr>
              <a:defRPr sz="1400">
                <a:solidFill>
                  <a:schemeClr val="tx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8" name="Espace réservé du numéro de diapositive 5"/>
          <p:cNvSpPr>
            <a:spLocks noGrp="1"/>
          </p:cNvSpPr>
          <p:nvPr>
            <p:ph type="sldNum" sz="quarter" idx="4"/>
          </p:nvPr>
        </p:nvSpPr>
        <p:spPr>
          <a:xfrm>
            <a:off x="8532440" y="4877679"/>
            <a:ext cx="576064" cy="216024"/>
          </a:xfrm>
          <a:prstGeom prst="rect">
            <a:avLst/>
          </a:prstGeom>
        </p:spPr>
        <p:txBody>
          <a:bodyPr/>
          <a:lstStyle>
            <a:lvl1pPr algn="ctr">
              <a:defRPr sz="1000">
                <a:solidFill>
                  <a:srgbClr val="ACA39A"/>
                </a:solidFill>
                <a:latin typeface="Arial" pitchFamily="34" charset="0"/>
                <a:cs typeface="Arial" pitchFamily="34" charset="0"/>
              </a:defRPr>
            </a:lvl1pPr>
          </a:lstStyle>
          <a:p>
            <a:fld id="{43EEC6B3-74A9-44EB-9690-B604ED3EF10A}" type="slidenum">
              <a:rPr lang="fr-CH" smtClean="0"/>
              <a:pPr/>
              <a:t>‹N°›</a:t>
            </a:fld>
            <a:endParaRPr lang="fr-CH"/>
          </a:p>
        </p:txBody>
      </p:sp>
      <p:sp>
        <p:nvSpPr>
          <p:cNvPr id="6" name="Titre 1"/>
          <p:cNvSpPr>
            <a:spLocks noGrp="1"/>
          </p:cNvSpPr>
          <p:nvPr>
            <p:ph type="title"/>
          </p:nvPr>
        </p:nvSpPr>
        <p:spPr>
          <a:xfrm>
            <a:off x="457200" y="205978"/>
            <a:ext cx="8229600" cy="853604"/>
          </a:xfrm>
          <a:prstGeom prst="rect">
            <a:avLst/>
          </a:prstGeom>
        </p:spPr>
        <p:txBody>
          <a:bodyPr anchor="ctr"/>
          <a:lstStyle>
            <a:lvl1pPr algn="l">
              <a:defRPr sz="3600" b="1">
                <a:solidFill>
                  <a:schemeClr val="tx2"/>
                </a:solidFill>
                <a:latin typeface="Arial" pitchFamily="34" charset="0"/>
                <a:cs typeface="Arial" pitchFamily="34" charset="0"/>
              </a:defRPr>
            </a:lvl1pPr>
          </a:lstStyle>
          <a:p>
            <a:r>
              <a:rPr lang="fr-FR" dirty="0"/>
              <a:t>Modifiez le style du titre</a:t>
            </a:r>
            <a:endParaRPr lang="fr-CH" dirty="0"/>
          </a:p>
        </p:txBody>
      </p:sp>
    </p:spTree>
    <p:extLst>
      <p:ext uri="{BB962C8B-B14F-4D97-AF65-F5344CB8AC3E}">
        <p14:creationId xmlns:p14="http://schemas.microsoft.com/office/powerpoint/2010/main" val="2932993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se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8532440" y="4877679"/>
            <a:ext cx="576064" cy="216024"/>
          </a:xfrm>
          <a:prstGeom prst="rect">
            <a:avLst/>
          </a:prstGeom>
        </p:spPr>
        <p:txBody>
          <a:bodyPr/>
          <a:lstStyle>
            <a:lvl1pPr algn="ctr">
              <a:defRPr sz="1000">
                <a:solidFill>
                  <a:srgbClr val="ACA39A"/>
                </a:solidFill>
                <a:latin typeface="Arial" pitchFamily="34" charset="0"/>
                <a:cs typeface="Arial" pitchFamily="34" charset="0"/>
              </a:defRPr>
            </a:lvl1pPr>
          </a:lstStyle>
          <a:p>
            <a:fld id="{43EEC6B3-74A9-44EB-9690-B604ED3EF10A}" type="slidenum">
              <a:rPr lang="fr-CH" smtClean="0"/>
              <a:pPr/>
              <a:t>‹N°›</a:t>
            </a:fld>
            <a:endParaRPr lang="fr-CH"/>
          </a:p>
        </p:txBody>
      </p:sp>
      <p:sp>
        <p:nvSpPr>
          <p:cNvPr id="4" name="Titre 1"/>
          <p:cNvSpPr>
            <a:spLocks noGrp="1"/>
          </p:cNvSpPr>
          <p:nvPr>
            <p:ph type="title"/>
          </p:nvPr>
        </p:nvSpPr>
        <p:spPr>
          <a:xfrm>
            <a:off x="457200" y="205978"/>
            <a:ext cx="8229600" cy="853604"/>
          </a:xfrm>
          <a:prstGeom prst="rect">
            <a:avLst/>
          </a:prstGeom>
        </p:spPr>
        <p:txBody>
          <a:bodyPr anchor="ctr"/>
          <a:lstStyle>
            <a:lvl1pPr algn="l">
              <a:defRPr sz="3600" b="1">
                <a:solidFill>
                  <a:schemeClr val="tx2"/>
                </a:solidFill>
                <a:latin typeface="Arial" pitchFamily="34" charset="0"/>
                <a:cs typeface="Arial" pitchFamily="34" charset="0"/>
              </a:defRPr>
            </a:lvl1pPr>
          </a:lstStyle>
          <a:p>
            <a:r>
              <a:rPr lang="fr-FR" dirty="0"/>
              <a:t>Modifiez le style du titre</a:t>
            </a:r>
            <a:endParaRPr lang="fr-CH" dirty="0"/>
          </a:p>
        </p:txBody>
      </p:sp>
    </p:spTree>
    <p:extLst>
      <p:ext uri="{BB962C8B-B14F-4D97-AF65-F5344CB8AC3E}">
        <p14:creationId xmlns:p14="http://schemas.microsoft.com/office/powerpoint/2010/main" val="42514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4"/>
          </p:nvPr>
        </p:nvSpPr>
        <p:spPr>
          <a:xfrm>
            <a:off x="8532440" y="4877679"/>
            <a:ext cx="576064" cy="216024"/>
          </a:xfrm>
          <a:prstGeom prst="rect">
            <a:avLst/>
          </a:prstGeom>
        </p:spPr>
        <p:txBody>
          <a:bodyPr/>
          <a:lstStyle>
            <a:lvl1pPr algn="ctr">
              <a:defRPr sz="1000">
                <a:solidFill>
                  <a:srgbClr val="ACA39A"/>
                </a:solidFill>
                <a:latin typeface="Arial" pitchFamily="34" charset="0"/>
                <a:cs typeface="Arial" pitchFamily="34" charset="0"/>
              </a:defRPr>
            </a:lvl1pPr>
          </a:lstStyle>
          <a:p>
            <a:fld id="{43EEC6B3-74A9-44EB-9690-B604ED3EF10A}" type="slidenum">
              <a:rPr lang="fr-CH" smtClean="0"/>
              <a:pPr/>
              <a:t>‹N°›</a:t>
            </a:fld>
            <a:endParaRPr lang="fr-CH"/>
          </a:p>
        </p:txBody>
      </p:sp>
    </p:spTree>
    <p:extLst>
      <p:ext uri="{BB962C8B-B14F-4D97-AF65-F5344CB8AC3E}">
        <p14:creationId xmlns:p14="http://schemas.microsoft.com/office/powerpoint/2010/main" val="1771678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4"/>
          </p:nvPr>
        </p:nvSpPr>
        <p:spPr>
          <a:xfrm>
            <a:off x="8532440" y="4877679"/>
            <a:ext cx="576064" cy="216024"/>
          </a:xfrm>
          <a:prstGeom prst="rect">
            <a:avLst/>
          </a:prstGeom>
        </p:spPr>
        <p:txBody>
          <a:bodyPr/>
          <a:lstStyle>
            <a:lvl1pPr algn="ctr">
              <a:defRPr sz="1000">
                <a:solidFill>
                  <a:srgbClr val="ACA39A"/>
                </a:solidFill>
                <a:latin typeface="Arial" pitchFamily="34" charset="0"/>
                <a:cs typeface="Arial" pitchFamily="34" charset="0"/>
              </a:defRPr>
            </a:lvl1pPr>
          </a:lstStyle>
          <a:p>
            <a:fld id="{43EEC6B3-74A9-44EB-9690-B604ED3EF10A}" type="slidenum">
              <a:rPr lang="fr-CH" smtClean="0"/>
              <a:pPr/>
              <a:t>‹N°›</a:t>
            </a:fld>
            <a:endParaRPr lang="fr-CH"/>
          </a:p>
        </p:txBody>
      </p:sp>
      <p:sp>
        <p:nvSpPr>
          <p:cNvPr id="4" name="Titre 1"/>
          <p:cNvSpPr>
            <a:spLocks noGrp="1"/>
          </p:cNvSpPr>
          <p:nvPr>
            <p:ph type="title"/>
          </p:nvPr>
        </p:nvSpPr>
        <p:spPr>
          <a:xfrm>
            <a:off x="496144" y="3600450"/>
            <a:ext cx="5516016" cy="425054"/>
          </a:xfrm>
          <a:prstGeom prst="rect">
            <a:avLst/>
          </a:prstGeom>
        </p:spPr>
        <p:txBody>
          <a:bodyPr anchor="b"/>
          <a:lstStyle>
            <a:lvl1pPr algn="l">
              <a:defRPr sz="2000" b="1">
                <a:solidFill>
                  <a:schemeClr val="tx2"/>
                </a:solidFill>
                <a:latin typeface="Arial" pitchFamily="34" charset="0"/>
                <a:cs typeface="Arial" pitchFamily="34" charset="0"/>
              </a:defRPr>
            </a:lvl1pPr>
          </a:lstStyle>
          <a:p>
            <a:r>
              <a:rPr lang="fr-FR"/>
              <a:t>Modifiez le style du titre</a:t>
            </a:r>
            <a:endParaRPr lang="fr-CH" dirty="0"/>
          </a:p>
        </p:txBody>
      </p:sp>
      <p:sp>
        <p:nvSpPr>
          <p:cNvPr id="6" name="Espace réservé pour une image  2"/>
          <p:cNvSpPr>
            <a:spLocks noGrp="1"/>
          </p:cNvSpPr>
          <p:nvPr>
            <p:ph type="pic" idx="1"/>
          </p:nvPr>
        </p:nvSpPr>
        <p:spPr>
          <a:xfrm>
            <a:off x="0" y="459581"/>
            <a:ext cx="91440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CH" dirty="0"/>
          </a:p>
        </p:txBody>
      </p:sp>
      <p:sp>
        <p:nvSpPr>
          <p:cNvPr id="7" name="Espace réservé du texte 3"/>
          <p:cNvSpPr>
            <a:spLocks noGrp="1"/>
          </p:cNvSpPr>
          <p:nvPr>
            <p:ph type="body" sz="half" idx="2"/>
          </p:nvPr>
        </p:nvSpPr>
        <p:spPr>
          <a:xfrm>
            <a:off x="496144" y="4025503"/>
            <a:ext cx="5516016" cy="603647"/>
          </a:xfrm>
          <a:prstGeom prst="rect">
            <a:avLst/>
          </a:prstGeo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2119624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ce réservé pour une image  2"/>
          <p:cNvSpPr>
            <a:spLocks noGrp="1"/>
          </p:cNvSpPr>
          <p:nvPr>
            <p:ph type="pic" idx="1"/>
          </p:nvPr>
        </p:nvSpPr>
        <p:spPr>
          <a:xfrm>
            <a:off x="0" y="459581"/>
            <a:ext cx="9144000" cy="42724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CH" dirty="0"/>
          </a:p>
        </p:txBody>
      </p:sp>
      <p:sp>
        <p:nvSpPr>
          <p:cNvPr id="5" name="Espace réservé du numéro de diapositive 5"/>
          <p:cNvSpPr>
            <a:spLocks noGrp="1"/>
          </p:cNvSpPr>
          <p:nvPr>
            <p:ph type="sldNum" sz="quarter" idx="4"/>
          </p:nvPr>
        </p:nvSpPr>
        <p:spPr>
          <a:xfrm>
            <a:off x="8532440" y="4877679"/>
            <a:ext cx="576064" cy="216024"/>
          </a:xfrm>
          <a:prstGeom prst="rect">
            <a:avLst/>
          </a:prstGeom>
        </p:spPr>
        <p:txBody>
          <a:bodyPr/>
          <a:lstStyle>
            <a:lvl1pPr algn="ctr">
              <a:defRPr sz="1000">
                <a:solidFill>
                  <a:srgbClr val="ACA39A"/>
                </a:solidFill>
                <a:latin typeface="Arial" pitchFamily="34" charset="0"/>
                <a:cs typeface="Arial" pitchFamily="34" charset="0"/>
              </a:defRPr>
            </a:lvl1pPr>
          </a:lstStyle>
          <a:p>
            <a:fld id="{43EEC6B3-74A9-44EB-9690-B604ED3EF10A}" type="slidenum">
              <a:rPr lang="fr-CH" smtClean="0"/>
              <a:pPr/>
              <a:t>‹N°›</a:t>
            </a:fld>
            <a:endParaRPr lang="fr-CH"/>
          </a:p>
        </p:txBody>
      </p:sp>
      <p:sp>
        <p:nvSpPr>
          <p:cNvPr id="4" name="Titre 1"/>
          <p:cNvSpPr>
            <a:spLocks noGrp="1"/>
          </p:cNvSpPr>
          <p:nvPr>
            <p:ph type="title"/>
          </p:nvPr>
        </p:nvSpPr>
        <p:spPr>
          <a:xfrm>
            <a:off x="496144" y="3600450"/>
            <a:ext cx="4075856" cy="425054"/>
          </a:xfrm>
          <a:prstGeom prst="rect">
            <a:avLst/>
          </a:prstGeom>
          <a:solidFill>
            <a:srgbClr val="3C3C3C">
              <a:alpha val="80000"/>
            </a:srgbClr>
          </a:solidFill>
        </p:spPr>
        <p:txBody>
          <a:bodyPr anchor="b"/>
          <a:lstStyle>
            <a:lvl1pPr algn="l">
              <a:defRPr sz="2000" b="1">
                <a:solidFill>
                  <a:schemeClr val="bg1"/>
                </a:solidFill>
                <a:latin typeface="Arial" pitchFamily="34" charset="0"/>
                <a:cs typeface="Arial" pitchFamily="34" charset="0"/>
              </a:defRPr>
            </a:lvl1pPr>
          </a:lstStyle>
          <a:p>
            <a:r>
              <a:rPr lang="fr-FR"/>
              <a:t>Modifiez le style du titre</a:t>
            </a:r>
            <a:endParaRPr lang="fr-CH" dirty="0"/>
          </a:p>
        </p:txBody>
      </p:sp>
      <p:sp>
        <p:nvSpPr>
          <p:cNvPr id="7" name="Espace réservé du texte 3"/>
          <p:cNvSpPr>
            <a:spLocks noGrp="1"/>
          </p:cNvSpPr>
          <p:nvPr>
            <p:ph type="body" sz="half" idx="2"/>
          </p:nvPr>
        </p:nvSpPr>
        <p:spPr>
          <a:xfrm>
            <a:off x="496144" y="4025503"/>
            <a:ext cx="4075856" cy="603647"/>
          </a:xfrm>
          <a:prstGeom prst="rect">
            <a:avLst/>
          </a:prstGeom>
          <a:solidFill>
            <a:srgbClr val="3C3C3C">
              <a:alpha val="80000"/>
            </a:srgbClr>
          </a:solidFill>
        </p:spPr>
        <p:txBody>
          <a:bodyPr/>
          <a:lstStyle>
            <a:lvl1pPr marL="0" indent="0">
              <a:buNone/>
              <a:defRPr sz="1400">
                <a:solidFill>
                  <a:schemeClr val="bg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309176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ce réservé pour une image  2"/>
          <p:cNvSpPr>
            <a:spLocks noGrp="1"/>
          </p:cNvSpPr>
          <p:nvPr>
            <p:ph type="pic" idx="1"/>
          </p:nvPr>
        </p:nvSpPr>
        <p:spPr>
          <a:xfrm>
            <a:off x="0" y="459581"/>
            <a:ext cx="9144000" cy="42724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CH" dirty="0"/>
          </a:p>
        </p:txBody>
      </p:sp>
      <p:sp>
        <p:nvSpPr>
          <p:cNvPr id="5" name="Espace réservé du numéro de diapositive 5"/>
          <p:cNvSpPr>
            <a:spLocks noGrp="1"/>
          </p:cNvSpPr>
          <p:nvPr>
            <p:ph type="sldNum" sz="quarter" idx="4"/>
          </p:nvPr>
        </p:nvSpPr>
        <p:spPr>
          <a:xfrm>
            <a:off x="8532440" y="4877679"/>
            <a:ext cx="576064" cy="216024"/>
          </a:xfrm>
          <a:prstGeom prst="rect">
            <a:avLst/>
          </a:prstGeom>
        </p:spPr>
        <p:txBody>
          <a:bodyPr/>
          <a:lstStyle>
            <a:lvl1pPr algn="ctr">
              <a:defRPr sz="1000">
                <a:solidFill>
                  <a:srgbClr val="ACA39A"/>
                </a:solidFill>
                <a:latin typeface="Arial" pitchFamily="34" charset="0"/>
                <a:cs typeface="Arial" pitchFamily="34" charset="0"/>
              </a:defRPr>
            </a:lvl1pPr>
          </a:lstStyle>
          <a:p>
            <a:fld id="{43EEC6B3-74A9-44EB-9690-B604ED3EF10A}" type="slidenum">
              <a:rPr lang="fr-CH" smtClean="0"/>
              <a:pPr/>
              <a:t>‹N°›</a:t>
            </a:fld>
            <a:endParaRPr lang="fr-CH"/>
          </a:p>
        </p:txBody>
      </p:sp>
      <p:sp>
        <p:nvSpPr>
          <p:cNvPr id="4" name="Titre 1"/>
          <p:cNvSpPr>
            <a:spLocks noGrp="1"/>
          </p:cNvSpPr>
          <p:nvPr>
            <p:ph type="title"/>
          </p:nvPr>
        </p:nvSpPr>
        <p:spPr>
          <a:xfrm>
            <a:off x="496144" y="3600450"/>
            <a:ext cx="4075856" cy="425054"/>
          </a:xfrm>
          <a:prstGeom prst="rect">
            <a:avLst/>
          </a:prstGeom>
          <a:solidFill>
            <a:schemeClr val="bg1">
              <a:alpha val="80000"/>
            </a:schemeClr>
          </a:solidFill>
        </p:spPr>
        <p:txBody>
          <a:bodyPr anchor="b"/>
          <a:lstStyle>
            <a:lvl1pPr algn="l">
              <a:defRPr sz="2000" b="1">
                <a:solidFill>
                  <a:schemeClr val="tx1"/>
                </a:solidFill>
                <a:latin typeface="Arial" pitchFamily="34" charset="0"/>
                <a:cs typeface="Arial" pitchFamily="34" charset="0"/>
              </a:defRPr>
            </a:lvl1pPr>
          </a:lstStyle>
          <a:p>
            <a:r>
              <a:rPr lang="fr-FR"/>
              <a:t>Modifiez le style du titre</a:t>
            </a:r>
            <a:endParaRPr lang="fr-CH" dirty="0"/>
          </a:p>
        </p:txBody>
      </p:sp>
      <p:sp>
        <p:nvSpPr>
          <p:cNvPr id="7" name="Espace réservé du texte 3"/>
          <p:cNvSpPr>
            <a:spLocks noGrp="1"/>
          </p:cNvSpPr>
          <p:nvPr>
            <p:ph type="body" sz="half" idx="2"/>
          </p:nvPr>
        </p:nvSpPr>
        <p:spPr>
          <a:xfrm>
            <a:off x="496144" y="4025503"/>
            <a:ext cx="4075856" cy="603647"/>
          </a:xfrm>
          <a:prstGeom prst="rect">
            <a:avLst/>
          </a:prstGeom>
          <a:solidFill>
            <a:schemeClr val="bg1">
              <a:alpha val="80000"/>
            </a:schemeClr>
          </a:solidFill>
        </p:spPr>
        <p:txBody>
          <a:bodyPr/>
          <a:lstStyle>
            <a:lvl1pPr marL="0" indent="0">
              <a:buNone/>
              <a:defRPr sz="140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826006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ce réservé pour une image  2"/>
          <p:cNvSpPr>
            <a:spLocks noGrp="1"/>
          </p:cNvSpPr>
          <p:nvPr>
            <p:ph type="pic" idx="1"/>
          </p:nvPr>
        </p:nvSpPr>
        <p:spPr>
          <a:xfrm>
            <a:off x="0" y="1"/>
            <a:ext cx="9144000" cy="473198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CH" dirty="0"/>
          </a:p>
        </p:txBody>
      </p:sp>
      <p:sp>
        <p:nvSpPr>
          <p:cNvPr id="5" name="Espace réservé du numéro de diapositive 5"/>
          <p:cNvSpPr>
            <a:spLocks noGrp="1"/>
          </p:cNvSpPr>
          <p:nvPr>
            <p:ph type="sldNum" sz="quarter" idx="4"/>
          </p:nvPr>
        </p:nvSpPr>
        <p:spPr>
          <a:xfrm>
            <a:off x="8532440" y="4877679"/>
            <a:ext cx="576064" cy="216024"/>
          </a:xfrm>
          <a:prstGeom prst="rect">
            <a:avLst/>
          </a:prstGeom>
        </p:spPr>
        <p:txBody>
          <a:bodyPr/>
          <a:lstStyle>
            <a:lvl1pPr algn="ctr">
              <a:defRPr sz="1000">
                <a:solidFill>
                  <a:srgbClr val="ACA39A"/>
                </a:solidFill>
                <a:latin typeface="Arial" pitchFamily="34" charset="0"/>
                <a:cs typeface="Arial" pitchFamily="34" charset="0"/>
              </a:defRPr>
            </a:lvl1pPr>
          </a:lstStyle>
          <a:p>
            <a:fld id="{43EEC6B3-74A9-44EB-9690-B604ED3EF10A}" type="slidenum">
              <a:rPr lang="fr-CH" smtClean="0"/>
              <a:pPr/>
              <a:t>‹N°›</a:t>
            </a:fld>
            <a:endParaRPr lang="fr-CH"/>
          </a:p>
        </p:txBody>
      </p:sp>
    </p:spTree>
    <p:extLst>
      <p:ext uri="{BB962C8B-B14F-4D97-AF65-F5344CB8AC3E}">
        <p14:creationId xmlns:p14="http://schemas.microsoft.com/office/powerpoint/2010/main" val="1212372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648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6" r:id="rId5"/>
    <p:sldLayoutId id="2147483657" r:id="rId6"/>
    <p:sldLayoutId id="2147483658" r:id="rId7"/>
    <p:sldLayoutId id="2147483660" r:id="rId8"/>
    <p:sldLayoutId id="214748365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fr.wikipedia.org/wiki/Th%C3%A9orie_de_l%27ordonnancement" TargetMode="External"/><Relationship Id="rId3" Type="http://schemas.openxmlformats.org/officeDocument/2006/relationships/hyperlink" Target="http://fr.wikipedia.org/wiki/Valeur_ajout%C3%A9e" TargetMode="External"/><Relationship Id="rId7" Type="http://schemas.openxmlformats.org/officeDocument/2006/relationships/hyperlink" Target="https://fr.wikipedia.org/wiki/Planificatio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fr.wikipedia.org/wiki/Conception_de_produit" TargetMode="External"/><Relationship Id="rId5" Type="http://schemas.openxmlformats.org/officeDocument/2006/relationships/hyperlink" Target="http://fr.wikipedia.org/wiki/Services_(%C3%A9conomie)" TargetMode="External"/><Relationship Id="rId4" Type="http://schemas.openxmlformats.org/officeDocument/2006/relationships/hyperlink" Target="http://fr.wikipedia.org/wiki/Bien_(%C3%A9conomie)" TargetMode="External"/><Relationship Id="rId9" Type="http://schemas.openxmlformats.org/officeDocument/2006/relationships/hyperlink" Target="https://fr.wikipedia.org/wiki/Tra%C3%A7abilit%C3%A9"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en.wikipedia.org/wiki/Image:1101261227_400.jpg" TargetMode="External"/><Relationship Id="rId13"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36.jpeg"/><Relationship Id="rId12" Type="http://schemas.openxmlformats.org/officeDocument/2006/relationships/image" Target="../media/image40.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fr.wikipedia.org/wiki/Image:Henry_ford_1919.jpg" TargetMode="External"/><Relationship Id="rId11" Type="http://schemas.openxmlformats.org/officeDocument/2006/relationships/image" Target="../media/image39.wmf"/><Relationship Id="rId5" Type="http://schemas.openxmlformats.org/officeDocument/2006/relationships/image" Target="../media/image35.jpeg"/><Relationship Id="rId10" Type="http://schemas.openxmlformats.org/officeDocument/2006/relationships/image" Target="../media/image38.wmf"/><Relationship Id="rId4" Type="http://schemas.openxmlformats.org/officeDocument/2006/relationships/hyperlink" Target="http://fr.wikipedia.org/wiki/Image:AdamSmith.jpg" TargetMode="External"/><Relationship Id="rId9" Type="http://schemas.openxmlformats.org/officeDocument/2006/relationships/image" Target="../media/image37.jpeg"/><Relationship Id="rId1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youtube.com/watch?v=PZnGWJ_6BwU" TargetMode="External"/><Relationship Id="rId5" Type="http://schemas.openxmlformats.org/officeDocument/2006/relationships/hyperlink" Target="https://www.youtube.com/watch?v=7-4yOx1CnXE&amp;t=15s" TargetMode="External"/><Relationship Id="rId4" Type="http://schemas.openxmlformats.org/officeDocument/2006/relationships/hyperlink" Target="https://www.youtube.com/watch?v=8_lfxPI5ObM"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a:xfrm>
            <a:off x="8316416" y="4784948"/>
            <a:ext cx="586408" cy="288032"/>
          </a:xfrm>
          <a:prstGeom prst="rect">
            <a:avLst/>
          </a:prstGeom>
        </p:spPr>
        <p:txBody>
          <a:bodyPr/>
          <a:lstStyle/>
          <a:p>
            <a:fld id="{43EEC6B3-74A9-44EB-9690-B604ED3EF10A}" type="slidenum">
              <a:rPr lang="fr-CH" smtClean="0"/>
              <a:t>1</a:t>
            </a:fld>
            <a:endParaRPr lang="fr-CH" dirty="0"/>
          </a:p>
        </p:txBody>
      </p:sp>
      <p:sp>
        <p:nvSpPr>
          <p:cNvPr id="5" name="ZoneTexte 4"/>
          <p:cNvSpPr txBox="1"/>
          <p:nvPr/>
        </p:nvSpPr>
        <p:spPr>
          <a:xfrm>
            <a:off x="4394289" y="3723879"/>
            <a:ext cx="4504603" cy="869469"/>
          </a:xfrm>
          <a:prstGeom prst="rect">
            <a:avLst/>
          </a:prstGeom>
          <a:noFill/>
        </p:spPr>
        <p:txBody>
          <a:bodyPr wrap="square" rtlCol="0">
            <a:spAutoFit/>
          </a:bodyPr>
          <a:lstStyle/>
          <a:p>
            <a:r>
              <a:rPr lang="fr-CH" sz="2000" b="1" dirty="0">
                <a:solidFill>
                  <a:schemeClr val="tx1">
                    <a:lumMod val="65000"/>
                    <a:lumOff val="35000"/>
                  </a:schemeClr>
                </a:solidFill>
                <a:latin typeface="Arial" pitchFamily="34" charset="0"/>
                <a:cs typeface="Arial" pitchFamily="34" charset="0"/>
              </a:rPr>
              <a:t>Gestion de Production GM2</a:t>
            </a:r>
          </a:p>
          <a:p>
            <a:endParaRPr lang="fr-CH" sz="1050" b="1" dirty="0">
              <a:solidFill>
                <a:schemeClr val="tx1">
                  <a:lumMod val="65000"/>
                  <a:lumOff val="35000"/>
                </a:schemeClr>
              </a:solidFill>
              <a:latin typeface="Arial" pitchFamily="34" charset="0"/>
              <a:cs typeface="Arial" pitchFamily="34" charset="0"/>
            </a:endParaRPr>
          </a:p>
          <a:p>
            <a:r>
              <a:rPr lang="fr-CH" sz="2000" b="1" dirty="0">
                <a:solidFill>
                  <a:schemeClr val="tx1">
                    <a:lumMod val="65000"/>
                    <a:lumOff val="35000"/>
                  </a:schemeClr>
                </a:solidFill>
                <a:latin typeface="Arial" pitchFamily="34" charset="0"/>
                <a:cs typeface="Arial" pitchFamily="34" charset="0"/>
              </a:rPr>
              <a:t>J2 – </a:t>
            </a:r>
            <a:r>
              <a:rPr lang="fr-CH" sz="2000" b="1">
                <a:solidFill>
                  <a:schemeClr val="tx1">
                    <a:lumMod val="65000"/>
                    <a:lumOff val="35000"/>
                  </a:schemeClr>
                </a:solidFill>
                <a:latin typeface="Arial" pitchFamily="34" charset="0"/>
                <a:cs typeface="Arial" pitchFamily="34" charset="0"/>
              </a:rPr>
              <a:t>Introduction – Partie 2</a:t>
            </a:r>
            <a:endParaRPr lang="fr-CH" sz="1050" b="1" dirty="0">
              <a:solidFill>
                <a:schemeClr val="tx1">
                  <a:lumMod val="65000"/>
                  <a:lumOff val="35000"/>
                </a:schemeClr>
              </a:solidFill>
              <a:latin typeface="Arial" pitchFamily="34" charset="0"/>
              <a:cs typeface="Arial" pitchFamily="34" charset="0"/>
            </a:endParaRPr>
          </a:p>
        </p:txBody>
      </p:sp>
      <p:sp>
        <p:nvSpPr>
          <p:cNvPr id="7" name="ZoneTexte 6"/>
          <p:cNvSpPr txBox="1"/>
          <p:nvPr/>
        </p:nvSpPr>
        <p:spPr>
          <a:xfrm>
            <a:off x="4400983" y="4795168"/>
            <a:ext cx="3475434" cy="246221"/>
          </a:xfrm>
          <a:prstGeom prst="rect">
            <a:avLst/>
          </a:prstGeom>
          <a:noFill/>
        </p:spPr>
        <p:txBody>
          <a:bodyPr wrap="square" rtlCol="0">
            <a:spAutoFit/>
          </a:bodyPr>
          <a:lstStyle/>
          <a:p>
            <a:r>
              <a:rPr lang="fr-CH" sz="1000" dirty="0">
                <a:solidFill>
                  <a:srgbClr val="ACA39A"/>
                </a:solidFill>
                <a:latin typeface="Arial" pitchFamily="34" charset="0"/>
                <a:cs typeface="Arial" pitchFamily="34" charset="0"/>
              </a:rPr>
              <a:t>23.02.2026 | VONARB Régis</a:t>
            </a:r>
          </a:p>
        </p:txBody>
      </p:sp>
      <p:cxnSp>
        <p:nvCxnSpPr>
          <p:cNvPr id="8" name="Connecteur droit 7"/>
          <p:cNvCxnSpPr/>
          <p:nvPr/>
        </p:nvCxnSpPr>
        <p:spPr>
          <a:xfrm>
            <a:off x="4176000" y="3651870"/>
            <a:ext cx="4968000" cy="0"/>
          </a:xfrm>
          <a:prstGeom prst="line">
            <a:avLst/>
          </a:prstGeom>
          <a:ln w="158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4176000" y="4731990"/>
            <a:ext cx="4968000" cy="0"/>
          </a:xfrm>
          <a:prstGeom prst="line">
            <a:avLst/>
          </a:prstGeom>
          <a:ln w="158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734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CE3E42F-8A47-4420-B3DB-EB4098EF3154}"/>
              </a:ext>
            </a:extLst>
          </p:cNvPr>
          <p:cNvSpPr>
            <a:spLocks noGrp="1"/>
          </p:cNvSpPr>
          <p:nvPr>
            <p:ph type="sldNum" sz="quarter" idx="4"/>
          </p:nvPr>
        </p:nvSpPr>
        <p:spPr/>
        <p:txBody>
          <a:bodyPr/>
          <a:lstStyle/>
          <a:p>
            <a:fld id="{43EEC6B3-74A9-44EB-9690-B604ED3EF10A}" type="slidenum">
              <a:rPr lang="fr-CH" smtClean="0"/>
              <a:pPr/>
              <a:t>10</a:t>
            </a:fld>
            <a:endParaRPr lang="fr-CH"/>
          </a:p>
        </p:txBody>
      </p:sp>
      <p:pic>
        <p:nvPicPr>
          <p:cNvPr id="5" name="Image 4">
            <a:extLst>
              <a:ext uri="{FF2B5EF4-FFF2-40B4-BE49-F238E27FC236}">
                <a16:creationId xmlns:a16="http://schemas.microsoft.com/office/drawing/2014/main" id="{A3272C27-125B-2418-F006-3086714CE885}"/>
              </a:ext>
            </a:extLst>
          </p:cNvPr>
          <p:cNvPicPr>
            <a:picLocks noChangeAspect="1"/>
          </p:cNvPicPr>
          <p:nvPr/>
        </p:nvPicPr>
        <p:blipFill>
          <a:blip r:embed="rId2"/>
          <a:stretch>
            <a:fillRect/>
          </a:stretch>
        </p:blipFill>
        <p:spPr>
          <a:xfrm>
            <a:off x="24985" y="123478"/>
            <a:ext cx="7966375" cy="648071"/>
          </a:xfrm>
          <a:prstGeom prst="rect">
            <a:avLst/>
          </a:prstGeom>
        </p:spPr>
      </p:pic>
      <p:pic>
        <p:nvPicPr>
          <p:cNvPr id="11" name="Image 10" descr="Une image contenant texte, capture d’écran, Police, document&#10;&#10;Le contenu généré par l’IA peut être incorrect.">
            <a:extLst>
              <a:ext uri="{FF2B5EF4-FFF2-40B4-BE49-F238E27FC236}">
                <a16:creationId xmlns:a16="http://schemas.microsoft.com/office/drawing/2014/main" id="{FCDB4FA9-369B-77C8-3FD2-F82304DB31FB}"/>
              </a:ext>
            </a:extLst>
          </p:cNvPr>
          <p:cNvPicPr>
            <a:picLocks noChangeAspect="1"/>
          </p:cNvPicPr>
          <p:nvPr/>
        </p:nvPicPr>
        <p:blipFill>
          <a:blip r:embed="rId3"/>
          <a:stretch>
            <a:fillRect/>
          </a:stretch>
        </p:blipFill>
        <p:spPr>
          <a:xfrm>
            <a:off x="1691680" y="832472"/>
            <a:ext cx="5616624" cy="4271995"/>
          </a:xfrm>
          <a:prstGeom prst="rect">
            <a:avLst/>
          </a:prstGeom>
        </p:spPr>
      </p:pic>
    </p:spTree>
    <p:extLst>
      <p:ext uri="{BB962C8B-B14F-4D97-AF65-F5344CB8AC3E}">
        <p14:creationId xmlns:p14="http://schemas.microsoft.com/office/powerpoint/2010/main" val="2055980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38D19-2C64-7D50-94CE-E3B185E96EDA}"/>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6F5CEC6-3AD8-AC3D-B9F3-6103690768A6}"/>
              </a:ext>
            </a:extLst>
          </p:cNvPr>
          <p:cNvSpPr>
            <a:spLocks noGrp="1"/>
          </p:cNvSpPr>
          <p:nvPr>
            <p:ph type="sldNum" sz="quarter" idx="4"/>
          </p:nvPr>
        </p:nvSpPr>
        <p:spPr/>
        <p:txBody>
          <a:bodyPr/>
          <a:lstStyle/>
          <a:p>
            <a:fld id="{43EEC6B3-74A9-44EB-9690-B604ED3EF10A}" type="slidenum">
              <a:rPr lang="fr-CH" smtClean="0"/>
              <a:pPr/>
              <a:t>11</a:t>
            </a:fld>
            <a:endParaRPr lang="fr-CH"/>
          </a:p>
        </p:txBody>
      </p:sp>
      <p:pic>
        <p:nvPicPr>
          <p:cNvPr id="5" name="Image 4">
            <a:extLst>
              <a:ext uri="{FF2B5EF4-FFF2-40B4-BE49-F238E27FC236}">
                <a16:creationId xmlns:a16="http://schemas.microsoft.com/office/drawing/2014/main" id="{418247F6-0520-8F02-4E9E-5C1924124A89}"/>
              </a:ext>
            </a:extLst>
          </p:cNvPr>
          <p:cNvPicPr>
            <a:picLocks noChangeAspect="1"/>
          </p:cNvPicPr>
          <p:nvPr/>
        </p:nvPicPr>
        <p:blipFill>
          <a:blip r:embed="rId2"/>
          <a:stretch>
            <a:fillRect/>
          </a:stretch>
        </p:blipFill>
        <p:spPr>
          <a:xfrm>
            <a:off x="24985" y="123478"/>
            <a:ext cx="7643359" cy="621793"/>
          </a:xfrm>
          <a:prstGeom prst="rect">
            <a:avLst/>
          </a:prstGeom>
        </p:spPr>
      </p:pic>
      <p:pic>
        <p:nvPicPr>
          <p:cNvPr id="9" name="Image 8" descr="Une image contenant texte, capture d’écran, Police, nombre&#10;&#10;Le contenu généré par l’IA peut être incorrect.">
            <a:extLst>
              <a:ext uri="{FF2B5EF4-FFF2-40B4-BE49-F238E27FC236}">
                <a16:creationId xmlns:a16="http://schemas.microsoft.com/office/drawing/2014/main" id="{CDE47C8E-988A-A5F5-EE5B-47387A241C22}"/>
              </a:ext>
            </a:extLst>
          </p:cNvPr>
          <p:cNvPicPr>
            <a:picLocks noChangeAspect="1"/>
          </p:cNvPicPr>
          <p:nvPr/>
        </p:nvPicPr>
        <p:blipFill>
          <a:blip r:embed="rId3"/>
          <a:stretch>
            <a:fillRect/>
          </a:stretch>
        </p:blipFill>
        <p:spPr>
          <a:xfrm>
            <a:off x="2339752" y="911139"/>
            <a:ext cx="5904656" cy="3954079"/>
          </a:xfrm>
          <a:prstGeom prst="rect">
            <a:avLst/>
          </a:prstGeom>
        </p:spPr>
      </p:pic>
    </p:spTree>
    <p:extLst>
      <p:ext uri="{BB962C8B-B14F-4D97-AF65-F5344CB8AC3E}">
        <p14:creationId xmlns:p14="http://schemas.microsoft.com/office/powerpoint/2010/main" val="1520258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2139702"/>
            <a:ext cx="7704856" cy="603498"/>
          </a:xfrm>
        </p:spPr>
        <p:txBody>
          <a:bodyPr/>
          <a:lstStyle/>
          <a:p>
            <a:pPr algn="ctr"/>
            <a:r>
              <a:rPr lang="fr-CH" sz="4400" dirty="0"/>
              <a:t>Questionnaire N°2 : </a:t>
            </a:r>
            <a:br>
              <a:rPr lang="fr-CH" sz="4400" dirty="0"/>
            </a:br>
            <a:br>
              <a:rPr lang="fr-CH" sz="4400" dirty="0"/>
            </a:br>
            <a:r>
              <a:rPr lang="fr-CH" sz="4800" dirty="0">
                <a:effectLst>
                  <a:outerShdw blurRad="38100" dist="38100" dir="2700000" algn="tl">
                    <a:srgbClr val="000000">
                      <a:alpha val="43137"/>
                    </a:srgbClr>
                  </a:outerShdw>
                </a:effectLst>
              </a:rPr>
              <a:t>VOS CONNAISSANCES INITIALES</a:t>
            </a:r>
            <a:br>
              <a:rPr lang="fr-CH" sz="4800" dirty="0">
                <a:effectLst>
                  <a:outerShdw blurRad="38100" dist="38100" dir="2700000" algn="tl">
                    <a:srgbClr val="000000">
                      <a:alpha val="43137"/>
                    </a:srgbClr>
                  </a:outerShdw>
                </a:effectLst>
              </a:rPr>
            </a:br>
            <a:br>
              <a:rPr lang="fr-CH" sz="4400" dirty="0"/>
            </a:br>
            <a:r>
              <a:rPr lang="fr-CH" sz="4400" b="0" i="1" dirty="0"/>
              <a:t>23 réponses…</a:t>
            </a:r>
            <a:br>
              <a:rPr lang="fr-CH" sz="4400" b="0" i="1" dirty="0"/>
            </a:br>
            <a:r>
              <a:rPr lang="fr-CH" sz="4400" b="0" i="1" dirty="0"/>
              <a:t>merci à eux…sur 31 etudiants </a:t>
            </a:r>
          </a:p>
        </p:txBody>
      </p:sp>
      <p:sp>
        <p:nvSpPr>
          <p:cNvPr id="4" name="Espace réservé du numéro de diapositive 3"/>
          <p:cNvSpPr>
            <a:spLocks noGrp="1"/>
          </p:cNvSpPr>
          <p:nvPr>
            <p:ph type="sldNum" sz="quarter" idx="4"/>
          </p:nvPr>
        </p:nvSpPr>
        <p:spPr/>
        <p:txBody>
          <a:bodyPr/>
          <a:lstStyle/>
          <a:p>
            <a:fld id="{43EEC6B3-74A9-44EB-9690-B604ED3EF10A}" type="slidenum">
              <a:rPr lang="fr-CH" smtClean="0"/>
              <a:pPr/>
              <a:t>12</a:t>
            </a:fld>
            <a:endParaRPr lang="fr-CH"/>
          </a:p>
        </p:txBody>
      </p:sp>
    </p:spTree>
    <p:extLst>
      <p:ext uri="{BB962C8B-B14F-4D97-AF65-F5344CB8AC3E}">
        <p14:creationId xmlns:p14="http://schemas.microsoft.com/office/powerpoint/2010/main" val="1411428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851670"/>
            <a:ext cx="7704856" cy="603498"/>
          </a:xfrm>
        </p:spPr>
        <p:txBody>
          <a:bodyPr/>
          <a:lstStyle/>
          <a:p>
            <a:pPr algn="ctr"/>
            <a:r>
              <a:rPr lang="fr-CH" sz="4400" dirty="0"/>
              <a:t>MISE EN SITUATION ET IMPORTANCE DE COMPRENDRE LES METIERS PRODUCTION</a:t>
            </a:r>
          </a:p>
        </p:txBody>
      </p:sp>
      <p:sp>
        <p:nvSpPr>
          <p:cNvPr id="4" name="Espace réservé du numéro de diapositive 3"/>
          <p:cNvSpPr>
            <a:spLocks noGrp="1"/>
          </p:cNvSpPr>
          <p:nvPr>
            <p:ph type="sldNum" sz="quarter" idx="4"/>
          </p:nvPr>
        </p:nvSpPr>
        <p:spPr/>
        <p:txBody>
          <a:bodyPr/>
          <a:lstStyle/>
          <a:p>
            <a:fld id="{43EEC6B3-74A9-44EB-9690-B604ED3EF10A}" type="slidenum">
              <a:rPr lang="fr-CH" smtClean="0"/>
              <a:pPr/>
              <a:t>13</a:t>
            </a:fld>
            <a:endParaRPr lang="fr-CH"/>
          </a:p>
        </p:txBody>
      </p:sp>
    </p:spTree>
    <p:extLst>
      <p:ext uri="{BB962C8B-B14F-4D97-AF65-F5344CB8AC3E}">
        <p14:creationId xmlns:p14="http://schemas.microsoft.com/office/powerpoint/2010/main" val="2315522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5E0A5A8-A41F-4083-A329-38DF7E3F54F0}"/>
              </a:ext>
            </a:extLst>
          </p:cNvPr>
          <p:cNvSpPr>
            <a:spLocks noGrp="1"/>
          </p:cNvSpPr>
          <p:nvPr>
            <p:ph type="sldNum" sz="quarter" idx="4"/>
          </p:nvPr>
        </p:nvSpPr>
        <p:spPr/>
        <p:txBody>
          <a:bodyPr/>
          <a:lstStyle/>
          <a:p>
            <a:fld id="{43EEC6B3-74A9-44EB-9690-B604ED3EF10A}" type="slidenum">
              <a:rPr lang="fr-CH" smtClean="0"/>
              <a:pPr/>
              <a:t>14</a:t>
            </a:fld>
            <a:endParaRPr lang="fr-CH"/>
          </a:p>
        </p:txBody>
      </p:sp>
      <p:sp>
        <p:nvSpPr>
          <p:cNvPr id="6" name="Titre 1">
            <a:extLst>
              <a:ext uri="{FF2B5EF4-FFF2-40B4-BE49-F238E27FC236}">
                <a16:creationId xmlns:a16="http://schemas.microsoft.com/office/drawing/2014/main" id="{6CD01742-876B-48C5-A977-2D68B8D7016B}"/>
              </a:ext>
            </a:extLst>
          </p:cNvPr>
          <p:cNvSpPr>
            <a:spLocks noGrp="1"/>
          </p:cNvSpPr>
          <p:nvPr>
            <p:ph type="title"/>
          </p:nvPr>
        </p:nvSpPr>
        <p:spPr>
          <a:xfrm>
            <a:off x="223683" y="987574"/>
            <a:ext cx="8856984" cy="603498"/>
          </a:xfrm>
        </p:spPr>
        <p:txBody>
          <a:bodyPr/>
          <a:lstStyle/>
          <a:p>
            <a:pPr lvl="0">
              <a:buSzPts val="1000"/>
              <a:tabLst>
                <a:tab pos="457200" algn="l"/>
              </a:tabLst>
            </a:pPr>
            <a:r>
              <a:rPr lang="fr-CH" sz="1800" u="sng" dirty="0"/>
              <a:t>Scénario commun à tous les groupes</a:t>
            </a:r>
            <a:br>
              <a:rPr lang="fr-CH" sz="1800" dirty="0">
                <a:effectLst/>
                <a:latin typeface="Arial" panose="020B0604020202020204" pitchFamily="34" charset="0"/>
                <a:ea typeface="Arial" panose="020B0604020202020204" pitchFamily="34" charset="0"/>
              </a:rPr>
            </a:br>
            <a:r>
              <a:rPr lang="fr-CH" sz="1800" i="1" dirty="0">
                <a:effectLst/>
                <a:latin typeface="Arial" panose="020B0604020202020204" pitchFamily="34" charset="0"/>
                <a:ea typeface="Arial" panose="020B0604020202020204" pitchFamily="34" charset="0"/>
              </a:rPr>
              <a:t>"Une entreprise de fabrication de composants mécaniques doit optimiser la production d'un nouveau produit. Chaque groupe doit analyser les défis du projet et proposer des solutions en fonction du rôle de </a:t>
            </a:r>
            <a:r>
              <a:rPr lang="fr-CH" sz="1800" i="1" u="sng" dirty="0">
                <a:effectLst/>
                <a:latin typeface="Arial" panose="020B0604020202020204" pitchFamily="34" charset="0"/>
                <a:ea typeface="Arial" panose="020B0604020202020204" pitchFamily="34" charset="0"/>
              </a:rPr>
              <a:t>son persona de la semaine dernière."</a:t>
            </a:r>
            <a:br>
              <a:rPr lang="fr-CH" sz="1800" dirty="0">
                <a:effectLst/>
                <a:latin typeface="Times New Roman" panose="02020603050405020304" pitchFamily="18" charset="0"/>
                <a:ea typeface="Times New Roman" panose="02020603050405020304" pitchFamily="18" charset="0"/>
              </a:rPr>
            </a:br>
            <a:br>
              <a:rPr lang="fr-CH" sz="1800" dirty="0">
                <a:effectLst/>
                <a:latin typeface="Arial" panose="020B0604020202020204" pitchFamily="34" charset="0"/>
                <a:ea typeface="Arial" panose="020B0604020202020204" pitchFamily="34" charset="0"/>
              </a:rPr>
            </a:br>
            <a:r>
              <a:rPr lang="fr-CH" sz="1800" dirty="0">
                <a:effectLst/>
                <a:latin typeface="Arial" panose="020B0604020202020204" pitchFamily="34" charset="0"/>
                <a:ea typeface="Arial" panose="020B0604020202020204" pitchFamily="34" charset="0"/>
              </a:rPr>
              <a:t>Rappel : </a:t>
            </a:r>
            <a:br>
              <a:rPr lang="fr-CH" sz="1800" dirty="0"/>
            </a:br>
            <a:endParaRPr lang="fr-CH" sz="1800" dirty="0"/>
          </a:p>
        </p:txBody>
      </p:sp>
      <p:sp>
        <p:nvSpPr>
          <p:cNvPr id="8" name="Titre 1">
            <a:extLst>
              <a:ext uri="{FF2B5EF4-FFF2-40B4-BE49-F238E27FC236}">
                <a16:creationId xmlns:a16="http://schemas.microsoft.com/office/drawing/2014/main" id="{C4F4A30C-D12B-429B-AA4E-6A8A9F2F5453}"/>
              </a:ext>
            </a:extLst>
          </p:cNvPr>
          <p:cNvSpPr txBox="1">
            <a:spLocks/>
          </p:cNvSpPr>
          <p:nvPr/>
        </p:nvSpPr>
        <p:spPr>
          <a:xfrm>
            <a:off x="-108520" y="2715766"/>
            <a:ext cx="8445624" cy="603498"/>
          </a:xfrm>
          <a:prstGeom prst="rect">
            <a:avLst/>
          </a:prstGeom>
        </p:spPr>
        <p:txBody>
          <a:bodyPr anchor="ctr"/>
          <a:lstStyle>
            <a:lvl1pPr algn="l" defTabSz="914400" rtl="0" eaLnBrk="1" latinLnBrk="0" hangingPunct="1">
              <a:spcBef>
                <a:spcPct val="0"/>
              </a:spcBef>
              <a:buNone/>
              <a:defRPr sz="3600" b="1" kern="1200">
                <a:solidFill>
                  <a:schemeClr val="tx2"/>
                </a:solidFill>
                <a:latin typeface="Arial" pitchFamily="34" charset="0"/>
                <a:ea typeface="+mj-ea"/>
                <a:cs typeface="Arial" pitchFamily="34" charset="0"/>
              </a:defRPr>
            </a:lvl1pPr>
          </a:lstStyle>
          <a:p>
            <a:r>
              <a:rPr lang="fr-CH" sz="1800" b="0" dirty="0"/>
              <a:t>		Ingénieur en conception mécanique (persona 1)</a:t>
            </a:r>
            <a:r>
              <a:rPr lang="fr-CH" sz="1800" b="0" dirty="0">
                <a:highlight>
                  <a:srgbClr val="FFFF00"/>
                </a:highlight>
              </a:rPr>
              <a:t>-&gt; Eq. 1</a:t>
            </a:r>
            <a:br>
              <a:rPr lang="fr-CH" sz="1800" b="0" dirty="0"/>
            </a:br>
            <a:r>
              <a:rPr lang="fr-CH" sz="1800" b="0" dirty="0"/>
              <a:t>		Ingénieur méthodes / industrialisation	     </a:t>
            </a:r>
            <a:r>
              <a:rPr lang="fr-CH" sz="1800" b="0" dirty="0">
                <a:highlight>
                  <a:srgbClr val="FFFF00"/>
                </a:highlight>
              </a:rPr>
              <a:t>-&gt; Eq. 2 &amp; 7</a:t>
            </a:r>
            <a:br>
              <a:rPr lang="fr-CH" sz="1800" b="0" dirty="0"/>
            </a:br>
            <a:r>
              <a:rPr lang="fr-CH" sz="1800" b="0" dirty="0"/>
              <a:t>		Ingénieur de production			     </a:t>
            </a:r>
            <a:r>
              <a:rPr lang="fr-CH" sz="1800" b="0" dirty="0">
                <a:highlight>
                  <a:srgbClr val="FFFF00"/>
                </a:highlight>
              </a:rPr>
              <a:t>-&gt; Eq. 3 &amp; 6</a:t>
            </a:r>
            <a:br>
              <a:rPr lang="fr-CH" sz="1800" b="0" dirty="0"/>
            </a:br>
            <a:r>
              <a:rPr lang="fr-CH" sz="1800" b="0" dirty="0"/>
              <a:t>		Ingénieur qualité				     </a:t>
            </a:r>
            <a:r>
              <a:rPr lang="fr-CH" sz="1800" b="0" dirty="0">
                <a:highlight>
                  <a:srgbClr val="FFFF00"/>
                </a:highlight>
              </a:rPr>
              <a:t>-&gt; Eq. 4</a:t>
            </a:r>
            <a:br>
              <a:rPr lang="fr-CH" sz="1800" b="0" dirty="0"/>
            </a:br>
            <a:r>
              <a:rPr lang="fr-CH" sz="1800" b="0" dirty="0"/>
              <a:t>		Ingénieur logistique et gestion industrielle	     </a:t>
            </a:r>
            <a:r>
              <a:rPr lang="fr-CH" sz="1800" b="0" dirty="0">
                <a:highlight>
                  <a:srgbClr val="FFFF00"/>
                </a:highlight>
              </a:rPr>
              <a:t>-&gt; Eq. 5 </a:t>
            </a:r>
            <a:br>
              <a:rPr lang="fr-CH" sz="1800" b="0" dirty="0"/>
            </a:br>
            <a:br>
              <a:rPr lang="fr-CH" sz="1800" dirty="0"/>
            </a:br>
            <a:endParaRPr lang="fr-CH" sz="1800" dirty="0"/>
          </a:p>
        </p:txBody>
      </p:sp>
    </p:spTree>
    <p:extLst>
      <p:ext uri="{BB962C8B-B14F-4D97-AF65-F5344CB8AC3E}">
        <p14:creationId xmlns:p14="http://schemas.microsoft.com/office/powerpoint/2010/main" val="3967544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5E0A5A8-A41F-4083-A329-38DF7E3F54F0}"/>
              </a:ext>
            </a:extLst>
          </p:cNvPr>
          <p:cNvSpPr>
            <a:spLocks noGrp="1"/>
          </p:cNvSpPr>
          <p:nvPr>
            <p:ph type="sldNum" sz="quarter" idx="4"/>
          </p:nvPr>
        </p:nvSpPr>
        <p:spPr/>
        <p:txBody>
          <a:bodyPr/>
          <a:lstStyle/>
          <a:p>
            <a:fld id="{43EEC6B3-74A9-44EB-9690-B604ED3EF10A}" type="slidenum">
              <a:rPr lang="fr-CH" smtClean="0"/>
              <a:pPr/>
              <a:t>15</a:t>
            </a:fld>
            <a:endParaRPr lang="fr-CH"/>
          </a:p>
        </p:txBody>
      </p:sp>
      <p:sp>
        <p:nvSpPr>
          <p:cNvPr id="6" name="Titre 1">
            <a:extLst>
              <a:ext uri="{FF2B5EF4-FFF2-40B4-BE49-F238E27FC236}">
                <a16:creationId xmlns:a16="http://schemas.microsoft.com/office/drawing/2014/main" id="{6CD01742-876B-48C5-A977-2D68B8D7016B}"/>
              </a:ext>
            </a:extLst>
          </p:cNvPr>
          <p:cNvSpPr>
            <a:spLocks noGrp="1"/>
          </p:cNvSpPr>
          <p:nvPr>
            <p:ph type="title"/>
          </p:nvPr>
        </p:nvSpPr>
        <p:spPr>
          <a:xfrm>
            <a:off x="251520" y="1972021"/>
            <a:ext cx="8856984" cy="603498"/>
          </a:xfrm>
        </p:spPr>
        <p:txBody>
          <a:bodyPr/>
          <a:lstStyle/>
          <a:p>
            <a:pPr lvl="0">
              <a:buSzPts val="1000"/>
              <a:tabLst>
                <a:tab pos="457200" algn="l"/>
              </a:tabLst>
            </a:pPr>
            <a:r>
              <a:rPr lang="fr-CH" sz="1800" u="sng" dirty="0"/>
              <a:t>Déroulement de l’activité : </a:t>
            </a:r>
            <a:br>
              <a:rPr lang="fr-CH" sz="1800" u="sng" dirty="0"/>
            </a:br>
            <a:br>
              <a:rPr lang="fr-CH" sz="1800" dirty="0"/>
            </a:br>
            <a:r>
              <a:rPr lang="fr-CH" sz="1800" dirty="0"/>
              <a:t>- Étape 1 : (10mn)</a:t>
            </a:r>
            <a:br>
              <a:rPr lang="fr-CH" sz="1800" dirty="0"/>
            </a:br>
            <a:r>
              <a:rPr lang="fr-CH" sz="1800" b="0" dirty="0"/>
              <a:t>Chaque groupe doit répondre à 3 questions clés en se mettant dans la peau de son persona :</a:t>
            </a:r>
            <a:br>
              <a:rPr lang="fr-CH" sz="1800" b="0" dirty="0"/>
            </a:br>
            <a:r>
              <a:rPr lang="fr-CH" sz="1800" b="0" dirty="0"/>
              <a:t>	</a:t>
            </a:r>
            <a:r>
              <a:rPr lang="fr-CH" sz="1800" b="0" dirty="0">
                <a:effectLst>
                  <a:outerShdw blurRad="38100" dist="38100" dir="2700000" algn="tl">
                    <a:srgbClr val="000000">
                      <a:alpha val="43137"/>
                    </a:srgbClr>
                  </a:outerShdw>
                </a:effectLst>
              </a:rPr>
              <a:t>- Quels sont les principaux défis liés à la mise en production du produit pour 	votre rôle ?</a:t>
            </a:r>
            <a:br>
              <a:rPr lang="fr-CH" sz="1800" b="0" dirty="0">
                <a:effectLst>
                  <a:outerShdw blurRad="38100" dist="38100" dir="2700000" algn="tl">
                    <a:srgbClr val="000000">
                      <a:alpha val="43137"/>
                    </a:srgbClr>
                  </a:outerShdw>
                </a:effectLst>
              </a:rPr>
            </a:br>
            <a:r>
              <a:rPr lang="fr-CH" sz="1800" b="0" dirty="0">
                <a:effectLst>
                  <a:outerShdw blurRad="38100" dist="38100" dir="2700000" algn="tl">
                    <a:srgbClr val="000000">
                      <a:alpha val="43137"/>
                    </a:srgbClr>
                  </a:outerShdw>
                </a:effectLst>
              </a:rPr>
              <a:t>	- Quels outils ou méthodologies utiliseriez-vous pour améliorer la performance 	industrielle ?</a:t>
            </a:r>
            <a:br>
              <a:rPr lang="fr-CH" sz="1800" b="0" dirty="0">
                <a:effectLst>
                  <a:outerShdw blurRad="38100" dist="38100" dir="2700000" algn="tl">
                    <a:srgbClr val="000000">
                      <a:alpha val="43137"/>
                    </a:srgbClr>
                  </a:outerShdw>
                </a:effectLst>
              </a:rPr>
            </a:br>
            <a:r>
              <a:rPr lang="fr-CH" sz="1800" b="0" dirty="0">
                <a:effectLst>
                  <a:outerShdw blurRad="38100" dist="38100" dir="2700000" algn="tl">
                    <a:srgbClr val="000000">
                      <a:alpha val="43137"/>
                    </a:srgbClr>
                  </a:outerShdw>
                </a:effectLst>
              </a:rPr>
              <a:t>	- Avec quels autres ingénieurs devez-vous collaborer et pourquoi ?</a:t>
            </a:r>
            <a:br>
              <a:rPr lang="fr-CH" sz="1000" dirty="0">
                <a:effectLst/>
                <a:latin typeface="Spranq eco sans"/>
                <a:ea typeface="Times New Roman" panose="02020603050405020304" pitchFamily="18" charset="0"/>
                <a:cs typeface="Times New Roman" panose="02020603050405020304" pitchFamily="18" charset="0"/>
              </a:rPr>
            </a:br>
            <a:br>
              <a:rPr lang="fr-CH" sz="1800" dirty="0"/>
            </a:br>
            <a:endParaRPr lang="fr-CH" sz="1800" dirty="0"/>
          </a:p>
        </p:txBody>
      </p:sp>
    </p:spTree>
    <p:extLst>
      <p:ext uri="{BB962C8B-B14F-4D97-AF65-F5344CB8AC3E}">
        <p14:creationId xmlns:p14="http://schemas.microsoft.com/office/powerpoint/2010/main" val="2167901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5E0A5A8-A41F-4083-A329-38DF7E3F54F0}"/>
              </a:ext>
            </a:extLst>
          </p:cNvPr>
          <p:cNvSpPr>
            <a:spLocks noGrp="1"/>
          </p:cNvSpPr>
          <p:nvPr>
            <p:ph type="sldNum" sz="quarter" idx="4"/>
          </p:nvPr>
        </p:nvSpPr>
        <p:spPr/>
        <p:txBody>
          <a:bodyPr/>
          <a:lstStyle/>
          <a:p>
            <a:fld id="{43EEC6B3-74A9-44EB-9690-B604ED3EF10A}" type="slidenum">
              <a:rPr lang="fr-CH" smtClean="0"/>
              <a:pPr/>
              <a:t>16</a:t>
            </a:fld>
            <a:endParaRPr lang="fr-CH"/>
          </a:p>
        </p:txBody>
      </p:sp>
      <p:sp>
        <p:nvSpPr>
          <p:cNvPr id="6" name="Titre 1">
            <a:extLst>
              <a:ext uri="{FF2B5EF4-FFF2-40B4-BE49-F238E27FC236}">
                <a16:creationId xmlns:a16="http://schemas.microsoft.com/office/drawing/2014/main" id="{6CD01742-876B-48C5-A977-2D68B8D7016B}"/>
              </a:ext>
            </a:extLst>
          </p:cNvPr>
          <p:cNvSpPr>
            <a:spLocks noGrp="1"/>
          </p:cNvSpPr>
          <p:nvPr>
            <p:ph type="title"/>
          </p:nvPr>
        </p:nvSpPr>
        <p:spPr>
          <a:xfrm>
            <a:off x="87101" y="2211710"/>
            <a:ext cx="9001000" cy="603498"/>
          </a:xfrm>
        </p:spPr>
        <p:txBody>
          <a:bodyPr/>
          <a:lstStyle/>
          <a:p>
            <a:pPr lvl="0">
              <a:buSzPts val="1000"/>
              <a:tabLst>
                <a:tab pos="457200" algn="l"/>
              </a:tabLst>
            </a:pPr>
            <a:r>
              <a:rPr lang="fr-CH" sz="1800" dirty="0"/>
              <a:t>- Étape 2 : (25 mn)</a:t>
            </a:r>
            <a:br>
              <a:rPr lang="fr-CH" sz="1800" dirty="0"/>
            </a:br>
            <a:br>
              <a:rPr lang="fr-CH" sz="1800" dirty="0"/>
            </a:br>
            <a:r>
              <a:rPr lang="fr-CH" sz="1800" b="0" dirty="0">
                <a:effectLst>
                  <a:outerShdw blurRad="38100" dist="38100" dir="2700000" algn="tl">
                    <a:srgbClr val="000000">
                      <a:alpha val="43137"/>
                    </a:srgbClr>
                  </a:outerShdw>
                </a:effectLst>
              </a:rPr>
              <a:t>1 Equipe par persona présente rapidement (3 min) son analyse et ses solutions.</a:t>
            </a:r>
            <a:br>
              <a:rPr lang="fr-CH" sz="1800" b="0" dirty="0">
                <a:effectLst>
                  <a:outerShdw blurRad="38100" dist="38100" dir="2700000" algn="tl">
                    <a:srgbClr val="000000">
                      <a:alpha val="43137"/>
                    </a:srgbClr>
                  </a:outerShdw>
                </a:effectLst>
              </a:rPr>
            </a:br>
            <a:br>
              <a:rPr lang="fr-CH" sz="1800" b="0" dirty="0">
                <a:effectLst/>
                <a:latin typeface="Arial" panose="020B0604020202020204" pitchFamily="34" charset="0"/>
                <a:ea typeface="Arial" panose="020B0604020202020204" pitchFamily="34" charset="0"/>
                <a:cs typeface="Times New Roman" panose="02020603050405020304" pitchFamily="18" charset="0"/>
              </a:rPr>
            </a:br>
            <a:r>
              <a:rPr lang="fr-CH" sz="1800" b="0" u="sng" dirty="0">
                <a:effectLst/>
                <a:latin typeface="Arial" panose="020B0604020202020204" pitchFamily="34" charset="0"/>
                <a:ea typeface="Arial" panose="020B0604020202020204" pitchFamily="34" charset="0"/>
                <a:cs typeface="Times New Roman" panose="02020603050405020304" pitchFamily="18" charset="0"/>
              </a:rPr>
              <a:t>Pour chaque person</a:t>
            </a:r>
            <a:r>
              <a:rPr lang="fr-CH" sz="1800" b="0" u="sng" dirty="0">
                <a:ea typeface="Arial" panose="020B0604020202020204" pitchFamily="34" charset="0"/>
                <a:cs typeface="Times New Roman" panose="02020603050405020304" pitchFamily="18" charset="0"/>
              </a:rPr>
              <a:t>a </a:t>
            </a:r>
            <a:r>
              <a:rPr lang="fr-CH" sz="1800" b="0" dirty="0">
                <a:ea typeface="Arial" panose="020B0604020202020204" pitchFamily="34" charset="0"/>
                <a:cs typeface="Times New Roman" panose="02020603050405020304" pitchFamily="18" charset="0"/>
              </a:rPr>
              <a:t>: </a:t>
            </a:r>
            <a:r>
              <a:rPr lang="fr-CH" sz="1800" b="0" dirty="0">
                <a:effectLst>
                  <a:outerShdw blurRad="38100" dist="38100" dir="2700000" algn="tl">
                    <a:srgbClr val="000000">
                      <a:alpha val="43137"/>
                    </a:srgbClr>
                  </a:outerShdw>
                </a:effectLst>
              </a:rPr>
              <a:t>Débat et échanges croisés entre les groupes </a:t>
            </a:r>
            <a:r>
              <a:rPr lang="fr-CH" sz="1800" b="0" dirty="0">
                <a:cs typeface="Times New Roman" panose="02020603050405020304" pitchFamily="18" charset="0"/>
              </a:rPr>
              <a:t>pour comprendre comment chaque métier interagit avec les autres.</a:t>
            </a:r>
            <a:br>
              <a:rPr lang="fr-CH" sz="1800" b="0" dirty="0">
                <a:cs typeface="Times New Roman" panose="02020603050405020304" pitchFamily="18" charset="0"/>
              </a:rPr>
            </a:br>
            <a:br>
              <a:rPr lang="fr-CH" sz="1800" b="0" dirty="0">
                <a:cs typeface="Times New Roman" panose="02020603050405020304" pitchFamily="18" charset="0"/>
              </a:rPr>
            </a:br>
            <a:r>
              <a:rPr lang="fr-CH" sz="1800" dirty="0"/>
              <a:t>- Étape 3 : (10 mn) </a:t>
            </a:r>
            <a:r>
              <a:rPr lang="fr-CH" sz="1800" b="0" dirty="0"/>
              <a:t>Discussion générale </a:t>
            </a:r>
            <a:br>
              <a:rPr lang="fr-CH" sz="1800" dirty="0"/>
            </a:br>
            <a:br>
              <a:rPr lang="fr-CH" sz="1800" dirty="0"/>
            </a:br>
            <a:r>
              <a:rPr lang="fr-CH" sz="1800" b="0" dirty="0">
                <a:effectLst>
                  <a:outerShdw blurRad="38100" dist="38100" dir="2700000" algn="tl">
                    <a:srgbClr val="000000">
                      <a:alpha val="43137"/>
                    </a:srgbClr>
                  </a:outerShdw>
                </a:effectLst>
              </a:rPr>
              <a:t>"Quels sont les rôles qui vous semblent les plus proches de vos compétences et aspirations ? "</a:t>
            </a:r>
            <a:br>
              <a:rPr lang="fr-CH" sz="1800" b="0" dirty="0">
                <a:effectLst>
                  <a:outerShdw blurRad="38100" dist="38100" dir="2700000" algn="tl">
                    <a:srgbClr val="000000">
                      <a:alpha val="43137"/>
                    </a:srgbClr>
                  </a:outerShdw>
                </a:effectLst>
              </a:rPr>
            </a:br>
            <a:br>
              <a:rPr lang="fr-CH" sz="1800" b="0" dirty="0"/>
            </a:br>
            <a:r>
              <a:rPr lang="fr-CH" sz="1800" b="0" dirty="0">
                <a:effectLst>
                  <a:outerShdw blurRad="38100" dist="38100" dir="2700000" algn="tl">
                    <a:srgbClr val="000000">
                      <a:alpha val="43137"/>
                    </a:srgbClr>
                  </a:outerShdw>
                </a:effectLst>
              </a:rPr>
              <a:t>"Quelles compétences communes apparaissent entre les différents métiers ?"</a:t>
            </a:r>
            <a:br>
              <a:rPr lang="fr-CH" sz="1800" b="0" dirty="0">
                <a:effectLst>
                  <a:outerShdw blurRad="38100" dist="38100" dir="2700000" algn="tl">
                    <a:srgbClr val="000000">
                      <a:alpha val="43137"/>
                    </a:srgbClr>
                  </a:outerShdw>
                </a:effectLst>
              </a:rPr>
            </a:br>
            <a:br>
              <a:rPr lang="fr-CH" sz="1800" b="0" dirty="0">
                <a:effectLst>
                  <a:outerShdw blurRad="38100" dist="38100" dir="2700000" algn="tl">
                    <a:srgbClr val="000000">
                      <a:alpha val="43137"/>
                    </a:srgbClr>
                  </a:outerShdw>
                </a:effectLst>
              </a:rPr>
            </a:br>
            <a:endParaRPr lang="fr-CH" sz="1800" b="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8116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5E0A5A8-A41F-4083-A329-38DF7E3F54F0}"/>
              </a:ext>
            </a:extLst>
          </p:cNvPr>
          <p:cNvSpPr>
            <a:spLocks noGrp="1"/>
          </p:cNvSpPr>
          <p:nvPr>
            <p:ph type="sldNum" sz="quarter" idx="4"/>
          </p:nvPr>
        </p:nvSpPr>
        <p:spPr/>
        <p:txBody>
          <a:bodyPr/>
          <a:lstStyle/>
          <a:p>
            <a:fld id="{43EEC6B3-74A9-44EB-9690-B604ED3EF10A}" type="slidenum">
              <a:rPr lang="fr-CH" smtClean="0"/>
              <a:pPr/>
              <a:t>17</a:t>
            </a:fld>
            <a:endParaRPr lang="fr-CH"/>
          </a:p>
        </p:txBody>
      </p:sp>
      <p:sp>
        <p:nvSpPr>
          <p:cNvPr id="6" name="Titre 1">
            <a:extLst>
              <a:ext uri="{FF2B5EF4-FFF2-40B4-BE49-F238E27FC236}">
                <a16:creationId xmlns:a16="http://schemas.microsoft.com/office/drawing/2014/main" id="{6CD01742-876B-48C5-A977-2D68B8D7016B}"/>
              </a:ext>
            </a:extLst>
          </p:cNvPr>
          <p:cNvSpPr>
            <a:spLocks noGrp="1"/>
          </p:cNvSpPr>
          <p:nvPr>
            <p:ph type="title"/>
          </p:nvPr>
        </p:nvSpPr>
        <p:spPr>
          <a:xfrm>
            <a:off x="143000" y="1203598"/>
            <a:ext cx="9001000" cy="603498"/>
          </a:xfrm>
        </p:spPr>
        <p:txBody>
          <a:bodyPr/>
          <a:lstStyle/>
          <a:p>
            <a:r>
              <a:rPr lang="fr-CH" sz="1800" u="sng" dirty="0"/>
              <a:t>En synthèse : </a:t>
            </a:r>
            <a:br>
              <a:rPr lang="fr-CH" sz="1800" u="sng" dirty="0"/>
            </a:br>
            <a:br>
              <a:rPr lang="fr-CH" sz="1800" u="sng" dirty="0"/>
            </a:br>
            <a:r>
              <a:rPr lang="fr-CH" sz="1800" b="0" dirty="0"/>
              <a:t>- Mise en évidence de la nécessité de la pensée systémique, du travail en équipe et de l’approche interdisciplinaire dans l’industrie.</a:t>
            </a:r>
            <a:br>
              <a:rPr lang="fr-CH" sz="1800" b="0" dirty="0"/>
            </a:br>
            <a:br>
              <a:rPr lang="fr-CH" sz="1800" b="0" dirty="0"/>
            </a:br>
            <a:r>
              <a:rPr lang="fr-CH" sz="1800" b="0" dirty="0"/>
              <a:t>- d’autres métiers que «ingenieur mécanique en conception» vous attendes en «production»….mais il faut vous armez !</a:t>
            </a:r>
            <a:br>
              <a:rPr lang="fr-CH" sz="1800" b="0" dirty="0"/>
            </a:br>
            <a:r>
              <a:rPr lang="fr-CH" sz="1800" b="0" dirty="0"/>
              <a:t>...si vous le voulez !</a:t>
            </a:r>
            <a:br>
              <a:rPr lang="fr-CH" sz="1800" b="0" dirty="0">
                <a:latin typeface="Spranq eco sans"/>
                <a:cs typeface="Times New Roman" panose="02020603050405020304" pitchFamily="18" charset="0"/>
              </a:rPr>
            </a:br>
            <a:br>
              <a:rPr lang="fr-CH" sz="1800" dirty="0">
                <a:effectLst/>
                <a:latin typeface="Spranq eco sans"/>
                <a:ea typeface="Times New Roman" panose="02020603050405020304" pitchFamily="18" charset="0"/>
                <a:cs typeface="Times New Roman" panose="02020603050405020304" pitchFamily="18" charset="0"/>
              </a:rPr>
            </a:br>
            <a:endParaRPr lang="fr-CH" sz="2400" b="0" dirty="0"/>
          </a:p>
        </p:txBody>
      </p:sp>
      <p:sp>
        <p:nvSpPr>
          <p:cNvPr id="11" name="Titre 1">
            <a:extLst>
              <a:ext uri="{FF2B5EF4-FFF2-40B4-BE49-F238E27FC236}">
                <a16:creationId xmlns:a16="http://schemas.microsoft.com/office/drawing/2014/main" id="{CFF82FB0-9DA0-4232-9B92-90CFB3859221}"/>
              </a:ext>
            </a:extLst>
          </p:cNvPr>
          <p:cNvSpPr txBox="1">
            <a:spLocks/>
          </p:cNvSpPr>
          <p:nvPr/>
        </p:nvSpPr>
        <p:spPr>
          <a:xfrm>
            <a:off x="185159" y="3480420"/>
            <a:ext cx="8229600" cy="603498"/>
          </a:xfrm>
          <a:prstGeom prst="rect">
            <a:avLst/>
          </a:prstGeom>
        </p:spPr>
        <p:txBody>
          <a:bodyPr anchor="ctr"/>
          <a:lstStyle>
            <a:lvl1pPr algn="l" defTabSz="914400" rtl="0" eaLnBrk="1" latinLnBrk="0" hangingPunct="1">
              <a:spcBef>
                <a:spcPct val="0"/>
              </a:spcBef>
              <a:buNone/>
              <a:defRPr sz="3600" b="1" kern="1200">
                <a:solidFill>
                  <a:schemeClr val="tx2"/>
                </a:solidFill>
                <a:latin typeface="Arial" pitchFamily="34" charset="0"/>
                <a:ea typeface="+mj-ea"/>
                <a:cs typeface="Arial" pitchFamily="34" charset="0"/>
              </a:defRPr>
            </a:lvl1pPr>
          </a:lstStyle>
          <a:p>
            <a:br>
              <a:rPr lang="fr-CH" sz="2800" dirty="0"/>
            </a:br>
            <a:endParaRPr lang="fr-CH" sz="2800" dirty="0"/>
          </a:p>
        </p:txBody>
      </p:sp>
    </p:spTree>
    <p:extLst>
      <p:ext uri="{BB962C8B-B14F-4D97-AF65-F5344CB8AC3E}">
        <p14:creationId xmlns:p14="http://schemas.microsoft.com/office/powerpoint/2010/main" val="1400467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491630"/>
            <a:ext cx="7704856" cy="603498"/>
          </a:xfrm>
        </p:spPr>
        <p:txBody>
          <a:bodyPr/>
          <a:lstStyle/>
          <a:p>
            <a:pPr algn="ctr"/>
            <a:br>
              <a:rPr lang="fr-CH" sz="4400" dirty="0"/>
            </a:br>
            <a:br>
              <a:rPr lang="fr-CH" sz="4400" dirty="0"/>
            </a:br>
            <a:r>
              <a:rPr lang="fr-CH" sz="4400" dirty="0"/>
              <a:t>EXIGENCES CLIENTS </a:t>
            </a:r>
            <a:br>
              <a:rPr lang="fr-CH" sz="4400" dirty="0"/>
            </a:br>
            <a:r>
              <a:rPr lang="fr-CH" sz="4400" dirty="0"/>
              <a:t>Retour sur le processus Produit</a:t>
            </a:r>
            <a:endParaRPr lang="fr-CH" sz="4400" b="0" i="1" dirty="0"/>
          </a:p>
        </p:txBody>
      </p:sp>
      <p:sp>
        <p:nvSpPr>
          <p:cNvPr id="4" name="Espace réservé du numéro de diapositive 3"/>
          <p:cNvSpPr>
            <a:spLocks noGrp="1"/>
          </p:cNvSpPr>
          <p:nvPr>
            <p:ph type="sldNum" sz="quarter" idx="4"/>
          </p:nvPr>
        </p:nvSpPr>
        <p:spPr/>
        <p:txBody>
          <a:bodyPr/>
          <a:lstStyle/>
          <a:p>
            <a:fld id="{43EEC6B3-74A9-44EB-9690-B604ED3EF10A}" type="slidenum">
              <a:rPr lang="fr-CH" smtClean="0"/>
              <a:pPr/>
              <a:t>18</a:t>
            </a:fld>
            <a:endParaRPr lang="fr-CH"/>
          </a:p>
        </p:txBody>
      </p:sp>
    </p:spTree>
    <p:extLst>
      <p:ext uri="{BB962C8B-B14F-4D97-AF65-F5344CB8AC3E}">
        <p14:creationId xmlns:p14="http://schemas.microsoft.com/office/powerpoint/2010/main" val="10237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36C30B9-ADA3-4239-BF42-A8126E44DA75}"/>
              </a:ext>
            </a:extLst>
          </p:cNvPr>
          <p:cNvSpPr>
            <a:spLocks noGrp="1"/>
          </p:cNvSpPr>
          <p:nvPr>
            <p:ph type="sldNum" sz="quarter" idx="4"/>
          </p:nvPr>
        </p:nvSpPr>
        <p:spPr/>
        <p:txBody>
          <a:bodyPr/>
          <a:lstStyle/>
          <a:p>
            <a:fld id="{43EEC6B3-74A9-44EB-9690-B604ED3EF10A}" type="slidenum">
              <a:rPr lang="fr-CH" smtClean="0"/>
              <a:pPr/>
              <a:t>19</a:t>
            </a:fld>
            <a:endParaRPr lang="fr-CH"/>
          </a:p>
        </p:txBody>
      </p:sp>
      <p:pic>
        <p:nvPicPr>
          <p:cNvPr id="7" name="Image 6">
            <a:extLst>
              <a:ext uri="{FF2B5EF4-FFF2-40B4-BE49-F238E27FC236}">
                <a16:creationId xmlns:a16="http://schemas.microsoft.com/office/drawing/2014/main" id="{636F9AE0-B020-4876-AF9A-BC6E2D509062}"/>
              </a:ext>
            </a:extLst>
          </p:cNvPr>
          <p:cNvPicPr>
            <a:picLocks noChangeAspect="1"/>
          </p:cNvPicPr>
          <p:nvPr/>
        </p:nvPicPr>
        <p:blipFill>
          <a:blip r:embed="rId2"/>
          <a:stretch>
            <a:fillRect/>
          </a:stretch>
        </p:blipFill>
        <p:spPr>
          <a:xfrm>
            <a:off x="1259632" y="527442"/>
            <a:ext cx="6552728" cy="4214887"/>
          </a:xfrm>
          <a:prstGeom prst="rect">
            <a:avLst/>
          </a:prstGeom>
        </p:spPr>
      </p:pic>
      <p:sp>
        <p:nvSpPr>
          <p:cNvPr id="6" name="Titre 1">
            <a:extLst>
              <a:ext uri="{FF2B5EF4-FFF2-40B4-BE49-F238E27FC236}">
                <a16:creationId xmlns:a16="http://schemas.microsoft.com/office/drawing/2014/main" id="{E609D83E-A166-4E77-A36A-ADE15D102C28}"/>
              </a:ext>
            </a:extLst>
          </p:cNvPr>
          <p:cNvSpPr>
            <a:spLocks noGrp="1"/>
          </p:cNvSpPr>
          <p:nvPr>
            <p:ph type="title"/>
          </p:nvPr>
        </p:nvSpPr>
        <p:spPr>
          <a:xfrm>
            <a:off x="35496" y="51470"/>
            <a:ext cx="8229600" cy="475973"/>
          </a:xfrm>
        </p:spPr>
        <p:txBody>
          <a:bodyPr>
            <a:normAutofit fontScale="90000"/>
          </a:bodyPr>
          <a:lstStyle/>
          <a:p>
            <a:pPr>
              <a:defRPr/>
            </a:pPr>
            <a:r>
              <a:rPr lang="fr-CH" sz="2800" dirty="0"/>
              <a:t>Introduction</a:t>
            </a:r>
          </a:p>
        </p:txBody>
      </p:sp>
    </p:spTree>
    <p:extLst>
      <p:ext uri="{BB962C8B-B14F-4D97-AF65-F5344CB8AC3E}">
        <p14:creationId xmlns:p14="http://schemas.microsoft.com/office/powerpoint/2010/main" val="4167515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5E0A5A8-A41F-4083-A329-38DF7E3F54F0}"/>
              </a:ext>
            </a:extLst>
          </p:cNvPr>
          <p:cNvSpPr>
            <a:spLocks noGrp="1"/>
          </p:cNvSpPr>
          <p:nvPr>
            <p:ph type="sldNum" sz="quarter" idx="4"/>
          </p:nvPr>
        </p:nvSpPr>
        <p:spPr/>
        <p:txBody>
          <a:bodyPr/>
          <a:lstStyle/>
          <a:p>
            <a:fld id="{43EEC6B3-74A9-44EB-9690-B604ED3EF10A}" type="slidenum">
              <a:rPr lang="fr-CH" smtClean="0"/>
              <a:pPr/>
              <a:t>2</a:t>
            </a:fld>
            <a:endParaRPr lang="fr-CH"/>
          </a:p>
        </p:txBody>
      </p:sp>
      <p:sp>
        <p:nvSpPr>
          <p:cNvPr id="6" name="Titre 1">
            <a:extLst>
              <a:ext uri="{FF2B5EF4-FFF2-40B4-BE49-F238E27FC236}">
                <a16:creationId xmlns:a16="http://schemas.microsoft.com/office/drawing/2014/main" id="{6CD01742-876B-48C5-A977-2D68B8D7016B}"/>
              </a:ext>
            </a:extLst>
          </p:cNvPr>
          <p:cNvSpPr>
            <a:spLocks noGrp="1"/>
          </p:cNvSpPr>
          <p:nvPr>
            <p:ph type="title"/>
          </p:nvPr>
        </p:nvSpPr>
        <p:spPr>
          <a:xfrm>
            <a:off x="143000" y="1203598"/>
            <a:ext cx="9001000" cy="603498"/>
          </a:xfrm>
        </p:spPr>
        <p:txBody>
          <a:bodyPr/>
          <a:lstStyle/>
          <a:p>
            <a:r>
              <a:rPr lang="fr-CH" sz="1800" u="sng" dirty="0"/>
              <a:t>Pour cette semaine (infos fin J1) </a:t>
            </a:r>
            <a:br>
              <a:rPr lang="fr-CH" sz="1800" u="sng" dirty="0"/>
            </a:br>
            <a:br>
              <a:rPr lang="fr-CH" sz="1800" u="sng" dirty="0"/>
            </a:br>
            <a:r>
              <a:rPr lang="fr-CH" sz="1800" b="0" dirty="0"/>
              <a:t>- </a:t>
            </a:r>
            <a:r>
              <a:rPr lang="fr-CH" sz="1800" b="0" u="sng" dirty="0"/>
              <a:t>Optionnel</a:t>
            </a:r>
            <a:r>
              <a:rPr lang="fr-CH" sz="1800" b="0" dirty="0"/>
              <a:t> mais intéressant (</a:t>
            </a:r>
            <a:r>
              <a:rPr lang="fr-CH" sz="1800" b="0" dirty="0">
                <a:sym typeface="Wingdings" panose="05000000000000000000" pitchFamily="2" charset="2"/>
              </a:rPr>
              <a:t>) </a:t>
            </a:r>
            <a:r>
              <a:rPr lang="fr-CH" sz="1800" b="0" dirty="0"/>
              <a:t> : film sur Liebherr Machines Bulle...de la conception à l’expédition en passant par la logistique, la qualité, le montage, les essais,..</a:t>
            </a:r>
            <a:br>
              <a:rPr lang="fr-CH" sz="1800" b="0" dirty="0"/>
            </a:br>
            <a:r>
              <a:rPr lang="fr-CH" sz="1800" b="0" dirty="0"/>
              <a:t>Durée : 25mn</a:t>
            </a:r>
            <a:br>
              <a:rPr lang="fr-CH" sz="1800" b="0" dirty="0"/>
            </a:br>
            <a:r>
              <a:rPr lang="fr-CH" sz="1800" b="0" dirty="0"/>
              <a:t>disponible sous le Moodle du cours :</a:t>
            </a:r>
            <a:br>
              <a:rPr lang="fr-CH" sz="1800" b="0" dirty="0"/>
            </a:br>
            <a:endParaRPr lang="fr-CH" sz="2400" b="0" dirty="0"/>
          </a:p>
        </p:txBody>
      </p:sp>
      <p:sp>
        <p:nvSpPr>
          <p:cNvPr id="11" name="Titre 1">
            <a:extLst>
              <a:ext uri="{FF2B5EF4-FFF2-40B4-BE49-F238E27FC236}">
                <a16:creationId xmlns:a16="http://schemas.microsoft.com/office/drawing/2014/main" id="{CFF82FB0-9DA0-4232-9B92-90CFB3859221}"/>
              </a:ext>
            </a:extLst>
          </p:cNvPr>
          <p:cNvSpPr txBox="1">
            <a:spLocks/>
          </p:cNvSpPr>
          <p:nvPr/>
        </p:nvSpPr>
        <p:spPr>
          <a:xfrm>
            <a:off x="185159" y="3480420"/>
            <a:ext cx="8229600" cy="603498"/>
          </a:xfrm>
          <a:prstGeom prst="rect">
            <a:avLst/>
          </a:prstGeom>
        </p:spPr>
        <p:txBody>
          <a:bodyPr anchor="ctr"/>
          <a:lstStyle>
            <a:lvl1pPr algn="l" defTabSz="914400" rtl="0" eaLnBrk="1" latinLnBrk="0" hangingPunct="1">
              <a:spcBef>
                <a:spcPct val="0"/>
              </a:spcBef>
              <a:buNone/>
              <a:defRPr sz="3600" b="1" kern="1200">
                <a:solidFill>
                  <a:schemeClr val="tx2"/>
                </a:solidFill>
                <a:latin typeface="Arial" pitchFamily="34" charset="0"/>
                <a:ea typeface="+mj-ea"/>
                <a:cs typeface="Arial" pitchFamily="34" charset="0"/>
              </a:defRPr>
            </a:lvl1pPr>
          </a:lstStyle>
          <a:p>
            <a:br>
              <a:rPr lang="fr-CH" sz="2800" dirty="0"/>
            </a:br>
            <a:endParaRPr lang="fr-CH" sz="2800" dirty="0"/>
          </a:p>
        </p:txBody>
      </p:sp>
      <p:pic>
        <p:nvPicPr>
          <p:cNvPr id="3" name="Image 2">
            <a:extLst>
              <a:ext uri="{FF2B5EF4-FFF2-40B4-BE49-F238E27FC236}">
                <a16:creationId xmlns:a16="http://schemas.microsoft.com/office/drawing/2014/main" id="{FB754DD3-C3A0-4191-803C-DCEB138111B2}"/>
              </a:ext>
            </a:extLst>
          </p:cNvPr>
          <p:cNvPicPr>
            <a:picLocks noChangeAspect="1"/>
          </p:cNvPicPr>
          <p:nvPr/>
        </p:nvPicPr>
        <p:blipFill>
          <a:blip r:embed="rId3"/>
          <a:stretch>
            <a:fillRect/>
          </a:stretch>
        </p:blipFill>
        <p:spPr>
          <a:xfrm>
            <a:off x="4089423" y="1661748"/>
            <a:ext cx="4896544" cy="821920"/>
          </a:xfrm>
          <a:prstGeom prst="rect">
            <a:avLst/>
          </a:prstGeom>
        </p:spPr>
      </p:pic>
      <p:sp>
        <p:nvSpPr>
          <p:cNvPr id="7" name="Titre 1">
            <a:extLst>
              <a:ext uri="{FF2B5EF4-FFF2-40B4-BE49-F238E27FC236}">
                <a16:creationId xmlns:a16="http://schemas.microsoft.com/office/drawing/2014/main" id="{45497AF7-C256-4AF5-B049-3A9C9471D0A5}"/>
              </a:ext>
            </a:extLst>
          </p:cNvPr>
          <p:cNvSpPr txBox="1">
            <a:spLocks/>
          </p:cNvSpPr>
          <p:nvPr/>
        </p:nvSpPr>
        <p:spPr>
          <a:xfrm>
            <a:off x="185159" y="3378924"/>
            <a:ext cx="9001000" cy="603498"/>
          </a:xfrm>
          <a:prstGeom prst="rect">
            <a:avLst/>
          </a:prstGeom>
        </p:spPr>
        <p:txBody>
          <a:bodyPr anchor="ctr"/>
          <a:lstStyle>
            <a:lvl1pPr algn="l" defTabSz="914400" rtl="0" eaLnBrk="1" latinLnBrk="0" hangingPunct="1">
              <a:spcBef>
                <a:spcPct val="0"/>
              </a:spcBef>
              <a:buNone/>
              <a:defRPr sz="3600" b="1" kern="1200">
                <a:solidFill>
                  <a:schemeClr val="tx2"/>
                </a:solidFill>
                <a:latin typeface="Arial" pitchFamily="34" charset="0"/>
                <a:ea typeface="+mj-ea"/>
                <a:cs typeface="Arial" pitchFamily="34" charset="0"/>
              </a:defRPr>
            </a:lvl1pPr>
          </a:lstStyle>
          <a:p>
            <a:r>
              <a:rPr lang="fr-CH" sz="1800" b="0" dirty="0"/>
              <a:t>- </a:t>
            </a:r>
            <a:r>
              <a:rPr lang="fr-CH" sz="1800" b="0" u="sng" dirty="0"/>
              <a:t>A FAIRE pour le 23.02.26 23h au plus tard : </a:t>
            </a:r>
            <a:br>
              <a:rPr lang="fr-CH" sz="1800" b="0" dirty="0"/>
            </a:br>
            <a:r>
              <a:rPr lang="fr-CH" sz="1800" dirty="0"/>
              <a:t>1. </a:t>
            </a:r>
            <a:r>
              <a:rPr lang="fr-CH" sz="1800" b="0" dirty="0"/>
              <a:t>Questionnaire sur </a:t>
            </a:r>
            <a:r>
              <a:rPr lang="fr-CH" sz="1800" b="0" dirty="0">
                <a:highlight>
                  <a:srgbClr val="FFFF00"/>
                </a:highlight>
              </a:rPr>
              <a:t>vos attentes </a:t>
            </a:r>
            <a:r>
              <a:rPr lang="fr-CH" sz="1800" b="0" dirty="0"/>
              <a:t>au regard de ce cours :</a:t>
            </a:r>
          </a:p>
          <a:p>
            <a:r>
              <a:rPr lang="fr-CH" sz="1800" b="0" dirty="0"/>
              <a:t>Durée : 15mn</a:t>
            </a:r>
            <a:br>
              <a:rPr lang="fr-CH" sz="1800" b="0" dirty="0"/>
            </a:br>
            <a:r>
              <a:rPr lang="fr-CH" sz="1800" b="0" dirty="0"/>
              <a:t>disponible sous le Moodle du cours :</a:t>
            </a:r>
          </a:p>
          <a:p>
            <a:endParaRPr lang="fr-CH" sz="1800" b="0" dirty="0"/>
          </a:p>
          <a:p>
            <a:r>
              <a:rPr lang="fr-CH" sz="1800" dirty="0"/>
              <a:t>1. </a:t>
            </a:r>
            <a:r>
              <a:rPr lang="fr-CH" sz="1800" b="0" dirty="0"/>
              <a:t>Questionnaire </a:t>
            </a:r>
            <a:r>
              <a:rPr lang="fr-CH" sz="1800" b="0" dirty="0">
                <a:highlight>
                  <a:srgbClr val="FFFF00"/>
                </a:highlight>
              </a:rPr>
              <a:t>«Evaluation initiale de vos connaissances en gestion de production» </a:t>
            </a:r>
            <a:r>
              <a:rPr lang="fr-CH" sz="1800" b="0" dirty="0"/>
              <a:t>:</a:t>
            </a:r>
          </a:p>
          <a:p>
            <a:r>
              <a:rPr lang="fr-CH" sz="1800" b="0" dirty="0"/>
              <a:t>Durée : 30mn</a:t>
            </a:r>
            <a:br>
              <a:rPr lang="fr-CH" sz="1800" b="0" dirty="0"/>
            </a:br>
            <a:r>
              <a:rPr lang="fr-CH" sz="1800" b="0" dirty="0"/>
              <a:t>disponible sous le Moodle du cours :</a:t>
            </a:r>
            <a:br>
              <a:rPr lang="fr-CH" sz="1800" b="0" dirty="0"/>
            </a:br>
            <a:endParaRPr lang="fr-CH" sz="2400" b="0" dirty="0"/>
          </a:p>
        </p:txBody>
      </p:sp>
      <p:sp>
        <p:nvSpPr>
          <p:cNvPr id="2" name="Rectangle 1">
            <a:extLst>
              <a:ext uri="{FF2B5EF4-FFF2-40B4-BE49-F238E27FC236}">
                <a16:creationId xmlns:a16="http://schemas.microsoft.com/office/drawing/2014/main" id="{399EB409-863B-44B3-94B1-EC8D5C189183}"/>
              </a:ext>
            </a:extLst>
          </p:cNvPr>
          <p:cNvSpPr/>
          <p:nvPr/>
        </p:nvSpPr>
        <p:spPr>
          <a:xfrm>
            <a:off x="5553038" y="1590756"/>
            <a:ext cx="3554435" cy="923330"/>
          </a:xfrm>
          <a:prstGeom prst="rect">
            <a:avLst/>
          </a:prstGeom>
          <a:solidFill>
            <a:schemeClr val="bg1"/>
          </a:solid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Questions ?</a:t>
            </a:r>
          </a:p>
        </p:txBody>
      </p:sp>
      <p:pic>
        <p:nvPicPr>
          <p:cNvPr id="9" name="Image 8" descr="Une image contenant texte, Police, capture d’écran, conception&#10;&#10;Le contenu généré par l’IA peut être incorrect.">
            <a:extLst>
              <a:ext uri="{FF2B5EF4-FFF2-40B4-BE49-F238E27FC236}">
                <a16:creationId xmlns:a16="http://schemas.microsoft.com/office/drawing/2014/main" id="{F77F2E1F-DE8A-3F12-AE95-F437B167ADF1}"/>
              </a:ext>
            </a:extLst>
          </p:cNvPr>
          <p:cNvPicPr>
            <a:picLocks noChangeAspect="1"/>
          </p:cNvPicPr>
          <p:nvPr/>
        </p:nvPicPr>
        <p:blipFill>
          <a:blip r:embed="rId4"/>
          <a:stretch>
            <a:fillRect/>
          </a:stretch>
        </p:blipFill>
        <p:spPr>
          <a:xfrm>
            <a:off x="4106308" y="3130387"/>
            <a:ext cx="2913964" cy="457226"/>
          </a:xfrm>
          <a:prstGeom prst="rect">
            <a:avLst/>
          </a:prstGeom>
        </p:spPr>
      </p:pic>
      <p:pic>
        <p:nvPicPr>
          <p:cNvPr id="13" name="Image 12">
            <a:extLst>
              <a:ext uri="{FF2B5EF4-FFF2-40B4-BE49-F238E27FC236}">
                <a16:creationId xmlns:a16="http://schemas.microsoft.com/office/drawing/2014/main" id="{F87576E8-1358-BA94-F90B-DB9E2948693C}"/>
              </a:ext>
            </a:extLst>
          </p:cNvPr>
          <p:cNvPicPr>
            <a:picLocks noChangeAspect="1"/>
          </p:cNvPicPr>
          <p:nvPr/>
        </p:nvPicPr>
        <p:blipFill>
          <a:blip r:embed="rId5"/>
          <a:stretch>
            <a:fillRect/>
          </a:stretch>
        </p:blipFill>
        <p:spPr>
          <a:xfrm>
            <a:off x="2627784" y="4635960"/>
            <a:ext cx="6269347" cy="336137"/>
          </a:xfrm>
          <a:prstGeom prst="rect">
            <a:avLst/>
          </a:prstGeom>
        </p:spPr>
      </p:pic>
    </p:spTree>
    <p:extLst>
      <p:ext uri="{BB962C8B-B14F-4D97-AF65-F5344CB8AC3E}">
        <p14:creationId xmlns:p14="http://schemas.microsoft.com/office/powerpoint/2010/main" val="121541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1F199A-C429-40D6-8D0A-2DDB49A887CC}"/>
              </a:ext>
            </a:extLst>
          </p:cNvPr>
          <p:cNvSpPr>
            <a:spLocks noGrp="1"/>
          </p:cNvSpPr>
          <p:nvPr>
            <p:ph type="title"/>
          </p:nvPr>
        </p:nvSpPr>
        <p:spPr>
          <a:xfrm>
            <a:off x="457200" y="205978"/>
            <a:ext cx="8229600" cy="342899"/>
          </a:xfrm>
        </p:spPr>
        <p:txBody>
          <a:bodyPr anchor="ctr"/>
          <a:lstStyle/>
          <a:p>
            <a:r>
              <a:rPr lang="fr-CH" sz="2400" dirty="0"/>
              <a:t>Exemple : Global </a:t>
            </a:r>
            <a:r>
              <a:rPr lang="fr-CH" sz="2400" dirty="0" err="1"/>
              <a:t>Development</a:t>
            </a:r>
            <a:r>
              <a:rPr lang="fr-CH" sz="2400" dirty="0"/>
              <a:t> Process (GDP) Volvo </a:t>
            </a:r>
          </a:p>
        </p:txBody>
      </p:sp>
      <p:sp>
        <p:nvSpPr>
          <p:cNvPr id="3" name="Espace réservé du contenu 2">
            <a:extLst>
              <a:ext uri="{FF2B5EF4-FFF2-40B4-BE49-F238E27FC236}">
                <a16:creationId xmlns:a16="http://schemas.microsoft.com/office/drawing/2014/main" id="{AF088485-A538-4770-9BFA-6A1C8195544A}"/>
              </a:ext>
            </a:extLst>
          </p:cNvPr>
          <p:cNvSpPr>
            <a:spLocks noGrp="1"/>
          </p:cNvSpPr>
          <p:nvPr>
            <p:ph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00DE9DD5-5313-4DF3-A90E-DE7B9E4D119A}"/>
              </a:ext>
            </a:extLst>
          </p:cNvPr>
          <p:cNvSpPr>
            <a:spLocks noGrp="1"/>
          </p:cNvSpPr>
          <p:nvPr>
            <p:ph type="sldNum" sz="quarter" idx="4"/>
          </p:nvPr>
        </p:nvSpPr>
        <p:spPr/>
        <p:txBody>
          <a:bodyPr/>
          <a:lstStyle/>
          <a:p>
            <a:fld id="{43EEC6B3-74A9-44EB-9690-B604ED3EF10A}" type="slidenum">
              <a:rPr lang="fr-CH" smtClean="0"/>
              <a:pPr/>
              <a:t>20</a:t>
            </a:fld>
            <a:endParaRPr lang="fr-CH"/>
          </a:p>
        </p:txBody>
      </p:sp>
      <p:pic>
        <p:nvPicPr>
          <p:cNvPr id="6" name="Image 5">
            <a:extLst>
              <a:ext uri="{FF2B5EF4-FFF2-40B4-BE49-F238E27FC236}">
                <a16:creationId xmlns:a16="http://schemas.microsoft.com/office/drawing/2014/main" id="{433A8F19-D14F-407C-A97A-5571F62C1DFC}"/>
              </a:ext>
            </a:extLst>
          </p:cNvPr>
          <p:cNvPicPr>
            <a:picLocks noChangeAspect="1"/>
          </p:cNvPicPr>
          <p:nvPr/>
        </p:nvPicPr>
        <p:blipFill>
          <a:blip r:embed="rId2"/>
          <a:stretch>
            <a:fillRect/>
          </a:stretch>
        </p:blipFill>
        <p:spPr>
          <a:xfrm>
            <a:off x="539552" y="676239"/>
            <a:ext cx="7848872" cy="3856704"/>
          </a:xfrm>
          <a:prstGeom prst="rect">
            <a:avLst/>
          </a:prstGeom>
        </p:spPr>
      </p:pic>
      <p:sp>
        <p:nvSpPr>
          <p:cNvPr id="12" name="AutoShape 2" descr="A detailed digital illustration of a product design and development engineer in an industrial setting. The engineer, wearing safety glasses and a technical work outfit, is working on a 3D CAD model displayed on a large computer screen. Around the workstation, there are sketches, technical blueprints, and a prototype of a mechanical component on the desk. The background features a high-tech workshop with CNC machines, robotic arms, and collaborative workspaces, illustrating the industrial and technological environment of product development.">
            <a:extLst>
              <a:ext uri="{FF2B5EF4-FFF2-40B4-BE49-F238E27FC236}">
                <a16:creationId xmlns:a16="http://schemas.microsoft.com/office/drawing/2014/main" id="{378903E6-9992-4A77-AFFA-1400DC883302}"/>
              </a:ext>
            </a:extLst>
          </p:cNvPr>
          <p:cNvSpPr>
            <a:spLocks noChangeAspect="1" noChangeArrowheads="1"/>
          </p:cNvSpPr>
          <p:nvPr/>
        </p:nvSpPr>
        <p:spPr bwMode="auto">
          <a:xfrm>
            <a:off x="7101001" y="236548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H"/>
          </a:p>
        </p:txBody>
      </p:sp>
    </p:spTree>
    <p:extLst>
      <p:ext uri="{BB962C8B-B14F-4D97-AF65-F5344CB8AC3E}">
        <p14:creationId xmlns:p14="http://schemas.microsoft.com/office/powerpoint/2010/main" val="969738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1F199A-C429-40D6-8D0A-2DDB49A887CC}"/>
              </a:ext>
            </a:extLst>
          </p:cNvPr>
          <p:cNvSpPr>
            <a:spLocks noGrp="1"/>
          </p:cNvSpPr>
          <p:nvPr>
            <p:ph type="title"/>
          </p:nvPr>
        </p:nvSpPr>
        <p:spPr>
          <a:xfrm>
            <a:off x="457200" y="205978"/>
            <a:ext cx="8229600" cy="342899"/>
          </a:xfrm>
        </p:spPr>
        <p:txBody>
          <a:bodyPr anchor="ctr"/>
          <a:lstStyle/>
          <a:p>
            <a:r>
              <a:rPr lang="fr-CH" sz="2400" dirty="0"/>
              <a:t>…retours sur les PERSONAS</a:t>
            </a:r>
          </a:p>
        </p:txBody>
      </p:sp>
      <p:sp>
        <p:nvSpPr>
          <p:cNvPr id="3" name="Espace réservé du contenu 2">
            <a:extLst>
              <a:ext uri="{FF2B5EF4-FFF2-40B4-BE49-F238E27FC236}">
                <a16:creationId xmlns:a16="http://schemas.microsoft.com/office/drawing/2014/main" id="{AF088485-A538-4770-9BFA-6A1C8195544A}"/>
              </a:ext>
            </a:extLst>
          </p:cNvPr>
          <p:cNvSpPr>
            <a:spLocks noGrp="1"/>
          </p:cNvSpPr>
          <p:nvPr>
            <p:ph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00DE9DD5-5313-4DF3-A90E-DE7B9E4D119A}"/>
              </a:ext>
            </a:extLst>
          </p:cNvPr>
          <p:cNvSpPr>
            <a:spLocks noGrp="1"/>
          </p:cNvSpPr>
          <p:nvPr>
            <p:ph type="sldNum" sz="quarter" idx="4"/>
          </p:nvPr>
        </p:nvSpPr>
        <p:spPr/>
        <p:txBody>
          <a:bodyPr/>
          <a:lstStyle/>
          <a:p>
            <a:fld id="{43EEC6B3-74A9-44EB-9690-B604ED3EF10A}" type="slidenum">
              <a:rPr lang="fr-CH" smtClean="0"/>
              <a:pPr/>
              <a:t>21</a:t>
            </a:fld>
            <a:endParaRPr lang="fr-CH"/>
          </a:p>
        </p:txBody>
      </p:sp>
      <p:pic>
        <p:nvPicPr>
          <p:cNvPr id="6" name="Image 5">
            <a:extLst>
              <a:ext uri="{FF2B5EF4-FFF2-40B4-BE49-F238E27FC236}">
                <a16:creationId xmlns:a16="http://schemas.microsoft.com/office/drawing/2014/main" id="{433A8F19-D14F-407C-A97A-5571F62C1DFC}"/>
              </a:ext>
            </a:extLst>
          </p:cNvPr>
          <p:cNvPicPr>
            <a:picLocks noChangeAspect="1"/>
          </p:cNvPicPr>
          <p:nvPr/>
        </p:nvPicPr>
        <p:blipFill>
          <a:blip r:embed="rId2"/>
          <a:stretch>
            <a:fillRect/>
          </a:stretch>
        </p:blipFill>
        <p:spPr>
          <a:xfrm>
            <a:off x="539552" y="676239"/>
            <a:ext cx="7848872" cy="3856704"/>
          </a:xfrm>
          <a:prstGeom prst="rect">
            <a:avLst/>
          </a:prstGeom>
        </p:spPr>
      </p:pic>
      <p:sp>
        <p:nvSpPr>
          <p:cNvPr id="12" name="AutoShape 2" descr="A detailed digital illustration of a product design and development engineer in an industrial setting. The engineer, wearing safety glasses and a technical work outfit, is working on a 3D CAD model displayed on a large computer screen. Around the workstation, there are sketches, technical blueprints, and a prototype of a mechanical component on the desk. The background features a high-tech workshop with CNC machines, robotic arms, and collaborative workspaces, illustrating the industrial and technological environment of product development.">
            <a:extLst>
              <a:ext uri="{FF2B5EF4-FFF2-40B4-BE49-F238E27FC236}">
                <a16:creationId xmlns:a16="http://schemas.microsoft.com/office/drawing/2014/main" id="{378903E6-9992-4A77-AFFA-1400DC883302}"/>
              </a:ext>
            </a:extLst>
          </p:cNvPr>
          <p:cNvSpPr>
            <a:spLocks noChangeAspect="1" noChangeArrowheads="1"/>
          </p:cNvSpPr>
          <p:nvPr/>
        </p:nvSpPr>
        <p:spPr bwMode="auto">
          <a:xfrm>
            <a:off x="7101001" y="236548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H"/>
          </a:p>
        </p:txBody>
      </p:sp>
      <p:grpSp>
        <p:nvGrpSpPr>
          <p:cNvPr id="18" name="Groupe 17">
            <a:extLst>
              <a:ext uri="{FF2B5EF4-FFF2-40B4-BE49-F238E27FC236}">
                <a16:creationId xmlns:a16="http://schemas.microsoft.com/office/drawing/2014/main" id="{FE643618-A95B-44D7-A11E-0C9DC9B6A78A}"/>
              </a:ext>
            </a:extLst>
          </p:cNvPr>
          <p:cNvGrpSpPr/>
          <p:nvPr/>
        </p:nvGrpSpPr>
        <p:grpSpPr>
          <a:xfrm>
            <a:off x="371867" y="825407"/>
            <a:ext cx="4873192" cy="2233652"/>
            <a:chOff x="371867" y="825407"/>
            <a:chExt cx="4873192" cy="2233652"/>
          </a:xfrm>
        </p:grpSpPr>
        <p:sp>
          <p:nvSpPr>
            <p:cNvPr id="11" name="ZoneTexte 10">
              <a:extLst>
                <a:ext uri="{FF2B5EF4-FFF2-40B4-BE49-F238E27FC236}">
                  <a16:creationId xmlns:a16="http://schemas.microsoft.com/office/drawing/2014/main" id="{B89CF6C0-2275-4C04-A112-06C474853005}"/>
                </a:ext>
              </a:extLst>
            </p:cNvPr>
            <p:cNvSpPr txBox="1"/>
            <p:nvPr/>
          </p:nvSpPr>
          <p:spPr>
            <a:xfrm>
              <a:off x="371867" y="825407"/>
              <a:ext cx="2160240" cy="738664"/>
            </a:xfrm>
            <a:prstGeom prst="rect">
              <a:avLst/>
            </a:prstGeom>
            <a:solidFill>
              <a:srgbClr val="FFC000"/>
            </a:solidFill>
          </p:spPr>
          <p:txBody>
            <a:bodyPr wrap="square" rtlCol="0">
              <a:spAutoFit/>
            </a:bodyPr>
            <a:lstStyle/>
            <a:p>
              <a:pPr algn="ctr"/>
              <a:r>
                <a:rPr lang="fr-CH" sz="1400" b="1" dirty="0">
                  <a:solidFill>
                    <a:srgbClr val="3C3C3C"/>
                  </a:solidFill>
                  <a:effectLst>
                    <a:outerShdw blurRad="38100" dist="38100" dir="2700000" algn="tl">
                      <a:srgbClr val="000000">
                        <a:alpha val="43137"/>
                      </a:srgbClr>
                    </a:outerShdw>
                  </a:effectLst>
                </a:rPr>
                <a:t>JULIEN MEYER</a:t>
              </a:r>
            </a:p>
            <a:p>
              <a:pPr algn="ctr"/>
              <a:r>
                <a:rPr lang="fr-CH" sz="1400" dirty="0">
                  <a:solidFill>
                    <a:srgbClr val="3C3C3C"/>
                  </a:solidFill>
                </a:rPr>
                <a:t>INGENIEUR EN CONCEPTION MECANIQUE</a:t>
              </a:r>
            </a:p>
          </p:txBody>
        </p:sp>
        <p:pic>
          <p:nvPicPr>
            <p:cNvPr id="13" name="Image 12">
              <a:extLst>
                <a:ext uri="{FF2B5EF4-FFF2-40B4-BE49-F238E27FC236}">
                  <a16:creationId xmlns:a16="http://schemas.microsoft.com/office/drawing/2014/main" id="{5D7AC93E-3BFB-43D6-AB71-4F4F392B249D}"/>
                </a:ext>
              </a:extLst>
            </p:cNvPr>
            <p:cNvPicPr>
              <a:picLocks noChangeAspect="1"/>
            </p:cNvPicPr>
            <p:nvPr/>
          </p:nvPicPr>
          <p:blipFill>
            <a:blip r:embed="rId3"/>
            <a:stretch>
              <a:fillRect/>
            </a:stretch>
          </p:blipFill>
          <p:spPr>
            <a:xfrm>
              <a:off x="708589" y="1703968"/>
              <a:ext cx="1131590" cy="1131590"/>
            </a:xfrm>
            <a:prstGeom prst="rect">
              <a:avLst/>
            </a:prstGeom>
          </p:spPr>
        </p:pic>
        <p:sp>
          <p:nvSpPr>
            <p:cNvPr id="15" name="Arc plein 14">
              <a:extLst>
                <a:ext uri="{FF2B5EF4-FFF2-40B4-BE49-F238E27FC236}">
                  <a16:creationId xmlns:a16="http://schemas.microsoft.com/office/drawing/2014/main" id="{20C2CDD1-94F2-4BCE-B99A-6779AE0AA481}"/>
                </a:ext>
              </a:extLst>
            </p:cNvPr>
            <p:cNvSpPr/>
            <p:nvPr/>
          </p:nvSpPr>
          <p:spPr>
            <a:xfrm rot="20025815">
              <a:off x="936059" y="2199734"/>
              <a:ext cx="4309000" cy="859325"/>
            </a:xfrm>
            <a:prstGeom prst="blockArc">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grpSp>
      <p:grpSp>
        <p:nvGrpSpPr>
          <p:cNvPr id="19" name="Groupe 18">
            <a:extLst>
              <a:ext uri="{FF2B5EF4-FFF2-40B4-BE49-F238E27FC236}">
                <a16:creationId xmlns:a16="http://schemas.microsoft.com/office/drawing/2014/main" id="{54B7E48C-0CE7-468E-8D2D-1DC24BB98D6B}"/>
              </a:ext>
            </a:extLst>
          </p:cNvPr>
          <p:cNvGrpSpPr/>
          <p:nvPr/>
        </p:nvGrpSpPr>
        <p:grpSpPr>
          <a:xfrm>
            <a:off x="4211283" y="1059154"/>
            <a:ext cx="3043833" cy="2751370"/>
            <a:chOff x="4224098" y="1148821"/>
            <a:chExt cx="3043833" cy="2751370"/>
          </a:xfrm>
        </p:grpSpPr>
        <p:sp>
          <p:nvSpPr>
            <p:cNvPr id="10" name="ZoneTexte 9">
              <a:extLst>
                <a:ext uri="{FF2B5EF4-FFF2-40B4-BE49-F238E27FC236}">
                  <a16:creationId xmlns:a16="http://schemas.microsoft.com/office/drawing/2014/main" id="{E2F720AD-C400-4D5E-AF44-1F7B04CE9A4B}"/>
                </a:ext>
              </a:extLst>
            </p:cNvPr>
            <p:cNvSpPr txBox="1"/>
            <p:nvPr/>
          </p:nvSpPr>
          <p:spPr>
            <a:xfrm>
              <a:off x="5089716" y="1148821"/>
              <a:ext cx="2160240" cy="738664"/>
            </a:xfrm>
            <a:prstGeom prst="rect">
              <a:avLst/>
            </a:prstGeom>
            <a:solidFill>
              <a:srgbClr val="92D05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CH" sz="1400" b="1" dirty="0">
                  <a:solidFill>
                    <a:srgbClr val="3C3C3C"/>
                  </a:solidFill>
                  <a:effectLst>
                    <a:outerShdw blurRad="38100" dist="38100" dir="2700000" algn="tl">
                      <a:srgbClr val="000000">
                        <a:alpha val="43137"/>
                      </a:srgbClr>
                    </a:outerShdw>
                  </a:effectLst>
                </a:rPr>
                <a:t>SOPHIE MARTIN</a:t>
              </a:r>
            </a:p>
            <a:p>
              <a:pPr algn="ctr"/>
              <a:r>
                <a:rPr lang="fr-CH" sz="1400" dirty="0">
                  <a:solidFill>
                    <a:srgbClr val="3C3C3C"/>
                  </a:solidFill>
                </a:rPr>
                <a:t>INGENIEURE METHODES ET INDUSTRIALISATION</a:t>
              </a:r>
            </a:p>
          </p:txBody>
        </p:sp>
        <p:pic>
          <p:nvPicPr>
            <p:cNvPr id="14" name="Image 13">
              <a:extLst>
                <a:ext uri="{FF2B5EF4-FFF2-40B4-BE49-F238E27FC236}">
                  <a16:creationId xmlns:a16="http://schemas.microsoft.com/office/drawing/2014/main" id="{FA716ADE-7AC2-4027-8664-C35A21A3C40E}"/>
                </a:ext>
              </a:extLst>
            </p:cNvPr>
            <p:cNvPicPr>
              <a:picLocks noChangeAspect="1"/>
            </p:cNvPicPr>
            <p:nvPr/>
          </p:nvPicPr>
          <p:blipFill>
            <a:blip r:embed="rId4"/>
            <a:stretch>
              <a:fillRect/>
            </a:stretch>
          </p:blipFill>
          <p:spPr>
            <a:xfrm>
              <a:off x="4439930" y="2768601"/>
              <a:ext cx="1131590" cy="1131590"/>
            </a:xfrm>
            <a:prstGeom prst="rect">
              <a:avLst/>
            </a:prstGeom>
          </p:spPr>
        </p:pic>
        <p:sp>
          <p:nvSpPr>
            <p:cNvPr id="16" name="Arc plein 15">
              <a:extLst>
                <a:ext uri="{FF2B5EF4-FFF2-40B4-BE49-F238E27FC236}">
                  <a16:creationId xmlns:a16="http://schemas.microsoft.com/office/drawing/2014/main" id="{61B3726E-6489-46FE-AC1E-3F6F8BE40A92}"/>
                </a:ext>
              </a:extLst>
            </p:cNvPr>
            <p:cNvSpPr/>
            <p:nvPr/>
          </p:nvSpPr>
          <p:spPr>
            <a:xfrm rot="1268364">
              <a:off x="4224098" y="2454146"/>
              <a:ext cx="3043833" cy="859325"/>
            </a:xfrm>
            <a:prstGeom prst="blockArc">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grpSp>
      <p:grpSp>
        <p:nvGrpSpPr>
          <p:cNvPr id="5" name="Groupe 4">
            <a:extLst>
              <a:ext uri="{FF2B5EF4-FFF2-40B4-BE49-F238E27FC236}">
                <a16:creationId xmlns:a16="http://schemas.microsoft.com/office/drawing/2014/main" id="{48527022-938C-4370-830C-262F02D26F4A}"/>
              </a:ext>
            </a:extLst>
          </p:cNvPr>
          <p:cNvGrpSpPr/>
          <p:nvPr/>
        </p:nvGrpSpPr>
        <p:grpSpPr>
          <a:xfrm>
            <a:off x="6098195" y="2905458"/>
            <a:ext cx="2979376" cy="1754847"/>
            <a:chOff x="6098195" y="2905458"/>
            <a:chExt cx="2979376" cy="1754847"/>
          </a:xfrm>
        </p:grpSpPr>
        <p:pic>
          <p:nvPicPr>
            <p:cNvPr id="21" name="Image 20">
              <a:extLst>
                <a:ext uri="{FF2B5EF4-FFF2-40B4-BE49-F238E27FC236}">
                  <a16:creationId xmlns:a16="http://schemas.microsoft.com/office/drawing/2014/main" id="{529E6EE5-6C36-4E08-A7CD-AD264BCE4D92}"/>
                </a:ext>
              </a:extLst>
            </p:cNvPr>
            <p:cNvPicPr>
              <a:picLocks noChangeAspect="1"/>
            </p:cNvPicPr>
            <p:nvPr/>
          </p:nvPicPr>
          <p:blipFill>
            <a:blip r:embed="rId5"/>
            <a:stretch>
              <a:fillRect/>
            </a:stretch>
          </p:blipFill>
          <p:spPr>
            <a:xfrm>
              <a:off x="7465200" y="3724311"/>
              <a:ext cx="935994" cy="935994"/>
            </a:xfrm>
            <a:prstGeom prst="rect">
              <a:avLst/>
            </a:prstGeom>
          </p:spPr>
        </p:pic>
        <p:sp>
          <p:nvSpPr>
            <p:cNvPr id="22" name="Arc plein 21">
              <a:extLst>
                <a:ext uri="{FF2B5EF4-FFF2-40B4-BE49-F238E27FC236}">
                  <a16:creationId xmlns:a16="http://schemas.microsoft.com/office/drawing/2014/main" id="{27740924-CBD4-473D-ADC2-143F6D654DAB}"/>
                </a:ext>
              </a:extLst>
            </p:cNvPr>
            <p:cNvSpPr/>
            <p:nvPr/>
          </p:nvSpPr>
          <p:spPr>
            <a:xfrm rot="3174885">
              <a:off x="5651831" y="3351822"/>
              <a:ext cx="1752053" cy="859325"/>
            </a:xfrm>
            <a:prstGeom prst="blockArc">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27" name="ZoneTexte 26">
              <a:extLst>
                <a:ext uri="{FF2B5EF4-FFF2-40B4-BE49-F238E27FC236}">
                  <a16:creationId xmlns:a16="http://schemas.microsoft.com/office/drawing/2014/main" id="{1032A5B9-7972-44FB-A2B1-C4FAAD8AD1D9}"/>
                </a:ext>
              </a:extLst>
            </p:cNvPr>
            <p:cNvSpPr txBox="1"/>
            <p:nvPr/>
          </p:nvSpPr>
          <p:spPr>
            <a:xfrm>
              <a:off x="6917331" y="2910644"/>
              <a:ext cx="2160240" cy="738664"/>
            </a:xfrm>
            <a:prstGeom prst="rect">
              <a:avLst/>
            </a:prstGeom>
            <a:solidFill>
              <a:srgbClr val="0070C0"/>
            </a:solidFill>
          </p:spPr>
          <p:txBody>
            <a:bodyPr wrap="square" rtlCol="0">
              <a:spAutoFit/>
            </a:bodyPr>
            <a:lstStyle/>
            <a:p>
              <a:pPr algn="ctr"/>
              <a:r>
                <a:rPr lang="fr-CH" sz="1400" b="1" dirty="0">
                  <a:solidFill>
                    <a:srgbClr val="3C3C3C"/>
                  </a:solidFill>
                  <a:effectLst>
                    <a:outerShdw blurRad="38100" dist="38100" dir="2700000" algn="tl">
                      <a:srgbClr val="000000">
                        <a:alpha val="43137"/>
                      </a:srgbClr>
                    </a:outerShdw>
                  </a:effectLst>
                </a:rPr>
                <a:t>ISABELLE BERGER</a:t>
              </a:r>
            </a:p>
            <a:p>
              <a:pPr algn="ctr"/>
              <a:r>
                <a:rPr lang="fr-CH" sz="1400" dirty="0">
                  <a:solidFill>
                    <a:srgbClr val="3C3C3C"/>
                  </a:solidFill>
                </a:rPr>
                <a:t>INGENIEUR EN PRODUCTION</a:t>
              </a:r>
            </a:p>
          </p:txBody>
        </p:sp>
      </p:grpSp>
      <p:sp>
        <p:nvSpPr>
          <p:cNvPr id="7" name="Étoile : 5 branches 6">
            <a:extLst>
              <a:ext uri="{FF2B5EF4-FFF2-40B4-BE49-F238E27FC236}">
                <a16:creationId xmlns:a16="http://schemas.microsoft.com/office/drawing/2014/main" id="{94794F86-8453-40C3-9966-DA37534C50B9}"/>
              </a:ext>
            </a:extLst>
          </p:cNvPr>
          <p:cNvSpPr/>
          <p:nvPr/>
        </p:nvSpPr>
        <p:spPr>
          <a:xfrm>
            <a:off x="4101307" y="1275607"/>
            <a:ext cx="413254" cy="34019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1</a:t>
            </a:r>
          </a:p>
        </p:txBody>
      </p:sp>
      <p:sp>
        <p:nvSpPr>
          <p:cNvPr id="20" name="Étoile : 5 branches 19">
            <a:extLst>
              <a:ext uri="{FF2B5EF4-FFF2-40B4-BE49-F238E27FC236}">
                <a16:creationId xmlns:a16="http://schemas.microsoft.com/office/drawing/2014/main" id="{D697D897-9286-420C-A6E3-2C7516B3E4C8}"/>
              </a:ext>
            </a:extLst>
          </p:cNvPr>
          <p:cNvSpPr/>
          <p:nvPr/>
        </p:nvSpPr>
        <p:spPr>
          <a:xfrm>
            <a:off x="6321230" y="2248018"/>
            <a:ext cx="413254" cy="34019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2</a:t>
            </a:r>
          </a:p>
        </p:txBody>
      </p:sp>
    </p:spTree>
    <p:extLst>
      <p:ext uri="{BB962C8B-B14F-4D97-AF65-F5344CB8AC3E}">
        <p14:creationId xmlns:p14="http://schemas.microsoft.com/office/powerpoint/2010/main" val="193995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1F199A-C429-40D6-8D0A-2DDB49A887CC}"/>
              </a:ext>
            </a:extLst>
          </p:cNvPr>
          <p:cNvSpPr>
            <a:spLocks noGrp="1"/>
          </p:cNvSpPr>
          <p:nvPr>
            <p:ph type="title"/>
          </p:nvPr>
        </p:nvSpPr>
        <p:spPr>
          <a:xfrm>
            <a:off x="457200" y="205978"/>
            <a:ext cx="8229600" cy="342899"/>
          </a:xfrm>
        </p:spPr>
        <p:txBody>
          <a:bodyPr anchor="ctr"/>
          <a:lstStyle/>
          <a:p>
            <a:r>
              <a:rPr lang="fr-CH" sz="2400" dirty="0"/>
              <a:t>Exemple : Global </a:t>
            </a:r>
            <a:r>
              <a:rPr lang="fr-CH" sz="2400" dirty="0" err="1"/>
              <a:t>Development</a:t>
            </a:r>
            <a:r>
              <a:rPr lang="fr-CH" sz="2400" dirty="0"/>
              <a:t> Process (GDP) Volvo </a:t>
            </a:r>
          </a:p>
        </p:txBody>
      </p:sp>
      <p:sp>
        <p:nvSpPr>
          <p:cNvPr id="3" name="Espace réservé du contenu 2">
            <a:extLst>
              <a:ext uri="{FF2B5EF4-FFF2-40B4-BE49-F238E27FC236}">
                <a16:creationId xmlns:a16="http://schemas.microsoft.com/office/drawing/2014/main" id="{AF088485-A538-4770-9BFA-6A1C8195544A}"/>
              </a:ext>
            </a:extLst>
          </p:cNvPr>
          <p:cNvSpPr>
            <a:spLocks noGrp="1"/>
          </p:cNvSpPr>
          <p:nvPr>
            <p:ph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00DE9DD5-5313-4DF3-A90E-DE7B9E4D119A}"/>
              </a:ext>
            </a:extLst>
          </p:cNvPr>
          <p:cNvSpPr>
            <a:spLocks noGrp="1"/>
          </p:cNvSpPr>
          <p:nvPr>
            <p:ph type="sldNum" sz="quarter" idx="4"/>
          </p:nvPr>
        </p:nvSpPr>
        <p:spPr/>
        <p:txBody>
          <a:bodyPr/>
          <a:lstStyle/>
          <a:p>
            <a:fld id="{43EEC6B3-74A9-44EB-9690-B604ED3EF10A}" type="slidenum">
              <a:rPr lang="fr-CH" smtClean="0"/>
              <a:pPr/>
              <a:t>22</a:t>
            </a:fld>
            <a:endParaRPr lang="fr-CH"/>
          </a:p>
        </p:txBody>
      </p:sp>
      <p:pic>
        <p:nvPicPr>
          <p:cNvPr id="6" name="Image 5">
            <a:extLst>
              <a:ext uri="{FF2B5EF4-FFF2-40B4-BE49-F238E27FC236}">
                <a16:creationId xmlns:a16="http://schemas.microsoft.com/office/drawing/2014/main" id="{433A8F19-D14F-407C-A97A-5571F62C1DFC}"/>
              </a:ext>
            </a:extLst>
          </p:cNvPr>
          <p:cNvPicPr>
            <a:picLocks noChangeAspect="1"/>
          </p:cNvPicPr>
          <p:nvPr/>
        </p:nvPicPr>
        <p:blipFill>
          <a:blip r:embed="rId2"/>
          <a:stretch>
            <a:fillRect/>
          </a:stretch>
        </p:blipFill>
        <p:spPr>
          <a:xfrm>
            <a:off x="539552" y="676239"/>
            <a:ext cx="7848872" cy="3856704"/>
          </a:xfrm>
          <a:prstGeom prst="rect">
            <a:avLst/>
          </a:prstGeom>
        </p:spPr>
      </p:pic>
      <p:sp>
        <p:nvSpPr>
          <p:cNvPr id="12" name="AutoShape 2" descr="A detailed digital illustration of a product design and development engineer in an industrial setting. The engineer, wearing safety glasses and a technical work outfit, is working on a 3D CAD model displayed on a large computer screen. Around the workstation, there are sketches, technical blueprints, and a prototype of a mechanical component on the desk. The background features a high-tech workshop with CNC machines, robotic arms, and collaborative workspaces, illustrating the industrial and technological environment of product development.">
            <a:extLst>
              <a:ext uri="{FF2B5EF4-FFF2-40B4-BE49-F238E27FC236}">
                <a16:creationId xmlns:a16="http://schemas.microsoft.com/office/drawing/2014/main" id="{378903E6-9992-4A77-AFFA-1400DC883302}"/>
              </a:ext>
            </a:extLst>
          </p:cNvPr>
          <p:cNvSpPr>
            <a:spLocks noChangeAspect="1" noChangeArrowheads="1"/>
          </p:cNvSpPr>
          <p:nvPr/>
        </p:nvSpPr>
        <p:spPr bwMode="auto">
          <a:xfrm>
            <a:off x="7101001" y="236548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H"/>
          </a:p>
        </p:txBody>
      </p:sp>
      <p:sp>
        <p:nvSpPr>
          <p:cNvPr id="27" name="ZoneTexte 26">
            <a:extLst>
              <a:ext uri="{FF2B5EF4-FFF2-40B4-BE49-F238E27FC236}">
                <a16:creationId xmlns:a16="http://schemas.microsoft.com/office/drawing/2014/main" id="{1032A5B9-7972-44FB-A2B1-C4FAAD8AD1D9}"/>
              </a:ext>
            </a:extLst>
          </p:cNvPr>
          <p:cNvSpPr txBox="1"/>
          <p:nvPr/>
        </p:nvSpPr>
        <p:spPr>
          <a:xfrm>
            <a:off x="6998667" y="2932378"/>
            <a:ext cx="2160240" cy="523220"/>
          </a:xfrm>
          <a:prstGeom prst="rect">
            <a:avLst/>
          </a:prstGeom>
          <a:solidFill>
            <a:srgbClr val="0070C0"/>
          </a:solidFill>
        </p:spPr>
        <p:txBody>
          <a:bodyPr wrap="square" rtlCol="0">
            <a:spAutoFit/>
          </a:bodyPr>
          <a:lstStyle/>
          <a:p>
            <a:pPr algn="ctr"/>
            <a:r>
              <a:rPr lang="fr-CH" sz="1400" b="1" dirty="0">
                <a:solidFill>
                  <a:srgbClr val="3C3C3C"/>
                </a:solidFill>
                <a:effectLst>
                  <a:outerShdw blurRad="38100" dist="38100" dir="2700000" algn="tl">
                    <a:srgbClr val="000000">
                      <a:alpha val="43137"/>
                    </a:srgbClr>
                  </a:outerShdw>
                </a:effectLst>
              </a:rPr>
              <a:t>NICOLAS PERRIN </a:t>
            </a:r>
          </a:p>
          <a:p>
            <a:pPr algn="ctr"/>
            <a:r>
              <a:rPr lang="fr-CH" sz="1400" dirty="0">
                <a:solidFill>
                  <a:srgbClr val="3C3C3C"/>
                </a:solidFill>
              </a:rPr>
              <a:t>INGENIEUR EN LOGISTIQUE</a:t>
            </a:r>
          </a:p>
        </p:txBody>
      </p:sp>
      <p:pic>
        <p:nvPicPr>
          <p:cNvPr id="7" name="Image 6">
            <a:extLst>
              <a:ext uri="{FF2B5EF4-FFF2-40B4-BE49-F238E27FC236}">
                <a16:creationId xmlns:a16="http://schemas.microsoft.com/office/drawing/2014/main" id="{01607C4F-839B-4137-A8E7-5A6B0CFBEC83}"/>
              </a:ext>
            </a:extLst>
          </p:cNvPr>
          <p:cNvPicPr>
            <a:picLocks noChangeAspect="1"/>
          </p:cNvPicPr>
          <p:nvPr/>
        </p:nvPicPr>
        <p:blipFill>
          <a:blip r:embed="rId3"/>
          <a:stretch>
            <a:fillRect/>
          </a:stretch>
        </p:blipFill>
        <p:spPr>
          <a:xfrm>
            <a:off x="7561286" y="3548196"/>
            <a:ext cx="1144623" cy="1144623"/>
          </a:xfrm>
          <a:prstGeom prst="rect">
            <a:avLst/>
          </a:prstGeom>
        </p:spPr>
      </p:pic>
      <p:sp>
        <p:nvSpPr>
          <p:cNvPr id="20" name="Arc plein 19">
            <a:extLst>
              <a:ext uri="{FF2B5EF4-FFF2-40B4-BE49-F238E27FC236}">
                <a16:creationId xmlns:a16="http://schemas.microsoft.com/office/drawing/2014/main" id="{C7EBF9D0-021D-4606-9310-253BEA153A49}"/>
              </a:ext>
            </a:extLst>
          </p:cNvPr>
          <p:cNvSpPr/>
          <p:nvPr/>
        </p:nvSpPr>
        <p:spPr>
          <a:xfrm rot="1900419">
            <a:off x="4574147" y="2995586"/>
            <a:ext cx="3098845" cy="520835"/>
          </a:xfrm>
          <a:prstGeom prst="blockArc">
            <a:avLst>
              <a:gd name="adj1" fmla="val 10907149"/>
              <a:gd name="adj2" fmla="val 0"/>
              <a:gd name="adj3" fmla="val 2500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grpSp>
        <p:nvGrpSpPr>
          <p:cNvPr id="23" name="Groupe 22">
            <a:extLst>
              <a:ext uri="{FF2B5EF4-FFF2-40B4-BE49-F238E27FC236}">
                <a16:creationId xmlns:a16="http://schemas.microsoft.com/office/drawing/2014/main" id="{9C934BE8-7DFB-4A39-BA22-E8D9F28C19C7}"/>
              </a:ext>
            </a:extLst>
          </p:cNvPr>
          <p:cNvGrpSpPr/>
          <p:nvPr/>
        </p:nvGrpSpPr>
        <p:grpSpPr>
          <a:xfrm>
            <a:off x="2982408" y="2607566"/>
            <a:ext cx="3936717" cy="1836833"/>
            <a:chOff x="2500747" y="2304210"/>
            <a:chExt cx="3338439" cy="1836833"/>
          </a:xfrm>
        </p:grpSpPr>
        <p:sp>
          <p:nvSpPr>
            <p:cNvPr id="24" name="ZoneTexte 23">
              <a:extLst>
                <a:ext uri="{FF2B5EF4-FFF2-40B4-BE49-F238E27FC236}">
                  <a16:creationId xmlns:a16="http://schemas.microsoft.com/office/drawing/2014/main" id="{EA38567C-BBE3-4F8B-B44E-80452E0CC492}"/>
                </a:ext>
              </a:extLst>
            </p:cNvPr>
            <p:cNvSpPr txBox="1"/>
            <p:nvPr/>
          </p:nvSpPr>
          <p:spPr>
            <a:xfrm>
              <a:off x="2577194" y="2304210"/>
              <a:ext cx="1829622" cy="738664"/>
            </a:xfrm>
            <a:prstGeom prst="rect">
              <a:avLst/>
            </a:prstGeom>
            <a:solidFill>
              <a:srgbClr val="FFC000"/>
            </a:solidFill>
          </p:spPr>
          <p:txBody>
            <a:bodyPr wrap="square" rtlCol="0">
              <a:spAutoFit/>
            </a:bodyPr>
            <a:lstStyle/>
            <a:p>
              <a:pPr algn="ctr"/>
              <a:r>
                <a:rPr lang="fr-CH" sz="1400" b="1" dirty="0">
                  <a:solidFill>
                    <a:srgbClr val="3C3C3C"/>
                  </a:solidFill>
                  <a:effectLst>
                    <a:outerShdw blurRad="38100" dist="38100" dir="2700000" algn="tl">
                      <a:srgbClr val="000000">
                        <a:alpha val="43137"/>
                      </a:srgbClr>
                    </a:outerShdw>
                  </a:effectLst>
                </a:rPr>
                <a:t>DAVID MOREL</a:t>
              </a:r>
            </a:p>
            <a:p>
              <a:pPr algn="ctr"/>
              <a:r>
                <a:rPr lang="fr-CH" sz="1400" dirty="0">
                  <a:solidFill>
                    <a:srgbClr val="3C3C3C"/>
                  </a:solidFill>
                </a:rPr>
                <a:t>INGENIEUR QUALITE/LEAN MANAGEMENT</a:t>
              </a:r>
            </a:p>
          </p:txBody>
        </p:sp>
        <p:sp>
          <p:nvSpPr>
            <p:cNvPr id="26" name="Arc plein 25">
              <a:extLst>
                <a:ext uri="{FF2B5EF4-FFF2-40B4-BE49-F238E27FC236}">
                  <a16:creationId xmlns:a16="http://schemas.microsoft.com/office/drawing/2014/main" id="{119FC951-8CE5-4B04-A402-729E47E8492D}"/>
                </a:ext>
              </a:extLst>
            </p:cNvPr>
            <p:cNvSpPr/>
            <p:nvPr/>
          </p:nvSpPr>
          <p:spPr>
            <a:xfrm rot="639091">
              <a:off x="2500747" y="3281718"/>
              <a:ext cx="3338439" cy="859325"/>
            </a:xfrm>
            <a:prstGeom prst="blockArc">
              <a:avLst>
                <a:gd name="adj1" fmla="val 10799999"/>
                <a:gd name="adj2" fmla="val 0"/>
                <a:gd name="adj3" fmla="val 25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grpSp>
      <p:pic>
        <p:nvPicPr>
          <p:cNvPr id="8" name="Image 7">
            <a:extLst>
              <a:ext uri="{FF2B5EF4-FFF2-40B4-BE49-F238E27FC236}">
                <a16:creationId xmlns:a16="http://schemas.microsoft.com/office/drawing/2014/main" id="{2E79D66A-CB5E-467E-8EB2-3510C9ACC309}"/>
              </a:ext>
            </a:extLst>
          </p:cNvPr>
          <p:cNvPicPr>
            <a:picLocks noChangeAspect="1"/>
          </p:cNvPicPr>
          <p:nvPr/>
        </p:nvPicPr>
        <p:blipFill>
          <a:blip r:embed="rId4"/>
          <a:stretch>
            <a:fillRect/>
          </a:stretch>
        </p:blipFill>
        <p:spPr>
          <a:xfrm>
            <a:off x="3615057" y="3354199"/>
            <a:ext cx="1144624" cy="1144624"/>
          </a:xfrm>
          <a:prstGeom prst="rect">
            <a:avLst/>
          </a:prstGeom>
        </p:spPr>
      </p:pic>
      <p:grpSp>
        <p:nvGrpSpPr>
          <p:cNvPr id="28" name="Groupe 27">
            <a:extLst>
              <a:ext uri="{FF2B5EF4-FFF2-40B4-BE49-F238E27FC236}">
                <a16:creationId xmlns:a16="http://schemas.microsoft.com/office/drawing/2014/main" id="{3B63D7BC-B92E-4924-9F46-ECBFD2730595}"/>
              </a:ext>
            </a:extLst>
          </p:cNvPr>
          <p:cNvGrpSpPr/>
          <p:nvPr/>
        </p:nvGrpSpPr>
        <p:grpSpPr>
          <a:xfrm>
            <a:off x="371867" y="825407"/>
            <a:ext cx="4873192" cy="2233652"/>
            <a:chOff x="371867" y="825407"/>
            <a:chExt cx="4873192" cy="2233652"/>
          </a:xfrm>
        </p:grpSpPr>
        <p:sp>
          <p:nvSpPr>
            <p:cNvPr id="29" name="ZoneTexte 28">
              <a:extLst>
                <a:ext uri="{FF2B5EF4-FFF2-40B4-BE49-F238E27FC236}">
                  <a16:creationId xmlns:a16="http://schemas.microsoft.com/office/drawing/2014/main" id="{18966EEB-57A4-4735-900A-D5BC4B9CA4A5}"/>
                </a:ext>
              </a:extLst>
            </p:cNvPr>
            <p:cNvSpPr txBox="1"/>
            <p:nvPr/>
          </p:nvSpPr>
          <p:spPr>
            <a:xfrm>
              <a:off x="371867" y="825407"/>
              <a:ext cx="2160240" cy="738664"/>
            </a:xfrm>
            <a:prstGeom prst="rect">
              <a:avLst/>
            </a:prstGeom>
            <a:solidFill>
              <a:srgbClr val="FFC000"/>
            </a:solidFill>
          </p:spPr>
          <p:txBody>
            <a:bodyPr wrap="square" rtlCol="0">
              <a:spAutoFit/>
            </a:bodyPr>
            <a:lstStyle/>
            <a:p>
              <a:pPr algn="ctr"/>
              <a:r>
                <a:rPr lang="fr-CH" sz="1400" b="1" dirty="0">
                  <a:solidFill>
                    <a:srgbClr val="3C3C3C"/>
                  </a:solidFill>
                  <a:effectLst>
                    <a:outerShdw blurRad="38100" dist="38100" dir="2700000" algn="tl">
                      <a:srgbClr val="000000">
                        <a:alpha val="43137"/>
                      </a:srgbClr>
                    </a:outerShdw>
                  </a:effectLst>
                </a:rPr>
                <a:t>JULIEN MEYER</a:t>
              </a:r>
            </a:p>
            <a:p>
              <a:pPr algn="ctr"/>
              <a:r>
                <a:rPr lang="fr-CH" sz="1400" dirty="0">
                  <a:solidFill>
                    <a:srgbClr val="3C3C3C"/>
                  </a:solidFill>
                </a:rPr>
                <a:t>INGENIEUR EN CONCEPTION MECANIQUE</a:t>
              </a:r>
            </a:p>
          </p:txBody>
        </p:sp>
        <p:pic>
          <p:nvPicPr>
            <p:cNvPr id="30" name="Image 29">
              <a:extLst>
                <a:ext uri="{FF2B5EF4-FFF2-40B4-BE49-F238E27FC236}">
                  <a16:creationId xmlns:a16="http://schemas.microsoft.com/office/drawing/2014/main" id="{F089C7A6-FF1B-403E-8BA4-05F88337C30C}"/>
                </a:ext>
              </a:extLst>
            </p:cNvPr>
            <p:cNvPicPr>
              <a:picLocks noChangeAspect="1"/>
            </p:cNvPicPr>
            <p:nvPr/>
          </p:nvPicPr>
          <p:blipFill>
            <a:blip r:embed="rId5"/>
            <a:stretch>
              <a:fillRect/>
            </a:stretch>
          </p:blipFill>
          <p:spPr>
            <a:xfrm>
              <a:off x="708589" y="1703968"/>
              <a:ext cx="1131590" cy="1131590"/>
            </a:xfrm>
            <a:prstGeom prst="rect">
              <a:avLst/>
            </a:prstGeom>
          </p:spPr>
        </p:pic>
        <p:sp>
          <p:nvSpPr>
            <p:cNvPr id="31" name="Arc plein 30">
              <a:extLst>
                <a:ext uri="{FF2B5EF4-FFF2-40B4-BE49-F238E27FC236}">
                  <a16:creationId xmlns:a16="http://schemas.microsoft.com/office/drawing/2014/main" id="{B9DAD3B6-1D14-4ACA-93B0-D46559760E2A}"/>
                </a:ext>
              </a:extLst>
            </p:cNvPr>
            <p:cNvSpPr/>
            <p:nvPr/>
          </p:nvSpPr>
          <p:spPr>
            <a:xfrm rot="20025815">
              <a:off x="936059" y="2199734"/>
              <a:ext cx="4309000" cy="859325"/>
            </a:xfrm>
            <a:prstGeom prst="blockArc">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grpSp>
      <p:sp>
        <p:nvSpPr>
          <p:cNvPr id="32" name="Étoile : 5 branches 31">
            <a:extLst>
              <a:ext uri="{FF2B5EF4-FFF2-40B4-BE49-F238E27FC236}">
                <a16:creationId xmlns:a16="http://schemas.microsoft.com/office/drawing/2014/main" id="{343D1943-7B7E-4A18-80E6-837EB2264DC8}"/>
              </a:ext>
            </a:extLst>
          </p:cNvPr>
          <p:cNvSpPr/>
          <p:nvPr/>
        </p:nvSpPr>
        <p:spPr>
          <a:xfrm>
            <a:off x="4668189" y="1857325"/>
            <a:ext cx="413254" cy="34019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4</a:t>
            </a:r>
          </a:p>
        </p:txBody>
      </p:sp>
      <p:sp>
        <p:nvSpPr>
          <p:cNvPr id="33" name="Étoile : 5 branches 32">
            <a:extLst>
              <a:ext uri="{FF2B5EF4-FFF2-40B4-BE49-F238E27FC236}">
                <a16:creationId xmlns:a16="http://schemas.microsoft.com/office/drawing/2014/main" id="{4C0A6087-C986-44D2-96CB-E9A6E5EB300A}"/>
              </a:ext>
            </a:extLst>
          </p:cNvPr>
          <p:cNvSpPr/>
          <p:nvPr/>
        </p:nvSpPr>
        <p:spPr>
          <a:xfrm>
            <a:off x="4125191" y="2231556"/>
            <a:ext cx="413254" cy="34019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3</a:t>
            </a:r>
          </a:p>
        </p:txBody>
      </p:sp>
    </p:spTree>
    <p:extLst>
      <p:ext uri="{BB962C8B-B14F-4D97-AF65-F5344CB8AC3E}">
        <p14:creationId xmlns:p14="http://schemas.microsoft.com/office/powerpoint/2010/main" val="405315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B87D0D8-D401-4605-AA7A-D5AA13898C0D}"/>
              </a:ext>
            </a:extLst>
          </p:cNvPr>
          <p:cNvSpPr>
            <a:spLocks noGrp="1"/>
          </p:cNvSpPr>
          <p:nvPr>
            <p:ph type="sldNum" sz="quarter" idx="4"/>
          </p:nvPr>
        </p:nvSpPr>
        <p:spPr/>
        <p:txBody>
          <a:bodyPr/>
          <a:lstStyle/>
          <a:p>
            <a:fld id="{43EEC6B3-74A9-44EB-9690-B604ED3EF10A}" type="slidenum">
              <a:rPr lang="fr-CH" smtClean="0"/>
              <a:pPr/>
              <a:t>23</a:t>
            </a:fld>
            <a:endParaRPr lang="fr-CH"/>
          </a:p>
        </p:txBody>
      </p:sp>
      <p:pic>
        <p:nvPicPr>
          <p:cNvPr id="6" name="Image 5">
            <a:extLst>
              <a:ext uri="{FF2B5EF4-FFF2-40B4-BE49-F238E27FC236}">
                <a16:creationId xmlns:a16="http://schemas.microsoft.com/office/drawing/2014/main" id="{84AE9E67-D1B0-45F2-96A6-FC7E96A6FC27}"/>
              </a:ext>
            </a:extLst>
          </p:cNvPr>
          <p:cNvPicPr>
            <a:picLocks noChangeAspect="1"/>
          </p:cNvPicPr>
          <p:nvPr/>
        </p:nvPicPr>
        <p:blipFill>
          <a:blip r:embed="rId2"/>
          <a:stretch>
            <a:fillRect/>
          </a:stretch>
        </p:blipFill>
        <p:spPr>
          <a:xfrm>
            <a:off x="35496" y="771550"/>
            <a:ext cx="3589002" cy="3774060"/>
          </a:xfrm>
          <a:prstGeom prst="rect">
            <a:avLst/>
          </a:prstGeom>
        </p:spPr>
      </p:pic>
      <p:pic>
        <p:nvPicPr>
          <p:cNvPr id="9" name="Image 8">
            <a:extLst>
              <a:ext uri="{FF2B5EF4-FFF2-40B4-BE49-F238E27FC236}">
                <a16:creationId xmlns:a16="http://schemas.microsoft.com/office/drawing/2014/main" id="{CD260883-AE0E-43A0-85AF-51FA820EA0F2}"/>
              </a:ext>
            </a:extLst>
          </p:cNvPr>
          <p:cNvPicPr>
            <a:picLocks noChangeAspect="1"/>
          </p:cNvPicPr>
          <p:nvPr/>
        </p:nvPicPr>
        <p:blipFill>
          <a:blip r:embed="rId3"/>
          <a:stretch>
            <a:fillRect/>
          </a:stretch>
        </p:blipFill>
        <p:spPr>
          <a:xfrm>
            <a:off x="4211960" y="660977"/>
            <a:ext cx="3987200" cy="4243063"/>
          </a:xfrm>
          <a:prstGeom prst="rect">
            <a:avLst/>
          </a:prstGeom>
        </p:spPr>
      </p:pic>
      <p:sp>
        <p:nvSpPr>
          <p:cNvPr id="10" name="Titre 1">
            <a:extLst>
              <a:ext uri="{FF2B5EF4-FFF2-40B4-BE49-F238E27FC236}">
                <a16:creationId xmlns:a16="http://schemas.microsoft.com/office/drawing/2014/main" id="{BB6B85BF-9E58-4944-A8EA-BB1A078CC6CC}"/>
              </a:ext>
            </a:extLst>
          </p:cNvPr>
          <p:cNvSpPr>
            <a:spLocks noGrp="1"/>
          </p:cNvSpPr>
          <p:nvPr>
            <p:ph type="title"/>
          </p:nvPr>
        </p:nvSpPr>
        <p:spPr>
          <a:xfrm>
            <a:off x="457200" y="205978"/>
            <a:ext cx="8229600" cy="342899"/>
          </a:xfrm>
        </p:spPr>
        <p:txBody>
          <a:bodyPr anchor="ctr"/>
          <a:lstStyle/>
          <a:p>
            <a:r>
              <a:rPr lang="fr-CH" sz="2400" dirty="0"/>
              <a:t>Exemple : Global </a:t>
            </a:r>
            <a:r>
              <a:rPr lang="fr-CH" sz="2400" dirty="0" err="1"/>
              <a:t>Development</a:t>
            </a:r>
            <a:r>
              <a:rPr lang="fr-CH" sz="2400" dirty="0"/>
              <a:t> Process (GDP) Volvo </a:t>
            </a:r>
          </a:p>
        </p:txBody>
      </p:sp>
    </p:spTree>
    <p:extLst>
      <p:ext uri="{BB962C8B-B14F-4D97-AF65-F5344CB8AC3E}">
        <p14:creationId xmlns:p14="http://schemas.microsoft.com/office/powerpoint/2010/main" val="2055658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6C60E86-17C8-4B71-BE7D-84891CD0962B}"/>
              </a:ext>
            </a:extLst>
          </p:cNvPr>
          <p:cNvSpPr>
            <a:spLocks noGrp="1"/>
          </p:cNvSpPr>
          <p:nvPr>
            <p:ph type="sldNum" sz="quarter" idx="4"/>
          </p:nvPr>
        </p:nvSpPr>
        <p:spPr/>
        <p:txBody>
          <a:bodyPr/>
          <a:lstStyle/>
          <a:p>
            <a:fld id="{43EEC6B3-74A9-44EB-9690-B604ED3EF10A}" type="slidenum">
              <a:rPr lang="fr-CH" smtClean="0"/>
              <a:pPr/>
              <a:t>24</a:t>
            </a:fld>
            <a:endParaRPr lang="fr-CH"/>
          </a:p>
        </p:txBody>
      </p:sp>
      <p:sp>
        <p:nvSpPr>
          <p:cNvPr id="6" name="ZoneTexte 5">
            <a:extLst>
              <a:ext uri="{FF2B5EF4-FFF2-40B4-BE49-F238E27FC236}">
                <a16:creationId xmlns:a16="http://schemas.microsoft.com/office/drawing/2014/main" id="{ACA19499-B8CD-4106-AC28-2BE3B5470EA3}"/>
              </a:ext>
            </a:extLst>
          </p:cNvPr>
          <p:cNvSpPr txBox="1"/>
          <p:nvPr/>
        </p:nvSpPr>
        <p:spPr>
          <a:xfrm>
            <a:off x="2555776" y="4475857"/>
            <a:ext cx="6869157" cy="461665"/>
          </a:xfrm>
          <a:prstGeom prst="rect">
            <a:avLst/>
          </a:prstGeom>
          <a:noFill/>
        </p:spPr>
        <p:txBody>
          <a:bodyPr wrap="square">
            <a:spAutoFit/>
          </a:bodyPr>
          <a:lstStyle/>
          <a:p>
            <a:r>
              <a:rPr lang="en-US" sz="1200" b="1" dirty="0">
                <a:solidFill>
                  <a:srgbClr val="3C3C3C"/>
                </a:solidFill>
              </a:rPr>
              <a:t>APQP</a:t>
            </a:r>
            <a:r>
              <a:rPr lang="en-US" sz="1200" dirty="0">
                <a:solidFill>
                  <a:srgbClr val="3C3C3C"/>
                </a:solidFill>
              </a:rPr>
              <a:t> Advanced Product Quality Planning</a:t>
            </a:r>
          </a:p>
          <a:p>
            <a:r>
              <a:rPr lang="fr-CH" sz="1200" b="1" dirty="0">
                <a:solidFill>
                  <a:srgbClr val="3C3C3C"/>
                </a:solidFill>
              </a:rPr>
              <a:t>PPAP </a:t>
            </a:r>
            <a:r>
              <a:rPr lang="fr-CH" sz="1200" dirty="0">
                <a:solidFill>
                  <a:srgbClr val="3C3C3C"/>
                </a:solidFill>
              </a:rPr>
              <a:t>Production Part </a:t>
            </a:r>
            <a:r>
              <a:rPr lang="fr-CH" sz="1200" dirty="0" err="1">
                <a:solidFill>
                  <a:srgbClr val="3C3C3C"/>
                </a:solidFill>
              </a:rPr>
              <a:t>Approval</a:t>
            </a:r>
            <a:r>
              <a:rPr lang="fr-CH" sz="1200" dirty="0">
                <a:solidFill>
                  <a:srgbClr val="3C3C3C"/>
                </a:solidFill>
              </a:rPr>
              <a:t> Process</a:t>
            </a:r>
          </a:p>
        </p:txBody>
      </p:sp>
      <p:pic>
        <p:nvPicPr>
          <p:cNvPr id="8" name="Image 7">
            <a:extLst>
              <a:ext uri="{FF2B5EF4-FFF2-40B4-BE49-F238E27FC236}">
                <a16:creationId xmlns:a16="http://schemas.microsoft.com/office/drawing/2014/main" id="{6B7D3D84-E3BD-490F-B30D-8D675FBB2DC7}"/>
              </a:ext>
            </a:extLst>
          </p:cNvPr>
          <p:cNvPicPr>
            <a:picLocks noChangeAspect="1"/>
          </p:cNvPicPr>
          <p:nvPr/>
        </p:nvPicPr>
        <p:blipFill>
          <a:blip r:embed="rId2"/>
          <a:stretch>
            <a:fillRect/>
          </a:stretch>
        </p:blipFill>
        <p:spPr>
          <a:xfrm>
            <a:off x="14763" y="555526"/>
            <a:ext cx="6809543" cy="3888432"/>
          </a:xfrm>
          <a:prstGeom prst="rect">
            <a:avLst/>
          </a:prstGeom>
        </p:spPr>
      </p:pic>
      <p:sp>
        <p:nvSpPr>
          <p:cNvPr id="12" name="Titre 1">
            <a:extLst>
              <a:ext uri="{FF2B5EF4-FFF2-40B4-BE49-F238E27FC236}">
                <a16:creationId xmlns:a16="http://schemas.microsoft.com/office/drawing/2014/main" id="{68C74854-A9AA-4A32-88F9-0CCCBEAB983F}"/>
              </a:ext>
            </a:extLst>
          </p:cNvPr>
          <p:cNvSpPr>
            <a:spLocks noGrp="1"/>
          </p:cNvSpPr>
          <p:nvPr>
            <p:ph type="title"/>
          </p:nvPr>
        </p:nvSpPr>
        <p:spPr>
          <a:xfrm>
            <a:off x="457200" y="205978"/>
            <a:ext cx="8229600" cy="342899"/>
          </a:xfrm>
        </p:spPr>
        <p:txBody>
          <a:bodyPr anchor="ctr"/>
          <a:lstStyle/>
          <a:p>
            <a:r>
              <a:rPr lang="fr-CH" sz="2400" dirty="0"/>
              <a:t>Exemple : Global </a:t>
            </a:r>
            <a:r>
              <a:rPr lang="fr-CH" sz="2400" dirty="0" err="1"/>
              <a:t>Development</a:t>
            </a:r>
            <a:r>
              <a:rPr lang="fr-CH" sz="2400" dirty="0"/>
              <a:t> Process (GDP) Volvo </a:t>
            </a:r>
          </a:p>
        </p:txBody>
      </p:sp>
    </p:spTree>
    <p:extLst>
      <p:ext uri="{BB962C8B-B14F-4D97-AF65-F5344CB8AC3E}">
        <p14:creationId xmlns:p14="http://schemas.microsoft.com/office/powerpoint/2010/main" val="720767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D82728F-E02E-4766-9EA2-BA977664C66F}"/>
              </a:ext>
            </a:extLst>
          </p:cNvPr>
          <p:cNvSpPr>
            <a:spLocks noGrp="1"/>
          </p:cNvSpPr>
          <p:nvPr>
            <p:ph type="sldNum" sz="quarter" idx="4"/>
          </p:nvPr>
        </p:nvSpPr>
        <p:spPr/>
        <p:txBody>
          <a:bodyPr/>
          <a:lstStyle/>
          <a:p>
            <a:fld id="{43EEC6B3-74A9-44EB-9690-B604ED3EF10A}" type="slidenum">
              <a:rPr lang="fr-CH" smtClean="0"/>
              <a:pPr/>
              <a:t>25</a:t>
            </a:fld>
            <a:endParaRPr lang="fr-CH"/>
          </a:p>
        </p:txBody>
      </p:sp>
      <p:pic>
        <p:nvPicPr>
          <p:cNvPr id="6" name="Image 5">
            <a:extLst>
              <a:ext uri="{FF2B5EF4-FFF2-40B4-BE49-F238E27FC236}">
                <a16:creationId xmlns:a16="http://schemas.microsoft.com/office/drawing/2014/main" id="{C2949435-BFC5-4358-9467-468CCB3B6CD6}"/>
              </a:ext>
            </a:extLst>
          </p:cNvPr>
          <p:cNvPicPr>
            <a:picLocks noChangeAspect="1"/>
          </p:cNvPicPr>
          <p:nvPr/>
        </p:nvPicPr>
        <p:blipFill>
          <a:blip r:embed="rId2"/>
          <a:stretch>
            <a:fillRect/>
          </a:stretch>
        </p:blipFill>
        <p:spPr>
          <a:xfrm>
            <a:off x="827584" y="657571"/>
            <a:ext cx="6577927" cy="3926748"/>
          </a:xfrm>
          <a:prstGeom prst="rect">
            <a:avLst/>
          </a:prstGeom>
        </p:spPr>
      </p:pic>
      <p:sp>
        <p:nvSpPr>
          <p:cNvPr id="8" name="ZoneTexte 7">
            <a:extLst>
              <a:ext uri="{FF2B5EF4-FFF2-40B4-BE49-F238E27FC236}">
                <a16:creationId xmlns:a16="http://schemas.microsoft.com/office/drawing/2014/main" id="{8B84F028-E856-4CA6-B945-43BC8DE837B6}"/>
              </a:ext>
            </a:extLst>
          </p:cNvPr>
          <p:cNvSpPr txBox="1"/>
          <p:nvPr/>
        </p:nvSpPr>
        <p:spPr>
          <a:xfrm>
            <a:off x="2987824" y="4584319"/>
            <a:ext cx="4572000" cy="461665"/>
          </a:xfrm>
          <a:prstGeom prst="rect">
            <a:avLst/>
          </a:prstGeom>
          <a:noFill/>
        </p:spPr>
        <p:txBody>
          <a:bodyPr wrap="square">
            <a:spAutoFit/>
          </a:bodyPr>
          <a:lstStyle>
            <a:defPPr>
              <a:defRPr lang="fr-FR"/>
            </a:defPPr>
            <a:lvl1pPr>
              <a:defRPr sz="1200" b="1">
                <a:solidFill>
                  <a:srgbClr val="3C3C3C"/>
                </a:solidFill>
              </a:defRPr>
            </a:lvl1pPr>
          </a:lstStyle>
          <a:p>
            <a:r>
              <a:rPr lang="fr-CH" dirty="0" err="1"/>
              <a:t>Cpk</a:t>
            </a:r>
            <a:r>
              <a:rPr lang="fr-CH" dirty="0"/>
              <a:t> </a:t>
            </a:r>
            <a:r>
              <a:rPr lang="fr-CH" b="0" dirty="0" err="1"/>
              <a:t>Capabilities</a:t>
            </a:r>
            <a:endParaRPr lang="fr-CH" b="0" dirty="0"/>
          </a:p>
          <a:p>
            <a:r>
              <a:rPr lang="fr-CH" dirty="0"/>
              <a:t>SPC</a:t>
            </a:r>
            <a:r>
              <a:rPr lang="fr-CH" b="0" dirty="0"/>
              <a:t> </a:t>
            </a:r>
            <a:r>
              <a:rPr lang="fr-CH" b="0" dirty="0" err="1"/>
              <a:t>Statistical</a:t>
            </a:r>
            <a:r>
              <a:rPr lang="fr-CH" b="0" dirty="0"/>
              <a:t> Process Control</a:t>
            </a:r>
          </a:p>
        </p:txBody>
      </p:sp>
      <p:sp>
        <p:nvSpPr>
          <p:cNvPr id="9" name="Titre 1">
            <a:extLst>
              <a:ext uri="{FF2B5EF4-FFF2-40B4-BE49-F238E27FC236}">
                <a16:creationId xmlns:a16="http://schemas.microsoft.com/office/drawing/2014/main" id="{C0DCF7E0-2765-40AA-A8F2-A1A10C9787EF}"/>
              </a:ext>
            </a:extLst>
          </p:cNvPr>
          <p:cNvSpPr>
            <a:spLocks noGrp="1"/>
          </p:cNvSpPr>
          <p:nvPr>
            <p:ph type="title"/>
          </p:nvPr>
        </p:nvSpPr>
        <p:spPr>
          <a:xfrm>
            <a:off x="457200" y="205978"/>
            <a:ext cx="8229600" cy="342899"/>
          </a:xfrm>
        </p:spPr>
        <p:txBody>
          <a:bodyPr anchor="ctr"/>
          <a:lstStyle/>
          <a:p>
            <a:r>
              <a:rPr lang="fr-CH" sz="2400" dirty="0"/>
              <a:t>Exemple : Global </a:t>
            </a:r>
            <a:r>
              <a:rPr lang="fr-CH" sz="2400" dirty="0" err="1"/>
              <a:t>Development</a:t>
            </a:r>
            <a:r>
              <a:rPr lang="fr-CH" sz="2400" dirty="0"/>
              <a:t> Process (GDP) Volvo </a:t>
            </a:r>
          </a:p>
        </p:txBody>
      </p:sp>
    </p:spTree>
    <p:extLst>
      <p:ext uri="{BB962C8B-B14F-4D97-AF65-F5344CB8AC3E}">
        <p14:creationId xmlns:p14="http://schemas.microsoft.com/office/powerpoint/2010/main" val="3305077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E87B0B-7C32-448D-AADD-C982324E332B}"/>
              </a:ext>
            </a:extLst>
          </p:cNvPr>
          <p:cNvSpPr>
            <a:spLocks noGrp="1"/>
          </p:cNvSpPr>
          <p:nvPr>
            <p:ph type="sldNum" sz="quarter" idx="4"/>
          </p:nvPr>
        </p:nvSpPr>
        <p:spPr/>
        <p:txBody>
          <a:bodyPr/>
          <a:lstStyle/>
          <a:p>
            <a:fld id="{43EEC6B3-74A9-44EB-9690-B604ED3EF10A}" type="slidenum">
              <a:rPr lang="fr-CH" smtClean="0"/>
              <a:pPr/>
              <a:t>26</a:t>
            </a:fld>
            <a:endParaRPr lang="fr-CH"/>
          </a:p>
        </p:txBody>
      </p:sp>
      <p:pic>
        <p:nvPicPr>
          <p:cNvPr id="6" name="Image 5">
            <a:extLst>
              <a:ext uri="{FF2B5EF4-FFF2-40B4-BE49-F238E27FC236}">
                <a16:creationId xmlns:a16="http://schemas.microsoft.com/office/drawing/2014/main" id="{38E8AA6A-6421-40A8-8365-73EA5025299B}"/>
              </a:ext>
            </a:extLst>
          </p:cNvPr>
          <p:cNvPicPr>
            <a:picLocks noChangeAspect="1"/>
          </p:cNvPicPr>
          <p:nvPr/>
        </p:nvPicPr>
        <p:blipFill>
          <a:blip r:embed="rId2"/>
          <a:stretch>
            <a:fillRect/>
          </a:stretch>
        </p:blipFill>
        <p:spPr>
          <a:xfrm>
            <a:off x="1331640" y="627534"/>
            <a:ext cx="5400600" cy="3980820"/>
          </a:xfrm>
          <a:prstGeom prst="rect">
            <a:avLst/>
          </a:prstGeom>
        </p:spPr>
      </p:pic>
      <p:sp>
        <p:nvSpPr>
          <p:cNvPr id="7" name="Titre 1">
            <a:extLst>
              <a:ext uri="{FF2B5EF4-FFF2-40B4-BE49-F238E27FC236}">
                <a16:creationId xmlns:a16="http://schemas.microsoft.com/office/drawing/2014/main" id="{4C155A36-51C8-4068-8768-BE6F49C5376C}"/>
              </a:ext>
            </a:extLst>
          </p:cNvPr>
          <p:cNvSpPr txBox="1">
            <a:spLocks/>
          </p:cNvSpPr>
          <p:nvPr/>
        </p:nvSpPr>
        <p:spPr>
          <a:xfrm>
            <a:off x="457200" y="205978"/>
            <a:ext cx="8229600" cy="342899"/>
          </a:xfrm>
          <a:prstGeom prst="rect">
            <a:avLst/>
          </a:prstGeom>
        </p:spPr>
        <p:txBody>
          <a:bodyPr anchor="ctr"/>
          <a:lstStyle>
            <a:lvl1pPr algn="l" defTabSz="914400" rtl="0" eaLnBrk="1" latinLnBrk="0" hangingPunct="1">
              <a:spcBef>
                <a:spcPct val="0"/>
              </a:spcBef>
              <a:buNone/>
              <a:defRPr sz="3600" b="1" kern="1200">
                <a:solidFill>
                  <a:schemeClr val="tx2"/>
                </a:solidFill>
                <a:latin typeface="Arial" pitchFamily="34" charset="0"/>
                <a:ea typeface="+mj-ea"/>
                <a:cs typeface="Arial" pitchFamily="34" charset="0"/>
              </a:defRPr>
            </a:lvl1pPr>
          </a:lstStyle>
          <a:p>
            <a:r>
              <a:rPr lang="fr-CH" sz="2400" dirty="0"/>
              <a:t>Exemple : Global </a:t>
            </a:r>
            <a:r>
              <a:rPr lang="fr-CH" sz="2400" dirty="0" err="1"/>
              <a:t>Development</a:t>
            </a:r>
            <a:r>
              <a:rPr lang="fr-CH" sz="2400" dirty="0"/>
              <a:t> Process (GDP) Volvo </a:t>
            </a:r>
          </a:p>
        </p:txBody>
      </p:sp>
      <p:sp>
        <p:nvSpPr>
          <p:cNvPr id="8" name="ZoneTexte 7">
            <a:extLst>
              <a:ext uri="{FF2B5EF4-FFF2-40B4-BE49-F238E27FC236}">
                <a16:creationId xmlns:a16="http://schemas.microsoft.com/office/drawing/2014/main" id="{7D910168-D700-4768-B77E-C3C92F5EE889}"/>
              </a:ext>
            </a:extLst>
          </p:cNvPr>
          <p:cNvSpPr txBox="1"/>
          <p:nvPr/>
        </p:nvSpPr>
        <p:spPr>
          <a:xfrm>
            <a:off x="3203848" y="4710755"/>
            <a:ext cx="4572000" cy="276999"/>
          </a:xfrm>
          <a:prstGeom prst="rect">
            <a:avLst/>
          </a:prstGeom>
          <a:noFill/>
        </p:spPr>
        <p:txBody>
          <a:bodyPr wrap="square">
            <a:spAutoFit/>
          </a:bodyPr>
          <a:lstStyle>
            <a:defPPr>
              <a:defRPr lang="fr-FR"/>
            </a:defPPr>
            <a:lvl1pPr>
              <a:defRPr sz="1200" b="1">
                <a:solidFill>
                  <a:srgbClr val="3C3C3C"/>
                </a:solidFill>
              </a:defRPr>
            </a:lvl1pPr>
          </a:lstStyle>
          <a:p>
            <a:r>
              <a:rPr lang="fr-CH" dirty="0"/>
              <a:t>QPM  </a:t>
            </a:r>
            <a:r>
              <a:rPr lang="fr-CH" b="0" dirty="0"/>
              <a:t>Quality Performance </a:t>
            </a:r>
            <a:r>
              <a:rPr lang="fr-CH" b="0" dirty="0" err="1"/>
              <a:t>Measurement</a:t>
            </a:r>
            <a:endParaRPr lang="fr-CH" b="0" dirty="0"/>
          </a:p>
        </p:txBody>
      </p:sp>
    </p:spTree>
    <p:extLst>
      <p:ext uri="{BB962C8B-B14F-4D97-AF65-F5344CB8AC3E}">
        <p14:creationId xmlns:p14="http://schemas.microsoft.com/office/powerpoint/2010/main" val="855908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62F9383-1017-451F-8D09-ACD3B9F6F297}"/>
              </a:ext>
            </a:extLst>
          </p:cNvPr>
          <p:cNvSpPr>
            <a:spLocks noGrp="1"/>
          </p:cNvSpPr>
          <p:nvPr>
            <p:ph type="sldNum" sz="quarter" idx="4"/>
          </p:nvPr>
        </p:nvSpPr>
        <p:spPr/>
        <p:txBody>
          <a:bodyPr/>
          <a:lstStyle/>
          <a:p>
            <a:fld id="{43EEC6B3-74A9-44EB-9690-B604ED3EF10A}" type="slidenum">
              <a:rPr lang="fr-CH" smtClean="0"/>
              <a:pPr/>
              <a:t>27</a:t>
            </a:fld>
            <a:endParaRPr lang="fr-CH"/>
          </a:p>
        </p:txBody>
      </p:sp>
      <p:pic>
        <p:nvPicPr>
          <p:cNvPr id="6" name="Image 5">
            <a:extLst>
              <a:ext uri="{FF2B5EF4-FFF2-40B4-BE49-F238E27FC236}">
                <a16:creationId xmlns:a16="http://schemas.microsoft.com/office/drawing/2014/main" id="{55DFB38A-11F2-4F55-9005-BDE30C0BAF18}"/>
              </a:ext>
            </a:extLst>
          </p:cNvPr>
          <p:cNvPicPr>
            <a:picLocks noChangeAspect="1"/>
          </p:cNvPicPr>
          <p:nvPr/>
        </p:nvPicPr>
        <p:blipFill>
          <a:blip r:embed="rId2"/>
          <a:stretch>
            <a:fillRect/>
          </a:stretch>
        </p:blipFill>
        <p:spPr>
          <a:xfrm>
            <a:off x="1835696" y="590586"/>
            <a:ext cx="6769293" cy="4395105"/>
          </a:xfrm>
          <a:prstGeom prst="rect">
            <a:avLst/>
          </a:prstGeom>
        </p:spPr>
      </p:pic>
      <p:sp>
        <p:nvSpPr>
          <p:cNvPr id="7" name="Titre 1">
            <a:extLst>
              <a:ext uri="{FF2B5EF4-FFF2-40B4-BE49-F238E27FC236}">
                <a16:creationId xmlns:a16="http://schemas.microsoft.com/office/drawing/2014/main" id="{7492574F-15A0-4EC2-B2B8-216CFC8E9144}"/>
              </a:ext>
            </a:extLst>
          </p:cNvPr>
          <p:cNvSpPr>
            <a:spLocks noGrp="1"/>
          </p:cNvSpPr>
          <p:nvPr>
            <p:ph type="title"/>
          </p:nvPr>
        </p:nvSpPr>
        <p:spPr>
          <a:xfrm>
            <a:off x="207983" y="103774"/>
            <a:ext cx="8229600" cy="342899"/>
          </a:xfrm>
        </p:spPr>
        <p:txBody>
          <a:bodyPr anchor="ctr"/>
          <a:lstStyle/>
          <a:p>
            <a:r>
              <a:rPr lang="fr-CH" sz="2400" dirty="0"/>
              <a:t>Exemple de Processus…qui fait quoi ?</a:t>
            </a:r>
          </a:p>
        </p:txBody>
      </p:sp>
      <p:sp>
        <p:nvSpPr>
          <p:cNvPr id="8" name="ZoneTexte 7">
            <a:extLst>
              <a:ext uri="{FF2B5EF4-FFF2-40B4-BE49-F238E27FC236}">
                <a16:creationId xmlns:a16="http://schemas.microsoft.com/office/drawing/2014/main" id="{C0F73354-1168-4FC4-82B1-4468C9A12EBC}"/>
              </a:ext>
            </a:extLst>
          </p:cNvPr>
          <p:cNvSpPr txBox="1"/>
          <p:nvPr/>
        </p:nvSpPr>
        <p:spPr>
          <a:xfrm>
            <a:off x="107504" y="1603714"/>
            <a:ext cx="1619672" cy="553998"/>
          </a:xfrm>
          <a:prstGeom prst="rect">
            <a:avLst/>
          </a:prstGeom>
          <a:solidFill>
            <a:schemeClr val="accent6">
              <a:lumMod val="60000"/>
              <a:lumOff val="40000"/>
            </a:schemeClr>
          </a:solidFill>
        </p:spPr>
        <p:txBody>
          <a:bodyPr wrap="square" rtlCol="0">
            <a:spAutoFit/>
          </a:bodyPr>
          <a:lstStyle/>
          <a:p>
            <a:pPr algn="ctr"/>
            <a:r>
              <a:rPr lang="fr-CH" sz="1000" b="1" dirty="0">
                <a:solidFill>
                  <a:srgbClr val="3C3C3C"/>
                </a:solidFill>
                <a:effectLst>
                  <a:outerShdw blurRad="38100" dist="38100" dir="2700000" algn="tl">
                    <a:srgbClr val="000000">
                      <a:alpha val="43137"/>
                    </a:srgbClr>
                  </a:outerShdw>
                </a:effectLst>
              </a:rPr>
              <a:t>JULIEN MEYER</a:t>
            </a:r>
          </a:p>
          <a:p>
            <a:pPr algn="ctr"/>
            <a:r>
              <a:rPr lang="fr-CH" sz="1000" dirty="0">
                <a:solidFill>
                  <a:srgbClr val="3C3C3C"/>
                </a:solidFill>
              </a:rPr>
              <a:t>INGENIEUR EN CONCEPTION MECANIQUE</a:t>
            </a:r>
          </a:p>
        </p:txBody>
      </p:sp>
      <p:sp>
        <p:nvSpPr>
          <p:cNvPr id="9" name="ZoneTexte 8">
            <a:extLst>
              <a:ext uri="{FF2B5EF4-FFF2-40B4-BE49-F238E27FC236}">
                <a16:creationId xmlns:a16="http://schemas.microsoft.com/office/drawing/2014/main" id="{B1EB8B06-0B18-4BBE-AFDD-DFA859A00D69}"/>
              </a:ext>
            </a:extLst>
          </p:cNvPr>
          <p:cNvSpPr txBox="1"/>
          <p:nvPr/>
        </p:nvSpPr>
        <p:spPr>
          <a:xfrm>
            <a:off x="207983" y="2788438"/>
            <a:ext cx="1512709" cy="553998"/>
          </a:xfrm>
          <a:prstGeom prst="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CH" sz="1000" b="1" dirty="0">
                <a:solidFill>
                  <a:srgbClr val="3C3C3C"/>
                </a:solidFill>
                <a:effectLst>
                  <a:outerShdw blurRad="38100" dist="38100" dir="2700000" algn="tl">
                    <a:srgbClr val="000000">
                      <a:alpha val="43137"/>
                    </a:srgbClr>
                  </a:outerShdw>
                </a:effectLst>
              </a:rPr>
              <a:t>SOPHIE MARTIN</a:t>
            </a:r>
          </a:p>
          <a:p>
            <a:pPr algn="ctr"/>
            <a:r>
              <a:rPr lang="fr-CH" sz="1000" dirty="0">
                <a:solidFill>
                  <a:srgbClr val="3C3C3C"/>
                </a:solidFill>
              </a:rPr>
              <a:t>INGENIEURE METHODES ET INDUSTRIALISATION</a:t>
            </a:r>
          </a:p>
        </p:txBody>
      </p:sp>
      <p:sp>
        <p:nvSpPr>
          <p:cNvPr id="10" name="ZoneTexte 9">
            <a:extLst>
              <a:ext uri="{FF2B5EF4-FFF2-40B4-BE49-F238E27FC236}">
                <a16:creationId xmlns:a16="http://schemas.microsoft.com/office/drawing/2014/main" id="{A64E2D1C-4B67-4817-B3B0-86FA5A10BECA}"/>
              </a:ext>
            </a:extLst>
          </p:cNvPr>
          <p:cNvSpPr txBox="1"/>
          <p:nvPr/>
        </p:nvSpPr>
        <p:spPr>
          <a:xfrm>
            <a:off x="33961" y="3997900"/>
            <a:ext cx="1769469" cy="400110"/>
          </a:xfrm>
          <a:prstGeom prst="rect">
            <a:avLst/>
          </a:prstGeom>
          <a:solidFill>
            <a:srgbClr val="92D050"/>
          </a:solidFill>
        </p:spPr>
        <p:txBody>
          <a:bodyPr wrap="square" rtlCol="0">
            <a:spAutoFit/>
          </a:bodyPr>
          <a:lstStyle/>
          <a:p>
            <a:pPr algn="ctr"/>
            <a:r>
              <a:rPr lang="fr-CH" sz="1000" b="1" dirty="0">
                <a:solidFill>
                  <a:srgbClr val="3C3C3C"/>
                </a:solidFill>
                <a:effectLst>
                  <a:outerShdw blurRad="38100" dist="38100" dir="2700000" algn="tl">
                    <a:srgbClr val="000000">
                      <a:alpha val="43137"/>
                    </a:srgbClr>
                  </a:outerShdw>
                </a:effectLst>
              </a:rPr>
              <a:t>ISABELLE BERGER</a:t>
            </a:r>
          </a:p>
          <a:p>
            <a:pPr algn="ctr"/>
            <a:r>
              <a:rPr lang="fr-CH" sz="1000" dirty="0">
                <a:solidFill>
                  <a:srgbClr val="3C3C3C"/>
                </a:solidFill>
              </a:rPr>
              <a:t>INGENIEUR EN PRODUCTION</a:t>
            </a:r>
          </a:p>
        </p:txBody>
      </p:sp>
    </p:spTree>
    <p:extLst>
      <p:ext uri="{BB962C8B-B14F-4D97-AF65-F5344CB8AC3E}">
        <p14:creationId xmlns:p14="http://schemas.microsoft.com/office/powerpoint/2010/main" val="1112098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6482AD3-7929-403F-AC64-3AFD17206952}"/>
              </a:ext>
            </a:extLst>
          </p:cNvPr>
          <p:cNvSpPr>
            <a:spLocks noGrp="1"/>
          </p:cNvSpPr>
          <p:nvPr>
            <p:ph type="sldNum" sz="quarter" idx="4"/>
          </p:nvPr>
        </p:nvSpPr>
        <p:spPr/>
        <p:txBody>
          <a:bodyPr/>
          <a:lstStyle/>
          <a:p>
            <a:fld id="{43EEC6B3-74A9-44EB-9690-B604ED3EF10A}" type="slidenum">
              <a:rPr lang="fr-CH" smtClean="0"/>
              <a:pPr/>
              <a:t>28</a:t>
            </a:fld>
            <a:endParaRPr lang="fr-CH"/>
          </a:p>
        </p:txBody>
      </p:sp>
      <p:pic>
        <p:nvPicPr>
          <p:cNvPr id="6" name="Image 5">
            <a:extLst>
              <a:ext uri="{FF2B5EF4-FFF2-40B4-BE49-F238E27FC236}">
                <a16:creationId xmlns:a16="http://schemas.microsoft.com/office/drawing/2014/main" id="{40223AE8-2A30-47FB-A619-24181F5E6A53}"/>
              </a:ext>
            </a:extLst>
          </p:cNvPr>
          <p:cNvPicPr>
            <a:picLocks noChangeAspect="1"/>
          </p:cNvPicPr>
          <p:nvPr/>
        </p:nvPicPr>
        <p:blipFill>
          <a:blip r:embed="rId2"/>
          <a:stretch>
            <a:fillRect/>
          </a:stretch>
        </p:blipFill>
        <p:spPr>
          <a:xfrm>
            <a:off x="2843808" y="637581"/>
            <a:ext cx="4656663" cy="4299941"/>
          </a:xfrm>
          <a:prstGeom prst="rect">
            <a:avLst/>
          </a:prstGeom>
        </p:spPr>
      </p:pic>
      <p:sp>
        <p:nvSpPr>
          <p:cNvPr id="7" name="Titre 1">
            <a:extLst>
              <a:ext uri="{FF2B5EF4-FFF2-40B4-BE49-F238E27FC236}">
                <a16:creationId xmlns:a16="http://schemas.microsoft.com/office/drawing/2014/main" id="{315D8665-D484-4CE3-9851-82EE7DC65773}"/>
              </a:ext>
            </a:extLst>
          </p:cNvPr>
          <p:cNvSpPr>
            <a:spLocks noGrp="1"/>
          </p:cNvSpPr>
          <p:nvPr>
            <p:ph type="title"/>
          </p:nvPr>
        </p:nvSpPr>
        <p:spPr>
          <a:xfrm>
            <a:off x="207983" y="103774"/>
            <a:ext cx="8229600" cy="342899"/>
          </a:xfrm>
        </p:spPr>
        <p:txBody>
          <a:bodyPr anchor="ctr"/>
          <a:lstStyle/>
          <a:p>
            <a:r>
              <a:rPr lang="fr-CH" sz="2400" dirty="0"/>
              <a:t>Exemple de Processus…qui fait quoi ?</a:t>
            </a:r>
          </a:p>
        </p:txBody>
      </p:sp>
      <p:sp>
        <p:nvSpPr>
          <p:cNvPr id="8" name="ZoneTexte 7">
            <a:extLst>
              <a:ext uri="{FF2B5EF4-FFF2-40B4-BE49-F238E27FC236}">
                <a16:creationId xmlns:a16="http://schemas.microsoft.com/office/drawing/2014/main" id="{9CBA35AD-611F-471A-B613-D7E836B54635}"/>
              </a:ext>
            </a:extLst>
          </p:cNvPr>
          <p:cNvSpPr txBox="1"/>
          <p:nvPr/>
        </p:nvSpPr>
        <p:spPr>
          <a:xfrm rot="16200000">
            <a:off x="1972707" y="1484117"/>
            <a:ext cx="1619672" cy="338554"/>
          </a:xfrm>
          <a:prstGeom prst="rect">
            <a:avLst/>
          </a:prstGeom>
          <a:solidFill>
            <a:schemeClr val="accent6">
              <a:lumMod val="60000"/>
              <a:lumOff val="40000"/>
            </a:schemeClr>
          </a:solidFill>
        </p:spPr>
        <p:txBody>
          <a:bodyPr wrap="square" rtlCol="0">
            <a:spAutoFit/>
          </a:bodyPr>
          <a:lstStyle/>
          <a:p>
            <a:pPr algn="ctr"/>
            <a:r>
              <a:rPr lang="fr-CH" sz="800" dirty="0">
                <a:solidFill>
                  <a:srgbClr val="3C3C3C"/>
                </a:solidFill>
              </a:rPr>
              <a:t>INGENIEUR EN CONCEPTION MECANIQUE</a:t>
            </a:r>
          </a:p>
        </p:txBody>
      </p:sp>
      <p:sp>
        <p:nvSpPr>
          <p:cNvPr id="9" name="ZoneTexte 8">
            <a:extLst>
              <a:ext uri="{FF2B5EF4-FFF2-40B4-BE49-F238E27FC236}">
                <a16:creationId xmlns:a16="http://schemas.microsoft.com/office/drawing/2014/main" id="{BA089D4D-0079-472D-AD6F-B9E84F58D475}"/>
              </a:ext>
            </a:extLst>
          </p:cNvPr>
          <p:cNvSpPr txBox="1"/>
          <p:nvPr/>
        </p:nvSpPr>
        <p:spPr>
          <a:xfrm rot="16200000">
            <a:off x="1822376" y="2801094"/>
            <a:ext cx="2690356" cy="215444"/>
          </a:xfrm>
          <a:prstGeom prst="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CH" sz="800" dirty="0">
                <a:solidFill>
                  <a:srgbClr val="3C3C3C"/>
                </a:solidFill>
              </a:rPr>
              <a:t>INGENIEURE METHODES ET INDUSTRIALISATION</a:t>
            </a:r>
          </a:p>
        </p:txBody>
      </p:sp>
      <p:sp>
        <p:nvSpPr>
          <p:cNvPr id="10" name="ZoneTexte 9">
            <a:extLst>
              <a:ext uri="{FF2B5EF4-FFF2-40B4-BE49-F238E27FC236}">
                <a16:creationId xmlns:a16="http://schemas.microsoft.com/office/drawing/2014/main" id="{C6267B63-FC8B-4931-AF23-E4BC68CC0822}"/>
              </a:ext>
            </a:extLst>
          </p:cNvPr>
          <p:cNvSpPr txBox="1"/>
          <p:nvPr/>
        </p:nvSpPr>
        <p:spPr>
          <a:xfrm>
            <a:off x="1547664" y="4398197"/>
            <a:ext cx="1769469" cy="215444"/>
          </a:xfrm>
          <a:prstGeom prst="rect">
            <a:avLst/>
          </a:prstGeom>
          <a:solidFill>
            <a:srgbClr val="92D050"/>
          </a:solidFill>
        </p:spPr>
        <p:txBody>
          <a:bodyPr wrap="square" rtlCol="0">
            <a:spAutoFit/>
          </a:bodyPr>
          <a:lstStyle/>
          <a:p>
            <a:pPr algn="ctr"/>
            <a:r>
              <a:rPr lang="fr-CH" sz="800" dirty="0">
                <a:solidFill>
                  <a:srgbClr val="3C3C3C"/>
                </a:solidFill>
              </a:rPr>
              <a:t>INGENIEUR EN PRODUCTION</a:t>
            </a:r>
          </a:p>
        </p:txBody>
      </p:sp>
      <p:sp>
        <p:nvSpPr>
          <p:cNvPr id="11" name="ZoneTexte 10">
            <a:extLst>
              <a:ext uri="{FF2B5EF4-FFF2-40B4-BE49-F238E27FC236}">
                <a16:creationId xmlns:a16="http://schemas.microsoft.com/office/drawing/2014/main" id="{E6EA165E-22B2-4A72-9F43-97DB2D60FA1F}"/>
              </a:ext>
            </a:extLst>
          </p:cNvPr>
          <p:cNvSpPr txBox="1"/>
          <p:nvPr/>
        </p:nvSpPr>
        <p:spPr>
          <a:xfrm>
            <a:off x="5203350" y="628113"/>
            <a:ext cx="2309192" cy="215444"/>
          </a:xfrm>
          <a:prstGeom prst="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CH" sz="800" dirty="0">
                <a:solidFill>
                  <a:srgbClr val="3C3C3C"/>
                </a:solidFill>
              </a:rPr>
              <a:t>INGENIEURE METHODES ET INDUSTRIALISATION</a:t>
            </a:r>
          </a:p>
        </p:txBody>
      </p:sp>
    </p:spTree>
    <p:extLst>
      <p:ext uri="{BB962C8B-B14F-4D97-AF65-F5344CB8AC3E}">
        <p14:creationId xmlns:p14="http://schemas.microsoft.com/office/powerpoint/2010/main" val="405624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2067694"/>
            <a:ext cx="5616624" cy="603498"/>
          </a:xfrm>
        </p:spPr>
        <p:txBody>
          <a:bodyPr/>
          <a:lstStyle/>
          <a:p>
            <a:pPr algn="ctr"/>
            <a:r>
              <a:rPr lang="fr-CH" sz="4400" dirty="0"/>
              <a:t>INTRODUCTION A LA GESTION DE PRODUCTION</a:t>
            </a:r>
          </a:p>
        </p:txBody>
      </p:sp>
      <p:sp>
        <p:nvSpPr>
          <p:cNvPr id="4" name="Espace réservé du numéro de diapositive 3"/>
          <p:cNvSpPr>
            <a:spLocks noGrp="1"/>
          </p:cNvSpPr>
          <p:nvPr>
            <p:ph type="sldNum" sz="quarter" idx="4"/>
          </p:nvPr>
        </p:nvSpPr>
        <p:spPr/>
        <p:txBody>
          <a:bodyPr/>
          <a:lstStyle/>
          <a:p>
            <a:fld id="{43EEC6B3-74A9-44EB-9690-B604ED3EF10A}" type="slidenum">
              <a:rPr lang="fr-CH" smtClean="0"/>
              <a:pPr/>
              <a:t>29</a:t>
            </a:fld>
            <a:endParaRPr lang="fr-CH"/>
          </a:p>
        </p:txBody>
      </p:sp>
    </p:spTree>
    <p:extLst>
      <p:ext uri="{BB962C8B-B14F-4D97-AF65-F5344CB8AC3E}">
        <p14:creationId xmlns:p14="http://schemas.microsoft.com/office/powerpoint/2010/main" val="1436951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2139702"/>
            <a:ext cx="7704856" cy="603498"/>
          </a:xfrm>
        </p:spPr>
        <p:txBody>
          <a:bodyPr/>
          <a:lstStyle/>
          <a:p>
            <a:pPr algn="ctr"/>
            <a:r>
              <a:rPr lang="fr-CH" sz="4400" dirty="0"/>
              <a:t>Questionnaire N°1 : </a:t>
            </a:r>
            <a:br>
              <a:rPr lang="fr-CH" sz="4400" dirty="0"/>
            </a:br>
            <a:br>
              <a:rPr lang="fr-CH" sz="4400" dirty="0"/>
            </a:br>
            <a:r>
              <a:rPr lang="fr-CH" sz="4800" dirty="0">
                <a:effectLst>
                  <a:outerShdw blurRad="38100" dist="38100" dir="2700000" algn="tl">
                    <a:srgbClr val="000000">
                      <a:alpha val="43137"/>
                    </a:srgbClr>
                  </a:outerShdw>
                </a:effectLst>
              </a:rPr>
              <a:t>VOS ATTENTES</a:t>
            </a:r>
            <a:br>
              <a:rPr lang="fr-CH" sz="4400" dirty="0"/>
            </a:br>
            <a:br>
              <a:rPr lang="fr-CH" sz="4400" dirty="0"/>
            </a:br>
            <a:r>
              <a:rPr lang="fr-CH" sz="4400" b="0" i="1" dirty="0"/>
              <a:t>27 réponses…</a:t>
            </a:r>
            <a:br>
              <a:rPr lang="fr-CH" sz="4400" b="0" i="1" dirty="0"/>
            </a:br>
            <a:r>
              <a:rPr lang="fr-CH" sz="4400" b="0" i="1" dirty="0"/>
              <a:t>merci à eux…sur 31 etudiants </a:t>
            </a:r>
          </a:p>
        </p:txBody>
      </p:sp>
      <p:sp>
        <p:nvSpPr>
          <p:cNvPr id="4" name="Espace réservé du numéro de diapositive 3"/>
          <p:cNvSpPr>
            <a:spLocks noGrp="1"/>
          </p:cNvSpPr>
          <p:nvPr>
            <p:ph type="sldNum" sz="quarter" idx="4"/>
          </p:nvPr>
        </p:nvSpPr>
        <p:spPr/>
        <p:txBody>
          <a:bodyPr/>
          <a:lstStyle/>
          <a:p>
            <a:fld id="{43EEC6B3-74A9-44EB-9690-B604ED3EF10A}" type="slidenum">
              <a:rPr lang="fr-CH" smtClean="0"/>
              <a:pPr/>
              <a:t>3</a:t>
            </a:fld>
            <a:endParaRPr lang="fr-CH"/>
          </a:p>
        </p:txBody>
      </p:sp>
    </p:spTree>
    <p:extLst>
      <p:ext uri="{BB962C8B-B14F-4D97-AF65-F5344CB8AC3E}">
        <p14:creationId xmlns:p14="http://schemas.microsoft.com/office/powerpoint/2010/main" val="2267211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AAB1C07B-3828-4CBD-8FEC-0880BAAABFE5}"/>
              </a:ext>
            </a:extLst>
          </p:cNvPr>
          <p:cNvSpPr>
            <a:spLocks noGrp="1"/>
          </p:cNvSpPr>
          <p:nvPr>
            <p:ph type="title"/>
          </p:nvPr>
        </p:nvSpPr>
        <p:spPr>
          <a:xfrm>
            <a:off x="35496" y="51470"/>
            <a:ext cx="8229600" cy="853604"/>
          </a:xfrm>
        </p:spPr>
        <p:txBody>
          <a:bodyPr>
            <a:normAutofit/>
          </a:bodyPr>
          <a:lstStyle/>
          <a:p>
            <a:pPr>
              <a:defRPr/>
            </a:pPr>
            <a:r>
              <a:rPr lang="fr-CH" sz="2800" dirty="0"/>
              <a:t>Quesaco ? </a:t>
            </a:r>
          </a:p>
        </p:txBody>
      </p:sp>
      <p:sp>
        <p:nvSpPr>
          <p:cNvPr id="7" name="Rectangle 6">
            <a:extLst>
              <a:ext uri="{FF2B5EF4-FFF2-40B4-BE49-F238E27FC236}">
                <a16:creationId xmlns:a16="http://schemas.microsoft.com/office/drawing/2014/main" id="{B061F5BE-FA0B-402F-AF69-F730816A6397}"/>
              </a:ext>
            </a:extLst>
          </p:cNvPr>
          <p:cNvSpPr/>
          <p:nvPr/>
        </p:nvSpPr>
        <p:spPr>
          <a:xfrm>
            <a:off x="68462" y="905074"/>
            <a:ext cx="8640960" cy="2862322"/>
          </a:xfrm>
          <a:prstGeom prst="rect">
            <a:avLst/>
          </a:prstGeom>
        </p:spPr>
        <p:txBody>
          <a:bodyPr wrap="square">
            <a:spAutoFit/>
          </a:bodyPr>
          <a:lstStyle/>
          <a:p>
            <a:pPr marL="285750" indent="-285750">
              <a:buFont typeface="Arial" panose="020B0604020202020204" pitchFamily="34" charset="0"/>
              <a:buChar char="•"/>
            </a:pPr>
            <a:r>
              <a:rPr lang="fr-CH" b="1" dirty="0">
                <a:solidFill>
                  <a:srgbClr val="202122"/>
                </a:solidFill>
                <a:latin typeface="Arial" panose="020B0604020202020204" pitchFamily="34" charset="0"/>
              </a:rPr>
              <a:t>La production </a:t>
            </a:r>
            <a:r>
              <a:rPr lang="fr-CH" dirty="0">
                <a:solidFill>
                  <a:srgbClr val="202122"/>
                </a:solidFill>
                <a:latin typeface="Arial" panose="020B0604020202020204" pitchFamily="34" charset="0"/>
              </a:rPr>
              <a:t>est l'activité économique qui apporte de la </a:t>
            </a:r>
            <a:r>
              <a:rPr lang="fr-CH" dirty="0">
                <a:solidFill>
                  <a:srgbClr val="202122"/>
                </a:solidFill>
                <a:latin typeface="Arial" panose="020B0604020202020204" pitchFamily="34" charset="0"/>
                <a:hlinkClick r:id="rId3" tooltip="Valeur ajoutée">
                  <a:extLst>
                    <a:ext uri="{A12FA001-AC4F-418D-AE19-62706E023703}">
                      <ahyp:hlinkClr xmlns:ahyp="http://schemas.microsoft.com/office/drawing/2018/hyperlinkcolor" val="tx"/>
                    </a:ext>
                  </a:extLst>
                </a:hlinkClick>
              </a:rPr>
              <a:t>valeur ajoutée</a:t>
            </a:r>
            <a:r>
              <a:rPr lang="fr-CH" dirty="0">
                <a:solidFill>
                  <a:srgbClr val="202122"/>
                </a:solidFill>
                <a:latin typeface="Arial" panose="020B0604020202020204" pitchFamily="34" charset="0"/>
              </a:rPr>
              <a:t> par création et fourniture de </a:t>
            </a:r>
            <a:r>
              <a:rPr lang="fr-CH" dirty="0">
                <a:solidFill>
                  <a:srgbClr val="202122"/>
                </a:solidFill>
                <a:latin typeface="Arial" panose="020B0604020202020204" pitchFamily="34" charset="0"/>
                <a:hlinkClick r:id="rId4" tooltip="Bien (économie)">
                  <a:extLst>
                    <a:ext uri="{A12FA001-AC4F-418D-AE19-62706E023703}">
                      <ahyp:hlinkClr xmlns:ahyp="http://schemas.microsoft.com/office/drawing/2018/hyperlinkcolor" val="tx"/>
                    </a:ext>
                  </a:extLst>
                </a:hlinkClick>
              </a:rPr>
              <a:t>biens</a:t>
            </a:r>
            <a:r>
              <a:rPr lang="fr-CH" dirty="0">
                <a:solidFill>
                  <a:srgbClr val="202122"/>
                </a:solidFill>
                <a:latin typeface="Arial" panose="020B0604020202020204" pitchFamily="34" charset="0"/>
              </a:rPr>
              <a:t> et de </a:t>
            </a:r>
            <a:r>
              <a:rPr lang="fr-CH" dirty="0">
                <a:solidFill>
                  <a:srgbClr val="202122"/>
                </a:solidFill>
                <a:latin typeface="Arial" panose="020B0604020202020204" pitchFamily="34" charset="0"/>
                <a:hlinkClick r:id="rId5" tooltip="Services (économie)">
                  <a:extLst>
                    <a:ext uri="{A12FA001-AC4F-418D-AE19-62706E023703}">
                      <ahyp:hlinkClr xmlns:ahyp="http://schemas.microsoft.com/office/drawing/2018/hyperlinkcolor" val="tx"/>
                    </a:ext>
                  </a:extLst>
                </a:hlinkClick>
              </a:rPr>
              <a:t>services</a:t>
            </a:r>
            <a:r>
              <a:rPr lang="fr-CH" dirty="0">
                <a:solidFill>
                  <a:srgbClr val="202122"/>
                </a:solidFill>
                <a:latin typeface="Arial" panose="020B0604020202020204" pitchFamily="34" charset="0"/>
              </a:rPr>
              <a:t>, ce qui signifie que la production est création de produits ou de services et en même temps création de valeurs.</a:t>
            </a:r>
          </a:p>
          <a:p>
            <a:pPr marL="285750" indent="-285750">
              <a:buFont typeface="Arial" panose="020B0604020202020204" pitchFamily="34" charset="0"/>
              <a:buChar char="•"/>
            </a:pPr>
            <a:endParaRPr lang="fr-CH" dirty="0"/>
          </a:p>
          <a:p>
            <a:pPr marL="285750" indent="-285750">
              <a:buFont typeface="Arial" panose="020B0604020202020204" pitchFamily="34" charset="0"/>
              <a:buChar char="•"/>
            </a:pPr>
            <a:r>
              <a:rPr lang="fr-CH" b="1" dirty="0">
                <a:solidFill>
                  <a:srgbClr val="202122"/>
                </a:solidFill>
                <a:latin typeface="Arial" panose="020B0604020202020204" pitchFamily="34" charset="0"/>
              </a:rPr>
              <a:t>La gestion de la production</a:t>
            </a:r>
            <a:r>
              <a:rPr lang="fr-CH" dirty="0">
                <a:solidFill>
                  <a:srgbClr val="202122"/>
                </a:solidFill>
                <a:latin typeface="Arial" panose="020B0604020202020204" pitchFamily="34" charset="0"/>
              </a:rPr>
              <a:t> est l'ensemble des activités qui participent à la </a:t>
            </a:r>
            <a:r>
              <a:rPr lang="fr-CH" dirty="0">
                <a:solidFill>
                  <a:srgbClr val="202122"/>
                </a:solidFill>
                <a:latin typeface="Arial" panose="020B0604020202020204" pitchFamily="34" charset="0"/>
                <a:hlinkClick r:id="rId6" tooltip="Conception de produit">
                  <a:extLst>
                    <a:ext uri="{A12FA001-AC4F-418D-AE19-62706E023703}">
                      <ahyp:hlinkClr xmlns:ahyp="http://schemas.microsoft.com/office/drawing/2018/hyperlinkcolor" val="tx"/>
                    </a:ext>
                  </a:extLst>
                </a:hlinkClick>
              </a:rPr>
              <a:t>conception</a:t>
            </a:r>
            <a:r>
              <a:rPr lang="fr-CH" dirty="0">
                <a:solidFill>
                  <a:srgbClr val="202122"/>
                </a:solidFill>
                <a:latin typeface="Arial" panose="020B0604020202020204" pitchFamily="34" charset="0"/>
              </a:rPr>
              <a:t>, la </a:t>
            </a:r>
            <a:r>
              <a:rPr lang="fr-CH" dirty="0">
                <a:solidFill>
                  <a:srgbClr val="202122"/>
                </a:solidFill>
                <a:latin typeface="Arial" panose="020B0604020202020204" pitchFamily="34" charset="0"/>
                <a:hlinkClick r:id="rId7" tooltip="Planification">
                  <a:extLst>
                    <a:ext uri="{A12FA001-AC4F-418D-AE19-62706E023703}">
                      <ahyp:hlinkClr xmlns:ahyp="http://schemas.microsoft.com/office/drawing/2018/hyperlinkcolor" val="tx"/>
                    </a:ext>
                  </a:extLst>
                </a:hlinkClick>
              </a:rPr>
              <a:t>planification</a:t>
            </a:r>
            <a:r>
              <a:rPr lang="fr-CH" dirty="0">
                <a:solidFill>
                  <a:srgbClr val="202122"/>
                </a:solidFill>
                <a:latin typeface="Arial" panose="020B0604020202020204" pitchFamily="34" charset="0"/>
              </a:rPr>
              <a:t> des ressources (matérielles, financières, ou humaines), leurs </a:t>
            </a:r>
            <a:r>
              <a:rPr lang="fr-CH" dirty="0">
                <a:solidFill>
                  <a:srgbClr val="202122"/>
                </a:solidFill>
                <a:latin typeface="Arial" panose="020B0604020202020204" pitchFamily="34" charset="0"/>
                <a:hlinkClick r:id="rId8" tooltip="Théorie de l'ordonnancement">
                  <a:extLst>
                    <a:ext uri="{A12FA001-AC4F-418D-AE19-62706E023703}">
                      <ahyp:hlinkClr xmlns:ahyp="http://schemas.microsoft.com/office/drawing/2018/hyperlinkcolor" val="tx"/>
                    </a:ext>
                  </a:extLst>
                </a:hlinkClick>
              </a:rPr>
              <a:t>ordonnancements</a:t>
            </a:r>
            <a:r>
              <a:rPr lang="fr-CH" dirty="0">
                <a:solidFill>
                  <a:srgbClr val="202122"/>
                </a:solidFill>
                <a:latin typeface="Arial" panose="020B0604020202020204" pitchFamily="34" charset="0"/>
              </a:rPr>
              <a:t>, l'enregistrement et la </a:t>
            </a:r>
            <a:r>
              <a:rPr lang="fr-CH" dirty="0">
                <a:solidFill>
                  <a:srgbClr val="202122"/>
                </a:solidFill>
                <a:latin typeface="Arial" panose="020B0604020202020204" pitchFamily="34" charset="0"/>
                <a:hlinkClick r:id="rId9" tooltip="Traçabilité">
                  <a:extLst>
                    <a:ext uri="{A12FA001-AC4F-418D-AE19-62706E023703}">
                      <ahyp:hlinkClr xmlns:ahyp="http://schemas.microsoft.com/office/drawing/2018/hyperlinkcolor" val="tx"/>
                    </a:ext>
                  </a:extLst>
                </a:hlinkClick>
              </a:rPr>
              <a:t>traçabilité</a:t>
            </a:r>
            <a:r>
              <a:rPr lang="fr-CH" dirty="0">
                <a:solidFill>
                  <a:srgbClr val="202122"/>
                </a:solidFill>
                <a:latin typeface="Arial" panose="020B0604020202020204" pitchFamily="34" charset="0"/>
              </a:rPr>
              <a:t> des activités de production, le contrôle des activités de production de l'entreprise.</a:t>
            </a:r>
          </a:p>
          <a:p>
            <a:pPr marL="285750" indent="-285750">
              <a:buFont typeface="Arial" panose="020B0604020202020204" pitchFamily="34" charset="0"/>
              <a:buChar char="•"/>
            </a:pPr>
            <a:endParaRPr lang="fr-CH" dirty="0">
              <a:solidFill>
                <a:srgbClr val="202122"/>
              </a:solidFill>
              <a:latin typeface="Arial" panose="020B0604020202020204" pitchFamily="34" charset="0"/>
            </a:endParaRPr>
          </a:p>
          <a:p>
            <a:pPr marL="285750" indent="-285750">
              <a:buFont typeface="Arial" panose="020B0604020202020204" pitchFamily="34" charset="0"/>
              <a:buChar char="•"/>
            </a:pPr>
            <a:endParaRPr lang="fr-CH" dirty="0">
              <a:solidFill>
                <a:srgbClr val="202122"/>
              </a:solidFill>
              <a:latin typeface="Arial" panose="020B0604020202020204" pitchFamily="34" charset="0"/>
            </a:endParaRPr>
          </a:p>
        </p:txBody>
      </p:sp>
      <p:sp>
        <p:nvSpPr>
          <p:cNvPr id="11" name="ZoneTexte 10">
            <a:extLst>
              <a:ext uri="{FF2B5EF4-FFF2-40B4-BE49-F238E27FC236}">
                <a16:creationId xmlns:a16="http://schemas.microsoft.com/office/drawing/2014/main" id="{783976EB-CE7F-405E-A374-CEC26DD32F47}"/>
              </a:ext>
            </a:extLst>
          </p:cNvPr>
          <p:cNvSpPr txBox="1"/>
          <p:nvPr/>
        </p:nvSpPr>
        <p:spPr>
          <a:xfrm>
            <a:off x="2339752" y="4830420"/>
            <a:ext cx="1296144" cy="261610"/>
          </a:xfrm>
          <a:prstGeom prst="rect">
            <a:avLst/>
          </a:prstGeom>
          <a:noFill/>
        </p:spPr>
        <p:txBody>
          <a:bodyPr wrap="square" rtlCol="0">
            <a:spAutoFit/>
          </a:bodyPr>
          <a:lstStyle/>
          <a:p>
            <a:r>
              <a:rPr lang="fr-CH" sz="1100" i="1" dirty="0">
                <a:solidFill>
                  <a:srgbClr val="3C3C3C"/>
                </a:solidFill>
              </a:rPr>
              <a:t>Source : </a:t>
            </a:r>
            <a:r>
              <a:rPr lang="fr-CH" sz="1100" i="1" dirty="0" err="1">
                <a:solidFill>
                  <a:srgbClr val="3C3C3C"/>
                </a:solidFill>
              </a:rPr>
              <a:t>Wikipedia</a:t>
            </a:r>
            <a:endParaRPr lang="fr-CH" sz="1100" i="1" dirty="0">
              <a:solidFill>
                <a:srgbClr val="3C3C3C"/>
              </a:solidFill>
            </a:endParaRPr>
          </a:p>
        </p:txBody>
      </p:sp>
      <p:sp>
        <p:nvSpPr>
          <p:cNvPr id="12" name="Espace réservé du numéro de diapositive 11">
            <a:extLst>
              <a:ext uri="{FF2B5EF4-FFF2-40B4-BE49-F238E27FC236}">
                <a16:creationId xmlns:a16="http://schemas.microsoft.com/office/drawing/2014/main" id="{B2C43E94-E489-4087-A6E9-172E16A7AE47}"/>
              </a:ext>
            </a:extLst>
          </p:cNvPr>
          <p:cNvSpPr>
            <a:spLocks noGrp="1"/>
          </p:cNvSpPr>
          <p:nvPr>
            <p:ph type="sldNum" sz="quarter" idx="4"/>
          </p:nvPr>
        </p:nvSpPr>
        <p:spPr/>
        <p:txBody>
          <a:bodyPr/>
          <a:lstStyle/>
          <a:p>
            <a:fld id="{43EEC6B3-74A9-44EB-9690-B604ED3EF10A}" type="slidenum">
              <a:rPr lang="fr-CH" smtClean="0"/>
              <a:pPr/>
              <a:t>30</a:t>
            </a:fld>
            <a:endParaRPr lang="fr-CH"/>
          </a:p>
        </p:txBody>
      </p:sp>
    </p:spTree>
    <p:extLst>
      <p:ext uri="{BB962C8B-B14F-4D97-AF65-F5344CB8AC3E}">
        <p14:creationId xmlns:p14="http://schemas.microsoft.com/office/powerpoint/2010/main" val="610698917"/>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34" y="24372"/>
            <a:ext cx="6172200" cy="857250"/>
          </a:xfrm>
        </p:spPr>
        <p:txBody>
          <a:bodyPr/>
          <a:lstStyle/>
          <a:p>
            <a:r>
              <a:rPr lang="fr-CH" sz="2800" dirty="0"/>
              <a:t>Aperçu historique…</a:t>
            </a:r>
          </a:p>
        </p:txBody>
      </p:sp>
      <p:pic>
        <p:nvPicPr>
          <p:cNvPr id="3" name="Image 2">
            <a:extLst>
              <a:ext uri="{FF2B5EF4-FFF2-40B4-BE49-F238E27FC236}">
                <a16:creationId xmlns:a16="http://schemas.microsoft.com/office/drawing/2014/main" id="{5F6B5616-C9B0-46B4-A358-EA3B874659C1}"/>
              </a:ext>
            </a:extLst>
          </p:cNvPr>
          <p:cNvPicPr>
            <a:picLocks noChangeAspect="1"/>
          </p:cNvPicPr>
          <p:nvPr/>
        </p:nvPicPr>
        <p:blipFill>
          <a:blip r:embed="rId3"/>
          <a:stretch>
            <a:fillRect/>
          </a:stretch>
        </p:blipFill>
        <p:spPr>
          <a:xfrm>
            <a:off x="6416975" y="76296"/>
            <a:ext cx="2727025" cy="881622"/>
          </a:xfrm>
          <a:prstGeom prst="rect">
            <a:avLst/>
          </a:prstGeom>
        </p:spPr>
      </p:pic>
      <p:sp>
        <p:nvSpPr>
          <p:cNvPr id="5" name="Espace réservé du numéro de diapositive 4">
            <a:extLst>
              <a:ext uri="{FF2B5EF4-FFF2-40B4-BE49-F238E27FC236}">
                <a16:creationId xmlns:a16="http://schemas.microsoft.com/office/drawing/2014/main" id="{26DEC592-9350-4694-9346-A88944E28EC0}"/>
              </a:ext>
            </a:extLst>
          </p:cNvPr>
          <p:cNvSpPr>
            <a:spLocks noGrp="1"/>
          </p:cNvSpPr>
          <p:nvPr>
            <p:ph type="sldNum" sz="quarter" idx="4"/>
          </p:nvPr>
        </p:nvSpPr>
        <p:spPr/>
        <p:txBody>
          <a:bodyPr/>
          <a:lstStyle/>
          <a:p>
            <a:fld id="{43EEC6B3-74A9-44EB-9690-B604ED3EF10A}" type="slidenum">
              <a:rPr lang="fr-CH" smtClean="0"/>
              <a:pPr/>
              <a:t>31</a:t>
            </a:fld>
            <a:endParaRPr lang="fr-CH"/>
          </a:p>
        </p:txBody>
      </p:sp>
      <p:pic>
        <p:nvPicPr>
          <p:cNvPr id="6" name="Picture 2" descr="http://upload.wikimedia.org/wikipedia/commons/thumb/0/0a/AdamSmith.jpg/200px-AdamSmith.jpg">
            <a:hlinkClick r:id="rId4" tooltip="AdamSmith.jpg"/>
            <a:extLst>
              <a:ext uri="{FF2B5EF4-FFF2-40B4-BE49-F238E27FC236}">
                <a16:creationId xmlns:a16="http://schemas.microsoft.com/office/drawing/2014/main" id="{D0F3C1B3-A2C5-4435-8F25-A42B3F36DABD}"/>
              </a:ext>
            </a:extLst>
          </p:cNvPr>
          <p:cNvPicPr>
            <a:picLocks noChangeAspect="1" noChangeArrowheads="1"/>
          </p:cNvPicPr>
          <p:nvPr/>
        </p:nvPicPr>
        <p:blipFill>
          <a:blip r:embed="rId5"/>
          <a:srcRect/>
          <a:stretch>
            <a:fillRect/>
          </a:stretch>
        </p:blipFill>
        <p:spPr bwMode="auto">
          <a:xfrm>
            <a:off x="1008092" y="1200151"/>
            <a:ext cx="910835" cy="1357144"/>
          </a:xfrm>
          <a:prstGeom prst="rect">
            <a:avLst/>
          </a:prstGeom>
          <a:noFill/>
        </p:spPr>
      </p:pic>
      <p:pic>
        <p:nvPicPr>
          <p:cNvPr id="7" name="Picture 4" descr="Henry Ford en 1919">
            <a:hlinkClick r:id="rId6" tooltip="Henry Ford en 1919"/>
            <a:extLst>
              <a:ext uri="{FF2B5EF4-FFF2-40B4-BE49-F238E27FC236}">
                <a16:creationId xmlns:a16="http://schemas.microsoft.com/office/drawing/2014/main" id="{8A1C4180-E3EB-4047-AAC1-EE7357C261C6}"/>
              </a:ext>
            </a:extLst>
          </p:cNvPr>
          <p:cNvPicPr>
            <a:picLocks noChangeAspect="1" noChangeArrowheads="1"/>
          </p:cNvPicPr>
          <p:nvPr/>
        </p:nvPicPr>
        <p:blipFill>
          <a:blip r:embed="rId7"/>
          <a:srcRect/>
          <a:stretch>
            <a:fillRect/>
          </a:stretch>
        </p:blipFill>
        <p:spPr bwMode="auto">
          <a:xfrm>
            <a:off x="2561869" y="1146573"/>
            <a:ext cx="1089209" cy="1393041"/>
          </a:xfrm>
          <a:prstGeom prst="rect">
            <a:avLst/>
          </a:prstGeom>
          <a:noFill/>
        </p:spPr>
      </p:pic>
      <p:pic>
        <p:nvPicPr>
          <p:cNvPr id="8" name="Picture 6" descr="Cover of Time Magazine (December 27, 1926)">
            <a:hlinkClick r:id="rId8" tooltip="Cover of Time Magazine (December 27, 1926)"/>
            <a:extLst>
              <a:ext uri="{FF2B5EF4-FFF2-40B4-BE49-F238E27FC236}">
                <a16:creationId xmlns:a16="http://schemas.microsoft.com/office/drawing/2014/main" id="{E32BD9C9-EFD1-4D67-8BD4-E67AF45D11D9}"/>
              </a:ext>
            </a:extLst>
          </p:cNvPr>
          <p:cNvPicPr>
            <a:picLocks noChangeAspect="1" noChangeArrowheads="1"/>
          </p:cNvPicPr>
          <p:nvPr/>
        </p:nvPicPr>
        <p:blipFill>
          <a:blip r:embed="rId9"/>
          <a:srcRect/>
          <a:stretch>
            <a:fillRect/>
          </a:stretch>
        </p:blipFill>
        <p:spPr bwMode="auto">
          <a:xfrm>
            <a:off x="4211960" y="1146573"/>
            <a:ext cx="1082413" cy="1425177"/>
          </a:xfrm>
          <a:prstGeom prst="rect">
            <a:avLst/>
          </a:prstGeom>
          <a:noFill/>
        </p:spPr>
      </p:pic>
      <p:sp>
        <p:nvSpPr>
          <p:cNvPr id="9" name="Pentagone 6">
            <a:extLst>
              <a:ext uri="{FF2B5EF4-FFF2-40B4-BE49-F238E27FC236}">
                <a16:creationId xmlns:a16="http://schemas.microsoft.com/office/drawing/2014/main" id="{DB983A4C-438D-4E57-954E-85F4CD6B80EC}"/>
              </a:ext>
            </a:extLst>
          </p:cNvPr>
          <p:cNvSpPr/>
          <p:nvPr/>
        </p:nvSpPr>
        <p:spPr>
          <a:xfrm>
            <a:off x="365150" y="3343291"/>
            <a:ext cx="642942" cy="3214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350"/>
          </a:p>
        </p:txBody>
      </p:sp>
      <p:sp>
        <p:nvSpPr>
          <p:cNvPr id="10" name="Chevron 7">
            <a:extLst>
              <a:ext uri="{FF2B5EF4-FFF2-40B4-BE49-F238E27FC236}">
                <a16:creationId xmlns:a16="http://schemas.microsoft.com/office/drawing/2014/main" id="{01734A2E-00C8-4187-AC86-C4EDAF8A01E5}"/>
              </a:ext>
            </a:extLst>
          </p:cNvPr>
          <p:cNvSpPr/>
          <p:nvPr/>
        </p:nvSpPr>
        <p:spPr>
          <a:xfrm>
            <a:off x="2186819" y="3343291"/>
            <a:ext cx="267893" cy="37505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350">
              <a:solidFill>
                <a:schemeClr val="tx1"/>
              </a:solidFill>
            </a:endParaRPr>
          </a:p>
        </p:txBody>
      </p:sp>
      <p:sp>
        <p:nvSpPr>
          <p:cNvPr id="11" name="Chevron 8">
            <a:extLst>
              <a:ext uri="{FF2B5EF4-FFF2-40B4-BE49-F238E27FC236}">
                <a16:creationId xmlns:a16="http://schemas.microsoft.com/office/drawing/2014/main" id="{1F6F8780-6963-4C33-B95D-78C634AB7A13}"/>
              </a:ext>
            </a:extLst>
          </p:cNvPr>
          <p:cNvSpPr/>
          <p:nvPr/>
        </p:nvSpPr>
        <p:spPr>
          <a:xfrm>
            <a:off x="3847752" y="3343291"/>
            <a:ext cx="267893" cy="37505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350">
              <a:solidFill>
                <a:schemeClr val="tx1"/>
              </a:solidFill>
            </a:endParaRPr>
          </a:p>
        </p:txBody>
      </p:sp>
      <p:sp>
        <p:nvSpPr>
          <p:cNvPr id="12" name="Chevron 9">
            <a:extLst>
              <a:ext uri="{FF2B5EF4-FFF2-40B4-BE49-F238E27FC236}">
                <a16:creationId xmlns:a16="http://schemas.microsoft.com/office/drawing/2014/main" id="{B1FDCFC6-12FC-4E56-A52D-230365BE15AA}"/>
              </a:ext>
            </a:extLst>
          </p:cNvPr>
          <p:cNvSpPr/>
          <p:nvPr/>
        </p:nvSpPr>
        <p:spPr>
          <a:xfrm>
            <a:off x="5347950" y="3343291"/>
            <a:ext cx="910835" cy="37505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350">
              <a:solidFill>
                <a:schemeClr val="tx1"/>
              </a:solidFill>
            </a:endParaRPr>
          </a:p>
        </p:txBody>
      </p:sp>
      <p:sp>
        <p:nvSpPr>
          <p:cNvPr id="13" name="Rectangle 12">
            <a:extLst>
              <a:ext uri="{FF2B5EF4-FFF2-40B4-BE49-F238E27FC236}">
                <a16:creationId xmlns:a16="http://schemas.microsoft.com/office/drawing/2014/main" id="{C722BBD3-5FF7-407C-8D37-F980E70F38C8}"/>
              </a:ext>
            </a:extLst>
          </p:cNvPr>
          <p:cNvSpPr/>
          <p:nvPr/>
        </p:nvSpPr>
        <p:spPr>
          <a:xfrm>
            <a:off x="4170025" y="3182556"/>
            <a:ext cx="1190070" cy="692497"/>
          </a:xfrm>
          <a:prstGeom prst="rect">
            <a:avLst/>
          </a:prstGeom>
          <a:noFill/>
        </p:spPr>
        <p:txBody>
          <a:bodyPr wrap="none" lIns="68580" tIns="34290" rIns="68580" bIns="34290">
            <a:spAutoFit/>
          </a:bodyPr>
          <a:lstStyle/>
          <a:p>
            <a:pPr algn="ctr"/>
            <a:r>
              <a:rPr lang="fr-FR" sz="405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1930</a:t>
            </a:r>
          </a:p>
        </p:txBody>
      </p:sp>
      <p:sp>
        <p:nvSpPr>
          <p:cNvPr id="14" name="Rectangle 13">
            <a:extLst>
              <a:ext uri="{FF2B5EF4-FFF2-40B4-BE49-F238E27FC236}">
                <a16:creationId xmlns:a16="http://schemas.microsoft.com/office/drawing/2014/main" id="{CD08C891-AC3C-4FA4-A4E7-30AD567BFBE1}"/>
              </a:ext>
            </a:extLst>
          </p:cNvPr>
          <p:cNvSpPr/>
          <p:nvPr/>
        </p:nvSpPr>
        <p:spPr>
          <a:xfrm>
            <a:off x="2509092" y="3182556"/>
            <a:ext cx="1190070" cy="692497"/>
          </a:xfrm>
          <a:prstGeom prst="rect">
            <a:avLst/>
          </a:prstGeom>
          <a:noFill/>
        </p:spPr>
        <p:txBody>
          <a:bodyPr wrap="none" lIns="68580" tIns="34290" rIns="68580" bIns="34290">
            <a:spAutoFit/>
          </a:bodyPr>
          <a:lstStyle/>
          <a:p>
            <a:pPr algn="ctr"/>
            <a:r>
              <a:rPr lang="fr-FR" sz="405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1900</a:t>
            </a:r>
          </a:p>
        </p:txBody>
      </p:sp>
      <p:sp>
        <p:nvSpPr>
          <p:cNvPr id="15" name="Rectangle 14">
            <a:extLst>
              <a:ext uri="{FF2B5EF4-FFF2-40B4-BE49-F238E27FC236}">
                <a16:creationId xmlns:a16="http://schemas.microsoft.com/office/drawing/2014/main" id="{0E3D61BC-42B2-45D9-8887-C2AE7ACBC0A5}"/>
              </a:ext>
            </a:extLst>
          </p:cNvPr>
          <p:cNvSpPr/>
          <p:nvPr/>
        </p:nvSpPr>
        <p:spPr>
          <a:xfrm>
            <a:off x="955315" y="3182556"/>
            <a:ext cx="1190070" cy="692497"/>
          </a:xfrm>
          <a:prstGeom prst="rect">
            <a:avLst/>
          </a:prstGeom>
          <a:noFill/>
        </p:spPr>
        <p:txBody>
          <a:bodyPr wrap="none" lIns="68580" tIns="34290" rIns="68580" bIns="34290">
            <a:spAutoFit/>
          </a:bodyPr>
          <a:lstStyle/>
          <a:p>
            <a:pPr algn="ctr"/>
            <a:r>
              <a:rPr lang="fr-FR" sz="405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1770</a:t>
            </a:r>
          </a:p>
        </p:txBody>
      </p:sp>
      <p:sp>
        <p:nvSpPr>
          <p:cNvPr id="16" name="Rectangle 15">
            <a:extLst>
              <a:ext uri="{FF2B5EF4-FFF2-40B4-BE49-F238E27FC236}">
                <a16:creationId xmlns:a16="http://schemas.microsoft.com/office/drawing/2014/main" id="{8EE1B95F-B355-4AFD-807A-93C8991AEF84}"/>
              </a:ext>
            </a:extLst>
          </p:cNvPr>
          <p:cNvSpPr/>
          <p:nvPr/>
        </p:nvSpPr>
        <p:spPr>
          <a:xfrm>
            <a:off x="793778" y="2486035"/>
            <a:ext cx="1393041" cy="692497"/>
          </a:xfrm>
          <a:prstGeom prst="rect">
            <a:avLst/>
          </a:prstGeom>
          <a:noFill/>
        </p:spPr>
        <p:txBody>
          <a:bodyPr wrap="square" lIns="68580" tIns="34290" rIns="68580" bIns="34290">
            <a:spAutoFit/>
          </a:bodyPr>
          <a:lstStyle/>
          <a:p>
            <a:pPr algn="ctr"/>
            <a:r>
              <a:rPr lang="fr-FR" sz="405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Smith</a:t>
            </a:r>
          </a:p>
        </p:txBody>
      </p:sp>
      <p:sp>
        <p:nvSpPr>
          <p:cNvPr id="17" name="Rectangle 16">
            <a:extLst>
              <a:ext uri="{FF2B5EF4-FFF2-40B4-BE49-F238E27FC236}">
                <a16:creationId xmlns:a16="http://schemas.microsoft.com/office/drawing/2014/main" id="{4FC632EB-EB67-468F-B166-B5F6DAB5614D}"/>
              </a:ext>
            </a:extLst>
          </p:cNvPr>
          <p:cNvSpPr/>
          <p:nvPr/>
        </p:nvSpPr>
        <p:spPr>
          <a:xfrm>
            <a:off x="2401133" y="2486035"/>
            <a:ext cx="1393041" cy="692497"/>
          </a:xfrm>
          <a:prstGeom prst="rect">
            <a:avLst/>
          </a:prstGeom>
          <a:noFill/>
        </p:spPr>
        <p:txBody>
          <a:bodyPr wrap="square" lIns="68580" tIns="34290" rIns="68580" bIns="34290">
            <a:spAutoFit/>
          </a:bodyPr>
          <a:lstStyle/>
          <a:p>
            <a:pPr algn="ctr"/>
            <a:r>
              <a:rPr lang="fr-FR" sz="405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Ford</a:t>
            </a:r>
          </a:p>
        </p:txBody>
      </p:sp>
      <p:sp>
        <p:nvSpPr>
          <p:cNvPr id="18" name="Rectangle 17">
            <a:extLst>
              <a:ext uri="{FF2B5EF4-FFF2-40B4-BE49-F238E27FC236}">
                <a16:creationId xmlns:a16="http://schemas.microsoft.com/office/drawing/2014/main" id="{D861C5C9-D661-4F32-B5EB-60888C79EE84}"/>
              </a:ext>
            </a:extLst>
          </p:cNvPr>
          <p:cNvSpPr/>
          <p:nvPr/>
        </p:nvSpPr>
        <p:spPr>
          <a:xfrm>
            <a:off x="4062067" y="2486035"/>
            <a:ext cx="1393041" cy="692497"/>
          </a:xfrm>
          <a:prstGeom prst="rect">
            <a:avLst/>
          </a:prstGeom>
          <a:noFill/>
        </p:spPr>
        <p:txBody>
          <a:bodyPr wrap="square" lIns="68580" tIns="34290" rIns="68580" bIns="34290">
            <a:spAutoFit/>
          </a:bodyPr>
          <a:lstStyle/>
          <a:p>
            <a:pPr algn="ctr"/>
            <a:r>
              <a:rPr lang="fr-FR" sz="405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Sloan</a:t>
            </a:r>
            <a:endParaRPr lang="fr-FR" sz="405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9" name="Picture 11" descr="C:\Documents and Settings\richard\Local Settings\Temporary Internet Files\Content.IE5\RPSXKEQQ\MCj02981870000[1].wmf">
            <a:extLst>
              <a:ext uri="{FF2B5EF4-FFF2-40B4-BE49-F238E27FC236}">
                <a16:creationId xmlns:a16="http://schemas.microsoft.com/office/drawing/2014/main" id="{320B2A96-8FED-4AFC-8A1A-40B88A6BA189}"/>
              </a:ext>
            </a:extLst>
          </p:cNvPr>
          <p:cNvPicPr>
            <a:picLocks noChangeAspect="1" noChangeArrowheads="1"/>
          </p:cNvPicPr>
          <p:nvPr/>
        </p:nvPicPr>
        <p:blipFill>
          <a:blip r:embed="rId10"/>
          <a:srcRect/>
          <a:stretch>
            <a:fillRect/>
          </a:stretch>
        </p:blipFill>
        <p:spPr bwMode="auto">
          <a:xfrm>
            <a:off x="2776183" y="4017194"/>
            <a:ext cx="636985" cy="719138"/>
          </a:xfrm>
          <a:prstGeom prst="rect">
            <a:avLst/>
          </a:prstGeom>
          <a:noFill/>
        </p:spPr>
      </p:pic>
      <p:pic>
        <p:nvPicPr>
          <p:cNvPr id="20" name="Picture 12" descr="C:\Documents and Settings\richard\Local Settings\Temporary Internet Files\Content.IE5\RPSXKEQQ\MCj03256620000[1].wmf">
            <a:extLst>
              <a:ext uri="{FF2B5EF4-FFF2-40B4-BE49-F238E27FC236}">
                <a16:creationId xmlns:a16="http://schemas.microsoft.com/office/drawing/2014/main" id="{6A04C91C-5388-4E1B-AE80-D6DB38D91724}"/>
              </a:ext>
            </a:extLst>
          </p:cNvPr>
          <p:cNvPicPr>
            <a:picLocks noChangeAspect="1" noChangeArrowheads="1"/>
          </p:cNvPicPr>
          <p:nvPr/>
        </p:nvPicPr>
        <p:blipFill>
          <a:blip r:embed="rId11"/>
          <a:srcRect/>
          <a:stretch>
            <a:fillRect/>
          </a:stretch>
        </p:blipFill>
        <p:spPr bwMode="auto">
          <a:xfrm>
            <a:off x="1222406" y="4077045"/>
            <a:ext cx="540535" cy="605709"/>
          </a:xfrm>
          <a:prstGeom prst="rect">
            <a:avLst/>
          </a:prstGeom>
          <a:noFill/>
        </p:spPr>
      </p:pic>
      <p:pic>
        <p:nvPicPr>
          <p:cNvPr id="21" name="Picture 13" descr="C:\Documents and Settings\richard\Local Settings\Temporary Internet Files\Content.IE5\E57KI4YD\MCj00901250000[1].wmf">
            <a:extLst>
              <a:ext uri="{FF2B5EF4-FFF2-40B4-BE49-F238E27FC236}">
                <a16:creationId xmlns:a16="http://schemas.microsoft.com/office/drawing/2014/main" id="{38427502-CF61-4D93-A184-9A9375F125CA}"/>
              </a:ext>
            </a:extLst>
          </p:cNvPr>
          <p:cNvPicPr>
            <a:picLocks noChangeAspect="1" noChangeArrowheads="1"/>
          </p:cNvPicPr>
          <p:nvPr/>
        </p:nvPicPr>
        <p:blipFill>
          <a:blip r:embed="rId12"/>
          <a:srcRect/>
          <a:stretch>
            <a:fillRect/>
          </a:stretch>
        </p:blipFill>
        <p:spPr bwMode="auto">
          <a:xfrm>
            <a:off x="4545194" y="4042360"/>
            <a:ext cx="695600" cy="640394"/>
          </a:xfrm>
          <a:prstGeom prst="rect">
            <a:avLst/>
          </a:prstGeom>
          <a:noFill/>
        </p:spPr>
      </p:pic>
      <p:sp>
        <p:nvSpPr>
          <p:cNvPr id="22" name="ZoneTexte 21">
            <a:extLst>
              <a:ext uri="{FF2B5EF4-FFF2-40B4-BE49-F238E27FC236}">
                <a16:creationId xmlns:a16="http://schemas.microsoft.com/office/drawing/2014/main" id="{A7366AC9-A29E-4363-8976-B89B6D2F38BC}"/>
              </a:ext>
            </a:extLst>
          </p:cNvPr>
          <p:cNvSpPr txBox="1"/>
          <p:nvPr/>
        </p:nvSpPr>
        <p:spPr>
          <a:xfrm>
            <a:off x="686621" y="3709234"/>
            <a:ext cx="1553630" cy="300082"/>
          </a:xfrm>
          <a:prstGeom prst="rect">
            <a:avLst/>
          </a:prstGeom>
          <a:noFill/>
        </p:spPr>
        <p:txBody>
          <a:bodyPr wrap="none" rtlCol="0">
            <a:spAutoFit/>
          </a:bodyPr>
          <a:lstStyle/>
          <a:p>
            <a:r>
              <a:rPr lang="fr-CH" sz="1350" dirty="0"/>
              <a:t>Principe de division</a:t>
            </a:r>
          </a:p>
        </p:txBody>
      </p:sp>
      <p:sp>
        <p:nvSpPr>
          <p:cNvPr id="23" name="ZoneTexte 22">
            <a:extLst>
              <a:ext uri="{FF2B5EF4-FFF2-40B4-BE49-F238E27FC236}">
                <a16:creationId xmlns:a16="http://schemas.microsoft.com/office/drawing/2014/main" id="{C0520E7F-E819-428D-B402-8CC85D56199E}"/>
              </a:ext>
            </a:extLst>
          </p:cNvPr>
          <p:cNvSpPr txBox="1"/>
          <p:nvPr/>
        </p:nvSpPr>
        <p:spPr>
          <a:xfrm>
            <a:off x="2214224" y="3718340"/>
            <a:ext cx="2054345" cy="300082"/>
          </a:xfrm>
          <a:prstGeom prst="rect">
            <a:avLst/>
          </a:prstGeom>
          <a:noFill/>
        </p:spPr>
        <p:txBody>
          <a:bodyPr wrap="none" rtlCol="0">
            <a:spAutoFit/>
          </a:bodyPr>
          <a:lstStyle/>
          <a:p>
            <a:r>
              <a:rPr lang="fr-CH" sz="1350" dirty="0"/>
              <a:t>Décomposer la production</a:t>
            </a:r>
          </a:p>
        </p:txBody>
      </p:sp>
      <p:sp>
        <p:nvSpPr>
          <p:cNvPr id="24" name="ZoneTexte 23">
            <a:extLst>
              <a:ext uri="{FF2B5EF4-FFF2-40B4-BE49-F238E27FC236}">
                <a16:creationId xmlns:a16="http://schemas.microsoft.com/office/drawing/2014/main" id="{11F4FD34-42DF-41B4-8D89-09C6472A9CE3}"/>
              </a:ext>
            </a:extLst>
          </p:cNvPr>
          <p:cNvSpPr txBox="1"/>
          <p:nvPr/>
        </p:nvSpPr>
        <p:spPr>
          <a:xfrm>
            <a:off x="4222802" y="3718340"/>
            <a:ext cx="1789336" cy="300082"/>
          </a:xfrm>
          <a:prstGeom prst="rect">
            <a:avLst/>
          </a:prstGeom>
          <a:noFill/>
        </p:spPr>
        <p:txBody>
          <a:bodyPr wrap="none" rtlCol="0">
            <a:spAutoFit/>
          </a:bodyPr>
          <a:lstStyle/>
          <a:p>
            <a:r>
              <a:rPr lang="fr-CH" sz="1350" dirty="0"/>
              <a:t>Décomposer la gestion</a:t>
            </a:r>
          </a:p>
        </p:txBody>
      </p:sp>
      <p:grpSp>
        <p:nvGrpSpPr>
          <p:cNvPr id="31" name="Groupe 30">
            <a:extLst>
              <a:ext uri="{FF2B5EF4-FFF2-40B4-BE49-F238E27FC236}">
                <a16:creationId xmlns:a16="http://schemas.microsoft.com/office/drawing/2014/main" id="{B3B195CC-EB53-439C-99B8-FAFBECEBBAFD}"/>
              </a:ext>
            </a:extLst>
          </p:cNvPr>
          <p:cNvGrpSpPr/>
          <p:nvPr/>
        </p:nvGrpSpPr>
        <p:grpSpPr>
          <a:xfrm>
            <a:off x="6012138" y="1165938"/>
            <a:ext cx="1467610" cy="3628703"/>
            <a:chOff x="6012138" y="1165938"/>
            <a:chExt cx="1467610" cy="3628703"/>
          </a:xfrm>
        </p:grpSpPr>
        <p:pic>
          <p:nvPicPr>
            <p:cNvPr id="26" name="Image 25">
              <a:extLst>
                <a:ext uri="{FF2B5EF4-FFF2-40B4-BE49-F238E27FC236}">
                  <a16:creationId xmlns:a16="http://schemas.microsoft.com/office/drawing/2014/main" id="{33334477-DF51-42DD-A40E-7CC9CEBE0D0C}"/>
                </a:ext>
              </a:extLst>
            </p:cNvPr>
            <p:cNvPicPr>
              <a:picLocks noChangeAspect="1"/>
            </p:cNvPicPr>
            <p:nvPr/>
          </p:nvPicPr>
          <p:blipFill>
            <a:blip r:embed="rId13"/>
            <a:stretch>
              <a:fillRect/>
            </a:stretch>
          </p:blipFill>
          <p:spPr>
            <a:xfrm>
              <a:off x="6149566" y="1165938"/>
              <a:ext cx="1172142" cy="1373081"/>
            </a:xfrm>
            <a:prstGeom prst="rect">
              <a:avLst/>
            </a:prstGeom>
          </p:spPr>
        </p:pic>
        <p:sp>
          <p:nvSpPr>
            <p:cNvPr id="27" name="Rectangle 26">
              <a:extLst>
                <a:ext uri="{FF2B5EF4-FFF2-40B4-BE49-F238E27FC236}">
                  <a16:creationId xmlns:a16="http://schemas.microsoft.com/office/drawing/2014/main" id="{41BCE4A7-2F43-43DA-A58E-FF90BC2BF737}"/>
                </a:ext>
              </a:extLst>
            </p:cNvPr>
            <p:cNvSpPr/>
            <p:nvPr/>
          </p:nvSpPr>
          <p:spPr>
            <a:xfrm>
              <a:off x="6012138" y="2529634"/>
              <a:ext cx="1467610" cy="692497"/>
            </a:xfrm>
            <a:prstGeom prst="rect">
              <a:avLst/>
            </a:prstGeom>
            <a:noFill/>
          </p:spPr>
          <p:txBody>
            <a:bodyPr wrap="square" lIns="68580" tIns="34290" rIns="68580" bIns="34290">
              <a:spAutoFit/>
            </a:bodyPr>
            <a:lstStyle/>
            <a:p>
              <a:pPr algn="ctr"/>
              <a:r>
                <a:rPr lang="fr-FR" sz="405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Ohno</a:t>
              </a:r>
            </a:p>
          </p:txBody>
        </p:sp>
        <p:sp>
          <p:nvSpPr>
            <p:cNvPr id="28" name="Rectangle 27">
              <a:extLst>
                <a:ext uri="{FF2B5EF4-FFF2-40B4-BE49-F238E27FC236}">
                  <a16:creationId xmlns:a16="http://schemas.microsoft.com/office/drawing/2014/main" id="{006E69CF-62D6-478B-B8FD-29F2D5B0976A}"/>
                </a:ext>
              </a:extLst>
            </p:cNvPr>
            <p:cNvSpPr/>
            <p:nvPr/>
          </p:nvSpPr>
          <p:spPr>
            <a:xfrm>
              <a:off x="6273616" y="3178532"/>
              <a:ext cx="1190070" cy="692497"/>
            </a:xfrm>
            <a:prstGeom prst="rect">
              <a:avLst/>
            </a:prstGeom>
            <a:noFill/>
          </p:spPr>
          <p:txBody>
            <a:bodyPr wrap="none" lIns="68580" tIns="34290" rIns="68580" bIns="34290">
              <a:spAutoFit/>
            </a:bodyPr>
            <a:lstStyle/>
            <a:p>
              <a:pPr algn="ctr"/>
              <a:r>
                <a:rPr lang="fr-FR" sz="405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1950</a:t>
              </a:r>
            </a:p>
          </p:txBody>
        </p:sp>
        <p:sp>
          <p:nvSpPr>
            <p:cNvPr id="29" name="ZoneTexte 28">
              <a:extLst>
                <a:ext uri="{FF2B5EF4-FFF2-40B4-BE49-F238E27FC236}">
                  <a16:creationId xmlns:a16="http://schemas.microsoft.com/office/drawing/2014/main" id="{9993818F-DFB5-48FB-8266-5E00A4A033C8}"/>
                </a:ext>
              </a:extLst>
            </p:cNvPr>
            <p:cNvSpPr txBox="1"/>
            <p:nvPr/>
          </p:nvSpPr>
          <p:spPr>
            <a:xfrm>
              <a:off x="6326393" y="3714316"/>
              <a:ext cx="1136786" cy="300082"/>
            </a:xfrm>
            <a:prstGeom prst="rect">
              <a:avLst/>
            </a:prstGeom>
            <a:noFill/>
          </p:spPr>
          <p:txBody>
            <a:bodyPr wrap="none" rtlCol="0">
              <a:spAutoFit/>
            </a:bodyPr>
            <a:lstStyle/>
            <a:p>
              <a:r>
                <a:rPr lang="fr-CH" sz="1350" dirty="0"/>
                <a:t>Juste à temps</a:t>
              </a:r>
            </a:p>
          </p:txBody>
        </p:sp>
        <p:pic>
          <p:nvPicPr>
            <p:cNvPr id="30" name="Image 29">
              <a:extLst>
                <a:ext uri="{FF2B5EF4-FFF2-40B4-BE49-F238E27FC236}">
                  <a16:creationId xmlns:a16="http://schemas.microsoft.com/office/drawing/2014/main" id="{13FF1A12-C5D8-4FAE-BC2A-39616FF74934}"/>
                </a:ext>
              </a:extLst>
            </p:cNvPr>
            <p:cNvPicPr>
              <a:picLocks noChangeAspect="1"/>
            </p:cNvPicPr>
            <p:nvPr/>
          </p:nvPicPr>
          <p:blipFill>
            <a:blip r:embed="rId14"/>
            <a:stretch>
              <a:fillRect/>
            </a:stretch>
          </p:blipFill>
          <p:spPr>
            <a:xfrm>
              <a:off x="6506791" y="3964124"/>
              <a:ext cx="637373" cy="830517"/>
            </a:xfrm>
            <a:prstGeom prst="rect">
              <a:avLst/>
            </a:prstGeom>
          </p:spPr>
        </p:pic>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p:bldP spid="15" grpId="0"/>
      <p:bldP spid="16" grpId="0"/>
      <p:bldP spid="17" grpId="0"/>
      <p:bldP spid="18" grpId="0"/>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185C4-37B2-4B2C-9BFB-4FE5ED2708CC}"/>
              </a:ext>
            </a:extLst>
          </p:cNvPr>
          <p:cNvSpPr>
            <a:spLocks noGrp="1"/>
          </p:cNvSpPr>
          <p:nvPr>
            <p:ph type="title"/>
          </p:nvPr>
        </p:nvSpPr>
        <p:spPr>
          <a:xfrm>
            <a:off x="107504" y="53897"/>
            <a:ext cx="9036496" cy="853604"/>
          </a:xfrm>
        </p:spPr>
        <p:txBody>
          <a:bodyPr>
            <a:noAutofit/>
          </a:bodyPr>
          <a:lstStyle/>
          <a:p>
            <a:pPr>
              <a:defRPr/>
            </a:pPr>
            <a:r>
              <a:rPr lang="fr-CH" sz="2400" dirty="0"/>
              <a:t>Par quoi se «caractérise» un système de production?</a:t>
            </a:r>
          </a:p>
        </p:txBody>
      </p:sp>
      <p:sp>
        <p:nvSpPr>
          <p:cNvPr id="3" name="Espace réservé du contenu 2">
            <a:extLst>
              <a:ext uri="{FF2B5EF4-FFF2-40B4-BE49-F238E27FC236}">
                <a16:creationId xmlns:a16="http://schemas.microsoft.com/office/drawing/2014/main" id="{770B21E6-DF91-4B18-9CF0-B26C15FCFDDD}"/>
              </a:ext>
            </a:extLst>
          </p:cNvPr>
          <p:cNvSpPr>
            <a:spLocks noGrp="1"/>
          </p:cNvSpPr>
          <p:nvPr>
            <p:ph sz="half" idx="1"/>
          </p:nvPr>
        </p:nvSpPr>
        <p:spPr>
          <a:xfrm>
            <a:off x="3707904" y="1164398"/>
            <a:ext cx="1836241" cy="3456384"/>
          </a:xfrm>
        </p:spPr>
        <p:txBody>
          <a:bodyPr>
            <a:normAutofit fontScale="85000" lnSpcReduction="20000"/>
          </a:bodyPr>
          <a:lstStyle/>
          <a:p>
            <a:pPr>
              <a:buFont typeface="Wingdings"/>
              <a:buChar char="n"/>
              <a:defRPr/>
            </a:pPr>
            <a:r>
              <a:rPr lang="fr-CH" dirty="0">
                <a:solidFill>
                  <a:srgbClr val="3C3C3C"/>
                </a:solidFill>
              </a:rPr>
              <a:t>Processus</a:t>
            </a:r>
          </a:p>
          <a:p>
            <a:pPr>
              <a:buFont typeface="Wingdings"/>
              <a:buChar char="n"/>
              <a:defRPr/>
            </a:pPr>
            <a:r>
              <a:rPr lang="fr-CH" dirty="0">
                <a:solidFill>
                  <a:srgbClr val="3C3C3C"/>
                </a:solidFill>
              </a:rPr>
              <a:t>Ressources</a:t>
            </a:r>
          </a:p>
          <a:p>
            <a:pPr>
              <a:buFont typeface="Wingdings"/>
              <a:buChar char="n"/>
              <a:defRPr/>
            </a:pPr>
            <a:r>
              <a:rPr lang="fr-CH" dirty="0">
                <a:solidFill>
                  <a:srgbClr val="3C3C3C"/>
                </a:solidFill>
              </a:rPr>
              <a:t>Contraintes</a:t>
            </a:r>
          </a:p>
          <a:p>
            <a:pPr>
              <a:buFont typeface="Wingdings"/>
              <a:buChar char="n"/>
              <a:defRPr/>
            </a:pPr>
            <a:r>
              <a:rPr lang="fr-CH" dirty="0">
                <a:solidFill>
                  <a:srgbClr val="3C3C3C"/>
                </a:solidFill>
              </a:rPr>
              <a:t>Cadences</a:t>
            </a:r>
          </a:p>
          <a:p>
            <a:pPr>
              <a:buFont typeface="Wingdings"/>
              <a:buChar char="n"/>
              <a:defRPr/>
            </a:pPr>
            <a:r>
              <a:rPr lang="fr-CH" dirty="0">
                <a:solidFill>
                  <a:srgbClr val="3C3C3C"/>
                </a:solidFill>
              </a:rPr>
              <a:t>Stock</a:t>
            </a:r>
          </a:p>
          <a:p>
            <a:pPr>
              <a:buFont typeface="Wingdings"/>
              <a:buChar char="n"/>
              <a:defRPr/>
            </a:pPr>
            <a:r>
              <a:rPr lang="fr-CH" dirty="0">
                <a:solidFill>
                  <a:srgbClr val="3C3C3C"/>
                </a:solidFill>
              </a:rPr>
              <a:t>Prix</a:t>
            </a:r>
          </a:p>
          <a:p>
            <a:pPr>
              <a:buFont typeface="Wingdings"/>
              <a:buChar char="n"/>
              <a:defRPr/>
            </a:pPr>
            <a:r>
              <a:rPr lang="fr-CH" dirty="0">
                <a:solidFill>
                  <a:srgbClr val="3C3C3C"/>
                </a:solidFill>
              </a:rPr>
              <a:t>Coûts</a:t>
            </a:r>
          </a:p>
          <a:p>
            <a:pPr>
              <a:buFont typeface="Wingdings"/>
              <a:buChar char="n"/>
              <a:defRPr/>
            </a:pPr>
            <a:r>
              <a:rPr lang="fr-CH" dirty="0">
                <a:solidFill>
                  <a:srgbClr val="3C3C3C"/>
                </a:solidFill>
              </a:rPr>
              <a:t>Kanban</a:t>
            </a:r>
          </a:p>
          <a:p>
            <a:pPr>
              <a:buFont typeface="Wingdings"/>
              <a:buChar char="n"/>
              <a:defRPr/>
            </a:pPr>
            <a:r>
              <a:rPr lang="fr-CH" dirty="0">
                <a:solidFill>
                  <a:srgbClr val="3C3C3C"/>
                </a:solidFill>
              </a:rPr>
              <a:t>Flux</a:t>
            </a:r>
          </a:p>
          <a:p>
            <a:pPr>
              <a:buFont typeface="Wingdings"/>
              <a:buChar char="n"/>
              <a:defRPr/>
            </a:pPr>
            <a:r>
              <a:rPr lang="fr-CH" dirty="0">
                <a:solidFill>
                  <a:srgbClr val="3C3C3C"/>
                </a:solidFill>
              </a:rPr>
              <a:t>Gestion</a:t>
            </a:r>
          </a:p>
          <a:p>
            <a:pPr>
              <a:buFont typeface="Wingdings"/>
              <a:buChar char="n"/>
              <a:defRPr/>
            </a:pPr>
            <a:r>
              <a:rPr lang="fr-CH" dirty="0">
                <a:solidFill>
                  <a:srgbClr val="3C3C3C"/>
                </a:solidFill>
              </a:rPr>
              <a:t>Energie</a:t>
            </a:r>
          </a:p>
          <a:p>
            <a:pPr>
              <a:buFont typeface="Wingdings"/>
              <a:buChar char="n"/>
              <a:defRPr/>
            </a:pPr>
            <a:r>
              <a:rPr lang="fr-CH" dirty="0">
                <a:solidFill>
                  <a:srgbClr val="3C3C3C"/>
                </a:solidFill>
              </a:rPr>
              <a:t>Croissance</a:t>
            </a:r>
          </a:p>
          <a:p>
            <a:pPr marL="0" indent="0">
              <a:buNone/>
              <a:defRPr/>
            </a:pPr>
            <a:endParaRPr lang="fr-CH" dirty="0">
              <a:solidFill>
                <a:srgbClr val="3C3C3C"/>
              </a:solidFill>
            </a:endParaRPr>
          </a:p>
        </p:txBody>
      </p:sp>
      <p:pic>
        <p:nvPicPr>
          <p:cNvPr id="6148" name="Picture 5">
            <a:extLst>
              <a:ext uri="{FF2B5EF4-FFF2-40B4-BE49-F238E27FC236}">
                <a16:creationId xmlns:a16="http://schemas.microsoft.com/office/drawing/2014/main" id="{1B89107A-E804-41D4-993F-AA91E9422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655" y="1177530"/>
            <a:ext cx="1922860" cy="169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6">
            <a:extLst>
              <a:ext uri="{FF2B5EF4-FFF2-40B4-BE49-F238E27FC236}">
                <a16:creationId xmlns:a16="http://schemas.microsoft.com/office/drawing/2014/main" id="{87842F05-D43D-4305-8161-ECCDE63C97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3868" y="3147814"/>
            <a:ext cx="2185988" cy="137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7">
            <a:extLst>
              <a:ext uri="{FF2B5EF4-FFF2-40B4-BE49-F238E27FC236}">
                <a16:creationId xmlns:a16="http://schemas.microsoft.com/office/drawing/2014/main" id="{8AAD056E-8C83-43AD-B004-1F94EBC4E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987573"/>
            <a:ext cx="2016224" cy="1847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8">
            <a:extLst>
              <a:ext uri="{FF2B5EF4-FFF2-40B4-BE49-F238E27FC236}">
                <a16:creationId xmlns:a16="http://schemas.microsoft.com/office/drawing/2014/main" id="{BC385472-AF28-48D6-B73C-95310D9982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9655" y="3195635"/>
            <a:ext cx="1922860" cy="1540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numéro de diapositive 3">
            <a:extLst>
              <a:ext uri="{FF2B5EF4-FFF2-40B4-BE49-F238E27FC236}">
                <a16:creationId xmlns:a16="http://schemas.microsoft.com/office/drawing/2014/main" id="{8D8503DA-D69F-4F86-8FBF-B3AC24B59486}"/>
              </a:ext>
            </a:extLst>
          </p:cNvPr>
          <p:cNvSpPr>
            <a:spLocks noGrp="1"/>
          </p:cNvSpPr>
          <p:nvPr>
            <p:ph type="sldNum" sz="quarter" idx="4"/>
          </p:nvPr>
        </p:nvSpPr>
        <p:spPr/>
        <p:txBody>
          <a:bodyPr/>
          <a:lstStyle/>
          <a:p>
            <a:fld id="{43EEC6B3-74A9-44EB-9690-B604ED3EF10A}" type="slidenum">
              <a:rPr lang="fr-CH" smtClean="0"/>
              <a:pPr/>
              <a:t>32</a:t>
            </a:fld>
            <a:endParaRPr lang="fr-CH"/>
          </a:p>
        </p:txBody>
      </p:sp>
    </p:spTree>
    <p:extLst>
      <p:ext uri="{BB962C8B-B14F-4D97-AF65-F5344CB8AC3E}">
        <p14:creationId xmlns:p14="http://schemas.microsoft.com/office/powerpoint/2010/main" val="3541596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34" y="24372"/>
            <a:ext cx="6172200" cy="857250"/>
          </a:xfrm>
        </p:spPr>
        <p:txBody>
          <a:bodyPr/>
          <a:lstStyle/>
          <a:p>
            <a:r>
              <a:rPr lang="fr-CH" sz="2800" dirty="0"/>
              <a:t>Vidéos</a:t>
            </a:r>
          </a:p>
        </p:txBody>
      </p:sp>
      <p:pic>
        <p:nvPicPr>
          <p:cNvPr id="3" name="Image 2">
            <a:extLst>
              <a:ext uri="{FF2B5EF4-FFF2-40B4-BE49-F238E27FC236}">
                <a16:creationId xmlns:a16="http://schemas.microsoft.com/office/drawing/2014/main" id="{5F6B5616-C9B0-46B4-A358-EA3B874659C1}"/>
              </a:ext>
            </a:extLst>
          </p:cNvPr>
          <p:cNvPicPr>
            <a:picLocks noChangeAspect="1"/>
          </p:cNvPicPr>
          <p:nvPr/>
        </p:nvPicPr>
        <p:blipFill>
          <a:blip r:embed="rId3"/>
          <a:stretch>
            <a:fillRect/>
          </a:stretch>
        </p:blipFill>
        <p:spPr>
          <a:xfrm>
            <a:off x="6416975" y="76296"/>
            <a:ext cx="2727025" cy="881622"/>
          </a:xfrm>
          <a:prstGeom prst="rect">
            <a:avLst/>
          </a:prstGeom>
        </p:spPr>
      </p:pic>
      <p:sp>
        <p:nvSpPr>
          <p:cNvPr id="5" name="Espace réservé du numéro de diapositive 4">
            <a:extLst>
              <a:ext uri="{FF2B5EF4-FFF2-40B4-BE49-F238E27FC236}">
                <a16:creationId xmlns:a16="http://schemas.microsoft.com/office/drawing/2014/main" id="{26DEC592-9350-4694-9346-A88944E28EC0}"/>
              </a:ext>
            </a:extLst>
          </p:cNvPr>
          <p:cNvSpPr>
            <a:spLocks noGrp="1"/>
          </p:cNvSpPr>
          <p:nvPr>
            <p:ph type="sldNum" sz="quarter" idx="4"/>
          </p:nvPr>
        </p:nvSpPr>
        <p:spPr/>
        <p:txBody>
          <a:bodyPr/>
          <a:lstStyle/>
          <a:p>
            <a:fld id="{43EEC6B3-74A9-44EB-9690-B604ED3EF10A}" type="slidenum">
              <a:rPr lang="fr-CH" smtClean="0"/>
              <a:pPr/>
              <a:t>33</a:t>
            </a:fld>
            <a:endParaRPr lang="fr-CH"/>
          </a:p>
        </p:txBody>
      </p:sp>
      <p:sp>
        <p:nvSpPr>
          <p:cNvPr id="4" name="Rectangle 3">
            <a:extLst>
              <a:ext uri="{FF2B5EF4-FFF2-40B4-BE49-F238E27FC236}">
                <a16:creationId xmlns:a16="http://schemas.microsoft.com/office/drawing/2014/main" id="{E984E5DA-F7D9-43A6-8275-EB8165B4DABC}"/>
              </a:ext>
            </a:extLst>
          </p:cNvPr>
          <p:cNvSpPr/>
          <p:nvPr/>
        </p:nvSpPr>
        <p:spPr>
          <a:xfrm>
            <a:off x="264282" y="2859782"/>
            <a:ext cx="7548078" cy="1754326"/>
          </a:xfrm>
          <a:prstGeom prst="rect">
            <a:avLst/>
          </a:prstGeom>
        </p:spPr>
        <p:txBody>
          <a:bodyPr wrap="square">
            <a:spAutoFit/>
          </a:bodyPr>
          <a:lstStyle/>
          <a:p>
            <a:r>
              <a:rPr lang="fr-CH" b="1" dirty="0">
                <a:solidFill>
                  <a:srgbClr val="202122"/>
                </a:solidFill>
                <a:latin typeface="Arial" panose="020B0604020202020204" pitchFamily="34" charset="0"/>
              </a:rPr>
              <a:t>TESLA CARS :</a:t>
            </a:r>
          </a:p>
          <a:p>
            <a:endParaRPr lang="fr-CH" dirty="0">
              <a:solidFill>
                <a:srgbClr val="202122"/>
              </a:solidFill>
              <a:latin typeface="Arial" panose="020B0604020202020204" pitchFamily="34" charset="0"/>
            </a:endParaRPr>
          </a:p>
          <a:p>
            <a:r>
              <a:rPr lang="fr-CH" dirty="0">
                <a:solidFill>
                  <a:srgbClr val="202122"/>
                </a:solidFill>
                <a:latin typeface="Arial" panose="020B0604020202020204" pitchFamily="34" charset="0"/>
                <a:hlinkClick r:id="rId4"/>
              </a:rPr>
              <a:t>https://www.youtube.com/watch?v=8_lfxPI5ObM</a:t>
            </a:r>
            <a:endParaRPr lang="fr-CH" dirty="0">
              <a:solidFill>
                <a:srgbClr val="202122"/>
              </a:solidFill>
              <a:latin typeface="Arial" panose="020B0604020202020204" pitchFamily="34" charset="0"/>
            </a:endParaRPr>
          </a:p>
          <a:p>
            <a:r>
              <a:rPr lang="fr-CH" dirty="0">
                <a:solidFill>
                  <a:srgbClr val="202122"/>
                </a:solidFill>
                <a:latin typeface="Arial" panose="020B0604020202020204" pitchFamily="34" charset="0"/>
                <a:hlinkClick r:id="rId5"/>
              </a:rPr>
              <a:t>https://www.youtube.com/watch?v=7-4yOx1CnXE&amp;t=15s</a:t>
            </a:r>
            <a:endParaRPr lang="fr-CH" dirty="0">
              <a:solidFill>
                <a:srgbClr val="202122"/>
              </a:solidFill>
              <a:latin typeface="Arial" panose="020B0604020202020204" pitchFamily="34" charset="0"/>
            </a:endParaRPr>
          </a:p>
          <a:p>
            <a:endParaRPr lang="fr-CH" dirty="0">
              <a:solidFill>
                <a:srgbClr val="202122"/>
              </a:solidFill>
              <a:latin typeface="Arial" panose="020B0604020202020204" pitchFamily="34" charset="0"/>
            </a:endParaRPr>
          </a:p>
          <a:p>
            <a:endParaRPr lang="fr-CH" dirty="0">
              <a:solidFill>
                <a:srgbClr val="202122"/>
              </a:solidFill>
              <a:latin typeface="Arial" panose="020B0604020202020204" pitchFamily="34" charset="0"/>
            </a:endParaRPr>
          </a:p>
        </p:txBody>
      </p:sp>
      <p:sp>
        <p:nvSpPr>
          <p:cNvPr id="32" name="Rectangle 31">
            <a:extLst>
              <a:ext uri="{FF2B5EF4-FFF2-40B4-BE49-F238E27FC236}">
                <a16:creationId xmlns:a16="http://schemas.microsoft.com/office/drawing/2014/main" id="{C3074816-D975-4E79-BA13-2FB5DE7DE151}"/>
              </a:ext>
            </a:extLst>
          </p:cNvPr>
          <p:cNvSpPr/>
          <p:nvPr/>
        </p:nvSpPr>
        <p:spPr>
          <a:xfrm>
            <a:off x="275370" y="1203598"/>
            <a:ext cx="5598368" cy="1200329"/>
          </a:xfrm>
          <a:prstGeom prst="rect">
            <a:avLst/>
          </a:prstGeom>
        </p:spPr>
        <p:txBody>
          <a:bodyPr wrap="square">
            <a:spAutoFit/>
          </a:bodyPr>
          <a:lstStyle/>
          <a:p>
            <a:r>
              <a:rPr lang="fr-CH" b="1" dirty="0">
                <a:solidFill>
                  <a:srgbClr val="202122"/>
                </a:solidFill>
                <a:latin typeface="Arial" panose="020B0604020202020204" pitchFamily="34" charset="0"/>
              </a:rPr>
              <a:t>HENRI FORD</a:t>
            </a:r>
          </a:p>
          <a:p>
            <a:endParaRPr lang="fr-CH" dirty="0">
              <a:solidFill>
                <a:srgbClr val="202122"/>
              </a:solidFill>
              <a:latin typeface="Arial" panose="020B0604020202020204" pitchFamily="34" charset="0"/>
            </a:endParaRPr>
          </a:p>
          <a:p>
            <a:r>
              <a:rPr lang="fr-CH" dirty="0">
                <a:solidFill>
                  <a:srgbClr val="202122"/>
                </a:solidFill>
                <a:latin typeface="Arial" panose="020B0604020202020204" pitchFamily="34" charset="0"/>
                <a:hlinkClick r:id="rId6"/>
              </a:rPr>
              <a:t>https://www.youtube.com/watch?v=PZnGWJ_6BwU</a:t>
            </a:r>
            <a:endParaRPr lang="fr-CH" dirty="0">
              <a:solidFill>
                <a:srgbClr val="202122"/>
              </a:solidFill>
              <a:latin typeface="Arial" panose="020B0604020202020204" pitchFamily="34" charset="0"/>
            </a:endParaRPr>
          </a:p>
          <a:p>
            <a:endParaRPr lang="fr-CH" dirty="0">
              <a:solidFill>
                <a:srgbClr val="202122"/>
              </a:solidFill>
              <a:latin typeface="Arial" panose="020B0604020202020204" pitchFamily="34" charset="0"/>
            </a:endParaRPr>
          </a:p>
        </p:txBody>
      </p:sp>
    </p:spTree>
    <p:extLst>
      <p:ext uri="{BB962C8B-B14F-4D97-AF65-F5344CB8AC3E}">
        <p14:creationId xmlns:p14="http://schemas.microsoft.com/office/powerpoint/2010/main" val="666773201"/>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39FB0E-7208-4321-8B47-E6FA7286CFE9}"/>
              </a:ext>
            </a:extLst>
          </p:cNvPr>
          <p:cNvSpPr>
            <a:spLocks noGrp="1"/>
          </p:cNvSpPr>
          <p:nvPr>
            <p:ph type="title"/>
          </p:nvPr>
        </p:nvSpPr>
        <p:spPr>
          <a:xfrm>
            <a:off x="281136" y="62641"/>
            <a:ext cx="8229600" cy="639105"/>
          </a:xfrm>
        </p:spPr>
        <p:txBody>
          <a:bodyPr anchor="ctr">
            <a:noAutofit/>
          </a:bodyPr>
          <a:lstStyle/>
          <a:p>
            <a:r>
              <a:rPr lang="fr-CH" sz="2800" dirty="0"/>
              <a:t>Les différents flux</a:t>
            </a:r>
          </a:p>
        </p:txBody>
      </p:sp>
      <p:sp>
        <p:nvSpPr>
          <p:cNvPr id="4" name="Espace réservé du numéro de diapositive 3">
            <a:extLst>
              <a:ext uri="{FF2B5EF4-FFF2-40B4-BE49-F238E27FC236}">
                <a16:creationId xmlns:a16="http://schemas.microsoft.com/office/drawing/2014/main" id="{5B889035-95A1-4A92-B223-CEFE59F0312C}"/>
              </a:ext>
            </a:extLst>
          </p:cNvPr>
          <p:cNvSpPr>
            <a:spLocks noGrp="1"/>
          </p:cNvSpPr>
          <p:nvPr>
            <p:ph type="sldNum" sz="quarter" idx="4"/>
          </p:nvPr>
        </p:nvSpPr>
        <p:spPr/>
        <p:txBody>
          <a:bodyPr/>
          <a:lstStyle/>
          <a:p>
            <a:fld id="{43EEC6B3-74A9-44EB-9690-B604ED3EF10A}" type="slidenum">
              <a:rPr lang="fr-CH" smtClean="0"/>
              <a:pPr/>
              <a:t>34</a:t>
            </a:fld>
            <a:endParaRPr lang="fr-CH"/>
          </a:p>
        </p:txBody>
      </p:sp>
      <p:sp>
        <p:nvSpPr>
          <p:cNvPr id="8" name="Flèche : gauche 7">
            <a:extLst>
              <a:ext uri="{FF2B5EF4-FFF2-40B4-BE49-F238E27FC236}">
                <a16:creationId xmlns:a16="http://schemas.microsoft.com/office/drawing/2014/main" id="{BDB80D8C-4FEA-4883-9405-7ACD8354AA0C}"/>
              </a:ext>
            </a:extLst>
          </p:cNvPr>
          <p:cNvSpPr/>
          <p:nvPr/>
        </p:nvSpPr>
        <p:spPr>
          <a:xfrm>
            <a:off x="442804" y="2457089"/>
            <a:ext cx="7272808" cy="5040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FLUX D’INFORMATIONS</a:t>
            </a:r>
          </a:p>
        </p:txBody>
      </p:sp>
      <p:sp>
        <p:nvSpPr>
          <p:cNvPr id="9" name="Flèche : droite 8">
            <a:extLst>
              <a:ext uri="{FF2B5EF4-FFF2-40B4-BE49-F238E27FC236}">
                <a16:creationId xmlns:a16="http://schemas.microsoft.com/office/drawing/2014/main" id="{D41DE01D-BE8B-408F-BBE5-79AD34CFB2F2}"/>
              </a:ext>
            </a:extLst>
          </p:cNvPr>
          <p:cNvSpPr/>
          <p:nvPr/>
        </p:nvSpPr>
        <p:spPr>
          <a:xfrm>
            <a:off x="539552" y="3006765"/>
            <a:ext cx="727280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FLUX PHYSIQUES</a:t>
            </a:r>
          </a:p>
        </p:txBody>
      </p:sp>
      <p:sp>
        <p:nvSpPr>
          <p:cNvPr id="10" name="Flèche : gauche 9">
            <a:extLst>
              <a:ext uri="{FF2B5EF4-FFF2-40B4-BE49-F238E27FC236}">
                <a16:creationId xmlns:a16="http://schemas.microsoft.com/office/drawing/2014/main" id="{8DA5C0E2-985B-4A30-BE20-B7123F378F78}"/>
              </a:ext>
            </a:extLst>
          </p:cNvPr>
          <p:cNvSpPr/>
          <p:nvPr/>
        </p:nvSpPr>
        <p:spPr>
          <a:xfrm>
            <a:off x="451580" y="3510821"/>
            <a:ext cx="7272808" cy="5040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FLUX D’ARGENT</a:t>
            </a:r>
          </a:p>
        </p:txBody>
      </p:sp>
      <p:sp>
        <p:nvSpPr>
          <p:cNvPr id="11" name="Flèche : gauche 10">
            <a:extLst>
              <a:ext uri="{FF2B5EF4-FFF2-40B4-BE49-F238E27FC236}">
                <a16:creationId xmlns:a16="http://schemas.microsoft.com/office/drawing/2014/main" id="{9FBAE7BB-5BD8-4DE7-A736-7DCFB5E67A73}"/>
              </a:ext>
            </a:extLst>
          </p:cNvPr>
          <p:cNvSpPr/>
          <p:nvPr/>
        </p:nvSpPr>
        <p:spPr>
          <a:xfrm>
            <a:off x="451580" y="4088223"/>
            <a:ext cx="7272808" cy="504056"/>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FLUX DE RETOUR (RECYCLAGE, REPARATION, …)</a:t>
            </a:r>
          </a:p>
        </p:txBody>
      </p:sp>
      <p:grpSp>
        <p:nvGrpSpPr>
          <p:cNvPr id="5" name="Groupe 4">
            <a:extLst>
              <a:ext uri="{FF2B5EF4-FFF2-40B4-BE49-F238E27FC236}">
                <a16:creationId xmlns:a16="http://schemas.microsoft.com/office/drawing/2014/main" id="{9CBD27AB-1929-4B0A-8304-D1633C2A6E14}"/>
              </a:ext>
            </a:extLst>
          </p:cNvPr>
          <p:cNvGrpSpPr/>
          <p:nvPr/>
        </p:nvGrpSpPr>
        <p:grpSpPr>
          <a:xfrm>
            <a:off x="251520" y="886250"/>
            <a:ext cx="7832150" cy="1543113"/>
            <a:chOff x="251520" y="886250"/>
            <a:chExt cx="7832150" cy="1543113"/>
          </a:xfrm>
        </p:grpSpPr>
        <p:pic>
          <p:nvPicPr>
            <p:cNvPr id="6" name="Image 5">
              <a:extLst>
                <a:ext uri="{FF2B5EF4-FFF2-40B4-BE49-F238E27FC236}">
                  <a16:creationId xmlns:a16="http://schemas.microsoft.com/office/drawing/2014/main" id="{10E119CC-6B11-46C6-AFED-4178FA9A711C}"/>
                </a:ext>
              </a:extLst>
            </p:cNvPr>
            <p:cNvPicPr>
              <a:picLocks noChangeAspect="1"/>
            </p:cNvPicPr>
            <p:nvPr/>
          </p:nvPicPr>
          <p:blipFill>
            <a:blip r:embed="rId2"/>
            <a:stretch>
              <a:fillRect/>
            </a:stretch>
          </p:blipFill>
          <p:spPr>
            <a:xfrm>
              <a:off x="395536" y="886250"/>
              <a:ext cx="7688134" cy="1543113"/>
            </a:xfrm>
            <a:prstGeom prst="rect">
              <a:avLst/>
            </a:prstGeom>
          </p:spPr>
        </p:pic>
        <p:sp>
          <p:nvSpPr>
            <p:cNvPr id="3" name="Rectangle 2">
              <a:extLst>
                <a:ext uri="{FF2B5EF4-FFF2-40B4-BE49-F238E27FC236}">
                  <a16:creationId xmlns:a16="http://schemas.microsoft.com/office/drawing/2014/main" id="{33B971C9-B51D-474C-A9CA-57E99F7A737E}"/>
                </a:ext>
              </a:extLst>
            </p:cNvPr>
            <p:cNvSpPr/>
            <p:nvPr/>
          </p:nvSpPr>
          <p:spPr>
            <a:xfrm>
              <a:off x="251520" y="886250"/>
              <a:ext cx="504056" cy="31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Tree>
    <p:extLst>
      <p:ext uri="{BB962C8B-B14F-4D97-AF65-F5344CB8AC3E}">
        <p14:creationId xmlns:p14="http://schemas.microsoft.com/office/powerpoint/2010/main" val="221356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185C4-37B2-4B2C-9BFB-4FE5ED2708CC}"/>
              </a:ext>
            </a:extLst>
          </p:cNvPr>
          <p:cNvSpPr>
            <a:spLocks noGrp="1"/>
          </p:cNvSpPr>
          <p:nvPr>
            <p:ph type="title"/>
          </p:nvPr>
        </p:nvSpPr>
        <p:spPr>
          <a:xfrm>
            <a:off x="-93672" y="-178913"/>
            <a:ext cx="9331344" cy="853604"/>
          </a:xfrm>
        </p:spPr>
        <p:txBody>
          <a:bodyPr>
            <a:noAutofit/>
          </a:bodyPr>
          <a:lstStyle/>
          <a:p>
            <a:pPr>
              <a:defRPr/>
            </a:pPr>
            <a:r>
              <a:rPr lang="fr-CH" sz="2400" dirty="0"/>
              <a:t>La gestion de production et les autres fonctions de l’entreprise</a:t>
            </a:r>
          </a:p>
        </p:txBody>
      </p:sp>
      <p:sp>
        <p:nvSpPr>
          <p:cNvPr id="4" name="Espace réservé du numéro de diapositive 3">
            <a:extLst>
              <a:ext uri="{FF2B5EF4-FFF2-40B4-BE49-F238E27FC236}">
                <a16:creationId xmlns:a16="http://schemas.microsoft.com/office/drawing/2014/main" id="{8D8503DA-D69F-4F86-8FBF-B3AC24B59486}"/>
              </a:ext>
            </a:extLst>
          </p:cNvPr>
          <p:cNvSpPr>
            <a:spLocks noGrp="1"/>
          </p:cNvSpPr>
          <p:nvPr>
            <p:ph type="sldNum" sz="quarter" idx="4"/>
          </p:nvPr>
        </p:nvSpPr>
        <p:spPr/>
        <p:txBody>
          <a:bodyPr/>
          <a:lstStyle/>
          <a:p>
            <a:fld id="{43EEC6B3-74A9-44EB-9690-B604ED3EF10A}" type="slidenum">
              <a:rPr lang="fr-CH" smtClean="0"/>
              <a:pPr/>
              <a:t>35</a:t>
            </a:fld>
            <a:endParaRPr lang="fr-CH"/>
          </a:p>
        </p:txBody>
      </p:sp>
      <p:pic>
        <p:nvPicPr>
          <p:cNvPr id="7" name="Image 6">
            <a:extLst>
              <a:ext uri="{FF2B5EF4-FFF2-40B4-BE49-F238E27FC236}">
                <a16:creationId xmlns:a16="http://schemas.microsoft.com/office/drawing/2014/main" id="{0CEDBA19-0BEC-4B96-8826-BE39E89E10BE}"/>
              </a:ext>
            </a:extLst>
          </p:cNvPr>
          <p:cNvPicPr>
            <a:picLocks noChangeAspect="1"/>
          </p:cNvPicPr>
          <p:nvPr/>
        </p:nvPicPr>
        <p:blipFill>
          <a:blip r:embed="rId2"/>
          <a:stretch>
            <a:fillRect/>
          </a:stretch>
        </p:blipFill>
        <p:spPr>
          <a:xfrm>
            <a:off x="1532809" y="402133"/>
            <a:ext cx="5400600" cy="4486489"/>
          </a:xfrm>
          <a:prstGeom prst="rect">
            <a:avLst/>
          </a:prstGeom>
        </p:spPr>
      </p:pic>
      <p:sp>
        <p:nvSpPr>
          <p:cNvPr id="5" name="ZoneTexte 4">
            <a:extLst>
              <a:ext uri="{FF2B5EF4-FFF2-40B4-BE49-F238E27FC236}">
                <a16:creationId xmlns:a16="http://schemas.microsoft.com/office/drawing/2014/main" id="{0FEC0E5D-11C0-44C9-9E58-AC7A45C2EDA4}"/>
              </a:ext>
            </a:extLst>
          </p:cNvPr>
          <p:cNvSpPr txBox="1"/>
          <p:nvPr/>
        </p:nvSpPr>
        <p:spPr>
          <a:xfrm>
            <a:off x="6933409" y="518460"/>
            <a:ext cx="1463829" cy="769441"/>
          </a:xfrm>
          <a:prstGeom prst="rect">
            <a:avLst/>
          </a:prstGeom>
          <a:solidFill>
            <a:srgbClr val="FFC000"/>
          </a:solidFill>
        </p:spPr>
        <p:txBody>
          <a:bodyPr wrap="square" rtlCol="0">
            <a:spAutoFit/>
          </a:bodyPr>
          <a:lstStyle/>
          <a:p>
            <a:pPr algn="ctr"/>
            <a:r>
              <a:rPr lang="fr-CH" sz="1100" b="1" dirty="0">
                <a:solidFill>
                  <a:srgbClr val="3C3C3C"/>
                </a:solidFill>
                <a:effectLst>
                  <a:outerShdw blurRad="38100" dist="38100" dir="2700000" algn="tl">
                    <a:srgbClr val="000000">
                      <a:alpha val="43137"/>
                    </a:srgbClr>
                  </a:outerShdw>
                </a:effectLst>
              </a:rPr>
              <a:t>JULIEN MEYER</a:t>
            </a:r>
          </a:p>
          <a:p>
            <a:pPr algn="ctr"/>
            <a:r>
              <a:rPr lang="fr-CH" sz="1100" dirty="0">
                <a:solidFill>
                  <a:srgbClr val="3C3C3C"/>
                </a:solidFill>
              </a:rPr>
              <a:t>INGENIEUR EN CONCEPTION MECANIQUE</a:t>
            </a:r>
          </a:p>
        </p:txBody>
      </p:sp>
      <p:sp>
        <p:nvSpPr>
          <p:cNvPr id="6" name="ZoneTexte 5">
            <a:extLst>
              <a:ext uri="{FF2B5EF4-FFF2-40B4-BE49-F238E27FC236}">
                <a16:creationId xmlns:a16="http://schemas.microsoft.com/office/drawing/2014/main" id="{F16E67B6-F20F-4901-8C5E-A08B8050C2B5}"/>
              </a:ext>
            </a:extLst>
          </p:cNvPr>
          <p:cNvSpPr txBox="1"/>
          <p:nvPr/>
        </p:nvSpPr>
        <p:spPr>
          <a:xfrm>
            <a:off x="6943753" y="1431235"/>
            <a:ext cx="1584177" cy="600164"/>
          </a:xfrm>
          <a:prstGeom prst="rect">
            <a:avLst/>
          </a:prstGeom>
          <a:solidFill>
            <a:srgbClr val="92D05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CH" sz="1100" b="1" dirty="0">
                <a:solidFill>
                  <a:srgbClr val="3C3C3C"/>
                </a:solidFill>
                <a:effectLst>
                  <a:outerShdw blurRad="38100" dist="38100" dir="2700000" algn="tl">
                    <a:srgbClr val="000000">
                      <a:alpha val="43137"/>
                    </a:srgbClr>
                  </a:outerShdw>
                </a:effectLst>
              </a:rPr>
              <a:t>SOPHIE MARTIN</a:t>
            </a:r>
          </a:p>
          <a:p>
            <a:pPr algn="ctr"/>
            <a:r>
              <a:rPr lang="fr-CH" sz="1100" dirty="0">
                <a:solidFill>
                  <a:srgbClr val="3C3C3C"/>
                </a:solidFill>
              </a:rPr>
              <a:t>INGENIEURE METHODES ET INDUSTRIALISATION</a:t>
            </a:r>
          </a:p>
        </p:txBody>
      </p:sp>
      <p:sp>
        <p:nvSpPr>
          <p:cNvPr id="8" name="ZoneTexte 7">
            <a:extLst>
              <a:ext uri="{FF2B5EF4-FFF2-40B4-BE49-F238E27FC236}">
                <a16:creationId xmlns:a16="http://schemas.microsoft.com/office/drawing/2014/main" id="{E755A65F-B66E-4028-841F-AE78A39712B7}"/>
              </a:ext>
            </a:extLst>
          </p:cNvPr>
          <p:cNvSpPr txBox="1"/>
          <p:nvPr/>
        </p:nvSpPr>
        <p:spPr>
          <a:xfrm>
            <a:off x="6923217" y="2928823"/>
            <a:ext cx="2047157" cy="430887"/>
          </a:xfrm>
          <a:prstGeom prst="rect">
            <a:avLst/>
          </a:prstGeom>
          <a:solidFill>
            <a:srgbClr val="0070C0"/>
          </a:solidFill>
        </p:spPr>
        <p:txBody>
          <a:bodyPr wrap="square" rtlCol="0">
            <a:spAutoFit/>
          </a:bodyPr>
          <a:lstStyle/>
          <a:p>
            <a:pPr algn="ctr"/>
            <a:r>
              <a:rPr lang="fr-CH" sz="1100" b="1" dirty="0">
                <a:solidFill>
                  <a:srgbClr val="3C3C3C"/>
                </a:solidFill>
                <a:effectLst>
                  <a:outerShdw blurRad="38100" dist="38100" dir="2700000" algn="tl">
                    <a:srgbClr val="000000">
                      <a:alpha val="43137"/>
                    </a:srgbClr>
                  </a:outerShdw>
                </a:effectLst>
              </a:rPr>
              <a:t>ISABELLE BERGER</a:t>
            </a:r>
          </a:p>
          <a:p>
            <a:pPr algn="ctr"/>
            <a:r>
              <a:rPr lang="fr-CH" sz="1100" dirty="0">
                <a:solidFill>
                  <a:srgbClr val="3C3C3C"/>
                </a:solidFill>
              </a:rPr>
              <a:t>INGENIEUR EN PRODUCTION</a:t>
            </a:r>
          </a:p>
        </p:txBody>
      </p:sp>
      <p:sp>
        <p:nvSpPr>
          <p:cNvPr id="9" name="ZoneTexte 8">
            <a:extLst>
              <a:ext uri="{FF2B5EF4-FFF2-40B4-BE49-F238E27FC236}">
                <a16:creationId xmlns:a16="http://schemas.microsoft.com/office/drawing/2014/main" id="{0D8095B4-C4FE-4BDE-95C5-FB6D29C7E657}"/>
              </a:ext>
            </a:extLst>
          </p:cNvPr>
          <p:cNvSpPr txBox="1"/>
          <p:nvPr/>
        </p:nvSpPr>
        <p:spPr>
          <a:xfrm>
            <a:off x="5914047" y="4520095"/>
            <a:ext cx="1771857" cy="600164"/>
          </a:xfrm>
          <a:prstGeom prst="rect">
            <a:avLst/>
          </a:prstGeom>
          <a:solidFill>
            <a:srgbClr val="FFC000"/>
          </a:solidFill>
        </p:spPr>
        <p:txBody>
          <a:bodyPr wrap="square" rtlCol="0">
            <a:spAutoFit/>
          </a:bodyPr>
          <a:lstStyle/>
          <a:p>
            <a:pPr algn="ctr"/>
            <a:r>
              <a:rPr lang="fr-CH" sz="1100" b="1" dirty="0">
                <a:solidFill>
                  <a:srgbClr val="3C3C3C"/>
                </a:solidFill>
                <a:effectLst>
                  <a:outerShdw blurRad="38100" dist="38100" dir="2700000" algn="tl">
                    <a:srgbClr val="000000">
                      <a:alpha val="43137"/>
                    </a:srgbClr>
                  </a:outerShdw>
                </a:effectLst>
              </a:rPr>
              <a:t>DAVID MOREL</a:t>
            </a:r>
          </a:p>
          <a:p>
            <a:pPr algn="ctr"/>
            <a:r>
              <a:rPr lang="fr-CH" sz="1100" dirty="0">
                <a:solidFill>
                  <a:srgbClr val="3C3C3C"/>
                </a:solidFill>
              </a:rPr>
              <a:t>INGENIEUR QUALITE/LEAN MANAGEMENT</a:t>
            </a:r>
          </a:p>
        </p:txBody>
      </p:sp>
      <p:sp>
        <p:nvSpPr>
          <p:cNvPr id="10" name="ZoneTexte 9">
            <a:extLst>
              <a:ext uri="{FF2B5EF4-FFF2-40B4-BE49-F238E27FC236}">
                <a16:creationId xmlns:a16="http://schemas.microsoft.com/office/drawing/2014/main" id="{48563ED8-360C-4CD8-B110-0DFB0A6418DC}"/>
              </a:ext>
            </a:extLst>
          </p:cNvPr>
          <p:cNvSpPr txBox="1"/>
          <p:nvPr/>
        </p:nvSpPr>
        <p:spPr>
          <a:xfrm>
            <a:off x="6871772" y="3672321"/>
            <a:ext cx="2160240" cy="430887"/>
          </a:xfrm>
          <a:prstGeom prst="rect">
            <a:avLst/>
          </a:prstGeom>
          <a:solidFill>
            <a:srgbClr val="0070C0"/>
          </a:solidFill>
        </p:spPr>
        <p:txBody>
          <a:bodyPr wrap="square" rtlCol="0">
            <a:spAutoFit/>
          </a:bodyPr>
          <a:lstStyle/>
          <a:p>
            <a:pPr algn="ctr"/>
            <a:r>
              <a:rPr lang="fr-CH" sz="1100" b="1" dirty="0">
                <a:solidFill>
                  <a:srgbClr val="3C3C3C"/>
                </a:solidFill>
                <a:effectLst>
                  <a:outerShdw blurRad="38100" dist="38100" dir="2700000" algn="tl">
                    <a:srgbClr val="000000">
                      <a:alpha val="43137"/>
                    </a:srgbClr>
                  </a:outerShdw>
                </a:effectLst>
              </a:rPr>
              <a:t>NICOLAS PERRIN </a:t>
            </a:r>
          </a:p>
          <a:p>
            <a:pPr algn="ctr"/>
            <a:r>
              <a:rPr lang="fr-CH" sz="1100" dirty="0">
                <a:solidFill>
                  <a:srgbClr val="3C3C3C"/>
                </a:solidFill>
              </a:rPr>
              <a:t>INGENIEUR EN LOGISTIQUE</a:t>
            </a:r>
          </a:p>
        </p:txBody>
      </p:sp>
    </p:spTree>
    <p:extLst>
      <p:ext uri="{BB962C8B-B14F-4D97-AF65-F5344CB8AC3E}">
        <p14:creationId xmlns:p14="http://schemas.microsoft.com/office/powerpoint/2010/main" val="717414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92F104B-8E97-4168-992B-5339705D5ADE}"/>
              </a:ext>
            </a:extLst>
          </p:cNvPr>
          <p:cNvSpPr>
            <a:spLocks noGrp="1"/>
          </p:cNvSpPr>
          <p:nvPr>
            <p:ph type="title"/>
          </p:nvPr>
        </p:nvSpPr>
        <p:spPr>
          <a:xfrm>
            <a:off x="107504" y="122075"/>
            <a:ext cx="8229600" cy="505459"/>
          </a:xfrm>
        </p:spPr>
        <p:txBody>
          <a:bodyPr anchor="ctr">
            <a:noAutofit/>
          </a:bodyPr>
          <a:lstStyle/>
          <a:p>
            <a:r>
              <a:rPr lang="fr-CH" sz="2800" dirty="0"/>
              <a:t>Les enjeux de la gestion de production</a:t>
            </a:r>
          </a:p>
        </p:txBody>
      </p:sp>
      <p:sp>
        <p:nvSpPr>
          <p:cNvPr id="6" name="Espace réservé du contenu 5">
            <a:extLst>
              <a:ext uri="{FF2B5EF4-FFF2-40B4-BE49-F238E27FC236}">
                <a16:creationId xmlns:a16="http://schemas.microsoft.com/office/drawing/2014/main" id="{BFB016F7-8F8B-4F07-AC24-28B993E3D899}"/>
              </a:ext>
            </a:extLst>
          </p:cNvPr>
          <p:cNvSpPr>
            <a:spLocks noGrp="1"/>
          </p:cNvSpPr>
          <p:nvPr>
            <p:ph idx="1"/>
          </p:nvPr>
        </p:nvSpPr>
        <p:spPr bwMode="auto">
          <a:xfrm>
            <a:off x="251520" y="874514"/>
            <a:ext cx="8568952" cy="3394472"/>
          </a:xfrm>
        </p:spPr>
        <p:txBody>
          <a:bodyPr wrap="square" lIns="68580" tIns="34290" rIns="68580" bIns="34290" numCol="1" anchor="t" anchorCtr="0" compatLnSpc="1">
            <a:prstTxWarp prst="textNoShape">
              <a:avLst/>
            </a:prstTxWarp>
          </a:bodyPr>
          <a:lstStyle/>
          <a:p>
            <a:pPr marL="0" indent="0" eaLnBrk="1" hangingPunct="1">
              <a:buNone/>
            </a:pPr>
            <a:r>
              <a:rPr lang="fr-CH" altLang="fr-FR" dirty="0">
                <a:solidFill>
                  <a:srgbClr val="3C3C3C"/>
                </a:solidFill>
              </a:rPr>
              <a:t>Source de </a:t>
            </a:r>
            <a:r>
              <a:rPr lang="fr-CH" altLang="fr-FR" b="1" dirty="0">
                <a:solidFill>
                  <a:srgbClr val="3C3C3C"/>
                </a:solidFill>
              </a:rPr>
              <a:t>compétitivité</a:t>
            </a:r>
            <a:r>
              <a:rPr lang="fr-CH" altLang="fr-FR" dirty="0">
                <a:solidFill>
                  <a:srgbClr val="3C3C3C"/>
                </a:solidFill>
              </a:rPr>
              <a:t> de l’entreprise sur l’</a:t>
            </a:r>
            <a:r>
              <a:rPr lang="fr-CH" altLang="fr-FR" u="sng" dirty="0">
                <a:solidFill>
                  <a:srgbClr val="3C3C3C"/>
                </a:solidFill>
              </a:rPr>
              <a:t>optimisation</a:t>
            </a:r>
            <a:r>
              <a:rPr lang="fr-CH" altLang="fr-FR" dirty="0">
                <a:solidFill>
                  <a:srgbClr val="3C3C3C"/>
                </a:solidFill>
              </a:rPr>
              <a:t> de :</a:t>
            </a:r>
          </a:p>
          <a:p>
            <a:pPr eaLnBrk="1" hangingPunct="1"/>
            <a:r>
              <a:rPr lang="fr-CH" altLang="fr-FR" sz="2000" dirty="0">
                <a:solidFill>
                  <a:srgbClr val="3C3C3C"/>
                </a:solidFill>
              </a:rPr>
              <a:t>Niveaux de stocks (matières, premières, produits semi-finis, finis)</a:t>
            </a:r>
          </a:p>
          <a:p>
            <a:pPr eaLnBrk="1" hangingPunct="1"/>
            <a:r>
              <a:rPr lang="fr-CH" altLang="fr-FR" sz="2000" dirty="0">
                <a:solidFill>
                  <a:srgbClr val="3C3C3C"/>
                </a:solidFill>
              </a:rPr>
              <a:t>Transports</a:t>
            </a:r>
          </a:p>
          <a:p>
            <a:r>
              <a:rPr lang="fr-CH" altLang="fr-FR" sz="2000" dirty="0">
                <a:solidFill>
                  <a:srgbClr val="3C3C3C"/>
                </a:solidFill>
              </a:rPr>
              <a:t>Du temps (de traversée = Lead Time) entre le moment ou la matière est achetée et ou le produit vendu est livré au client </a:t>
            </a:r>
          </a:p>
          <a:p>
            <a:r>
              <a:rPr lang="fr-CH" altLang="fr-FR" sz="2000" dirty="0">
                <a:solidFill>
                  <a:srgbClr val="3C3C3C"/>
                </a:solidFill>
              </a:rPr>
              <a:t>La gestion des flux d’informations</a:t>
            </a:r>
          </a:p>
          <a:p>
            <a:r>
              <a:rPr lang="fr-CH" altLang="fr-FR" sz="2000" dirty="0">
                <a:solidFill>
                  <a:srgbClr val="3C3C3C"/>
                </a:solidFill>
              </a:rPr>
              <a:t>Minimisation des ressources utilisées (Energie, matière, ..)</a:t>
            </a:r>
          </a:p>
          <a:p>
            <a:r>
              <a:rPr lang="fr-CH" altLang="fr-FR" sz="2000" dirty="0">
                <a:solidFill>
                  <a:srgbClr val="3C3C3C"/>
                </a:solidFill>
              </a:rPr>
              <a:t>….</a:t>
            </a:r>
          </a:p>
          <a:p>
            <a:pPr marL="0" indent="0">
              <a:buNone/>
            </a:pPr>
            <a:endParaRPr lang="fr-CH" altLang="fr-FR" sz="2000" dirty="0">
              <a:solidFill>
                <a:srgbClr val="3C3C3C"/>
              </a:solidFill>
            </a:endParaRPr>
          </a:p>
          <a:p>
            <a:pPr eaLnBrk="1" hangingPunct="1"/>
            <a:endParaRPr lang="fr-CH" altLang="fr-FR" dirty="0">
              <a:solidFill>
                <a:srgbClr val="3C3C3C"/>
              </a:solidFill>
            </a:endParaRPr>
          </a:p>
        </p:txBody>
      </p:sp>
      <p:sp>
        <p:nvSpPr>
          <p:cNvPr id="2" name="Espace réservé du numéro de diapositive 1">
            <a:extLst>
              <a:ext uri="{FF2B5EF4-FFF2-40B4-BE49-F238E27FC236}">
                <a16:creationId xmlns:a16="http://schemas.microsoft.com/office/drawing/2014/main" id="{3FE2B26F-F908-45A0-A5BB-A4E2B88E7544}"/>
              </a:ext>
            </a:extLst>
          </p:cNvPr>
          <p:cNvSpPr>
            <a:spLocks noGrp="1"/>
          </p:cNvSpPr>
          <p:nvPr>
            <p:ph type="sldNum" sz="quarter" idx="4"/>
          </p:nvPr>
        </p:nvSpPr>
        <p:spPr/>
        <p:txBody>
          <a:bodyPr/>
          <a:lstStyle/>
          <a:p>
            <a:fld id="{43EEC6B3-74A9-44EB-9690-B604ED3EF10A}" type="slidenum">
              <a:rPr lang="fr-CH" smtClean="0"/>
              <a:pPr/>
              <a:t>36</a:t>
            </a:fld>
            <a:endParaRPr lang="fr-CH"/>
          </a:p>
        </p:txBody>
      </p:sp>
    </p:spTree>
    <p:extLst>
      <p:ext uri="{BB962C8B-B14F-4D97-AF65-F5344CB8AC3E}">
        <p14:creationId xmlns:p14="http://schemas.microsoft.com/office/powerpoint/2010/main" val="4129759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185C4-37B2-4B2C-9BFB-4FE5ED2708CC}"/>
              </a:ext>
            </a:extLst>
          </p:cNvPr>
          <p:cNvSpPr>
            <a:spLocks noGrp="1"/>
          </p:cNvSpPr>
          <p:nvPr>
            <p:ph type="title"/>
          </p:nvPr>
        </p:nvSpPr>
        <p:spPr>
          <a:xfrm>
            <a:off x="107504" y="38634"/>
            <a:ext cx="9036496" cy="853604"/>
          </a:xfrm>
        </p:spPr>
        <p:txBody>
          <a:bodyPr anchor="ctr">
            <a:noAutofit/>
          </a:bodyPr>
          <a:lstStyle/>
          <a:p>
            <a:r>
              <a:rPr lang="fr-CH" sz="2800" dirty="0"/>
              <a:t>Les enjeux Financiers </a:t>
            </a:r>
          </a:p>
        </p:txBody>
      </p:sp>
      <p:sp>
        <p:nvSpPr>
          <p:cNvPr id="4" name="Espace réservé du numéro de diapositive 3">
            <a:extLst>
              <a:ext uri="{FF2B5EF4-FFF2-40B4-BE49-F238E27FC236}">
                <a16:creationId xmlns:a16="http://schemas.microsoft.com/office/drawing/2014/main" id="{8D8503DA-D69F-4F86-8FBF-B3AC24B59486}"/>
              </a:ext>
            </a:extLst>
          </p:cNvPr>
          <p:cNvSpPr>
            <a:spLocks noGrp="1"/>
          </p:cNvSpPr>
          <p:nvPr>
            <p:ph type="sldNum" sz="quarter" idx="4"/>
          </p:nvPr>
        </p:nvSpPr>
        <p:spPr/>
        <p:txBody>
          <a:bodyPr/>
          <a:lstStyle/>
          <a:p>
            <a:fld id="{43EEC6B3-74A9-44EB-9690-B604ED3EF10A}" type="slidenum">
              <a:rPr lang="fr-CH" smtClean="0"/>
              <a:pPr/>
              <a:t>37</a:t>
            </a:fld>
            <a:endParaRPr lang="fr-CH"/>
          </a:p>
        </p:txBody>
      </p:sp>
      <p:sp>
        <p:nvSpPr>
          <p:cNvPr id="3" name="ZoneTexte 2">
            <a:extLst>
              <a:ext uri="{FF2B5EF4-FFF2-40B4-BE49-F238E27FC236}">
                <a16:creationId xmlns:a16="http://schemas.microsoft.com/office/drawing/2014/main" id="{78F548F7-95D5-4FE8-B8B0-C799C1496E36}"/>
              </a:ext>
            </a:extLst>
          </p:cNvPr>
          <p:cNvSpPr txBox="1"/>
          <p:nvPr/>
        </p:nvSpPr>
        <p:spPr>
          <a:xfrm>
            <a:off x="2915816" y="1419622"/>
            <a:ext cx="1656184" cy="369332"/>
          </a:xfrm>
          <a:prstGeom prst="rect">
            <a:avLst/>
          </a:prstGeom>
          <a:solidFill>
            <a:schemeClr val="bg2">
              <a:lumMod val="90000"/>
            </a:schemeClr>
          </a:solidFill>
        </p:spPr>
        <p:txBody>
          <a:bodyPr wrap="square" rtlCol="0">
            <a:spAutoFit/>
          </a:bodyPr>
          <a:lstStyle/>
          <a:p>
            <a:r>
              <a:rPr lang="fr-CH" b="1" dirty="0">
                <a:solidFill>
                  <a:srgbClr val="3C3C3C"/>
                </a:solidFill>
              </a:rPr>
              <a:t>Coût de revient</a:t>
            </a:r>
          </a:p>
        </p:txBody>
      </p:sp>
      <p:sp>
        <p:nvSpPr>
          <p:cNvPr id="8" name="ZoneTexte 7">
            <a:extLst>
              <a:ext uri="{FF2B5EF4-FFF2-40B4-BE49-F238E27FC236}">
                <a16:creationId xmlns:a16="http://schemas.microsoft.com/office/drawing/2014/main" id="{E53CDD48-F5D8-46CF-A170-5DE40EF9FA36}"/>
              </a:ext>
            </a:extLst>
          </p:cNvPr>
          <p:cNvSpPr txBox="1"/>
          <p:nvPr/>
        </p:nvSpPr>
        <p:spPr>
          <a:xfrm>
            <a:off x="5004048" y="1419622"/>
            <a:ext cx="1008112" cy="369332"/>
          </a:xfrm>
          <a:prstGeom prst="rect">
            <a:avLst/>
          </a:prstGeom>
          <a:solidFill>
            <a:schemeClr val="bg2">
              <a:lumMod val="90000"/>
            </a:schemeClr>
          </a:solidFill>
        </p:spPr>
        <p:txBody>
          <a:bodyPr wrap="square" rtlCol="0">
            <a:spAutoFit/>
          </a:bodyPr>
          <a:lstStyle/>
          <a:p>
            <a:r>
              <a:rPr lang="fr-CH" b="1" dirty="0">
                <a:solidFill>
                  <a:srgbClr val="3C3C3C"/>
                </a:solidFill>
              </a:rPr>
              <a:t>Marge </a:t>
            </a:r>
          </a:p>
        </p:txBody>
      </p:sp>
      <p:sp>
        <p:nvSpPr>
          <p:cNvPr id="5" name="ZoneTexte 4">
            <a:extLst>
              <a:ext uri="{FF2B5EF4-FFF2-40B4-BE49-F238E27FC236}">
                <a16:creationId xmlns:a16="http://schemas.microsoft.com/office/drawing/2014/main" id="{BD2DFF9F-D10F-427F-A793-C09E12FD4C5D}"/>
              </a:ext>
            </a:extLst>
          </p:cNvPr>
          <p:cNvSpPr txBox="1"/>
          <p:nvPr/>
        </p:nvSpPr>
        <p:spPr>
          <a:xfrm>
            <a:off x="4644008" y="1421924"/>
            <a:ext cx="360040" cy="369332"/>
          </a:xfrm>
          <a:prstGeom prst="rect">
            <a:avLst/>
          </a:prstGeom>
          <a:noFill/>
        </p:spPr>
        <p:txBody>
          <a:bodyPr wrap="square" rtlCol="0">
            <a:spAutoFit/>
          </a:bodyPr>
          <a:lstStyle/>
          <a:p>
            <a:r>
              <a:rPr lang="fr-CH" b="1" dirty="0">
                <a:solidFill>
                  <a:srgbClr val="3C3C3C"/>
                </a:solidFill>
              </a:rPr>
              <a:t>+</a:t>
            </a:r>
          </a:p>
        </p:txBody>
      </p:sp>
      <p:sp>
        <p:nvSpPr>
          <p:cNvPr id="10" name="ZoneTexte 9">
            <a:extLst>
              <a:ext uri="{FF2B5EF4-FFF2-40B4-BE49-F238E27FC236}">
                <a16:creationId xmlns:a16="http://schemas.microsoft.com/office/drawing/2014/main" id="{2A3068BE-8E90-4256-8661-781128FE5A25}"/>
              </a:ext>
            </a:extLst>
          </p:cNvPr>
          <p:cNvSpPr txBox="1"/>
          <p:nvPr/>
        </p:nvSpPr>
        <p:spPr>
          <a:xfrm>
            <a:off x="6106284" y="1431846"/>
            <a:ext cx="360040" cy="369332"/>
          </a:xfrm>
          <a:prstGeom prst="rect">
            <a:avLst/>
          </a:prstGeom>
          <a:noFill/>
        </p:spPr>
        <p:txBody>
          <a:bodyPr wrap="square" rtlCol="0">
            <a:spAutoFit/>
          </a:bodyPr>
          <a:lstStyle/>
          <a:p>
            <a:r>
              <a:rPr lang="fr-CH" b="1" dirty="0">
                <a:solidFill>
                  <a:srgbClr val="3C3C3C"/>
                </a:solidFill>
              </a:rPr>
              <a:t>=</a:t>
            </a:r>
          </a:p>
        </p:txBody>
      </p:sp>
      <p:sp>
        <p:nvSpPr>
          <p:cNvPr id="12" name="ZoneTexte 11">
            <a:extLst>
              <a:ext uri="{FF2B5EF4-FFF2-40B4-BE49-F238E27FC236}">
                <a16:creationId xmlns:a16="http://schemas.microsoft.com/office/drawing/2014/main" id="{459100D7-9A3D-4970-97F5-0429638A38B3}"/>
              </a:ext>
            </a:extLst>
          </p:cNvPr>
          <p:cNvSpPr txBox="1"/>
          <p:nvPr/>
        </p:nvSpPr>
        <p:spPr>
          <a:xfrm>
            <a:off x="6560448" y="1431846"/>
            <a:ext cx="1539944" cy="369332"/>
          </a:xfrm>
          <a:prstGeom prst="rect">
            <a:avLst/>
          </a:prstGeom>
          <a:solidFill>
            <a:schemeClr val="bg2">
              <a:lumMod val="90000"/>
            </a:schemeClr>
          </a:solidFill>
        </p:spPr>
        <p:txBody>
          <a:bodyPr wrap="square" rtlCol="0">
            <a:spAutoFit/>
          </a:bodyPr>
          <a:lstStyle/>
          <a:p>
            <a:r>
              <a:rPr lang="fr-CH" b="1" dirty="0">
                <a:solidFill>
                  <a:srgbClr val="3C3C3C"/>
                </a:solidFill>
              </a:rPr>
              <a:t>Prix de vente</a:t>
            </a:r>
          </a:p>
        </p:txBody>
      </p:sp>
      <p:sp>
        <p:nvSpPr>
          <p:cNvPr id="13" name="ZoneTexte 12">
            <a:extLst>
              <a:ext uri="{FF2B5EF4-FFF2-40B4-BE49-F238E27FC236}">
                <a16:creationId xmlns:a16="http://schemas.microsoft.com/office/drawing/2014/main" id="{97F0BDB7-43ED-4874-8C99-BFD89AE08AD1}"/>
              </a:ext>
            </a:extLst>
          </p:cNvPr>
          <p:cNvSpPr txBox="1"/>
          <p:nvPr/>
        </p:nvSpPr>
        <p:spPr>
          <a:xfrm>
            <a:off x="251520" y="1419622"/>
            <a:ext cx="2232248" cy="369332"/>
          </a:xfrm>
          <a:prstGeom prst="rect">
            <a:avLst/>
          </a:prstGeom>
          <a:noFill/>
        </p:spPr>
        <p:txBody>
          <a:bodyPr wrap="square" rtlCol="0">
            <a:spAutoFit/>
          </a:bodyPr>
          <a:lstStyle/>
          <a:p>
            <a:r>
              <a:rPr lang="fr-CH" b="1" dirty="0">
                <a:solidFill>
                  <a:srgbClr val="3C3C3C"/>
                </a:solidFill>
              </a:rPr>
              <a:t>Approche classique</a:t>
            </a:r>
          </a:p>
        </p:txBody>
      </p:sp>
      <p:sp>
        <p:nvSpPr>
          <p:cNvPr id="14" name="ZoneTexte 13">
            <a:extLst>
              <a:ext uri="{FF2B5EF4-FFF2-40B4-BE49-F238E27FC236}">
                <a16:creationId xmlns:a16="http://schemas.microsoft.com/office/drawing/2014/main" id="{84752126-3FDB-4EFD-888B-D7E2C183A9E4}"/>
              </a:ext>
            </a:extLst>
          </p:cNvPr>
          <p:cNvSpPr txBox="1"/>
          <p:nvPr/>
        </p:nvSpPr>
        <p:spPr>
          <a:xfrm>
            <a:off x="248132" y="2067694"/>
            <a:ext cx="2232248" cy="646331"/>
          </a:xfrm>
          <a:prstGeom prst="rect">
            <a:avLst/>
          </a:prstGeom>
          <a:noFill/>
        </p:spPr>
        <p:txBody>
          <a:bodyPr wrap="square" rtlCol="0">
            <a:spAutoFit/>
          </a:bodyPr>
          <a:lstStyle/>
          <a:p>
            <a:r>
              <a:rPr lang="fr-CH" b="1" dirty="0">
                <a:solidFill>
                  <a:srgbClr val="3C3C3C"/>
                </a:solidFill>
              </a:rPr>
              <a:t>Compétitivité &amp;</a:t>
            </a:r>
          </a:p>
          <a:p>
            <a:r>
              <a:rPr lang="fr-CH" b="1" dirty="0">
                <a:solidFill>
                  <a:srgbClr val="3C3C3C"/>
                </a:solidFill>
              </a:rPr>
              <a:t>Exigences client</a:t>
            </a:r>
          </a:p>
        </p:txBody>
      </p:sp>
      <p:sp>
        <p:nvSpPr>
          <p:cNvPr id="15" name="ZoneTexte 14">
            <a:extLst>
              <a:ext uri="{FF2B5EF4-FFF2-40B4-BE49-F238E27FC236}">
                <a16:creationId xmlns:a16="http://schemas.microsoft.com/office/drawing/2014/main" id="{8C53F688-62D0-44B1-BD2B-3E7BB37155F7}"/>
              </a:ext>
            </a:extLst>
          </p:cNvPr>
          <p:cNvSpPr txBox="1"/>
          <p:nvPr/>
        </p:nvSpPr>
        <p:spPr>
          <a:xfrm>
            <a:off x="4398665" y="2202418"/>
            <a:ext cx="1656184" cy="369332"/>
          </a:xfrm>
          <a:prstGeom prst="rect">
            <a:avLst/>
          </a:prstGeom>
          <a:solidFill>
            <a:schemeClr val="bg2">
              <a:lumMod val="90000"/>
            </a:schemeClr>
          </a:solidFill>
        </p:spPr>
        <p:txBody>
          <a:bodyPr wrap="square" rtlCol="0">
            <a:spAutoFit/>
          </a:bodyPr>
          <a:lstStyle/>
          <a:p>
            <a:r>
              <a:rPr lang="fr-CH" b="1" dirty="0">
                <a:solidFill>
                  <a:srgbClr val="3C3C3C"/>
                </a:solidFill>
              </a:rPr>
              <a:t>Coût de revient</a:t>
            </a:r>
          </a:p>
        </p:txBody>
      </p:sp>
      <p:sp>
        <p:nvSpPr>
          <p:cNvPr id="16" name="ZoneTexte 15">
            <a:extLst>
              <a:ext uri="{FF2B5EF4-FFF2-40B4-BE49-F238E27FC236}">
                <a16:creationId xmlns:a16="http://schemas.microsoft.com/office/drawing/2014/main" id="{B33E72BB-5320-4822-BA3B-B98AF88E0D36}"/>
              </a:ext>
            </a:extLst>
          </p:cNvPr>
          <p:cNvSpPr txBox="1"/>
          <p:nvPr/>
        </p:nvSpPr>
        <p:spPr>
          <a:xfrm>
            <a:off x="6580212" y="2210276"/>
            <a:ext cx="1008112" cy="369332"/>
          </a:xfrm>
          <a:prstGeom prst="rect">
            <a:avLst/>
          </a:prstGeom>
          <a:solidFill>
            <a:schemeClr val="bg2">
              <a:lumMod val="90000"/>
            </a:schemeClr>
          </a:solidFill>
        </p:spPr>
        <p:txBody>
          <a:bodyPr wrap="square" rtlCol="0">
            <a:spAutoFit/>
          </a:bodyPr>
          <a:lstStyle/>
          <a:p>
            <a:r>
              <a:rPr lang="fr-CH" b="1" dirty="0">
                <a:solidFill>
                  <a:srgbClr val="3C3C3C"/>
                </a:solidFill>
              </a:rPr>
              <a:t>Marge </a:t>
            </a:r>
          </a:p>
        </p:txBody>
      </p:sp>
      <p:sp>
        <p:nvSpPr>
          <p:cNvPr id="17" name="ZoneTexte 16">
            <a:extLst>
              <a:ext uri="{FF2B5EF4-FFF2-40B4-BE49-F238E27FC236}">
                <a16:creationId xmlns:a16="http://schemas.microsoft.com/office/drawing/2014/main" id="{36F52C59-E773-4E09-8E6F-7BE914D426FA}"/>
              </a:ext>
            </a:extLst>
          </p:cNvPr>
          <p:cNvSpPr txBox="1"/>
          <p:nvPr/>
        </p:nvSpPr>
        <p:spPr>
          <a:xfrm>
            <a:off x="4120741" y="2206838"/>
            <a:ext cx="360040" cy="369332"/>
          </a:xfrm>
          <a:prstGeom prst="rect">
            <a:avLst/>
          </a:prstGeom>
          <a:noFill/>
        </p:spPr>
        <p:txBody>
          <a:bodyPr wrap="square" rtlCol="0">
            <a:spAutoFit/>
          </a:bodyPr>
          <a:lstStyle/>
          <a:p>
            <a:r>
              <a:rPr lang="fr-CH" b="1" dirty="0">
                <a:solidFill>
                  <a:srgbClr val="3C3C3C"/>
                </a:solidFill>
              </a:rPr>
              <a:t>-</a:t>
            </a:r>
          </a:p>
        </p:txBody>
      </p:sp>
      <p:sp>
        <p:nvSpPr>
          <p:cNvPr id="18" name="ZoneTexte 17">
            <a:extLst>
              <a:ext uri="{FF2B5EF4-FFF2-40B4-BE49-F238E27FC236}">
                <a16:creationId xmlns:a16="http://schemas.microsoft.com/office/drawing/2014/main" id="{0A210A19-4B1D-4C00-9107-D9D7E60F6DC0}"/>
              </a:ext>
            </a:extLst>
          </p:cNvPr>
          <p:cNvSpPr txBox="1"/>
          <p:nvPr/>
        </p:nvSpPr>
        <p:spPr>
          <a:xfrm>
            <a:off x="6152753" y="2202418"/>
            <a:ext cx="360040" cy="369332"/>
          </a:xfrm>
          <a:prstGeom prst="rect">
            <a:avLst/>
          </a:prstGeom>
          <a:noFill/>
        </p:spPr>
        <p:txBody>
          <a:bodyPr wrap="square" rtlCol="0">
            <a:spAutoFit/>
          </a:bodyPr>
          <a:lstStyle/>
          <a:p>
            <a:r>
              <a:rPr lang="fr-CH" b="1" dirty="0">
                <a:solidFill>
                  <a:srgbClr val="3C3C3C"/>
                </a:solidFill>
              </a:rPr>
              <a:t>=</a:t>
            </a:r>
          </a:p>
        </p:txBody>
      </p:sp>
      <p:sp>
        <p:nvSpPr>
          <p:cNvPr id="19" name="ZoneTexte 18">
            <a:extLst>
              <a:ext uri="{FF2B5EF4-FFF2-40B4-BE49-F238E27FC236}">
                <a16:creationId xmlns:a16="http://schemas.microsoft.com/office/drawing/2014/main" id="{75A0479D-048F-493E-B4EF-489C3A60BEB6}"/>
              </a:ext>
            </a:extLst>
          </p:cNvPr>
          <p:cNvSpPr txBox="1"/>
          <p:nvPr/>
        </p:nvSpPr>
        <p:spPr>
          <a:xfrm>
            <a:off x="2554670" y="2202418"/>
            <a:ext cx="1539944" cy="369332"/>
          </a:xfrm>
          <a:prstGeom prst="rect">
            <a:avLst/>
          </a:prstGeom>
          <a:solidFill>
            <a:schemeClr val="bg2">
              <a:lumMod val="90000"/>
            </a:schemeClr>
          </a:solidFill>
        </p:spPr>
        <p:txBody>
          <a:bodyPr wrap="square" rtlCol="0">
            <a:spAutoFit/>
          </a:bodyPr>
          <a:lstStyle/>
          <a:p>
            <a:r>
              <a:rPr lang="fr-CH" b="1" dirty="0">
                <a:solidFill>
                  <a:srgbClr val="3C3C3C"/>
                </a:solidFill>
              </a:rPr>
              <a:t>Prix de vente</a:t>
            </a:r>
          </a:p>
        </p:txBody>
      </p:sp>
      <p:sp>
        <p:nvSpPr>
          <p:cNvPr id="20" name="ZoneTexte 19">
            <a:extLst>
              <a:ext uri="{FF2B5EF4-FFF2-40B4-BE49-F238E27FC236}">
                <a16:creationId xmlns:a16="http://schemas.microsoft.com/office/drawing/2014/main" id="{CD377FD3-3136-48A3-AB71-AEA1538D232A}"/>
              </a:ext>
            </a:extLst>
          </p:cNvPr>
          <p:cNvSpPr txBox="1"/>
          <p:nvPr/>
        </p:nvSpPr>
        <p:spPr>
          <a:xfrm>
            <a:off x="4211960" y="3099134"/>
            <a:ext cx="1842889" cy="369332"/>
          </a:xfrm>
          <a:prstGeom prst="rect">
            <a:avLst/>
          </a:prstGeom>
          <a:solidFill>
            <a:schemeClr val="bg2">
              <a:lumMod val="90000"/>
            </a:schemeClr>
          </a:solidFill>
        </p:spPr>
        <p:txBody>
          <a:bodyPr wrap="square" rtlCol="0">
            <a:spAutoFit/>
          </a:bodyPr>
          <a:lstStyle/>
          <a:p>
            <a:r>
              <a:rPr lang="fr-CH" b="1" dirty="0">
                <a:solidFill>
                  <a:srgbClr val="3C3C3C"/>
                </a:solidFill>
              </a:rPr>
              <a:t>Marge souhaitée</a:t>
            </a:r>
          </a:p>
        </p:txBody>
      </p:sp>
      <p:sp>
        <p:nvSpPr>
          <p:cNvPr id="21" name="ZoneTexte 20">
            <a:extLst>
              <a:ext uri="{FF2B5EF4-FFF2-40B4-BE49-F238E27FC236}">
                <a16:creationId xmlns:a16="http://schemas.microsoft.com/office/drawing/2014/main" id="{D0A77463-9FEB-45BA-87D8-1F27A079129C}"/>
              </a:ext>
            </a:extLst>
          </p:cNvPr>
          <p:cNvSpPr txBox="1"/>
          <p:nvPr/>
        </p:nvSpPr>
        <p:spPr>
          <a:xfrm>
            <a:off x="6580212" y="3106992"/>
            <a:ext cx="2168252" cy="369332"/>
          </a:xfrm>
          <a:prstGeom prst="rect">
            <a:avLst/>
          </a:prstGeom>
          <a:solidFill>
            <a:schemeClr val="bg2">
              <a:lumMod val="90000"/>
            </a:schemeClr>
          </a:solidFill>
        </p:spPr>
        <p:txBody>
          <a:bodyPr wrap="square" rtlCol="0">
            <a:spAutoFit/>
          </a:bodyPr>
          <a:lstStyle/>
          <a:p>
            <a:r>
              <a:rPr lang="fr-CH" b="1" dirty="0">
                <a:solidFill>
                  <a:srgbClr val="3C3C3C"/>
                </a:solidFill>
              </a:rPr>
              <a:t>Prix de revient cible</a:t>
            </a:r>
          </a:p>
        </p:txBody>
      </p:sp>
      <p:sp>
        <p:nvSpPr>
          <p:cNvPr id="22" name="ZoneTexte 21">
            <a:extLst>
              <a:ext uri="{FF2B5EF4-FFF2-40B4-BE49-F238E27FC236}">
                <a16:creationId xmlns:a16="http://schemas.microsoft.com/office/drawing/2014/main" id="{AC56CEFE-C7C8-4993-B78D-127CF86E82C7}"/>
              </a:ext>
            </a:extLst>
          </p:cNvPr>
          <p:cNvSpPr txBox="1"/>
          <p:nvPr/>
        </p:nvSpPr>
        <p:spPr>
          <a:xfrm>
            <a:off x="3971206" y="3093728"/>
            <a:ext cx="360040" cy="369332"/>
          </a:xfrm>
          <a:prstGeom prst="rect">
            <a:avLst/>
          </a:prstGeom>
          <a:noFill/>
        </p:spPr>
        <p:txBody>
          <a:bodyPr wrap="square" rtlCol="0">
            <a:spAutoFit/>
          </a:bodyPr>
          <a:lstStyle/>
          <a:p>
            <a:r>
              <a:rPr lang="fr-CH" b="1" dirty="0">
                <a:solidFill>
                  <a:srgbClr val="3C3C3C"/>
                </a:solidFill>
              </a:rPr>
              <a:t>-</a:t>
            </a:r>
          </a:p>
        </p:txBody>
      </p:sp>
      <p:sp>
        <p:nvSpPr>
          <p:cNvPr id="23" name="ZoneTexte 22">
            <a:extLst>
              <a:ext uri="{FF2B5EF4-FFF2-40B4-BE49-F238E27FC236}">
                <a16:creationId xmlns:a16="http://schemas.microsoft.com/office/drawing/2014/main" id="{63E8DE27-AFD3-4DED-AF5B-2C8F4431DA91}"/>
              </a:ext>
            </a:extLst>
          </p:cNvPr>
          <p:cNvSpPr txBox="1"/>
          <p:nvPr/>
        </p:nvSpPr>
        <p:spPr>
          <a:xfrm>
            <a:off x="6152753" y="3099134"/>
            <a:ext cx="360040" cy="369332"/>
          </a:xfrm>
          <a:prstGeom prst="rect">
            <a:avLst/>
          </a:prstGeom>
          <a:noFill/>
        </p:spPr>
        <p:txBody>
          <a:bodyPr wrap="square" rtlCol="0">
            <a:spAutoFit/>
          </a:bodyPr>
          <a:lstStyle/>
          <a:p>
            <a:r>
              <a:rPr lang="fr-CH" b="1" dirty="0">
                <a:solidFill>
                  <a:srgbClr val="3C3C3C"/>
                </a:solidFill>
              </a:rPr>
              <a:t>=</a:t>
            </a:r>
          </a:p>
        </p:txBody>
      </p:sp>
      <p:sp>
        <p:nvSpPr>
          <p:cNvPr id="24" name="ZoneTexte 23">
            <a:extLst>
              <a:ext uri="{FF2B5EF4-FFF2-40B4-BE49-F238E27FC236}">
                <a16:creationId xmlns:a16="http://schemas.microsoft.com/office/drawing/2014/main" id="{28DD49B0-5A2B-45CA-9919-3A794211D3C3}"/>
              </a:ext>
            </a:extLst>
          </p:cNvPr>
          <p:cNvSpPr txBox="1"/>
          <p:nvPr/>
        </p:nvSpPr>
        <p:spPr>
          <a:xfrm>
            <a:off x="2422519" y="3106992"/>
            <a:ext cx="1539944" cy="369332"/>
          </a:xfrm>
          <a:prstGeom prst="rect">
            <a:avLst/>
          </a:prstGeom>
          <a:solidFill>
            <a:schemeClr val="bg2">
              <a:lumMod val="90000"/>
            </a:schemeClr>
          </a:solidFill>
        </p:spPr>
        <p:txBody>
          <a:bodyPr wrap="square" rtlCol="0">
            <a:spAutoFit/>
          </a:bodyPr>
          <a:lstStyle/>
          <a:p>
            <a:r>
              <a:rPr lang="fr-CH" b="1" dirty="0">
                <a:solidFill>
                  <a:srgbClr val="3C3C3C"/>
                </a:solidFill>
              </a:rPr>
              <a:t>Prix de vente</a:t>
            </a:r>
          </a:p>
        </p:txBody>
      </p:sp>
      <p:sp>
        <p:nvSpPr>
          <p:cNvPr id="9" name="Flèche : bas 8">
            <a:extLst>
              <a:ext uri="{FF2B5EF4-FFF2-40B4-BE49-F238E27FC236}">
                <a16:creationId xmlns:a16="http://schemas.microsoft.com/office/drawing/2014/main" id="{0AEC93D7-BBCB-4C31-A4E0-66CB8B5DF6C3}"/>
              </a:ext>
            </a:extLst>
          </p:cNvPr>
          <p:cNvSpPr/>
          <p:nvPr/>
        </p:nvSpPr>
        <p:spPr>
          <a:xfrm>
            <a:off x="7092280" y="3579862"/>
            <a:ext cx="288032" cy="4360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5" name="ZoneTexte 24">
            <a:extLst>
              <a:ext uri="{FF2B5EF4-FFF2-40B4-BE49-F238E27FC236}">
                <a16:creationId xmlns:a16="http://schemas.microsoft.com/office/drawing/2014/main" id="{336D561A-C043-4CB9-A58B-CD898FAFC449}"/>
              </a:ext>
            </a:extLst>
          </p:cNvPr>
          <p:cNvSpPr txBox="1"/>
          <p:nvPr/>
        </p:nvSpPr>
        <p:spPr>
          <a:xfrm>
            <a:off x="6450352" y="4102853"/>
            <a:ext cx="1760135" cy="369332"/>
          </a:xfrm>
          <a:prstGeom prst="rect">
            <a:avLst/>
          </a:prstGeom>
          <a:noFill/>
        </p:spPr>
        <p:txBody>
          <a:bodyPr wrap="square" rtlCol="0">
            <a:spAutoFit/>
          </a:bodyPr>
          <a:lstStyle/>
          <a:p>
            <a:r>
              <a:rPr lang="fr-CH" b="1" dirty="0">
                <a:solidFill>
                  <a:srgbClr val="3C3C3C"/>
                </a:solidFill>
              </a:rPr>
              <a:t>Target </a:t>
            </a:r>
            <a:r>
              <a:rPr lang="fr-CH" b="1" dirty="0" err="1">
                <a:solidFill>
                  <a:srgbClr val="3C3C3C"/>
                </a:solidFill>
              </a:rPr>
              <a:t>costing</a:t>
            </a:r>
            <a:endParaRPr lang="fr-CH" b="1" dirty="0">
              <a:solidFill>
                <a:srgbClr val="3C3C3C"/>
              </a:solidFill>
            </a:endParaRPr>
          </a:p>
        </p:txBody>
      </p:sp>
    </p:spTree>
    <p:extLst>
      <p:ext uri="{BB962C8B-B14F-4D97-AF65-F5344CB8AC3E}">
        <p14:creationId xmlns:p14="http://schemas.microsoft.com/office/powerpoint/2010/main" val="75522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5" grpId="0"/>
      <p:bldP spid="10" grpId="0"/>
      <p:bldP spid="12" grpId="0" animBg="1"/>
      <p:bldP spid="13" grpId="0"/>
      <p:bldP spid="14" grpId="0"/>
      <p:bldP spid="15" grpId="0" animBg="1"/>
      <p:bldP spid="16" grpId="0" animBg="1"/>
      <p:bldP spid="17" grpId="0"/>
      <p:bldP spid="18" grpId="0"/>
      <p:bldP spid="19" grpId="0" animBg="1"/>
      <p:bldP spid="20" grpId="0" animBg="1"/>
      <p:bldP spid="21" grpId="0" animBg="1"/>
      <p:bldP spid="22" grpId="0"/>
      <p:bldP spid="23" grpId="0"/>
      <p:bldP spid="24" grpId="0" animBg="1"/>
      <p:bldP spid="9" grpId="0" animBg="1"/>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185C4-37B2-4B2C-9BFB-4FE5ED2708CC}"/>
              </a:ext>
            </a:extLst>
          </p:cNvPr>
          <p:cNvSpPr>
            <a:spLocks noGrp="1"/>
          </p:cNvSpPr>
          <p:nvPr>
            <p:ph type="title"/>
          </p:nvPr>
        </p:nvSpPr>
        <p:spPr>
          <a:xfrm>
            <a:off x="107504" y="38634"/>
            <a:ext cx="9036496" cy="853604"/>
          </a:xfrm>
        </p:spPr>
        <p:txBody>
          <a:bodyPr anchor="ctr">
            <a:noAutofit/>
          </a:bodyPr>
          <a:lstStyle/>
          <a:p>
            <a:r>
              <a:rPr lang="fr-CH" sz="2800" dirty="0"/>
              <a:t>....impacts au niveau de la production </a:t>
            </a:r>
          </a:p>
        </p:txBody>
      </p:sp>
      <p:sp>
        <p:nvSpPr>
          <p:cNvPr id="4" name="Espace réservé du numéro de diapositive 3">
            <a:extLst>
              <a:ext uri="{FF2B5EF4-FFF2-40B4-BE49-F238E27FC236}">
                <a16:creationId xmlns:a16="http://schemas.microsoft.com/office/drawing/2014/main" id="{8D8503DA-D69F-4F86-8FBF-B3AC24B59486}"/>
              </a:ext>
            </a:extLst>
          </p:cNvPr>
          <p:cNvSpPr>
            <a:spLocks noGrp="1"/>
          </p:cNvSpPr>
          <p:nvPr>
            <p:ph type="sldNum" sz="quarter" idx="4"/>
          </p:nvPr>
        </p:nvSpPr>
        <p:spPr/>
        <p:txBody>
          <a:bodyPr/>
          <a:lstStyle/>
          <a:p>
            <a:fld id="{43EEC6B3-74A9-44EB-9690-B604ED3EF10A}" type="slidenum">
              <a:rPr lang="fr-CH" smtClean="0"/>
              <a:pPr/>
              <a:t>38</a:t>
            </a:fld>
            <a:endParaRPr lang="fr-CH"/>
          </a:p>
        </p:txBody>
      </p:sp>
      <p:sp>
        <p:nvSpPr>
          <p:cNvPr id="26" name="Rectangle 25">
            <a:extLst>
              <a:ext uri="{FF2B5EF4-FFF2-40B4-BE49-F238E27FC236}">
                <a16:creationId xmlns:a16="http://schemas.microsoft.com/office/drawing/2014/main" id="{269B2EC1-24DC-40EA-8033-949188A26844}"/>
              </a:ext>
            </a:extLst>
          </p:cNvPr>
          <p:cNvSpPr/>
          <p:nvPr/>
        </p:nvSpPr>
        <p:spPr>
          <a:xfrm>
            <a:off x="38200" y="859479"/>
            <a:ext cx="8998296" cy="2031325"/>
          </a:xfrm>
          <a:prstGeom prst="rect">
            <a:avLst/>
          </a:prstGeom>
        </p:spPr>
        <p:txBody>
          <a:bodyPr wrap="square">
            <a:spAutoFit/>
          </a:bodyPr>
          <a:lstStyle/>
          <a:p>
            <a:r>
              <a:rPr lang="fr-CH" dirty="0">
                <a:solidFill>
                  <a:srgbClr val="202122"/>
                </a:solidFill>
                <a:latin typeface="Arial" panose="020B0604020202020204" pitchFamily="34" charset="0"/>
              </a:rPr>
              <a:t>…est donc fonction de :</a:t>
            </a:r>
          </a:p>
          <a:p>
            <a:pPr marL="742950" lvl="1" indent="-285750">
              <a:buFont typeface="Arial" panose="020B0604020202020204" pitchFamily="34" charset="0"/>
              <a:buChar char="•"/>
            </a:pPr>
            <a:r>
              <a:rPr lang="fr-CH" dirty="0">
                <a:solidFill>
                  <a:srgbClr val="202122"/>
                </a:solidFill>
                <a:latin typeface="Arial" panose="020B0604020202020204" pitchFamily="34" charset="0"/>
              </a:rPr>
              <a:t>Quantité de moyens mis en œuvre pour assurer la production (investissements)</a:t>
            </a:r>
          </a:p>
          <a:p>
            <a:pPr marL="742950" lvl="1" indent="-285750">
              <a:buFont typeface="Arial" panose="020B0604020202020204" pitchFamily="34" charset="0"/>
              <a:buChar char="•"/>
            </a:pPr>
            <a:r>
              <a:rPr lang="fr-CH" dirty="0">
                <a:solidFill>
                  <a:srgbClr val="202122"/>
                </a:solidFill>
                <a:latin typeface="Arial" panose="020B0604020202020204" pitchFamily="34" charset="0"/>
              </a:rPr>
              <a:t>Durée du cycle de fabrication et d’utilisation des moyens (temps)</a:t>
            </a:r>
          </a:p>
          <a:p>
            <a:pPr marL="285750" indent="-285750">
              <a:buFont typeface="Arial" panose="020B0604020202020204" pitchFamily="34" charset="0"/>
              <a:buChar char="•"/>
            </a:pPr>
            <a:endParaRPr lang="fr-CH" dirty="0">
              <a:solidFill>
                <a:srgbClr val="202122"/>
              </a:solidFill>
              <a:latin typeface="Arial" panose="020B0604020202020204" pitchFamily="34" charset="0"/>
            </a:endParaRPr>
          </a:p>
          <a:p>
            <a:pPr marL="285750" indent="-285750">
              <a:buFont typeface="Arial" panose="020B0604020202020204" pitchFamily="34" charset="0"/>
              <a:buChar char="•"/>
            </a:pPr>
            <a:endParaRPr lang="fr-CH" u="sng" dirty="0">
              <a:solidFill>
                <a:srgbClr val="202122"/>
              </a:solidFill>
              <a:latin typeface="Arial" panose="020B0604020202020204" pitchFamily="34" charset="0"/>
            </a:endParaRPr>
          </a:p>
          <a:p>
            <a:pPr marL="285750" indent="-285750">
              <a:buFont typeface="Arial" panose="020B0604020202020204" pitchFamily="34" charset="0"/>
              <a:buChar char="•"/>
            </a:pPr>
            <a:endParaRPr lang="fr-CH" dirty="0">
              <a:solidFill>
                <a:srgbClr val="202122"/>
              </a:solidFill>
              <a:latin typeface="Arial" panose="020B0604020202020204" pitchFamily="34" charset="0"/>
            </a:endParaRPr>
          </a:p>
          <a:p>
            <a:pPr marL="285750" indent="-285750">
              <a:buFont typeface="Arial" panose="020B0604020202020204" pitchFamily="34" charset="0"/>
              <a:buChar char="•"/>
            </a:pPr>
            <a:endParaRPr lang="fr-CH" dirty="0">
              <a:solidFill>
                <a:srgbClr val="202122"/>
              </a:solidFill>
              <a:latin typeface="Arial" panose="020B0604020202020204" pitchFamily="34" charset="0"/>
            </a:endParaRPr>
          </a:p>
        </p:txBody>
      </p:sp>
      <p:pic>
        <p:nvPicPr>
          <p:cNvPr id="6" name="Image 5">
            <a:extLst>
              <a:ext uri="{FF2B5EF4-FFF2-40B4-BE49-F238E27FC236}">
                <a16:creationId xmlns:a16="http://schemas.microsoft.com/office/drawing/2014/main" id="{0EE61E90-2070-4B90-8D8C-FFFD409F150F}"/>
              </a:ext>
            </a:extLst>
          </p:cNvPr>
          <p:cNvPicPr>
            <a:picLocks noChangeAspect="1"/>
          </p:cNvPicPr>
          <p:nvPr/>
        </p:nvPicPr>
        <p:blipFill>
          <a:blip r:embed="rId2"/>
          <a:stretch>
            <a:fillRect/>
          </a:stretch>
        </p:blipFill>
        <p:spPr>
          <a:xfrm>
            <a:off x="1476856" y="2283718"/>
            <a:ext cx="5910607" cy="1959317"/>
          </a:xfrm>
          <a:prstGeom prst="rect">
            <a:avLst/>
          </a:prstGeom>
        </p:spPr>
      </p:pic>
    </p:spTree>
    <p:extLst>
      <p:ext uri="{BB962C8B-B14F-4D97-AF65-F5344CB8AC3E}">
        <p14:creationId xmlns:p14="http://schemas.microsoft.com/office/powerpoint/2010/main" val="3941061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185C4-37B2-4B2C-9BFB-4FE5ED2708CC}"/>
              </a:ext>
            </a:extLst>
          </p:cNvPr>
          <p:cNvSpPr>
            <a:spLocks noGrp="1"/>
          </p:cNvSpPr>
          <p:nvPr>
            <p:ph type="title"/>
          </p:nvPr>
        </p:nvSpPr>
        <p:spPr>
          <a:xfrm>
            <a:off x="107504" y="38634"/>
            <a:ext cx="9036496" cy="853604"/>
          </a:xfrm>
        </p:spPr>
        <p:txBody>
          <a:bodyPr anchor="ctr">
            <a:noAutofit/>
          </a:bodyPr>
          <a:lstStyle/>
          <a:p>
            <a:r>
              <a:rPr lang="fr-CH" sz="2800" dirty="0"/>
              <a:t>Moyen d’actions de la gestion de production</a:t>
            </a:r>
          </a:p>
        </p:txBody>
      </p:sp>
      <p:sp>
        <p:nvSpPr>
          <p:cNvPr id="4" name="Espace réservé du numéro de diapositive 3">
            <a:extLst>
              <a:ext uri="{FF2B5EF4-FFF2-40B4-BE49-F238E27FC236}">
                <a16:creationId xmlns:a16="http://schemas.microsoft.com/office/drawing/2014/main" id="{8D8503DA-D69F-4F86-8FBF-B3AC24B59486}"/>
              </a:ext>
            </a:extLst>
          </p:cNvPr>
          <p:cNvSpPr>
            <a:spLocks noGrp="1"/>
          </p:cNvSpPr>
          <p:nvPr>
            <p:ph type="sldNum" sz="quarter" idx="4"/>
          </p:nvPr>
        </p:nvSpPr>
        <p:spPr/>
        <p:txBody>
          <a:bodyPr/>
          <a:lstStyle/>
          <a:p>
            <a:fld id="{43EEC6B3-74A9-44EB-9690-B604ED3EF10A}" type="slidenum">
              <a:rPr lang="fr-CH" smtClean="0"/>
              <a:pPr/>
              <a:t>39</a:t>
            </a:fld>
            <a:endParaRPr lang="fr-CH"/>
          </a:p>
        </p:txBody>
      </p:sp>
      <p:sp>
        <p:nvSpPr>
          <p:cNvPr id="26" name="Rectangle 25">
            <a:extLst>
              <a:ext uri="{FF2B5EF4-FFF2-40B4-BE49-F238E27FC236}">
                <a16:creationId xmlns:a16="http://schemas.microsoft.com/office/drawing/2014/main" id="{269B2EC1-24DC-40EA-8033-949188A26844}"/>
              </a:ext>
            </a:extLst>
          </p:cNvPr>
          <p:cNvSpPr/>
          <p:nvPr/>
        </p:nvSpPr>
        <p:spPr>
          <a:xfrm>
            <a:off x="38200" y="859479"/>
            <a:ext cx="8998296" cy="4801314"/>
          </a:xfrm>
          <a:prstGeom prst="rect">
            <a:avLst/>
          </a:prstGeom>
        </p:spPr>
        <p:txBody>
          <a:bodyPr wrap="square">
            <a:spAutoFit/>
          </a:bodyPr>
          <a:lstStyle/>
          <a:p>
            <a:pPr marL="285750" indent="-285750">
              <a:buFont typeface="Arial" panose="020B0604020202020204" pitchFamily="34" charset="0"/>
              <a:buChar char="•"/>
            </a:pPr>
            <a:r>
              <a:rPr lang="fr-CH" b="1" dirty="0">
                <a:solidFill>
                  <a:srgbClr val="202122"/>
                </a:solidFill>
                <a:latin typeface="Arial" panose="020B0604020202020204" pitchFamily="34" charset="0"/>
              </a:rPr>
              <a:t>Diminution des stocks et en-cours </a:t>
            </a:r>
            <a:r>
              <a:rPr lang="fr-CH" dirty="0">
                <a:solidFill>
                  <a:srgbClr val="202122"/>
                </a:solidFill>
                <a:latin typeface="Arial" panose="020B0604020202020204" pitchFamily="34" charset="0"/>
              </a:rPr>
              <a:t>(fiabilisation de la demande et des approvisionnements, des moyens de production) et différentes méthodes de gestion (MRP, Kanban)</a:t>
            </a:r>
          </a:p>
          <a:p>
            <a:pPr marL="285750" indent="-285750">
              <a:buFont typeface="Arial" panose="020B0604020202020204" pitchFamily="34" charset="0"/>
              <a:buChar char="•"/>
            </a:pPr>
            <a:endParaRPr lang="fr-CH" dirty="0">
              <a:solidFill>
                <a:srgbClr val="202122"/>
              </a:solidFill>
              <a:latin typeface="Arial" panose="020B0604020202020204" pitchFamily="34" charset="0"/>
            </a:endParaRPr>
          </a:p>
          <a:p>
            <a:pPr marL="285750" indent="-285750">
              <a:buFont typeface="Arial" panose="020B0604020202020204" pitchFamily="34" charset="0"/>
              <a:buChar char="•"/>
            </a:pPr>
            <a:r>
              <a:rPr lang="fr-CH" b="1" dirty="0">
                <a:solidFill>
                  <a:srgbClr val="202122"/>
                </a:solidFill>
                <a:latin typeface="Arial" panose="020B0604020202020204" pitchFamily="34" charset="0"/>
              </a:rPr>
              <a:t>L’enchainement des opérations </a:t>
            </a:r>
            <a:r>
              <a:rPr lang="fr-CH" dirty="0">
                <a:solidFill>
                  <a:srgbClr val="202122"/>
                </a:solidFill>
                <a:latin typeface="Arial" panose="020B0604020202020204" pitchFamily="34" charset="0"/>
              </a:rPr>
              <a:t>par une meilleure implantation des moyens de production et un meilleur ordonnancement</a:t>
            </a:r>
          </a:p>
          <a:p>
            <a:pPr marL="285750" indent="-285750">
              <a:buFont typeface="Arial" panose="020B0604020202020204" pitchFamily="34" charset="0"/>
              <a:buChar char="•"/>
            </a:pPr>
            <a:endParaRPr lang="fr-CH" dirty="0">
              <a:solidFill>
                <a:srgbClr val="202122"/>
              </a:solidFill>
              <a:latin typeface="Arial" panose="020B0604020202020204" pitchFamily="34" charset="0"/>
            </a:endParaRPr>
          </a:p>
          <a:p>
            <a:pPr marL="285750" indent="-285750">
              <a:buFont typeface="Arial" panose="020B0604020202020204" pitchFamily="34" charset="0"/>
              <a:buChar char="•"/>
            </a:pPr>
            <a:r>
              <a:rPr lang="fr-CH" b="1" dirty="0">
                <a:solidFill>
                  <a:srgbClr val="202122"/>
                </a:solidFill>
                <a:latin typeface="Arial" panose="020B0604020202020204" pitchFamily="34" charset="0"/>
              </a:rPr>
              <a:t>Diminutio</a:t>
            </a:r>
            <a:r>
              <a:rPr lang="fr-CH" dirty="0">
                <a:solidFill>
                  <a:srgbClr val="202122"/>
                </a:solidFill>
                <a:latin typeface="Arial" panose="020B0604020202020204" pitchFamily="34" charset="0"/>
              </a:rPr>
              <a:t>n des temps de changements de séries et donc </a:t>
            </a:r>
            <a:r>
              <a:rPr lang="fr-CH" b="1" dirty="0">
                <a:solidFill>
                  <a:srgbClr val="202122"/>
                </a:solidFill>
                <a:latin typeface="Arial" panose="020B0604020202020204" pitchFamily="34" charset="0"/>
              </a:rPr>
              <a:t>des tailles de lots de fabrication</a:t>
            </a:r>
          </a:p>
          <a:p>
            <a:pPr marL="285750" indent="-285750">
              <a:buFont typeface="Arial" panose="020B0604020202020204" pitchFamily="34" charset="0"/>
              <a:buChar char="•"/>
            </a:pPr>
            <a:endParaRPr lang="fr-CH" dirty="0">
              <a:solidFill>
                <a:srgbClr val="202122"/>
              </a:solidFill>
              <a:latin typeface="Arial" panose="020B0604020202020204" pitchFamily="34" charset="0"/>
            </a:endParaRPr>
          </a:p>
          <a:p>
            <a:pPr marL="285750" indent="-285750">
              <a:buFont typeface="Arial" panose="020B0604020202020204" pitchFamily="34" charset="0"/>
              <a:buChar char="•"/>
            </a:pPr>
            <a:r>
              <a:rPr lang="fr-CH" b="1" dirty="0">
                <a:solidFill>
                  <a:srgbClr val="202122"/>
                </a:solidFill>
                <a:latin typeface="Arial" panose="020B0604020202020204" pitchFamily="34" charset="0"/>
              </a:rPr>
              <a:t>L’amélioration de la chaine logistique  </a:t>
            </a:r>
            <a:r>
              <a:rPr lang="fr-CH" dirty="0">
                <a:solidFill>
                  <a:srgbClr val="202122"/>
                </a:solidFill>
                <a:latin typeface="Arial" panose="020B0604020202020204" pitchFamily="34" charset="0"/>
              </a:rPr>
              <a:t>(fournisseurs -&gt; clients)</a:t>
            </a:r>
          </a:p>
          <a:p>
            <a:pPr marL="285750" indent="-285750">
              <a:buFont typeface="Arial" panose="020B0604020202020204" pitchFamily="34" charset="0"/>
              <a:buChar char="•"/>
            </a:pPr>
            <a:endParaRPr lang="fr-CH" dirty="0">
              <a:solidFill>
                <a:srgbClr val="202122"/>
              </a:solidFill>
              <a:latin typeface="Arial" panose="020B0604020202020204" pitchFamily="34" charset="0"/>
            </a:endParaRPr>
          </a:p>
          <a:p>
            <a:pPr marL="285750" indent="-285750">
              <a:buFont typeface="Arial" panose="020B0604020202020204" pitchFamily="34" charset="0"/>
              <a:buChar char="•"/>
            </a:pPr>
            <a:r>
              <a:rPr lang="fr-CH" b="1" dirty="0">
                <a:solidFill>
                  <a:srgbClr val="202122"/>
                </a:solidFill>
                <a:latin typeface="Arial" panose="020B0604020202020204" pitchFamily="34" charset="0"/>
              </a:rPr>
              <a:t>Amélioration de l’efficience des procédés</a:t>
            </a:r>
          </a:p>
          <a:p>
            <a:pPr marL="285750" indent="-285750">
              <a:buFont typeface="Arial" panose="020B0604020202020204" pitchFamily="34" charset="0"/>
              <a:buChar char="•"/>
            </a:pPr>
            <a:endParaRPr lang="fr-CH" dirty="0">
              <a:solidFill>
                <a:srgbClr val="202122"/>
              </a:solidFill>
              <a:latin typeface="Arial" panose="020B0604020202020204" pitchFamily="34" charset="0"/>
            </a:endParaRPr>
          </a:p>
          <a:p>
            <a:pPr marL="285750" indent="-285750">
              <a:buFont typeface="Arial" panose="020B0604020202020204" pitchFamily="34" charset="0"/>
              <a:buChar char="•"/>
            </a:pPr>
            <a:endParaRPr lang="fr-CH" u="sng" dirty="0">
              <a:solidFill>
                <a:srgbClr val="202122"/>
              </a:solidFill>
              <a:latin typeface="Arial" panose="020B0604020202020204" pitchFamily="34" charset="0"/>
            </a:endParaRPr>
          </a:p>
          <a:p>
            <a:pPr marL="285750" indent="-285750">
              <a:buFont typeface="Arial" panose="020B0604020202020204" pitchFamily="34" charset="0"/>
              <a:buChar char="•"/>
            </a:pPr>
            <a:endParaRPr lang="fr-CH" dirty="0">
              <a:solidFill>
                <a:srgbClr val="202122"/>
              </a:solidFill>
              <a:latin typeface="Arial" panose="020B0604020202020204" pitchFamily="34" charset="0"/>
            </a:endParaRPr>
          </a:p>
          <a:p>
            <a:pPr marL="285750" indent="-285750">
              <a:buFont typeface="Arial" panose="020B0604020202020204" pitchFamily="34" charset="0"/>
              <a:buChar char="•"/>
            </a:pPr>
            <a:endParaRPr lang="fr-CH" dirty="0">
              <a:solidFill>
                <a:srgbClr val="202122"/>
              </a:solidFill>
              <a:latin typeface="Arial" panose="020B0604020202020204" pitchFamily="34" charset="0"/>
            </a:endParaRPr>
          </a:p>
        </p:txBody>
      </p:sp>
    </p:spTree>
    <p:extLst>
      <p:ext uri="{BB962C8B-B14F-4D97-AF65-F5344CB8AC3E}">
        <p14:creationId xmlns:p14="http://schemas.microsoft.com/office/powerpoint/2010/main" val="2721196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03E127-9F55-4AE1-B050-B3067D96FDCB}"/>
              </a:ext>
            </a:extLst>
          </p:cNvPr>
          <p:cNvSpPr>
            <a:spLocks noGrp="1"/>
          </p:cNvSpPr>
          <p:nvPr>
            <p:ph type="title"/>
          </p:nvPr>
        </p:nvSpPr>
        <p:spPr/>
        <p:txBody>
          <a:bodyPr/>
          <a:lstStyle/>
          <a:p>
            <a:endParaRPr lang="fr-CH"/>
          </a:p>
        </p:txBody>
      </p:sp>
      <p:sp>
        <p:nvSpPr>
          <p:cNvPr id="4" name="Espace réservé du numéro de diapositive 3">
            <a:extLst>
              <a:ext uri="{FF2B5EF4-FFF2-40B4-BE49-F238E27FC236}">
                <a16:creationId xmlns:a16="http://schemas.microsoft.com/office/drawing/2014/main" id="{4D4C0655-54B3-4477-A2F5-15BE9C52B321}"/>
              </a:ext>
            </a:extLst>
          </p:cNvPr>
          <p:cNvSpPr>
            <a:spLocks noGrp="1"/>
          </p:cNvSpPr>
          <p:nvPr>
            <p:ph type="sldNum" sz="quarter" idx="4"/>
          </p:nvPr>
        </p:nvSpPr>
        <p:spPr/>
        <p:txBody>
          <a:bodyPr/>
          <a:lstStyle/>
          <a:p>
            <a:fld id="{43EEC6B3-74A9-44EB-9690-B604ED3EF10A}" type="slidenum">
              <a:rPr lang="fr-CH" smtClean="0"/>
              <a:pPr/>
              <a:t>4</a:t>
            </a:fld>
            <a:endParaRPr lang="fr-CH"/>
          </a:p>
        </p:txBody>
      </p:sp>
      <p:pic>
        <p:nvPicPr>
          <p:cNvPr id="9" name="Image 8" descr="Une image contenant texte, Police, capture d’écran, ligne&#10;&#10;Le contenu généré par l’IA peut être incorrect.">
            <a:extLst>
              <a:ext uri="{FF2B5EF4-FFF2-40B4-BE49-F238E27FC236}">
                <a16:creationId xmlns:a16="http://schemas.microsoft.com/office/drawing/2014/main" id="{8D6E1778-A93A-DF4D-9CA8-6274F4BB5F3E}"/>
              </a:ext>
            </a:extLst>
          </p:cNvPr>
          <p:cNvPicPr>
            <a:picLocks noChangeAspect="1"/>
          </p:cNvPicPr>
          <p:nvPr/>
        </p:nvPicPr>
        <p:blipFill>
          <a:blip r:embed="rId2"/>
          <a:stretch>
            <a:fillRect/>
          </a:stretch>
        </p:blipFill>
        <p:spPr>
          <a:xfrm>
            <a:off x="136038" y="49797"/>
            <a:ext cx="8820593" cy="1885318"/>
          </a:xfrm>
          <a:prstGeom prst="rect">
            <a:avLst/>
          </a:prstGeom>
        </p:spPr>
      </p:pic>
      <p:pic>
        <p:nvPicPr>
          <p:cNvPr id="11" name="Image 10" descr="Une image contenant texte, Police, nombre, logiciel&#10;&#10;Le contenu généré par l’IA peut être incorrect.">
            <a:extLst>
              <a:ext uri="{FF2B5EF4-FFF2-40B4-BE49-F238E27FC236}">
                <a16:creationId xmlns:a16="http://schemas.microsoft.com/office/drawing/2014/main" id="{BB5641F2-707F-120D-7522-83224530181A}"/>
              </a:ext>
            </a:extLst>
          </p:cNvPr>
          <p:cNvPicPr>
            <a:picLocks noChangeAspect="1"/>
          </p:cNvPicPr>
          <p:nvPr/>
        </p:nvPicPr>
        <p:blipFill>
          <a:blip r:embed="rId3"/>
          <a:stretch>
            <a:fillRect/>
          </a:stretch>
        </p:blipFill>
        <p:spPr>
          <a:xfrm>
            <a:off x="0" y="1980953"/>
            <a:ext cx="9144000" cy="3112750"/>
          </a:xfrm>
          <a:prstGeom prst="rect">
            <a:avLst/>
          </a:prstGeom>
        </p:spPr>
      </p:pic>
    </p:spTree>
    <p:extLst>
      <p:ext uri="{BB962C8B-B14F-4D97-AF65-F5344CB8AC3E}">
        <p14:creationId xmlns:p14="http://schemas.microsoft.com/office/powerpoint/2010/main" val="2432040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D4C0655-54B3-4477-A2F5-15BE9C52B321}"/>
              </a:ext>
            </a:extLst>
          </p:cNvPr>
          <p:cNvSpPr>
            <a:spLocks noGrp="1"/>
          </p:cNvSpPr>
          <p:nvPr>
            <p:ph type="sldNum" sz="quarter" idx="4"/>
          </p:nvPr>
        </p:nvSpPr>
        <p:spPr/>
        <p:txBody>
          <a:bodyPr/>
          <a:lstStyle/>
          <a:p>
            <a:fld id="{43EEC6B3-74A9-44EB-9690-B604ED3EF10A}" type="slidenum">
              <a:rPr lang="fr-CH" smtClean="0"/>
              <a:pPr/>
              <a:t>5</a:t>
            </a:fld>
            <a:endParaRPr lang="fr-CH"/>
          </a:p>
        </p:txBody>
      </p:sp>
      <p:pic>
        <p:nvPicPr>
          <p:cNvPr id="6" name="Image 5" descr="Une image contenant texte, Police, ligne, nombre&#10;&#10;Le contenu généré par l’IA peut être incorrect.">
            <a:extLst>
              <a:ext uri="{FF2B5EF4-FFF2-40B4-BE49-F238E27FC236}">
                <a16:creationId xmlns:a16="http://schemas.microsoft.com/office/drawing/2014/main" id="{F86FED4B-A8F8-AECD-385E-E4E3C96C095D}"/>
              </a:ext>
            </a:extLst>
          </p:cNvPr>
          <p:cNvPicPr>
            <a:picLocks noChangeAspect="1"/>
          </p:cNvPicPr>
          <p:nvPr/>
        </p:nvPicPr>
        <p:blipFill>
          <a:blip r:embed="rId2"/>
          <a:stretch>
            <a:fillRect/>
          </a:stretch>
        </p:blipFill>
        <p:spPr>
          <a:xfrm>
            <a:off x="35496" y="202796"/>
            <a:ext cx="9108504" cy="1875820"/>
          </a:xfrm>
          <a:prstGeom prst="rect">
            <a:avLst/>
          </a:prstGeom>
        </p:spPr>
      </p:pic>
      <p:pic>
        <p:nvPicPr>
          <p:cNvPr id="8" name="Image 7" descr="Une image contenant texte, Police, ligne, capture d’écran&#10;&#10;Le contenu généré par l’IA peut être incorrect.">
            <a:extLst>
              <a:ext uri="{FF2B5EF4-FFF2-40B4-BE49-F238E27FC236}">
                <a16:creationId xmlns:a16="http://schemas.microsoft.com/office/drawing/2014/main" id="{7C85F13D-8D28-EB56-F76C-AC56A5142759}"/>
              </a:ext>
            </a:extLst>
          </p:cNvPr>
          <p:cNvPicPr>
            <a:picLocks noChangeAspect="1"/>
          </p:cNvPicPr>
          <p:nvPr/>
        </p:nvPicPr>
        <p:blipFill>
          <a:blip r:embed="rId3"/>
          <a:stretch>
            <a:fillRect/>
          </a:stretch>
        </p:blipFill>
        <p:spPr>
          <a:xfrm>
            <a:off x="-7601" y="2473825"/>
            <a:ext cx="9144000" cy="1931175"/>
          </a:xfrm>
          <a:prstGeom prst="rect">
            <a:avLst/>
          </a:prstGeom>
        </p:spPr>
      </p:pic>
    </p:spTree>
    <p:extLst>
      <p:ext uri="{BB962C8B-B14F-4D97-AF65-F5344CB8AC3E}">
        <p14:creationId xmlns:p14="http://schemas.microsoft.com/office/powerpoint/2010/main" val="2058472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03E127-9F55-4AE1-B050-B3067D96FDCB}"/>
              </a:ext>
            </a:extLst>
          </p:cNvPr>
          <p:cNvSpPr>
            <a:spLocks noGrp="1"/>
          </p:cNvSpPr>
          <p:nvPr>
            <p:ph type="title"/>
          </p:nvPr>
        </p:nvSpPr>
        <p:spPr/>
        <p:txBody>
          <a:bodyPr/>
          <a:lstStyle/>
          <a:p>
            <a:endParaRPr lang="fr-CH"/>
          </a:p>
        </p:txBody>
      </p:sp>
      <p:sp>
        <p:nvSpPr>
          <p:cNvPr id="4" name="Espace réservé du numéro de diapositive 3">
            <a:extLst>
              <a:ext uri="{FF2B5EF4-FFF2-40B4-BE49-F238E27FC236}">
                <a16:creationId xmlns:a16="http://schemas.microsoft.com/office/drawing/2014/main" id="{4D4C0655-54B3-4477-A2F5-15BE9C52B321}"/>
              </a:ext>
            </a:extLst>
          </p:cNvPr>
          <p:cNvSpPr>
            <a:spLocks noGrp="1"/>
          </p:cNvSpPr>
          <p:nvPr>
            <p:ph type="sldNum" sz="quarter" idx="4"/>
          </p:nvPr>
        </p:nvSpPr>
        <p:spPr/>
        <p:txBody>
          <a:bodyPr/>
          <a:lstStyle/>
          <a:p>
            <a:fld id="{43EEC6B3-74A9-44EB-9690-B604ED3EF10A}" type="slidenum">
              <a:rPr lang="fr-CH" smtClean="0"/>
              <a:pPr/>
              <a:t>6</a:t>
            </a:fld>
            <a:endParaRPr lang="fr-CH"/>
          </a:p>
        </p:txBody>
      </p:sp>
      <p:pic>
        <p:nvPicPr>
          <p:cNvPr id="5" name="Image 4" descr="Une image contenant texte, capture d’écran, Police&#10;&#10;Le contenu généré par l’IA peut être incorrect.">
            <a:extLst>
              <a:ext uri="{FF2B5EF4-FFF2-40B4-BE49-F238E27FC236}">
                <a16:creationId xmlns:a16="http://schemas.microsoft.com/office/drawing/2014/main" id="{EFA87AFC-4121-2137-4F9D-1FE182E5FB22}"/>
              </a:ext>
            </a:extLst>
          </p:cNvPr>
          <p:cNvPicPr>
            <a:picLocks noChangeAspect="1"/>
          </p:cNvPicPr>
          <p:nvPr/>
        </p:nvPicPr>
        <p:blipFill>
          <a:blip r:embed="rId2"/>
          <a:stretch>
            <a:fillRect/>
          </a:stretch>
        </p:blipFill>
        <p:spPr>
          <a:xfrm>
            <a:off x="8555" y="110292"/>
            <a:ext cx="9144000" cy="2095012"/>
          </a:xfrm>
          <a:prstGeom prst="rect">
            <a:avLst/>
          </a:prstGeom>
        </p:spPr>
      </p:pic>
      <p:pic>
        <p:nvPicPr>
          <p:cNvPr id="9" name="Image 8">
            <a:extLst>
              <a:ext uri="{FF2B5EF4-FFF2-40B4-BE49-F238E27FC236}">
                <a16:creationId xmlns:a16="http://schemas.microsoft.com/office/drawing/2014/main" id="{D8F1F681-F065-166F-965C-16F9566155C7}"/>
              </a:ext>
            </a:extLst>
          </p:cNvPr>
          <p:cNvPicPr>
            <a:picLocks noChangeAspect="1"/>
          </p:cNvPicPr>
          <p:nvPr/>
        </p:nvPicPr>
        <p:blipFill>
          <a:blip r:embed="rId3"/>
          <a:stretch>
            <a:fillRect/>
          </a:stretch>
        </p:blipFill>
        <p:spPr>
          <a:xfrm>
            <a:off x="8555" y="2491917"/>
            <a:ext cx="6482807" cy="418846"/>
          </a:xfrm>
          <a:prstGeom prst="rect">
            <a:avLst/>
          </a:prstGeom>
        </p:spPr>
      </p:pic>
      <p:pic>
        <p:nvPicPr>
          <p:cNvPr id="19" name="Image 18" descr="Une image contenant texte, Police, ligne, capture d’écran&#10;&#10;Le contenu généré par l’IA peut être incorrect.">
            <a:extLst>
              <a:ext uri="{FF2B5EF4-FFF2-40B4-BE49-F238E27FC236}">
                <a16:creationId xmlns:a16="http://schemas.microsoft.com/office/drawing/2014/main" id="{9ECD2719-1438-A452-B44F-412DACB267EB}"/>
              </a:ext>
            </a:extLst>
          </p:cNvPr>
          <p:cNvPicPr>
            <a:picLocks noChangeAspect="1"/>
          </p:cNvPicPr>
          <p:nvPr/>
        </p:nvPicPr>
        <p:blipFill>
          <a:blip r:embed="rId4"/>
          <a:stretch>
            <a:fillRect/>
          </a:stretch>
        </p:blipFill>
        <p:spPr>
          <a:xfrm>
            <a:off x="8555" y="3075806"/>
            <a:ext cx="9144000" cy="1237918"/>
          </a:xfrm>
          <a:prstGeom prst="rect">
            <a:avLst/>
          </a:prstGeom>
        </p:spPr>
      </p:pic>
      <p:sp>
        <p:nvSpPr>
          <p:cNvPr id="20" name="Ellipse 19">
            <a:extLst>
              <a:ext uri="{FF2B5EF4-FFF2-40B4-BE49-F238E27FC236}">
                <a16:creationId xmlns:a16="http://schemas.microsoft.com/office/drawing/2014/main" id="{2166405A-A5DC-FC18-F0C6-99CA805AE2FF}"/>
              </a:ext>
            </a:extLst>
          </p:cNvPr>
          <p:cNvSpPr/>
          <p:nvPr/>
        </p:nvSpPr>
        <p:spPr>
          <a:xfrm>
            <a:off x="5724128" y="3291830"/>
            <a:ext cx="767234" cy="28803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Ellipse 20">
            <a:extLst>
              <a:ext uri="{FF2B5EF4-FFF2-40B4-BE49-F238E27FC236}">
                <a16:creationId xmlns:a16="http://schemas.microsoft.com/office/drawing/2014/main" id="{03E2BCC3-B47A-28A5-C435-7071559E63F8}"/>
              </a:ext>
            </a:extLst>
          </p:cNvPr>
          <p:cNvSpPr/>
          <p:nvPr/>
        </p:nvSpPr>
        <p:spPr>
          <a:xfrm>
            <a:off x="6680694" y="3550749"/>
            <a:ext cx="767234" cy="28803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Ellipse 21">
            <a:extLst>
              <a:ext uri="{FF2B5EF4-FFF2-40B4-BE49-F238E27FC236}">
                <a16:creationId xmlns:a16="http://schemas.microsoft.com/office/drawing/2014/main" id="{A0197090-8953-06B2-1FD9-4D34C939A6FA}"/>
              </a:ext>
            </a:extLst>
          </p:cNvPr>
          <p:cNvSpPr/>
          <p:nvPr/>
        </p:nvSpPr>
        <p:spPr>
          <a:xfrm>
            <a:off x="7637260" y="3812851"/>
            <a:ext cx="767234" cy="28803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3" name="Ellipse 22">
            <a:extLst>
              <a:ext uri="{FF2B5EF4-FFF2-40B4-BE49-F238E27FC236}">
                <a16:creationId xmlns:a16="http://schemas.microsoft.com/office/drawing/2014/main" id="{CDACF5AB-9880-E8DA-8AEA-AC9767FCBF0B}"/>
              </a:ext>
            </a:extLst>
          </p:cNvPr>
          <p:cNvSpPr/>
          <p:nvPr/>
        </p:nvSpPr>
        <p:spPr>
          <a:xfrm>
            <a:off x="5756964" y="4032966"/>
            <a:ext cx="1690964" cy="28803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395145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89FBCFF-D604-4509-AFCE-73D938C706D7}"/>
              </a:ext>
            </a:extLst>
          </p:cNvPr>
          <p:cNvSpPr>
            <a:spLocks noGrp="1"/>
          </p:cNvSpPr>
          <p:nvPr>
            <p:ph type="sldNum" sz="quarter" idx="4"/>
          </p:nvPr>
        </p:nvSpPr>
        <p:spPr/>
        <p:txBody>
          <a:bodyPr/>
          <a:lstStyle/>
          <a:p>
            <a:fld id="{43EEC6B3-74A9-44EB-9690-B604ED3EF10A}" type="slidenum">
              <a:rPr lang="fr-CH" smtClean="0"/>
              <a:pPr/>
              <a:t>7</a:t>
            </a:fld>
            <a:endParaRPr lang="fr-CH"/>
          </a:p>
        </p:txBody>
      </p:sp>
      <p:pic>
        <p:nvPicPr>
          <p:cNvPr id="7" name="Image 6" descr="Une image contenant texte, Police, nombre, ligne&#10;&#10;Le contenu généré par l’IA peut être incorrect.">
            <a:extLst>
              <a:ext uri="{FF2B5EF4-FFF2-40B4-BE49-F238E27FC236}">
                <a16:creationId xmlns:a16="http://schemas.microsoft.com/office/drawing/2014/main" id="{68AD5BDF-2666-0AF2-2731-5BB62301345D}"/>
              </a:ext>
            </a:extLst>
          </p:cNvPr>
          <p:cNvPicPr>
            <a:picLocks noChangeAspect="1"/>
          </p:cNvPicPr>
          <p:nvPr/>
        </p:nvPicPr>
        <p:blipFill>
          <a:blip r:embed="rId2"/>
          <a:stretch>
            <a:fillRect/>
          </a:stretch>
        </p:blipFill>
        <p:spPr>
          <a:xfrm>
            <a:off x="35496" y="-31470"/>
            <a:ext cx="8388424" cy="2642290"/>
          </a:xfrm>
          <a:prstGeom prst="rect">
            <a:avLst/>
          </a:prstGeom>
        </p:spPr>
      </p:pic>
      <p:pic>
        <p:nvPicPr>
          <p:cNvPr id="9" name="Image 8" descr="Une image contenant texte, Police, nombre, ligne&#10;&#10;Le contenu généré par l’IA peut être incorrect.">
            <a:extLst>
              <a:ext uri="{FF2B5EF4-FFF2-40B4-BE49-F238E27FC236}">
                <a16:creationId xmlns:a16="http://schemas.microsoft.com/office/drawing/2014/main" id="{7000B0A1-0C91-5594-7444-92C27AE06E4B}"/>
              </a:ext>
            </a:extLst>
          </p:cNvPr>
          <p:cNvPicPr>
            <a:picLocks noChangeAspect="1"/>
          </p:cNvPicPr>
          <p:nvPr/>
        </p:nvPicPr>
        <p:blipFill>
          <a:blip r:embed="rId3"/>
          <a:stretch>
            <a:fillRect/>
          </a:stretch>
        </p:blipFill>
        <p:spPr>
          <a:xfrm>
            <a:off x="43574" y="2699155"/>
            <a:ext cx="8388424" cy="2430931"/>
          </a:xfrm>
          <a:prstGeom prst="rect">
            <a:avLst/>
          </a:prstGeom>
        </p:spPr>
      </p:pic>
    </p:spTree>
    <p:extLst>
      <p:ext uri="{BB962C8B-B14F-4D97-AF65-F5344CB8AC3E}">
        <p14:creationId xmlns:p14="http://schemas.microsoft.com/office/powerpoint/2010/main" val="88698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89FBCFF-D604-4509-AFCE-73D938C706D7}"/>
              </a:ext>
            </a:extLst>
          </p:cNvPr>
          <p:cNvSpPr>
            <a:spLocks noGrp="1"/>
          </p:cNvSpPr>
          <p:nvPr>
            <p:ph type="sldNum" sz="quarter" idx="4"/>
          </p:nvPr>
        </p:nvSpPr>
        <p:spPr/>
        <p:txBody>
          <a:bodyPr/>
          <a:lstStyle/>
          <a:p>
            <a:fld id="{43EEC6B3-74A9-44EB-9690-B604ED3EF10A}" type="slidenum">
              <a:rPr lang="fr-CH" smtClean="0"/>
              <a:pPr/>
              <a:t>8</a:t>
            </a:fld>
            <a:endParaRPr lang="fr-CH"/>
          </a:p>
        </p:txBody>
      </p:sp>
      <p:pic>
        <p:nvPicPr>
          <p:cNvPr id="5" name="Image 4" descr="Une image contenant texte, Police, capture d’écran&#10;&#10;Le contenu généré par l’IA peut être incorrect.">
            <a:extLst>
              <a:ext uri="{FF2B5EF4-FFF2-40B4-BE49-F238E27FC236}">
                <a16:creationId xmlns:a16="http://schemas.microsoft.com/office/drawing/2014/main" id="{D2C2AFF8-C642-91BB-96F9-A5F604DA7F55}"/>
              </a:ext>
            </a:extLst>
          </p:cNvPr>
          <p:cNvPicPr>
            <a:picLocks noChangeAspect="1"/>
          </p:cNvPicPr>
          <p:nvPr/>
        </p:nvPicPr>
        <p:blipFill>
          <a:blip r:embed="rId2"/>
          <a:stretch>
            <a:fillRect/>
          </a:stretch>
        </p:blipFill>
        <p:spPr>
          <a:xfrm>
            <a:off x="0" y="555526"/>
            <a:ext cx="9144000" cy="1904605"/>
          </a:xfrm>
          <a:prstGeom prst="rect">
            <a:avLst/>
          </a:prstGeom>
        </p:spPr>
      </p:pic>
    </p:spTree>
    <p:extLst>
      <p:ext uri="{BB962C8B-B14F-4D97-AF65-F5344CB8AC3E}">
        <p14:creationId xmlns:p14="http://schemas.microsoft.com/office/powerpoint/2010/main" val="1108562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7695B1A-F7E1-4D5C-BAF6-7DF8B5C2DD24}"/>
              </a:ext>
            </a:extLst>
          </p:cNvPr>
          <p:cNvSpPr>
            <a:spLocks noGrp="1"/>
          </p:cNvSpPr>
          <p:nvPr>
            <p:ph type="sldNum" sz="quarter" idx="4"/>
          </p:nvPr>
        </p:nvSpPr>
        <p:spPr/>
        <p:txBody>
          <a:bodyPr/>
          <a:lstStyle/>
          <a:p>
            <a:fld id="{43EEC6B3-74A9-44EB-9690-B604ED3EF10A}" type="slidenum">
              <a:rPr lang="fr-CH" smtClean="0"/>
              <a:pPr/>
              <a:t>9</a:t>
            </a:fld>
            <a:endParaRPr lang="fr-CH"/>
          </a:p>
        </p:txBody>
      </p:sp>
      <p:pic>
        <p:nvPicPr>
          <p:cNvPr id="7" name="Image 6" descr="Une image contenant texte, Police, ligne, capture d’écran&#10;&#10;Le contenu généré par l’IA peut être incorrect.">
            <a:extLst>
              <a:ext uri="{FF2B5EF4-FFF2-40B4-BE49-F238E27FC236}">
                <a16:creationId xmlns:a16="http://schemas.microsoft.com/office/drawing/2014/main" id="{553630A8-52C8-5AFD-B1D3-624F5D795B50}"/>
              </a:ext>
            </a:extLst>
          </p:cNvPr>
          <p:cNvPicPr>
            <a:picLocks noChangeAspect="1"/>
          </p:cNvPicPr>
          <p:nvPr/>
        </p:nvPicPr>
        <p:blipFill>
          <a:blip r:embed="rId2"/>
          <a:stretch>
            <a:fillRect/>
          </a:stretch>
        </p:blipFill>
        <p:spPr>
          <a:xfrm>
            <a:off x="0" y="195486"/>
            <a:ext cx="9144000" cy="2530627"/>
          </a:xfrm>
          <a:prstGeom prst="rect">
            <a:avLst/>
          </a:prstGeom>
        </p:spPr>
      </p:pic>
    </p:spTree>
    <p:extLst>
      <p:ext uri="{BB962C8B-B14F-4D97-AF65-F5344CB8AC3E}">
        <p14:creationId xmlns:p14="http://schemas.microsoft.com/office/powerpoint/2010/main" val="293771705"/>
      </p:ext>
    </p:extLst>
  </p:cSld>
  <p:clrMapOvr>
    <a:masterClrMapping/>
  </p:clrMapOvr>
</p:sld>
</file>

<file path=ppt/theme/theme1.xml><?xml version="1.0" encoding="utf-8"?>
<a:theme xmlns:a="http://schemas.openxmlformats.org/drawingml/2006/main" name="Modèle PPT EIAFR 2012_blanc_final">
  <a:themeElements>
    <a:clrScheme name="Personnalisé 1">
      <a:dk1>
        <a:srgbClr val="797979"/>
      </a:dk1>
      <a:lt1>
        <a:sysClr val="window" lastClr="FFFFFF"/>
      </a:lt1>
      <a:dk2>
        <a:srgbClr val="007CB7"/>
      </a:dk2>
      <a:lt2>
        <a:srgbClr val="D1E7F2"/>
      </a:lt2>
      <a:accent1>
        <a:srgbClr val="4FA1CF"/>
      </a:accent1>
      <a:accent2>
        <a:srgbClr val="E01257"/>
      </a:accent2>
      <a:accent3>
        <a:srgbClr val="31939E"/>
      </a:accent3>
      <a:accent4>
        <a:srgbClr val="595959"/>
      </a:accent4>
      <a:accent5>
        <a:srgbClr val="6E95A6"/>
      </a:accent5>
      <a:accent6>
        <a:srgbClr val="FF6633"/>
      </a:accent6>
      <a:hlink>
        <a:srgbClr val="7BB9DB"/>
      </a:hlink>
      <a:folHlink>
        <a:srgbClr val="0A3B5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C8185A11673A734E96290A7FB5744AE4" ma:contentTypeVersion="1" ma:contentTypeDescription="Create a new document." ma:contentTypeScope="" ma:versionID="0aa818f7c8c82d1d5c3fafa6b4b64488">
  <xsd:schema xmlns:xsd="http://www.w3.org/2001/XMLSchema" xmlns:xs="http://www.w3.org/2001/XMLSchema" xmlns:p="http://schemas.microsoft.com/office/2006/metadata/properties" xmlns:ns2="f18828ad-f6c8-4cbc-9075-f77658cccc31" xmlns:ns3="76584b67-a7e9-4a55-be01-8955a44b6edb" targetNamespace="http://schemas.microsoft.com/office/2006/metadata/properties" ma:root="true" ma:fieldsID="4b555e46b3a2d96908ecacb4eea06921" ns2:_="" ns3:_="">
    <xsd:import namespace="f18828ad-f6c8-4cbc-9075-f77658cccc31"/>
    <xsd:import namespace="76584b67-a7e9-4a55-be01-8955a44b6edb"/>
    <xsd:element name="properties">
      <xsd:complexType>
        <xsd:sequence>
          <xsd:element name="documentManagement">
            <xsd:complexType>
              <xsd:all>
                <xsd:element ref="ns2:SharedWithUser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8828ad-f6c8-4cbc-9075-f77658cccc3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6584b67-a7e9-4a55-be01-8955a44b6edb"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180FFF-8921-4888-93D5-5C2BD522CF40}">
  <ds:schemaRefs>
    <ds:schemaRef ds:uri="http://schemas.microsoft.com/sharepoint/v3/contenttype/forms"/>
  </ds:schemaRefs>
</ds:datastoreItem>
</file>

<file path=customXml/itemProps2.xml><?xml version="1.0" encoding="utf-8"?>
<ds:datastoreItem xmlns:ds="http://schemas.openxmlformats.org/officeDocument/2006/customXml" ds:itemID="{285B0967-8375-4EFC-A2F7-D390284F5EF2}">
  <ds:schemaRefs>
    <ds:schemaRef ds:uri="http://schemas.microsoft.com/office/infopath/2007/PartnerControls"/>
    <ds:schemaRef ds:uri="76584b67-a7e9-4a55-be01-8955a44b6edb"/>
    <ds:schemaRef ds:uri="f18828ad-f6c8-4cbc-9075-f77658cccc31"/>
    <ds:schemaRef ds:uri="http://purl.org/dc/terms/"/>
    <ds:schemaRef ds:uri="http://purl.org/dc/elements/1.1/"/>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F08D363E-CBEC-4840-8A19-F72C057E91BB}">
  <ds:schemaRefs>
    <ds:schemaRef ds:uri="http://schemas.microsoft.com/sharepoint/events"/>
  </ds:schemaRefs>
</ds:datastoreItem>
</file>

<file path=customXml/itemProps4.xml><?xml version="1.0" encoding="utf-8"?>
<ds:datastoreItem xmlns:ds="http://schemas.openxmlformats.org/officeDocument/2006/customXml" ds:itemID="{2C59D19A-D9AC-4B82-B22B-1BEAB3187A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8828ad-f6c8-4cbc-9075-f77658cccc31"/>
    <ds:schemaRef ds:uri="76584b67-a7e9-4a55-be01-8955a44b6e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Modèle PPT EIAFR 2012_blanc_final</Template>
  <TotalTime>0</TotalTime>
  <Words>1602</Words>
  <Application>Microsoft Office PowerPoint</Application>
  <PresentationFormat>Affichage à l'écran (16:9)</PresentationFormat>
  <Paragraphs>239</Paragraphs>
  <Slides>39</Slides>
  <Notes>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39</vt:i4>
      </vt:variant>
    </vt:vector>
  </HeadingPairs>
  <TitlesOfParts>
    <vt:vector size="45" baseType="lpstr">
      <vt:lpstr>Arial</vt:lpstr>
      <vt:lpstr>Calibri</vt:lpstr>
      <vt:lpstr>Spranq eco sans</vt:lpstr>
      <vt:lpstr>Times New Roman</vt:lpstr>
      <vt:lpstr>Wingdings</vt:lpstr>
      <vt:lpstr>Modèle PPT EIAFR 2012_blanc_final</vt:lpstr>
      <vt:lpstr>Présentation PowerPoint</vt:lpstr>
      <vt:lpstr>Pour cette semaine (infos fin J1)   - Optionnel mais intéressant ()  : film sur Liebherr Machines Bulle...de la conception à l’expédition en passant par la logistique, la qualité, le montage, les essais,.. Durée : 25mn disponible sous le Moodle du cours : </vt:lpstr>
      <vt:lpstr>Questionnaire N°1 :   VOS ATTENTES  27 réponses… merci à eux…sur 31 etudiants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Questionnaire N°2 :   VOS CONNAISSANCES INITIALES  23 réponses… merci à eux…sur 31 etudiants </vt:lpstr>
      <vt:lpstr>MISE EN SITUATION ET IMPORTANCE DE COMPRENDRE LES METIERS PRODUCTION</vt:lpstr>
      <vt:lpstr>Scénario commun à tous les groupes "Une entreprise de fabrication de composants mécaniques doit optimiser la production d'un nouveau produit. Chaque groupe doit analyser les défis du projet et proposer des solutions en fonction du rôle de son persona de la semaine dernière."  Rappel :  </vt:lpstr>
      <vt:lpstr>Déroulement de l’activité :   - Étape 1 : (10mn) Chaque groupe doit répondre à 3 questions clés en se mettant dans la peau de son persona :  - Quels sont les principaux défis liés à la mise en production du produit pour  votre rôle ?  - Quels outils ou méthodologies utiliseriez-vous pour améliorer la performance  industrielle ?  - Avec quels autres ingénieurs devez-vous collaborer et pourquoi ?  </vt:lpstr>
      <vt:lpstr>- Étape 2 : (25 mn)  1 Equipe par persona présente rapidement (3 min) son analyse et ses solutions.  Pour chaque persona : Débat et échanges croisés entre les groupes pour comprendre comment chaque métier interagit avec les autres.  - Étape 3 : (10 mn) Discussion générale   "Quels sont les rôles qui vous semblent les plus proches de vos compétences et aspirations ? "  "Quelles compétences communes apparaissent entre les différents métiers ?"  </vt:lpstr>
      <vt:lpstr>En synthèse :   - Mise en évidence de la nécessité de la pensée systémique, du travail en équipe et de l’approche interdisciplinaire dans l’industrie.  - d’autres métiers que «ingenieur mécanique en conception» vous attendes en «production»….mais il faut vous armez ! ...si vous le voulez !  </vt:lpstr>
      <vt:lpstr>  EXIGENCES CLIENTS  Retour sur le processus Produit</vt:lpstr>
      <vt:lpstr>Introduction</vt:lpstr>
      <vt:lpstr>Exemple : Global Development Process (GDP) Volvo </vt:lpstr>
      <vt:lpstr>…retours sur les PERSONAS</vt:lpstr>
      <vt:lpstr>Exemple : Global Development Process (GDP) Volvo </vt:lpstr>
      <vt:lpstr>Exemple : Global Development Process (GDP) Volvo </vt:lpstr>
      <vt:lpstr>Exemple : Global Development Process (GDP) Volvo </vt:lpstr>
      <vt:lpstr>Exemple : Global Development Process (GDP) Volvo </vt:lpstr>
      <vt:lpstr>Présentation PowerPoint</vt:lpstr>
      <vt:lpstr>Exemple de Processus…qui fait quoi ?</vt:lpstr>
      <vt:lpstr>Exemple de Processus…qui fait quoi ?</vt:lpstr>
      <vt:lpstr>INTRODUCTION A LA GESTION DE PRODUCTION</vt:lpstr>
      <vt:lpstr>Quesaco ? </vt:lpstr>
      <vt:lpstr>Aperçu historique…</vt:lpstr>
      <vt:lpstr>Par quoi se «caractérise» un système de production?</vt:lpstr>
      <vt:lpstr>Vidéos</vt:lpstr>
      <vt:lpstr>Les différents flux</vt:lpstr>
      <vt:lpstr>La gestion de production et les autres fonctions de l’entreprise</vt:lpstr>
      <vt:lpstr>Les enjeux de la gestion de production</vt:lpstr>
      <vt:lpstr>Les enjeux Financiers </vt:lpstr>
      <vt:lpstr>....impacts au niveau de la production </vt:lpstr>
      <vt:lpstr>Moyen d’actions de la gestion de production</vt:lpstr>
    </vt:vector>
  </TitlesOfParts>
  <Company>HEFR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CAO</dc:title>
  <dc:creator>Olivier.Mauron@hefr.ch</dc:creator>
  <cp:keywords>CAO</cp:keywords>
  <cp:lastModifiedBy>Vonarb Régis</cp:lastModifiedBy>
  <cp:revision>218</cp:revision>
  <cp:lastPrinted>2022-02-04T12:12:56Z</cp:lastPrinted>
  <dcterms:created xsi:type="dcterms:W3CDTF">2012-07-09T07:18:51Z</dcterms:created>
  <dcterms:modified xsi:type="dcterms:W3CDTF">2026-02-23T17:22:51Z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0x010100C8185A11673A734E96290A7FB5744AE4</vt:lpwstr>
  </property>
  <property fmtid="{D5CDD505-2E9C-101B-9397-08002B2CF9AE}" pid="3" name="Processus">
    <vt:lpwstr/>
  </property>
  <property fmtid="{D5CDD505-2E9C-101B-9397-08002B2CF9AE}" pid="4" name="Type d'information">
    <vt:lpwstr/>
  </property>
  <property fmtid="{D5CDD505-2E9C-101B-9397-08002B2CF9AE}" pid="5" name="Année académique">
    <vt:lpwstr/>
  </property>
  <property fmtid="{D5CDD505-2E9C-101B-9397-08002B2CF9AE}" pid="6" name="Entités concernées">
    <vt:lpwstr/>
  </property>
  <property fmtid="{D5CDD505-2E9C-101B-9397-08002B2CF9AE}" pid="7" name="Entités">
    <vt:lpwstr/>
  </property>
  <property fmtid="{D5CDD505-2E9C-101B-9397-08002B2CF9AE}" pid="8" name="Processus concernés">
    <vt:lpwstr/>
  </property>
  <property fmtid="{D5CDD505-2E9C-101B-9397-08002B2CF9AE}" pid="9" name="Type information">
    <vt:lpwstr/>
  </property>
  <property fmtid="{D5CDD505-2E9C-101B-9397-08002B2CF9AE}" pid="10" name="Année Académique concernée">
    <vt:lpwstr/>
  </property>
  <property fmtid="{D5CDD505-2E9C-101B-9397-08002B2CF9AE}" pid="11" name="TaxCatchAll">
    <vt:lpwstr>109;#CAO</vt:lpwstr>
  </property>
  <property fmtid="{D5CDD505-2E9C-101B-9397-08002B2CF9AE}" pid="12" name="_dlc_DocIdItemGuid">
    <vt:lpwstr>eee60ced-1755-4290-b0da-9c0ab0b13b26</vt:lpwstr>
  </property>
  <property fmtid="{D5CDD505-2E9C-101B-9397-08002B2CF9AE}" pid="13" name="b3badbf2f7544fbe9668280bc9d3b2b1">
    <vt:lpwstr/>
  </property>
  <property fmtid="{D5CDD505-2E9C-101B-9397-08002B2CF9AE}" pid="14" name="TaxKeyword">
    <vt:lpwstr>109;#CAO|0b3f3078-95a3-44a9-bd0c-ec7c23fc6d22</vt:lpwstr>
  </property>
  <property fmtid="{D5CDD505-2E9C-101B-9397-08002B2CF9AE}" pid="15" name="lcd2ac714c6e4d7bb4e26250d74dbbbc">
    <vt:lpwstr/>
  </property>
  <property fmtid="{D5CDD505-2E9C-101B-9397-08002B2CF9AE}" pid="16" name="mdddec63b05249b98f4ef101a2d8f943">
    <vt:lpwstr/>
  </property>
  <property fmtid="{D5CDD505-2E9C-101B-9397-08002B2CF9AE}" pid="17" name="p5dc067f4c724bf2be0e6ffdaf896fb5">
    <vt:lpwstr/>
  </property>
  <property fmtid="{D5CDD505-2E9C-101B-9397-08002B2CF9AE}" pid="18" name="_dlc_DocId">
    <vt:lpwstr>MECA-765-1508</vt:lpwstr>
  </property>
  <property fmtid="{D5CDD505-2E9C-101B-9397-08002B2CF9AE}" pid="19" name="_dlc_DocIdUrl">
    <vt:lpwstr>https://cours.hefr.ch/mecanique/cao/_layouts/15/DocIdRedir.aspx?ID=MECA-765-1508, MECA-765-1508</vt:lpwstr>
  </property>
</Properties>
</file>