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0"/>
  </p:notesMasterIdLst>
  <p:handoutMasterIdLst>
    <p:handoutMasterId r:id="rId11"/>
  </p:handoutMasterIdLst>
  <p:sldIdLst>
    <p:sldId id="256" r:id="rId6"/>
    <p:sldId id="496" r:id="rId7"/>
    <p:sldId id="498" r:id="rId8"/>
    <p:sldId id="497" r:id="rId9"/>
  </p:sldIdLst>
  <p:sldSz cx="9144000" cy="5143500" type="screen16x9"/>
  <p:notesSz cx="7104063" cy="10234613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tion par défaut" id="{373E1300-6B7B-42CF-90BD-53D350A3A3EB}">
          <p14:sldIdLst>
            <p14:sldId id="256"/>
            <p14:sldId id="496"/>
            <p14:sldId id="498"/>
            <p14:sldId id="497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3049" userDrawn="1">
          <p15:clr>
            <a:srgbClr val="A4A3A4"/>
          </p15:clr>
        </p15:guide>
        <p15:guide id="2" pos="283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3C3C"/>
    <a:srgbClr val="ACA39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629" autoAdjust="0"/>
    <p:restoredTop sz="93351" autoAdjust="0"/>
  </p:normalViewPr>
  <p:slideViewPr>
    <p:cSldViewPr>
      <p:cViewPr varScale="1">
        <p:scale>
          <a:sx n="95" d="100"/>
          <a:sy n="95" d="100"/>
        </p:scale>
        <p:origin x="496" y="56"/>
      </p:cViewPr>
      <p:guideLst>
        <p:guide orient="horz" pos="3049"/>
        <p:guide pos="283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2246" y="4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1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Vonarb Régis" userId="c2bfd9f4-8efc-4593-92d5-4003ffb3feec" providerId="ADAL" clId="{7FD967FE-6E62-4773-9B94-B67DB70A0B89}"/>
    <pc:docChg chg="custSel modSld">
      <pc:chgData name="Vonarb Régis" userId="c2bfd9f4-8efc-4593-92d5-4003ffb3feec" providerId="ADAL" clId="{7FD967FE-6E62-4773-9B94-B67DB70A0B89}" dt="2025-05-08T14:22:56.632" v="576" actId="1076"/>
      <pc:docMkLst>
        <pc:docMk/>
      </pc:docMkLst>
      <pc:sldChg chg="modSp mod">
        <pc:chgData name="Vonarb Régis" userId="c2bfd9f4-8efc-4593-92d5-4003ffb3feec" providerId="ADAL" clId="{7FD967FE-6E62-4773-9B94-B67DB70A0B89}" dt="2025-05-08T13:32:32.552" v="12" actId="6549"/>
        <pc:sldMkLst>
          <pc:docMk/>
          <pc:sldMk cId="659734961" sldId="256"/>
        </pc:sldMkLst>
        <pc:spChg chg="mod">
          <ac:chgData name="Vonarb Régis" userId="c2bfd9f4-8efc-4593-92d5-4003ffb3feec" providerId="ADAL" clId="{7FD967FE-6E62-4773-9B94-B67DB70A0B89}" dt="2025-05-08T13:32:32.552" v="12" actId="6549"/>
          <ac:spMkLst>
            <pc:docMk/>
            <pc:sldMk cId="659734961" sldId="256"/>
            <ac:spMk id="2" creationId="{6E88D4E2-5578-4ED6-BD3E-C2AE1F0B1818}"/>
          </ac:spMkLst>
        </pc:spChg>
      </pc:sldChg>
      <pc:sldChg chg="modSp mod">
        <pc:chgData name="Vonarb Régis" userId="c2bfd9f4-8efc-4593-92d5-4003ffb3feec" providerId="ADAL" clId="{7FD967FE-6E62-4773-9B94-B67DB70A0B89}" dt="2025-05-08T14:22:56.632" v="576" actId="1076"/>
        <pc:sldMkLst>
          <pc:docMk/>
          <pc:sldMk cId="610698917" sldId="496"/>
        </pc:sldMkLst>
        <pc:spChg chg="mod">
          <ac:chgData name="Vonarb Régis" userId="c2bfd9f4-8efc-4593-92d5-4003ffb3feec" providerId="ADAL" clId="{7FD967FE-6E62-4773-9B94-B67DB70A0B89}" dt="2025-05-08T14:22:47.106" v="574" actId="1076"/>
          <ac:spMkLst>
            <pc:docMk/>
            <pc:sldMk cId="610698917" sldId="496"/>
            <ac:spMk id="4" creationId="{BC06608E-4B37-4F8F-AA67-C483F0ECD23E}"/>
          </ac:spMkLst>
        </pc:spChg>
        <pc:spChg chg="mod">
          <ac:chgData name="Vonarb Régis" userId="c2bfd9f4-8efc-4593-92d5-4003ffb3feec" providerId="ADAL" clId="{7FD967FE-6E62-4773-9B94-B67DB70A0B89}" dt="2025-05-08T14:18:00.958" v="413" actId="20577"/>
          <ac:spMkLst>
            <pc:docMk/>
            <pc:sldMk cId="610698917" sldId="496"/>
            <ac:spMk id="7" creationId="{B061F5BE-FA0B-402F-AF69-F730816A6397}"/>
          </ac:spMkLst>
        </pc:spChg>
        <pc:spChg chg="mod">
          <ac:chgData name="Vonarb Régis" userId="c2bfd9f4-8efc-4593-92d5-4003ffb3feec" providerId="ADAL" clId="{7FD967FE-6E62-4773-9B94-B67DB70A0B89}" dt="2025-05-08T14:22:47.106" v="574" actId="1076"/>
          <ac:spMkLst>
            <pc:docMk/>
            <pc:sldMk cId="610698917" sldId="496"/>
            <ac:spMk id="8" creationId="{E3720DB7-54FA-4026-B23D-B57140E4E5D4}"/>
          </ac:spMkLst>
        </pc:spChg>
        <pc:spChg chg="mod">
          <ac:chgData name="Vonarb Régis" userId="c2bfd9f4-8efc-4593-92d5-4003ffb3feec" providerId="ADAL" clId="{7FD967FE-6E62-4773-9B94-B67DB70A0B89}" dt="2025-05-08T14:22:47.106" v="574" actId="1076"/>
          <ac:spMkLst>
            <pc:docMk/>
            <pc:sldMk cId="610698917" sldId="496"/>
            <ac:spMk id="9" creationId="{A2F635A2-0743-47B2-93F4-369E1804A2F3}"/>
          </ac:spMkLst>
        </pc:spChg>
        <pc:spChg chg="mod">
          <ac:chgData name="Vonarb Régis" userId="c2bfd9f4-8efc-4593-92d5-4003ffb3feec" providerId="ADAL" clId="{7FD967FE-6E62-4773-9B94-B67DB70A0B89}" dt="2025-05-08T14:22:53.359" v="575" actId="1076"/>
          <ac:spMkLst>
            <pc:docMk/>
            <pc:sldMk cId="610698917" sldId="496"/>
            <ac:spMk id="10" creationId="{BFB55323-9B07-4F52-A961-19BD9FC48071}"/>
          </ac:spMkLst>
        </pc:spChg>
        <pc:spChg chg="mod">
          <ac:chgData name="Vonarb Régis" userId="c2bfd9f4-8efc-4593-92d5-4003ffb3feec" providerId="ADAL" clId="{7FD967FE-6E62-4773-9B94-B67DB70A0B89}" dt="2025-05-08T14:22:56.632" v="576" actId="1076"/>
          <ac:spMkLst>
            <pc:docMk/>
            <pc:sldMk cId="610698917" sldId="496"/>
            <ac:spMk id="11" creationId="{40859118-C79F-4D57-9D5B-D3452E0069A1}"/>
          </ac:spMkLst>
        </pc:spChg>
      </pc:sldChg>
      <pc:sldChg chg="modSp mod">
        <pc:chgData name="Vonarb Régis" userId="c2bfd9f4-8efc-4593-92d5-4003ffb3feec" providerId="ADAL" clId="{7FD967FE-6E62-4773-9B94-B67DB70A0B89}" dt="2025-05-08T14:20:29.325" v="503" actId="1076"/>
        <pc:sldMkLst>
          <pc:docMk/>
          <pc:sldMk cId="4007697863" sldId="497"/>
        </pc:sldMkLst>
        <pc:spChg chg="mod">
          <ac:chgData name="Vonarb Régis" userId="c2bfd9f4-8efc-4593-92d5-4003ffb3feec" providerId="ADAL" clId="{7FD967FE-6E62-4773-9B94-B67DB70A0B89}" dt="2025-05-08T14:19:48.374" v="492" actId="1076"/>
          <ac:spMkLst>
            <pc:docMk/>
            <pc:sldMk cId="4007697863" sldId="497"/>
            <ac:spMk id="5" creationId="{C81EC2CD-0672-4144-8B42-A10104A7EB72}"/>
          </ac:spMkLst>
        </pc:spChg>
        <pc:spChg chg="mod">
          <ac:chgData name="Vonarb Régis" userId="c2bfd9f4-8efc-4593-92d5-4003ffb3feec" providerId="ADAL" clId="{7FD967FE-6E62-4773-9B94-B67DB70A0B89}" dt="2025-05-08T14:20:15.313" v="499" actId="6549"/>
          <ac:spMkLst>
            <pc:docMk/>
            <pc:sldMk cId="4007697863" sldId="497"/>
            <ac:spMk id="7" creationId="{B061F5BE-FA0B-402F-AF69-F730816A6397}"/>
          </ac:spMkLst>
        </pc:spChg>
        <pc:spChg chg="mod">
          <ac:chgData name="Vonarb Régis" userId="c2bfd9f4-8efc-4593-92d5-4003ffb3feec" providerId="ADAL" clId="{7FD967FE-6E62-4773-9B94-B67DB70A0B89}" dt="2025-05-08T14:20:19.813" v="500" actId="1076"/>
          <ac:spMkLst>
            <pc:docMk/>
            <pc:sldMk cId="4007697863" sldId="497"/>
            <ac:spMk id="9" creationId="{72C632EA-8837-4F03-BA73-D8D3EC1AA187}"/>
          </ac:spMkLst>
        </pc:spChg>
        <pc:spChg chg="mod">
          <ac:chgData name="Vonarb Régis" userId="c2bfd9f4-8efc-4593-92d5-4003ffb3feec" providerId="ADAL" clId="{7FD967FE-6E62-4773-9B94-B67DB70A0B89}" dt="2025-05-08T14:20:26.688" v="502" actId="1076"/>
          <ac:spMkLst>
            <pc:docMk/>
            <pc:sldMk cId="4007697863" sldId="497"/>
            <ac:spMk id="10" creationId="{5BAEE86E-E94F-44AC-A343-B92D3A1637B1}"/>
          </ac:spMkLst>
        </pc:spChg>
        <pc:spChg chg="mod">
          <ac:chgData name="Vonarb Régis" userId="c2bfd9f4-8efc-4593-92d5-4003ffb3feec" providerId="ADAL" clId="{7FD967FE-6E62-4773-9B94-B67DB70A0B89}" dt="2025-05-08T14:20:29.325" v="503" actId="1076"/>
          <ac:spMkLst>
            <pc:docMk/>
            <pc:sldMk cId="4007697863" sldId="497"/>
            <ac:spMk id="11" creationId="{2217350B-8A94-4628-B50E-F488765C67CE}"/>
          </ac:spMkLst>
        </pc:spChg>
        <pc:spChg chg="mod">
          <ac:chgData name="Vonarb Régis" userId="c2bfd9f4-8efc-4593-92d5-4003ffb3feec" providerId="ADAL" clId="{7FD967FE-6E62-4773-9B94-B67DB70A0B89}" dt="2025-05-08T14:20:23.086" v="501" actId="1076"/>
          <ac:spMkLst>
            <pc:docMk/>
            <pc:sldMk cId="4007697863" sldId="497"/>
            <ac:spMk id="14" creationId="{424402B8-9D17-4ED4-A116-4635539346CB}"/>
          </ac:spMkLst>
        </pc:spChg>
      </pc:sldChg>
      <pc:sldChg chg="modSp mod">
        <pc:chgData name="Vonarb Régis" userId="c2bfd9f4-8efc-4593-92d5-4003ffb3feec" providerId="ADAL" clId="{7FD967FE-6E62-4773-9B94-B67DB70A0B89}" dt="2025-05-08T14:22:00.907" v="573" actId="1076"/>
        <pc:sldMkLst>
          <pc:docMk/>
          <pc:sldMk cId="806990855" sldId="498"/>
        </pc:sldMkLst>
        <pc:spChg chg="mod">
          <ac:chgData name="Vonarb Régis" userId="c2bfd9f4-8efc-4593-92d5-4003ffb3feec" providerId="ADAL" clId="{7FD967FE-6E62-4773-9B94-B67DB70A0B89}" dt="2025-05-08T14:22:00.907" v="573" actId="1076"/>
          <ac:spMkLst>
            <pc:docMk/>
            <pc:sldMk cId="806990855" sldId="498"/>
            <ac:spMk id="5" creationId="{E25770E4-03E0-4E69-B048-156A5B6AF6C1}"/>
          </ac:spMkLst>
        </pc:spChg>
        <pc:spChg chg="mod">
          <ac:chgData name="Vonarb Régis" userId="c2bfd9f4-8efc-4593-92d5-4003ffb3feec" providerId="ADAL" clId="{7FD967FE-6E62-4773-9B94-B67DB70A0B89}" dt="2025-05-08T14:21:55.411" v="571" actId="1076"/>
          <ac:spMkLst>
            <pc:docMk/>
            <pc:sldMk cId="806990855" sldId="498"/>
            <ac:spMk id="6" creationId="{5049E459-460E-4791-AFB6-6F32FC319D03}"/>
          </ac:spMkLst>
        </pc:spChg>
        <pc:spChg chg="mod">
          <ac:chgData name="Vonarb Régis" userId="c2bfd9f4-8efc-4593-92d5-4003ffb3feec" providerId="ADAL" clId="{7FD967FE-6E62-4773-9B94-B67DB70A0B89}" dt="2025-05-08T14:21:51.394" v="570" actId="113"/>
          <ac:spMkLst>
            <pc:docMk/>
            <pc:sldMk cId="806990855" sldId="498"/>
            <ac:spMk id="7" creationId="{B061F5BE-FA0B-402F-AF69-F730816A6397}"/>
          </ac:spMkLst>
        </pc:spChg>
        <pc:spChg chg="mod">
          <ac:chgData name="Vonarb Régis" userId="c2bfd9f4-8efc-4593-92d5-4003ffb3feec" providerId="ADAL" clId="{7FD967FE-6E62-4773-9B94-B67DB70A0B89}" dt="2025-05-08T14:21:58.107" v="572" actId="1076"/>
          <ac:spMkLst>
            <pc:docMk/>
            <pc:sldMk cId="806990855" sldId="498"/>
            <ac:spMk id="8" creationId="{DC3EECA0-6597-4E75-B6C6-D0DBCD8F8255}"/>
          </ac:spMkLst>
        </pc:spChg>
        <pc:spChg chg="mod">
          <ac:chgData name="Vonarb Régis" userId="c2bfd9f4-8efc-4593-92d5-4003ffb3feec" providerId="ADAL" clId="{7FD967FE-6E62-4773-9B94-B67DB70A0B89}" dt="2025-05-08T14:21:15.277" v="534" actId="1076"/>
          <ac:spMkLst>
            <pc:docMk/>
            <pc:sldMk cId="806990855" sldId="498"/>
            <ac:spMk id="9" creationId="{AA6FEB7D-10A1-4761-96FD-E1A40E024D65}"/>
          </ac:spMkLst>
        </pc:spChg>
      </pc:sldChg>
    </pc:docChg>
  </pc:docChgLst>
  <pc:docChgLst>
    <pc:chgData name="Vonarb Régis" userId="c2bfd9f4-8efc-4593-92d5-4003ffb3feec" providerId="ADAL" clId="{C3A5CE32-D681-4F9E-8842-56A95CC3EFCB}"/>
    <pc:docChg chg="undo custSel modSld">
      <pc:chgData name="Vonarb Régis" userId="c2bfd9f4-8efc-4593-92d5-4003ffb3feec" providerId="ADAL" clId="{C3A5CE32-D681-4F9E-8842-56A95CC3EFCB}" dt="2025-04-01T08:20:29.378" v="664" actId="20577"/>
      <pc:docMkLst>
        <pc:docMk/>
      </pc:docMkLst>
      <pc:sldChg chg="modSp mod">
        <pc:chgData name="Vonarb Régis" userId="c2bfd9f4-8efc-4593-92d5-4003ffb3feec" providerId="ADAL" clId="{C3A5CE32-D681-4F9E-8842-56A95CC3EFCB}" dt="2025-04-01T08:16:32.706" v="574" actId="113"/>
        <pc:sldMkLst>
          <pc:docMk/>
          <pc:sldMk cId="610698917" sldId="496"/>
        </pc:sldMkLst>
        <pc:spChg chg="mod">
          <ac:chgData name="Vonarb Régis" userId="c2bfd9f4-8efc-4593-92d5-4003ffb3feec" providerId="ADAL" clId="{C3A5CE32-D681-4F9E-8842-56A95CC3EFCB}" dt="2025-04-01T08:16:32.706" v="574" actId="113"/>
          <ac:spMkLst>
            <pc:docMk/>
            <pc:sldMk cId="610698917" sldId="496"/>
            <ac:spMk id="7" creationId="{B061F5BE-FA0B-402F-AF69-F730816A6397}"/>
          </ac:spMkLst>
        </pc:spChg>
        <pc:spChg chg="mod">
          <ac:chgData name="Vonarb Régis" userId="c2bfd9f4-8efc-4593-92d5-4003ffb3feec" providerId="ADAL" clId="{C3A5CE32-D681-4F9E-8842-56A95CC3EFCB}" dt="2025-04-01T08:06:29.464" v="140" actId="1076"/>
          <ac:spMkLst>
            <pc:docMk/>
            <pc:sldMk cId="610698917" sldId="496"/>
            <ac:spMk id="10" creationId="{BFB55323-9B07-4F52-A961-19BD9FC48071}"/>
          </ac:spMkLst>
        </pc:spChg>
      </pc:sldChg>
      <pc:sldChg chg="addSp delSp modSp mod">
        <pc:chgData name="Vonarb Régis" userId="c2bfd9f4-8efc-4593-92d5-4003ffb3feec" providerId="ADAL" clId="{C3A5CE32-D681-4F9E-8842-56A95CC3EFCB}" dt="2025-04-01T08:20:29.378" v="664" actId="20577"/>
        <pc:sldMkLst>
          <pc:docMk/>
          <pc:sldMk cId="4007697863" sldId="497"/>
        </pc:sldMkLst>
        <pc:spChg chg="mod">
          <ac:chgData name="Vonarb Régis" userId="c2bfd9f4-8efc-4593-92d5-4003ffb3feec" providerId="ADAL" clId="{C3A5CE32-D681-4F9E-8842-56A95CC3EFCB}" dt="2025-04-01T08:10:43.975" v="292" actId="1035"/>
          <ac:spMkLst>
            <pc:docMk/>
            <pc:sldMk cId="4007697863" sldId="497"/>
            <ac:spMk id="5" creationId="{C81EC2CD-0672-4144-8B42-A10104A7EB72}"/>
          </ac:spMkLst>
        </pc:spChg>
        <pc:spChg chg="mod">
          <ac:chgData name="Vonarb Régis" userId="c2bfd9f4-8efc-4593-92d5-4003ffb3feec" providerId="ADAL" clId="{C3A5CE32-D681-4F9E-8842-56A95CC3EFCB}" dt="2025-04-01T08:10:43.975" v="292" actId="1035"/>
          <ac:spMkLst>
            <pc:docMk/>
            <pc:sldMk cId="4007697863" sldId="497"/>
            <ac:spMk id="6" creationId="{DB39147A-3953-4855-AF6B-EB74C811C3A9}"/>
          </ac:spMkLst>
        </pc:spChg>
        <pc:spChg chg="mod">
          <ac:chgData name="Vonarb Régis" userId="c2bfd9f4-8efc-4593-92d5-4003ffb3feec" providerId="ADAL" clId="{C3A5CE32-D681-4F9E-8842-56A95CC3EFCB}" dt="2025-04-01T08:20:29.378" v="664" actId="20577"/>
          <ac:spMkLst>
            <pc:docMk/>
            <pc:sldMk cId="4007697863" sldId="497"/>
            <ac:spMk id="7" creationId="{B061F5BE-FA0B-402F-AF69-F730816A6397}"/>
          </ac:spMkLst>
        </pc:spChg>
        <pc:spChg chg="mod">
          <ac:chgData name="Vonarb Régis" userId="c2bfd9f4-8efc-4593-92d5-4003ffb3feec" providerId="ADAL" clId="{C3A5CE32-D681-4F9E-8842-56A95CC3EFCB}" dt="2025-04-01T08:10:43.975" v="292" actId="1035"/>
          <ac:spMkLst>
            <pc:docMk/>
            <pc:sldMk cId="4007697863" sldId="497"/>
            <ac:spMk id="8" creationId="{89299399-F0DD-494E-9D7A-BA449F9F6C55}"/>
          </ac:spMkLst>
        </pc:spChg>
        <pc:spChg chg="mod">
          <ac:chgData name="Vonarb Régis" userId="c2bfd9f4-8efc-4593-92d5-4003ffb3feec" providerId="ADAL" clId="{C3A5CE32-D681-4F9E-8842-56A95CC3EFCB}" dt="2025-04-01T08:17:46.460" v="577" actId="1076"/>
          <ac:spMkLst>
            <pc:docMk/>
            <pc:sldMk cId="4007697863" sldId="497"/>
            <ac:spMk id="9" creationId="{72C632EA-8837-4F03-BA73-D8D3EC1AA187}"/>
          </ac:spMkLst>
        </pc:spChg>
        <pc:spChg chg="mod">
          <ac:chgData name="Vonarb Régis" userId="c2bfd9f4-8efc-4593-92d5-4003ffb3feec" providerId="ADAL" clId="{C3A5CE32-D681-4F9E-8842-56A95CC3EFCB}" dt="2025-04-01T08:18:36.280" v="647" actId="1036"/>
          <ac:spMkLst>
            <pc:docMk/>
            <pc:sldMk cId="4007697863" sldId="497"/>
            <ac:spMk id="10" creationId="{5BAEE86E-E94F-44AC-A343-B92D3A1637B1}"/>
          </ac:spMkLst>
        </pc:spChg>
        <pc:spChg chg="mod">
          <ac:chgData name="Vonarb Régis" userId="c2bfd9f4-8efc-4593-92d5-4003ffb3feec" providerId="ADAL" clId="{C3A5CE32-D681-4F9E-8842-56A95CC3EFCB}" dt="2025-04-01T08:18:36.280" v="647" actId="1036"/>
          <ac:spMkLst>
            <pc:docMk/>
            <pc:sldMk cId="4007697863" sldId="497"/>
            <ac:spMk id="11" creationId="{2217350B-8A94-4628-B50E-F488765C67CE}"/>
          </ac:spMkLst>
        </pc:spChg>
        <pc:spChg chg="del">
          <ac:chgData name="Vonarb Régis" userId="c2bfd9f4-8efc-4593-92d5-4003ffb3feec" providerId="ADAL" clId="{C3A5CE32-D681-4F9E-8842-56A95CC3EFCB}" dt="2025-04-01T08:11:05.327" v="307" actId="478"/>
          <ac:spMkLst>
            <pc:docMk/>
            <pc:sldMk cId="4007697863" sldId="497"/>
            <ac:spMk id="13" creationId="{90598D83-62A5-4D14-8315-90418F04A555}"/>
          </ac:spMkLst>
        </pc:spChg>
        <pc:spChg chg="add mod">
          <ac:chgData name="Vonarb Régis" userId="c2bfd9f4-8efc-4593-92d5-4003ffb3feec" providerId="ADAL" clId="{C3A5CE32-D681-4F9E-8842-56A95CC3EFCB}" dt="2025-04-01T08:18:39.810" v="648" actId="1076"/>
          <ac:spMkLst>
            <pc:docMk/>
            <pc:sldMk cId="4007697863" sldId="497"/>
            <ac:spMk id="14" creationId="{424402B8-9D17-4ED4-A116-4635539346CB}"/>
          </ac:spMkLst>
        </pc:spChg>
      </pc:sldChg>
      <pc:sldChg chg="modSp mod">
        <pc:chgData name="Vonarb Régis" userId="c2bfd9f4-8efc-4593-92d5-4003ffb3feec" providerId="ADAL" clId="{C3A5CE32-D681-4F9E-8842-56A95CC3EFCB}" dt="2025-04-01T08:20:18.568" v="662" actId="20577"/>
        <pc:sldMkLst>
          <pc:docMk/>
          <pc:sldMk cId="806990855" sldId="498"/>
        </pc:sldMkLst>
        <pc:spChg chg="mod">
          <ac:chgData name="Vonarb Régis" userId="c2bfd9f4-8efc-4593-92d5-4003ffb3feec" providerId="ADAL" clId="{C3A5CE32-D681-4F9E-8842-56A95CC3EFCB}" dt="2025-04-01T08:20:18.568" v="662" actId="20577"/>
          <ac:spMkLst>
            <pc:docMk/>
            <pc:sldMk cId="806990855" sldId="498"/>
            <ac:spMk id="7" creationId="{B061F5BE-FA0B-402F-AF69-F730816A6397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8B92E387-369A-44D4-AD3B-DFDB3E6A6D85}" type="datetimeFigureOut">
              <a:rPr lang="fr-CH" smtClean="0"/>
              <a:t>08.05.2025</a:t>
            </a:fld>
            <a:endParaRPr lang="fr-CH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510482E5-D162-43A0-8B9B-563A048FB012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432295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FA42B6BC-DEAA-479E-98BC-4E921B6BFA47}" type="datetimeFigureOut">
              <a:rPr lang="fr-CH" smtClean="0"/>
              <a:t>08.05.2025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42875" y="768350"/>
            <a:ext cx="6818313" cy="38369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fr-CH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710407" y="4861441"/>
            <a:ext cx="5683250" cy="4605576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4023992" y="9721106"/>
            <a:ext cx="3078427" cy="511731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D89A7F64-8800-4636-9938-9BBD3B4FC4FA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150034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6FE1-F2F0-4574-9ADA-F1FE58F9013C}" type="slidenum">
              <a:rPr lang="fr-CH" smtClean="0"/>
              <a:pPr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5649958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6FE1-F2F0-4574-9ADA-F1FE58F9013C}" type="slidenum">
              <a:rPr lang="fr-CH" smtClean="0"/>
              <a:pPr/>
              <a:t>3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963818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F56FE1-F2F0-4574-9ADA-F1FE58F9013C}" type="slidenum">
              <a:rPr lang="fr-CH" smtClean="0"/>
              <a:pPr/>
              <a:t>4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091946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4533845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3604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75607"/>
            <a:ext cx="8229600" cy="3319016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8139068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ux contenus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75160"/>
            <a:ext cx="4038600" cy="33194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75160"/>
            <a:ext cx="4038600" cy="3319463"/>
          </a:xfrm>
          <a:prstGeom prst="rect">
            <a:avLst/>
          </a:prstGeom>
        </p:spPr>
        <p:txBody>
          <a:bodyPr/>
          <a:lstStyle>
            <a:lvl1pPr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>
              <a:defRPr sz="1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>
              <a:defRPr sz="16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  <a:endParaRPr lang="fr-CH" dirty="0"/>
          </a:p>
        </p:txBody>
      </p:sp>
      <p:sp>
        <p:nvSpPr>
          <p:cNvPr id="8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6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3604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2932993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seul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3604"/>
          </a:xfrm>
          <a:prstGeom prst="rect">
            <a:avLst/>
          </a:prstGeom>
        </p:spPr>
        <p:txBody>
          <a:bodyPr anchor="ctr"/>
          <a:lstStyle>
            <a:lvl1pPr algn="l">
              <a:defRPr sz="36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 dirty="0"/>
              <a:t>Modifiez le style du titre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2514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716784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96144" y="3600450"/>
            <a:ext cx="5516016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2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6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459581"/>
            <a:ext cx="91440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H" dirty="0"/>
          </a:p>
        </p:txBody>
      </p:sp>
      <p:sp>
        <p:nvSpPr>
          <p:cNvPr id="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6144" y="4025503"/>
            <a:ext cx="5516016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119624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459581"/>
            <a:ext cx="9144000" cy="42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H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96144" y="3600450"/>
            <a:ext cx="4075856" cy="425054"/>
          </a:xfrm>
          <a:prstGeom prst="rect">
            <a:avLst/>
          </a:prstGeom>
          <a:solidFill>
            <a:srgbClr val="3C3C3C">
              <a:alpha val="80000"/>
            </a:srgbClr>
          </a:solidFill>
        </p:spPr>
        <p:txBody>
          <a:bodyPr anchor="b"/>
          <a:lstStyle>
            <a:lvl1pPr algn="l">
              <a:defRPr sz="2000" b="1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6144" y="4025503"/>
            <a:ext cx="4075856" cy="603647"/>
          </a:xfrm>
          <a:prstGeom prst="rect">
            <a:avLst/>
          </a:prstGeom>
          <a:solidFill>
            <a:srgbClr val="3C3C3C">
              <a:alpha val="80000"/>
            </a:srgbClr>
          </a:solidFill>
        </p:spPr>
        <p:txBody>
          <a:bodyPr/>
          <a:lstStyle>
            <a:lvl1pPr marL="0" indent="0">
              <a:buNone/>
              <a:defRPr sz="140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091763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459581"/>
            <a:ext cx="9144000" cy="427240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H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  <p:sp>
        <p:nvSpPr>
          <p:cNvPr id="4" name="Titre 1"/>
          <p:cNvSpPr>
            <a:spLocks noGrp="1"/>
          </p:cNvSpPr>
          <p:nvPr>
            <p:ph type="title"/>
          </p:nvPr>
        </p:nvSpPr>
        <p:spPr>
          <a:xfrm>
            <a:off x="496144" y="3600450"/>
            <a:ext cx="4075856" cy="425054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 anchor="b"/>
          <a:lstStyle>
            <a:lvl1pPr algn="l">
              <a:defRPr sz="2000" b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fr-FR"/>
              <a:t>Modifiez le style du titre</a:t>
            </a:r>
            <a:endParaRPr lang="fr-CH" dirty="0"/>
          </a:p>
        </p:txBody>
      </p:sp>
      <p:sp>
        <p:nvSpPr>
          <p:cNvPr id="7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6144" y="4025503"/>
            <a:ext cx="4075856" cy="603647"/>
          </a:xfrm>
          <a:prstGeom prst="rect">
            <a:avLst/>
          </a:prstGeom>
          <a:solidFill>
            <a:schemeClr val="bg1">
              <a:alpha val="80000"/>
            </a:schemeClr>
          </a:solidFill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826006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V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0" y="1"/>
            <a:ext cx="9144000" cy="473198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fr-CH" dirty="0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532440" y="4877679"/>
            <a:ext cx="576064" cy="216024"/>
          </a:xfrm>
          <a:prstGeom prst="rect">
            <a:avLst/>
          </a:prstGeom>
        </p:spPr>
        <p:txBody>
          <a:bodyPr/>
          <a:lstStyle>
            <a:lvl1pPr algn="ctr">
              <a:defRPr sz="1000">
                <a:solidFill>
                  <a:srgbClr val="ACA39A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fld id="{43EEC6B3-74A9-44EB-9690-B604ED3EF10A}" type="slidenum">
              <a:rPr lang="fr-CH" smtClean="0"/>
              <a:pPr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2123722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35648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4" r:id="rId4"/>
    <p:sldLayoutId id="2147483656" r:id="rId5"/>
    <p:sldLayoutId id="2147483657" r:id="rId6"/>
    <p:sldLayoutId id="2147483658" r:id="rId7"/>
    <p:sldLayoutId id="2147483660" r:id="rId8"/>
    <p:sldLayoutId id="2147483659" r:id="rId9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8316416" y="4784948"/>
            <a:ext cx="586408" cy="288032"/>
          </a:xfrm>
          <a:prstGeom prst="rect">
            <a:avLst/>
          </a:prstGeom>
        </p:spPr>
        <p:txBody>
          <a:bodyPr/>
          <a:lstStyle/>
          <a:p>
            <a:fld id="{43EEC6B3-74A9-44EB-9690-B604ED3EF10A}" type="slidenum">
              <a:rPr lang="fr-CH" smtClean="0"/>
              <a:t>1</a:t>
            </a:fld>
            <a:endParaRPr lang="fr-CH" dirty="0"/>
          </a:p>
        </p:txBody>
      </p:sp>
      <p:sp>
        <p:nvSpPr>
          <p:cNvPr id="5" name="ZoneTexte 4"/>
          <p:cNvSpPr txBox="1"/>
          <p:nvPr/>
        </p:nvSpPr>
        <p:spPr>
          <a:xfrm>
            <a:off x="4020459" y="3491568"/>
            <a:ext cx="5123541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Conception et Production Durable GM2 – 2024/2025</a:t>
            </a:r>
          </a:p>
          <a:p>
            <a:endParaRPr lang="fr-CH" sz="105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fr-CH" sz="20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cs typeface="Arial" pitchFamily="34" charset="0"/>
              </a:rPr>
              <a:t>LEXIQUE DES ABREVIATIONS</a:t>
            </a:r>
            <a:endParaRPr lang="fr-CH" sz="1050" b="1" dirty="0">
              <a:solidFill>
                <a:schemeClr val="tx1">
                  <a:lumMod val="65000"/>
                  <a:lumOff val="3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4400983" y="4795168"/>
            <a:ext cx="347543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sz="1000" dirty="0">
                <a:solidFill>
                  <a:srgbClr val="ACA39A"/>
                </a:solidFill>
                <a:latin typeface="Arial" pitchFamily="34" charset="0"/>
                <a:cs typeface="Arial" pitchFamily="34" charset="0"/>
              </a:rPr>
              <a:t>01.04.2025 | VONARB Régis</a:t>
            </a:r>
          </a:p>
        </p:txBody>
      </p:sp>
      <p:cxnSp>
        <p:nvCxnSpPr>
          <p:cNvPr id="8" name="Connecteur droit 7"/>
          <p:cNvCxnSpPr/>
          <p:nvPr/>
        </p:nvCxnSpPr>
        <p:spPr>
          <a:xfrm>
            <a:off x="4176000" y="3435846"/>
            <a:ext cx="4968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necteur droit 19"/>
          <p:cNvCxnSpPr/>
          <p:nvPr/>
        </p:nvCxnSpPr>
        <p:spPr>
          <a:xfrm>
            <a:off x="4176000" y="4731990"/>
            <a:ext cx="4968000" cy="0"/>
          </a:xfrm>
          <a:prstGeom prst="line">
            <a:avLst/>
          </a:prstGeom>
          <a:ln w="15875">
            <a:solidFill>
              <a:schemeClr val="bg1">
                <a:lumMod val="65000"/>
              </a:schemeClr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6E88D4E2-5578-4ED6-BD3E-C2AE1F0B1818}"/>
              </a:ext>
            </a:extLst>
          </p:cNvPr>
          <p:cNvSpPr/>
          <p:nvPr/>
        </p:nvSpPr>
        <p:spPr>
          <a:xfrm>
            <a:off x="13234" y="2906793"/>
            <a:ext cx="418736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32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Mise à jour du 08.05.25</a:t>
            </a:r>
          </a:p>
        </p:txBody>
      </p:sp>
    </p:spTree>
    <p:extLst>
      <p:ext uri="{BB962C8B-B14F-4D97-AF65-F5344CB8AC3E}">
        <p14:creationId xmlns:p14="http://schemas.microsoft.com/office/powerpoint/2010/main" val="659734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61F5BE-FA0B-402F-AF69-F730816A6397}"/>
              </a:ext>
            </a:extLst>
          </p:cNvPr>
          <p:cNvSpPr/>
          <p:nvPr/>
        </p:nvSpPr>
        <p:spPr>
          <a:xfrm>
            <a:off x="611560" y="95964"/>
            <a:ext cx="8928992" cy="45089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CH" sz="1200" b="1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ACV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</a:t>
            </a: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Analyse du Cycle de vie </a:t>
            </a:r>
            <a:endParaRPr lang="fr-CH" sz="1200" b="1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APQP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Advanced Product Quality Planning (Planification Avancée de la Qualité Produit 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BD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Base de données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BOM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Bill of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Material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(E-BOM = Engineering, M-BOM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Manufacturing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100" i="1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CA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Chiffre d’affaire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CBN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Calcul des besoins Net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Cpk</a:t>
            </a: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Capabilité réelle du moyen de production (long terme)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Cpm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Capabilité process. Capacité du système à produire dans le respect des spécifications (long terme)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Cm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Capabilité Machine (court terme)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Cp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Capabilité process (court terme)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DFA =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Design For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Assembly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DFM =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Design For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Manufacturing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DFMA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Design for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Manufacturing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&amp;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Assembly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ERP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Enterprise Ressource Planning (=GPAO)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ETO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Engineer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to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Order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B2C43E94-E489-4087-A6E9-172E16A7A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EEC6B3-74A9-44EB-9690-B604ED3EF10A}" type="slidenum">
              <a:rPr lang="fr-CH" smtClean="0"/>
              <a:pPr/>
              <a:t>2</a:t>
            </a:fld>
            <a:endParaRPr lang="fr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C06608E-4B37-4F8F-AA67-C483F0ECD23E}"/>
              </a:ext>
            </a:extLst>
          </p:cNvPr>
          <p:cNvSpPr/>
          <p:nvPr/>
        </p:nvSpPr>
        <p:spPr>
          <a:xfrm>
            <a:off x="179512" y="320342"/>
            <a:ext cx="35137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A</a:t>
            </a:r>
            <a:endParaRPr lang="fr-CH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3720DB7-54FA-4026-B23D-B57140E4E5D4}"/>
              </a:ext>
            </a:extLst>
          </p:cNvPr>
          <p:cNvSpPr/>
          <p:nvPr/>
        </p:nvSpPr>
        <p:spPr>
          <a:xfrm>
            <a:off x="179512" y="905986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B</a:t>
            </a:r>
            <a:endParaRPr lang="fr-CH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2F635A2-0743-47B2-93F4-369E1804A2F3}"/>
              </a:ext>
            </a:extLst>
          </p:cNvPr>
          <p:cNvSpPr/>
          <p:nvPr/>
        </p:nvSpPr>
        <p:spPr>
          <a:xfrm>
            <a:off x="179512" y="1491630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C</a:t>
            </a:r>
            <a:endParaRPr lang="fr-CH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FB55323-9B07-4F52-A961-19BD9FC48071}"/>
              </a:ext>
            </a:extLst>
          </p:cNvPr>
          <p:cNvSpPr/>
          <p:nvPr/>
        </p:nvSpPr>
        <p:spPr>
          <a:xfrm>
            <a:off x="212106" y="2913207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D</a:t>
            </a:r>
            <a:endParaRPr lang="fr-CH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40859118-C79F-4D57-9D5B-D3452E0069A1}"/>
              </a:ext>
            </a:extLst>
          </p:cNvPr>
          <p:cNvSpPr/>
          <p:nvPr/>
        </p:nvSpPr>
        <p:spPr>
          <a:xfrm>
            <a:off x="250355" y="3745370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610698917"/>
      </p:ext>
    </p:extLst>
  </p:cSld>
  <p:clrMapOvr>
    <a:masterClrMapping/>
  </p:clrMapOvr>
  <p:transition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61F5BE-FA0B-402F-AF69-F730816A6397}"/>
              </a:ext>
            </a:extLst>
          </p:cNvPr>
          <p:cNvSpPr/>
          <p:nvPr/>
        </p:nvSpPr>
        <p:spPr>
          <a:xfrm>
            <a:off x="611560" y="123478"/>
            <a:ext cx="892899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FAI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First Article Inspection (Contrôle premier article)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FIFO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First In First Out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GDP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Global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Development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Product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GPA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Gestion partagée des achats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GPAO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Gestion de Production Assistée par Ordinateur (=ERP)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MES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Manufacturing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Execution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MO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Main d’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Oeuvre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Matière Première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MRP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Material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Requirement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MRP2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Manufacturing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Ressource Planning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MSP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Maitrise Statistique des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Procédes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MTO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Make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to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Order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MTS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Make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to Stock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xxxx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b="1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OA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Ordre d’assemblage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OEE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Overal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Equipment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Effectivness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(=TRS)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OF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Ordre de fabrication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OP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= Opération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B2C43E94-E489-4087-A6E9-172E16A7A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EEC6B3-74A9-44EB-9690-B604ED3EF10A}" type="slidenum">
              <a:rPr lang="fr-CH" smtClean="0"/>
              <a:pPr/>
              <a:t>3</a:t>
            </a:fld>
            <a:endParaRPr lang="fr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B2BE05D-2BEA-4272-998E-3420A94DB359}"/>
              </a:ext>
            </a:extLst>
          </p:cNvPr>
          <p:cNvSpPr/>
          <p:nvPr/>
        </p:nvSpPr>
        <p:spPr>
          <a:xfrm>
            <a:off x="251520" y="267494"/>
            <a:ext cx="360040" cy="3789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F</a:t>
            </a:r>
            <a:endParaRPr lang="fr-CH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25770E4-03E0-4E69-B048-156A5B6AF6C1}"/>
              </a:ext>
            </a:extLst>
          </p:cNvPr>
          <p:cNvSpPr/>
          <p:nvPr/>
        </p:nvSpPr>
        <p:spPr>
          <a:xfrm>
            <a:off x="253767" y="948373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G</a:t>
            </a:r>
            <a:endParaRPr lang="fr-CH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049E459-460E-4791-AFB6-6F32FC319D03}"/>
              </a:ext>
            </a:extLst>
          </p:cNvPr>
          <p:cNvSpPr/>
          <p:nvPr/>
        </p:nvSpPr>
        <p:spPr>
          <a:xfrm>
            <a:off x="247352" y="1772902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M</a:t>
            </a:r>
            <a:endParaRPr lang="fr-CH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C3EECA0-6597-4E75-B6C6-D0DBCD8F8255}"/>
              </a:ext>
            </a:extLst>
          </p:cNvPr>
          <p:cNvSpPr/>
          <p:nvPr/>
        </p:nvSpPr>
        <p:spPr>
          <a:xfrm>
            <a:off x="253767" y="3219822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N</a:t>
            </a:r>
            <a:endParaRPr lang="fr-CH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A6FEB7D-10A1-4761-96FD-E1A40E024D65}"/>
              </a:ext>
            </a:extLst>
          </p:cNvPr>
          <p:cNvSpPr/>
          <p:nvPr/>
        </p:nvSpPr>
        <p:spPr>
          <a:xfrm>
            <a:off x="260182" y="3641129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O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806990855"/>
      </p:ext>
    </p:extLst>
  </p:cSld>
  <p:clrMapOvr>
    <a:masterClrMapping/>
  </p:clrMapOvr>
  <p:transition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061F5BE-FA0B-402F-AF69-F730816A6397}"/>
              </a:ext>
            </a:extLst>
          </p:cNvPr>
          <p:cNvSpPr/>
          <p:nvPr/>
        </p:nvSpPr>
        <p:spPr>
          <a:xfrm>
            <a:off x="683568" y="81827"/>
            <a:ext cx="89289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PAP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Pilotage des activités de production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PPAP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Production Part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Approval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Process</a:t>
            </a:r>
            <a:endParaRPr lang="fr-CH" sz="1200" b="1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PLM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Product Life Cycle 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PDP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Programme Directeur de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Productrion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PIC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= Plan Industriel et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Coimmercial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xxxxx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SPC 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Statistical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 Process Control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SI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Système d’Information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b="1" dirty="0">
              <a:solidFill>
                <a:srgbClr val="3C3C3C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TRL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Technology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Readiness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Level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(outil d'évaluation et de mesure de la maturité technologique)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UF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= Unité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Fonctionelle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 err="1">
                <a:solidFill>
                  <a:srgbClr val="202122"/>
                </a:solidFill>
                <a:latin typeface="Arial" panose="020B0604020202020204" pitchFamily="34" charset="0"/>
              </a:rPr>
              <a:t>xxxx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CH" sz="1200" dirty="0">
              <a:solidFill>
                <a:srgbClr val="202122"/>
              </a:solidFill>
              <a:latin typeface="Arial" panose="020B060402020202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CH" sz="1200" b="1" dirty="0">
                <a:solidFill>
                  <a:srgbClr val="202122"/>
                </a:solidFill>
                <a:latin typeface="Arial" panose="020B0604020202020204" pitchFamily="34" charset="0"/>
              </a:rPr>
              <a:t>WMS 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= </a:t>
            </a:r>
            <a:r>
              <a:rPr lang="fr-CH" sz="1200" dirty="0" err="1">
                <a:solidFill>
                  <a:srgbClr val="202122"/>
                </a:solidFill>
                <a:latin typeface="Arial" panose="020B0604020202020204" pitchFamily="34" charset="0"/>
              </a:rPr>
              <a:t>WareHouse</a:t>
            </a:r>
            <a:r>
              <a:rPr lang="fr-CH" sz="1200" dirty="0">
                <a:solidFill>
                  <a:srgbClr val="202122"/>
                </a:solidFill>
                <a:latin typeface="Arial" panose="020B0604020202020204" pitchFamily="34" charset="0"/>
              </a:rPr>
              <a:t> Management System</a:t>
            </a:r>
            <a:endParaRPr lang="fr-CH" sz="1200" dirty="0">
              <a:solidFill>
                <a:srgbClr val="202122"/>
              </a:solidFill>
              <a:latin typeface="Arial" panose="020B0604020202020204" pitchFamily="34" charset="0"/>
              <a:sym typeface="Wingdings" panose="05000000000000000000" pitchFamily="2" charset="2"/>
            </a:endParaRPr>
          </a:p>
        </p:txBody>
      </p:sp>
      <p:sp>
        <p:nvSpPr>
          <p:cNvPr id="12" name="Espace réservé du numéro de diapositive 11">
            <a:extLst>
              <a:ext uri="{FF2B5EF4-FFF2-40B4-BE49-F238E27FC236}">
                <a16:creationId xmlns:a16="http://schemas.microsoft.com/office/drawing/2014/main" id="{B2C43E94-E489-4087-A6E9-172E16A7AE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43EEC6B3-74A9-44EB-9690-B604ED3EF10A}" type="slidenum">
              <a:rPr lang="fr-CH" smtClean="0"/>
              <a:pPr/>
              <a:t>4</a:t>
            </a:fld>
            <a:endParaRPr lang="fr-CH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551B1C45-7A4D-4C83-8555-1E4F98A88F05}"/>
              </a:ext>
            </a:extLst>
          </p:cNvPr>
          <p:cNvSpPr/>
          <p:nvPr/>
        </p:nvSpPr>
        <p:spPr>
          <a:xfrm>
            <a:off x="251520" y="37623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P</a:t>
            </a:r>
            <a:endParaRPr lang="fr-CH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1EC2CD-0672-4144-8B42-A10104A7EB72}"/>
              </a:ext>
            </a:extLst>
          </p:cNvPr>
          <p:cNvSpPr/>
          <p:nvPr/>
        </p:nvSpPr>
        <p:spPr>
          <a:xfrm>
            <a:off x="246210" y="940382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Q</a:t>
            </a:r>
            <a:endParaRPr lang="fr-CH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B39147A-3953-4855-AF6B-EB74C811C3A9}"/>
              </a:ext>
            </a:extLst>
          </p:cNvPr>
          <p:cNvSpPr/>
          <p:nvPr/>
        </p:nvSpPr>
        <p:spPr>
          <a:xfrm>
            <a:off x="251520" y="1159188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R</a:t>
            </a:r>
            <a:endParaRPr lang="fr-CH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9299399-F0DD-494E-9D7A-BA449F9F6C55}"/>
              </a:ext>
            </a:extLst>
          </p:cNvPr>
          <p:cNvSpPr/>
          <p:nvPr/>
        </p:nvSpPr>
        <p:spPr>
          <a:xfrm>
            <a:off x="251520" y="1667982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S</a:t>
            </a:r>
            <a:endParaRPr lang="fr-CH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2C632EA-8837-4F03-BA73-D8D3EC1AA187}"/>
              </a:ext>
            </a:extLst>
          </p:cNvPr>
          <p:cNvSpPr/>
          <p:nvPr/>
        </p:nvSpPr>
        <p:spPr>
          <a:xfrm>
            <a:off x="254603" y="2299841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T</a:t>
            </a:r>
            <a:endParaRPr lang="fr-CH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BAEE86E-E94F-44AC-A343-B92D3A1637B1}"/>
              </a:ext>
            </a:extLst>
          </p:cNvPr>
          <p:cNvSpPr/>
          <p:nvPr/>
        </p:nvSpPr>
        <p:spPr>
          <a:xfrm>
            <a:off x="269484" y="3408788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V</a:t>
            </a:r>
            <a:endParaRPr lang="fr-CH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217350B-8A94-4628-B50E-F488765C67CE}"/>
              </a:ext>
            </a:extLst>
          </p:cNvPr>
          <p:cNvSpPr/>
          <p:nvPr/>
        </p:nvSpPr>
        <p:spPr>
          <a:xfrm>
            <a:off x="269484" y="3880653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W</a:t>
            </a:r>
            <a:endParaRPr lang="fr-CH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424402B8-9D17-4ED4-A116-4635539346CB}"/>
              </a:ext>
            </a:extLst>
          </p:cNvPr>
          <p:cNvSpPr/>
          <p:nvPr/>
        </p:nvSpPr>
        <p:spPr>
          <a:xfrm>
            <a:off x="289200" y="2977894"/>
            <a:ext cx="3513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H" b="1" dirty="0">
                <a:solidFill>
                  <a:srgbClr val="202122"/>
                </a:solidFill>
                <a:latin typeface="Arial" panose="020B0604020202020204" pitchFamily="34" charset="0"/>
                <a:sym typeface="Wingdings" panose="05000000000000000000" pitchFamily="2" charset="2"/>
              </a:rPr>
              <a:t>U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4007697863"/>
      </p:ext>
    </p:extLst>
  </p:cSld>
  <p:clrMapOvr>
    <a:masterClrMapping/>
  </p:clrMapOvr>
  <p:transition>
    <p:fade thruBlk="1"/>
  </p:transition>
</p:sld>
</file>

<file path=ppt/theme/theme1.xml><?xml version="1.0" encoding="utf-8"?>
<a:theme xmlns:a="http://schemas.openxmlformats.org/drawingml/2006/main" name="Modèle PPT EIAFR 2012_blanc_final">
  <a:themeElements>
    <a:clrScheme name="Personnalisé 1">
      <a:dk1>
        <a:srgbClr val="797979"/>
      </a:dk1>
      <a:lt1>
        <a:sysClr val="window" lastClr="FFFFFF"/>
      </a:lt1>
      <a:dk2>
        <a:srgbClr val="007CB7"/>
      </a:dk2>
      <a:lt2>
        <a:srgbClr val="D1E7F2"/>
      </a:lt2>
      <a:accent1>
        <a:srgbClr val="4FA1CF"/>
      </a:accent1>
      <a:accent2>
        <a:srgbClr val="E01257"/>
      </a:accent2>
      <a:accent3>
        <a:srgbClr val="31939E"/>
      </a:accent3>
      <a:accent4>
        <a:srgbClr val="595959"/>
      </a:accent4>
      <a:accent5>
        <a:srgbClr val="6E95A6"/>
      </a:accent5>
      <a:accent6>
        <a:srgbClr val="FF6633"/>
      </a:accent6>
      <a:hlink>
        <a:srgbClr val="7BB9DB"/>
      </a:hlink>
      <a:folHlink>
        <a:srgbClr val="0A3B5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8185A11673A734E96290A7FB5744AE4" ma:contentTypeVersion="1" ma:contentTypeDescription="Create a new document." ma:contentTypeScope="" ma:versionID="0aa818f7c8c82d1d5c3fafa6b4b64488">
  <xsd:schema xmlns:xsd="http://www.w3.org/2001/XMLSchema" xmlns:xs="http://www.w3.org/2001/XMLSchema" xmlns:p="http://schemas.microsoft.com/office/2006/metadata/properties" xmlns:ns2="f18828ad-f6c8-4cbc-9075-f77658cccc31" xmlns:ns3="76584b67-a7e9-4a55-be01-8955a44b6edb" targetNamespace="http://schemas.microsoft.com/office/2006/metadata/properties" ma:root="true" ma:fieldsID="4b555e46b3a2d96908ecacb4eea06921" ns2:_="" ns3:_="">
    <xsd:import namespace="f18828ad-f6c8-4cbc-9075-f77658cccc31"/>
    <xsd:import namespace="76584b67-a7e9-4a55-be01-8955a44b6edb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3:_dlc_DocId" minOccurs="0"/>
                <xsd:element ref="ns3:_dlc_DocIdUrl" minOccurs="0"/>
                <xsd:element ref="ns3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18828ad-f6c8-4cbc-9075-f77658cccc31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6584b67-a7e9-4a55-be01-8955a44b6edb" elementFormDefault="qualified">
    <xsd:import namespace="http://schemas.microsoft.com/office/2006/documentManagement/types"/>
    <xsd:import namespace="http://schemas.microsoft.com/office/infopath/2007/PartnerControls"/>
    <xsd:element name="_dlc_DocId" ma:index="9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0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1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08D363E-CBEC-4840-8A19-F72C057E91BB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285B0967-8375-4EFC-A2F7-D390284F5EF2}">
  <ds:schemaRefs>
    <ds:schemaRef ds:uri="http://schemas.microsoft.com/office/2006/documentManagement/types"/>
    <ds:schemaRef ds:uri="http://purl.org/dc/terms/"/>
    <ds:schemaRef ds:uri="http://schemas.microsoft.com/office/2006/metadata/properties"/>
    <ds:schemaRef ds:uri="http://purl.org/dc/elements/1.1/"/>
    <ds:schemaRef ds:uri="http://purl.org/dc/dcmitype/"/>
    <ds:schemaRef ds:uri="f18828ad-f6c8-4cbc-9075-f77658cccc31"/>
    <ds:schemaRef ds:uri="http://schemas.microsoft.com/office/infopath/2007/PartnerControls"/>
    <ds:schemaRef ds:uri="http://schemas.openxmlformats.org/package/2006/metadata/core-properties"/>
    <ds:schemaRef ds:uri="76584b67-a7e9-4a55-be01-8955a44b6edb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2C59D19A-D9AC-4B82-B22B-1BEAB3187A5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18828ad-f6c8-4cbc-9075-f77658cccc31"/>
    <ds:schemaRef ds:uri="76584b67-a7e9-4a55-be01-8955a44b6ed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2D180FFF-8921-4888-93D5-5C2BD522CF4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Modèle PPT EIAFR 2012_blanc_final</Template>
  <TotalTime>0</TotalTime>
  <Words>336</Words>
  <Application>Microsoft Office PowerPoint</Application>
  <PresentationFormat>Affichage à l'écran (16:9)</PresentationFormat>
  <Paragraphs>97</Paragraphs>
  <Slides>4</Slides>
  <Notes>3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7" baseType="lpstr">
      <vt:lpstr>Arial</vt:lpstr>
      <vt:lpstr>Calibri</vt:lpstr>
      <vt:lpstr>Modèle PPT EIAFR 2012_blanc_final</vt:lpstr>
      <vt:lpstr>Présentation PowerPoint</vt:lpstr>
      <vt:lpstr>Présentation PowerPoint</vt:lpstr>
      <vt:lpstr>Présentation PowerPoint</vt:lpstr>
      <vt:lpstr>Présentation PowerPoint</vt:lpstr>
    </vt:vector>
  </TitlesOfParts>
  <Company>HEFR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CAO</dc:title>
  <dc:creator>Olivier.Mauron@hefr.ch</dc:creator>
  <cp:keywords>CAO</cp:keywords>
  <cp:lastModifiedBy>Vonarb Régis</cp:lastModifiedBy>
  <cp:revision>534</cp:revision>
  <cp:lastPrinted>2022-02-04T12:12:56Z</cp:lastPrinted>
  <dcterms:created xsi:type="dcterms:W3CDTF">2012-07-09T07:18:51Z</dcterms:created>
  <dcterms:modified xsi:type="dcterms:W3CDTF">2025-05-08T14:23:03Z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0x010100C8185A11673A734E96290A7FB5744AE4</vt:lpwstr>
  </property>
  <property fmtid="{D5CDD505-2E9C-101B-9397-08002B2CF9AE}" pid="3" name="Processus">
    <vt:lpwstr/>
  </property>
  <property fmtid="{D5CDD505-2E9C-101B-9397-08002B2CF9AE}" pid="4" name="Type d'information">
    <vt:lpwstr/>
  </property>
  <property fmtid="{D5CDD505-2E9C-101B-9397-08002B2CF9AE}" pid="5" name="Année académique">
    <vt:lpwstr/>
  </property>
  <property fmtid="{D5CDD505-2E9C-101B-9397-08002B2CF9AE}" pid="6" name="Entités concernées">
    <vt:lpwstr/>
  </property>
  <property fmtid="{D5CDD505-2E9C-101B-9397-08002B2CF9AE}" pid="7" name="Entités">
    <vt:lpwstr/>
  </property>
  <property fmtid="{D5CDD505-2E9C-101B-9397-08002B2CF9AE}" pid="8" name="Processus concernés">
    <vt:lpwstr/>
  </property>
  <property fmtid="{D5CDD505-2E9C-101B-9397-08002B2CF9AE}" pid="9" name="Type information">
    <vt:lpwstr/>
  </property>
  <property fmtid="{D5CDD505-2E9C-101B-9397-08002B2CF9AE}" pid="10" name="Année Académique concernée">
    <vt:lpwstr/>
  </property>
  <property fmtid="{D5CDD505-2E9C-101B-9397-08002B2CF9AE}" pid="11" name="TaxCatchAll">
    <vt:lpwstr>109;#CAO</vt:lpwstr>
  </property>
  <property fmtid="{D5CDD505-2E9C-101B-9397-08002B2CF9AE}" pid="12" name="_dlc_DocIdItemGuid">
    <vt:lpwstr>eee60ced-1755-4290-b0da-9c0ab0b13b26</vt:lpwstr>
  </property>
  <property fmtid="{D5CDD505-2E9C-101B-9397-08002B2CF9AE}" pid="13" name="b3badbf2f7544fbe9668280bc9d3b2b1">
    <vt:lpwstr/>
  </property>
  <property fmtid="{D5CDD505-2E9C-101B-9397-08002B2CF9AE}" pid="14" name="TaxKeyword">
    <vt:lpwstr>109;#CAO|0b3f3078-95a3-44a9-bd0c-ec7c23fc6d22</vt:lpwstr>
  </property>
  <property fmtid="{D5CDD505-2E9C-101B-9397-08002B2CF9AE}" pid="15" name="lcd2ac714c6e4d7bb4e26250d74dbbbc">
    <vt:lpwstr/>
  </property>
  <property fmtid="{D5CDD505-2E9C-101B-9397-08002B2CF9AE}" pid="16" name="mdddec63b05249b98f4ef101a2d8f943">
    <vt:lpwstr/>
  </property>
  <property fmtid="{D5CDD505-2E9C-101B-9397-08002B2CF9AE}" pid="17" name="p5dc067f4c724bf2be0e6ffdaf896fb5">
    <vt:lpwstr/>
  </property>
  <property fmtid="{D5CDD505-2E9C-101B-9397-08002B2CF9AE}" pid="18" name="_dlc_DocId">
    <vt:lpwstr>MECA-765-1508</vt:lpwstr>
  </property>
  <property fmtid="{D5CDD505-2E9C-101B-9397-08002B2CF9AE}" pid="19" name="_dlc_DocIdUrl">
    <vt:lpwstr>https://cours.hefr.ch/mecanique/cao/_layouts/15/DocIdRedir.aspx?ID=MECA-765-1508, MECA-765-1508</vt:lpwstr>
  </property>
</Properties>
</file>