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4"/>
    <p:sldMasterId id="2147483682" r:id="rId5"/>
    <p:sldMasterId id="2147483679" r:id="rId6"/>
    <p:sldMasterId id="2147483687" r:id="rId7"/>
  </p:sldMasterIdLst>
  <p:notesMasterIdLst>
    <p:notesMasterId r:id="rId52"/>
  </p:notesMasterIdLst>
  <p:handoutMasterIdLst>
    <p:handoutMasterId r:id="rId53"/>
  </p:handoutMasterIdLst>
  <p:sldIdLst>
    <p:sldId id="841" r:id="rId8"/>
    <p:sldId id="751" r:id="rId9"/>
    <p:sldId id="752" r:id="rId10"/>
    <p:sldId id="843" r:id="rId11"/>
    <p:sldId id="753" r:id="rId12"/>
    <p:sldId id="754" r:id="rId13"/>
    <p:sldId id="755" r:id="rId14"/>
    <p:sldId id="756" r:id="rId15"/>
    <p:sldId id="757" r:id="rId16"/>
    <p:sldId id="790" r:id="rId17"/>
    <p:sldId id="847" r:id="rId18"/>
    <p:sldId id="792" r:id="rId19"/>
    <p:sldId id="846" r:id="rId20"/>
    <p:sldId id="425" r:id="rId21"/>
    <p:sldId id="793" r:id="rId22"/>
    <p:sldId id="848" r:id="rId23"/>
    <p:sldId id="795" r:id="rId24"/>
    <p:sldId id="797" r:id="rId25"/>
    <p:sldId id="849" r:id="rId26"/>
    <p:sldId id="801" r:id="rId27"/>
    <p:sldId id="850" r:id="rId28"/>
    <p:sldId id="851" r:id="rId29"/>
    <p:sldId id="807" r:id="rId30"/>
    <p:sldId id="808" r:id="rId31"/>
    <p:sldId id="809" r:id="rId32"/>
    <p:sldId id="810" r:id="rId33"/>
    <p:sldId id="852" r:id="rId34"/>
    <p:sldId id="816" r:id="rId35"/>
    <p:sldId id="817" r:id="rId36"/>
    <p:sldId id="539" r:id="rId37"/>
    <p:sldId id="536" r:id="rId38"/>
    <p:sldId id="365" r:id="rId39"/>
    <p:sldId id="366" r:id="rId40"/>
    <p:sldId id="853" r:id="rId41"/>
    <p:sldId id="854" r:id="rId42"/>
    <p:sldId id="818" r:id="rId43"/>
    <p:sldId id="819" r:id="rId44"/>
    <p:sldId id="842" r:id="rId45"/>
    <p:sldId id="820" r:id="rId46"/>
    <p:sldId id="855" r:id="rId47"/>
    <p:sldId id="856" r:id="rId48"/>
    <p:sldId id="857" r:id="rId49"/>
    <p:sldId id="858" r:id="rId50"/>
    <p:sldId id="779"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F41"/>
    <a:srgbClr val="408000"/>
    <a:srgbClr val="4D4D4D"/>
    <a:srgbClr val="FC9204"/>
    <a:srgbClr val="2C7F89"/>
    <a:srgbClr val="6D4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788DF-5F33-484A-9E7E-6A0772A312A9}" v="1204" dt="2025-10-24T10:50:39.7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8" autoAdjust="0"/>
    <p:restoredTop sz="94613"/>
  </p:normalViewPr>
  <p:slideViewPr>
    <p:cSldViewPr>
      <p:cViewPr varScale="1">
        <p:scale>
          <a:sx n="101" d="100"/>
          <a:sy n="101" d="100"/>
        </p:scale>
        <p:origin x="17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12E4A-5171-4878-96B9-2BD54FDE416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AFF7918-6FAE-49F7-B3FB-76745588CF82}">
      <dgm:prSet/>
      <dgm:spPr/>
      <dgm:t>
        <a:bodyPr/>
        <a:lstStyle/>
        <a:p>
          <a:r>
            <a:rPr lang="fr-FR" dirty="0"/>
            <a:t>Selon l’Organisation mondiale de la santé, la santé mentale est :</a:t>
          </a:r>
          <a:endParaRPr lang="en-US" dirty="0"/>
        </a:p>
      </dgm:t>
    </dgm:pt>
    <dgm:pt modelId="{5529E468-B7B4-44ED-A389-0CEECF5A7B82}" type="parTrans" cxnId="{CBF6C223-2982-45BF-95A6-0CA9CCE4FB63}">
      <dgm:prSet/>
      <dgm:spPr/>
      <dgm:t>
        <a:bodyPr/>
        <a:lstStyle/>
        <a:p>
          <a:endParaRPr lang="en-US"/>
        </a:p>
      </dgm:t>
    </dgm:pt>
    <dgm:pt modelId="{136A8E98-7633-492B-86D0-081B003B0D12}" type="sibTrans" cxnId="{CBF6C223-2982-45BF-95A6-0CA9CCE4FB63}">
      <dgm:prSet/>
      <dgm:spPr/>
      <dgm:t>
        <a:bodyPr/>
        <a:lstStyle/>
        <a:p>
          <a:endParaRPr lang="en-US"/>
        </a:p>
      </dgm:t>
    </dgm:pt>
    <dgm:pt modelId="{D95E4DCD-F7B6-4FDC-9A60-CB36AFE6AC00}">
      <dgm:prSet/>
      <dgm:spPr/>
      <dgm:t>
        <a:bodyPr/>
        <a:lstStyle/>
        <a:p>
          <a:r>
            <a:rPr lang="fr-FR" dirty="0"/>
            <a:t>« </a:t>
          </a:r>
          <a:r>
            <a:rPr lang="fr-FR" i="1" dirty="0"/>
            <a:t>un état de bien-être qui permet à chacun de réaliser son potentiel, de faire face aux difficultés normales de la vie, de travailler avec succès et de manière productive et d’être en mesure d’apporter une contribution à la </a:t>
          </a:r>
          <a:r>
            <a:rPr lang="fr-FR" i="1" dirty="0" err="1"/>
            <a:t>communaute</a:t>
          </a:r>
          <a:r>
            <a:rPr lang="fr-FR" i="1" dirty="0"/>
            <a:t>́</a:t>
          </a:r>
          <a:r>
            <a:rPr lang="fr-FR" dirty="0"/>
            <a:t>» (OMS, 2009).</a:t>
          </a:r>
          <a:endParaRPr lang="en-US" dirty="0"/>
        </a:p>
      </dgm:t>
    </dgm:pt>
    <dgm:pt modelId="{C7AA62EF-2F18-4D3D-8A6C-06B61EA06053}" type="parTrans" cxnId="{552140AF-59C5-4919-BFA4-FC6727B423F9}">
      <dgm:prSet/>
      <dgm:spPr/>
      <dgm:t>
        <a:bodyPr/>
        <a:lstStyle/>
        <a:p>
          <a:endParaRPr lang="en-US"/>
        </a:p>
      </dgm:t>
    </dgm:pt>
    <dgm:pt modelId="{B8291760-7402-49D4-A244-4FF2FE06D7E2}" type="sibTrans" cxnId="{552140AF-59C5-4919-BFA4-FC6727B423F9}">
      <dgm:prSet/>
      <dgm:spPr/>
      <dgm:t>
        <a:bodyPr/>
        <a:lstStyle/>
        <a:p>
          <a:endParaRPr lang="en-US"/>
        </a:p>
      </dgm:t>
    </dgm:pt>
    <dgm:pt modelId="{0B1DC6B1-BB5F-4E58-93EE-0639E2247EB5}">
      <dgm:prSet custT="1"/>
      <dgm:spPr>
        <a:solidFill>
          <a:schemeClr val="tx2">
            <a:lumMod val="60000"/>
            <a:lumOff val="40000"/>
          </a:schemeClr>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l" defTabSz="800100">
            <a:lnSpc>
              <a:spcPct val="90000"/>
            </a:lnSpc>
            <a:spcBef>
              <a:spcPct val="0"/>
            </a:spcBef>
            <a:spcAft>
              <a:spcPct val="35000"/>
            </a:spcAft>
            <a:buNone/>
          </a:pPr>
          <a:r>
            <a:rPr lang="fr-FR" sz="1800" i="1" kern="1200" dirty="0">
              <a:solidFill>
                <a:prstClr val="white"/>
              </a:solidFill>
              <a:latin typeface="Calibri"/>
              <a:ea typeface="+mn-ea"/>
              <a:cs typeface="+mn-cs"/>
            </a:rPr>
            <a:t>Ce n’est pas une vie sans problème/souffrance psychique</a:t>
          </a:r>
          <a:endParaRPr lang="en-US" sz="1800" i="1" kern="1200" dirty="0">
            <a:solidFill>
              <a:prstClr val="white"/>
            </a:solidFill>
            <a:latin typeface="Calibri"/>
            <a:ea typeface="+mn-ea"/>
            <a:cs typeface="+mn-cs"/>
          </a:endParaRPr>
        </a:p>
      </dgm:t>
    </dgm:pt>
    <dgm:pt modelId="{9A4099F7-86D1-4D50-8E24-D5A243E16EF4}" type="parTrans" cxnId="{99305EC1-425C-4257-9E83-F16971C411D6}">
      <dgm:prSet/>
      <dgm:spPr/>
      <dgm:t>
        <a:bodyPr/>
        <a:lstStyle/>
        <a:p>
          <a:endParaRPr lang="en-US"/>
        </a:p>
      </dgm:t>
    </dgm:pt>
    <dgm:pt modelId="{5B356C37-423C-4AE3-AC0F-3249C2BBA31B}" type="sibTrans" cxnId="{99305EC1-425C-4257-9E83-F16971C411D6}">
      <dgm:prSet/>
      <dgm:spPr/>
      <dgm:t>
        <a:bodyPr/>
        <a:lstStyle/>
        <a:p>
          <a:endParaRPr lang="en-US"/>
        </a:p>
      </dgm:t>
    </dgm:pt>
    <dgm:pt modelId="{4FF7F00E-A464-46CE-B24C-90AFF8767366}">
      <dgm:prSet/>
      <dgm:spPr>
        <a:solidFill>
          <a:srgbClr val="1F497D">
            <a:lumMod val="60000"/>
            <a:lumOff val="40000"/>
          </a:srgbClr>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r>
            <a:rPr lang="fr-FR" i="1" dirty="0"/>
            <a:t>Cette définition illustre la difficulté de trancher formellement entre le « normal » et le « pathologique »</a:t>
          </a:r>
          <a:endParaRPr lang="en-US" i="1" dirty="0"/>
        </a:p>
      </dgm:t>
    </dgm:pt>
    <dgm:pt modelId="{05AADFFA-8930-49A1-B125-0CD2E0F7F52D}" type="parTrans" cxnId="{0B4DC3D5-03CF-488A-85F7-97314073F17F}">
      <dgm:prSet/>
      <dgm:spPr/>
      <dgm:t>
        <a:bodyPr/>
        <a:lstStyle/>
        <a:p>
          <a:endParaRPr lang="en-US"/>
        </a:p>
      </dgm:t>
    </dgm:pt>
    <dgm:pt modelId="{DC17B835-22BF-453C-B8B1-7583FFABBF62}" type="sibTrans" cxnId="{0B4DC3D5-03CF-488A-85F7-97314073F17F}">
      <dgm:prSet/>
      <dgm:spPr/>
      <dgm:t>
        <a:bodyPr/>
        <a:lstStyle/>
        <a:p>
          <a:endParaRPr lang="en-US"/>
        </a:p>
      </dgm:t>
    </dgm:pt>
    <dgm:pt modelId="{F6E153FA-33BB-4610-A998-4E336C3BEE08}" type="pres">
      <dgm:prSet presAssocID="{FEA12E4A-5171-4878-96B9-2BD54FDE4160}" presName="linear" presStyleCnt="0">
        <dgm:presLayoutVars>
          <dgm:animLvl val="lvl"/>
          <dgm:resizeHandles val="exact"/>
        </dgm:presLayoutVars>
      </dgm:prSet>
      <dgm:spPr/>
    </dgm:pt>
    <dgm:pt modelId="{A523803E-C1E6-4092-9A84-483194BCACC3}" type="pres">
      <dgm:prSet presAssocID="{7AFF7918-6FAE-49F7-B3FB-76745588CF82}" presName="parentText" presStyleLbl="node1" presStyleIdx="0" presStyleCnt="4">
        <dgm:presLayoutVars>
          <dgm:chMax val="0"/>
          <dgm:bulletEnabled val="1"/>
        </dgm:presLayoutVars>
      </dgm:prSet>
      <dgm:spPr/>
    </dgm:pt>
    <dgm:pt modelId="{1A4E8D5C-A358-407C-A70E-D9208C79FC91}" type="pres">
      <dgm:prSet presAssocID="{136A8E98-7633-492B-86D0-081B003B0D12}" presName="spacer" presStyleCnt="0"/>
      <dgm:spPr/>
    </dgm:pt>
    <dgm:pt modelId="{6C543C75-A6B8-494F-BD90-16CB3AC71BAF}" type="pres">
      <dgm:prSet presAssocID="{D95E4DCD-F7B6-4FDC-9A60-CB36AFE6AC00}" presName="parentText" presStyleLbl="node1" presStyleIdx="1" presStyleCnt="4">
        <dgm:presLayoutVars>
          <dgm:chMax val="0"/>
          <dgm:bulletEnabled val="1"/>
        </dgm:presLayoutVars>
      </dgm:prSet>
      <dgm:spPr/>
    </dgm:pt>
    <dgm:pt modelId="{F8B7AE9B-FD3A-4381-8EBA-BB5EFBDE6A11}" type="pres">
      <dgm:prSet presAssocID="{B8291760-7402-49D4-A244-4FF2FE06D7E2}" presName="spacer" presStyleCnt="0"/>
      <dgm:spPr/>
    </dgm:pt>
    <dgm:pt modelId="{AE36C8A4-CA5B-4017-A57E-48907FBBE86C}" type="pres">
      <dgm:prSet presAssocID="{0B1DC6B1-BB5F-4E58-93EE-0639E2247EB5}" presName="parentText" presStyleLbl="node1" presStyleIdx="2" presStyleCnt="4">
        <dgm:presLayoutVars>
          <dgm:chMax val="0"/>
          <dgm:bulletEnabled val="1"/>
        </dgm:presLayoutVars>
      </dgm:prSet>
      <dgm:spPr>
        <a:xfrm>
          <a:off x="0" y="2634641"/>
          <a:ext cx="8075240" cy="998375"/>
        </a:xfrm>
        <a:prstGeom prst="roundRect">
          <a:avLst/>
        </a:prstGeom>
      </dgm:spPr>
    </dgm:pt>
    <dgm:pt modelId="{F7CC87BE-18E2-42B7-9053-FF0401EA4478}" type="pres">
      <dgm:prSet presAssocID="{5B356C37-423C-4AE3-AC0F-3249C2BBA31B}" presName="spacer" presStyleCnt="0"/>
      <dgm:spPr/>
    </dgm:pt>
    <dgm:pt modelId="{BD970D98-B8E7-4858-8D95-48E8FD9ED832}" type="pres">
      <dgm:prSet presAssocID="{4FF7F00E-A464-46CE-B24C-90AFF8767366}" presName="parentText" presStyleLbl="node1" presStyleIdx="3" presStyleCnt="4">
        <dgm:presLayoutVars>
          <dgm:chMax val="0"/>
          <dgm:bulletEnabled val="1"/>
        </dgm:presLayoutVars>
      </dgm:prSet>
      <dgm:spPr>
        <a:xfrm>
          <a:off x="0" y="3684857"/>
          <a:ext cx="8075240" cy="998375"/>
        </a:xfrm>
        <a:prstGeom prst="roundRect">
          <a:avLst/>
        </a:prstGeom>
      </dgm:spPr>
    </dgm:pt>
  </dgm:ptLst>
  <dgm:cxnLst>
    <dgm:cxn modelId="{A98ECB06-CE70-465B-8E1D-11CFD27FED90}" type="presOf" srcId="{D95E4DCD-F7B6-4FDC-9A60-CB36AFE6AC00}" destId="{6C543C75-A6B8-494F-BD90-16CB3AC71BAF}" srcOrd="0" destOrd="0" presId="urn:microsoft.com/office/officeart/2005/8/layout/vList2"/>
    <dgm:cxn modelId="{7D2C1310-A061-446F-BD57-376E593279E5}" type="presOf" srcId="{FEA12E4A-5171-4878-96B9-2BD54FDE4160}" destId="{F6E153FA-33BB-4610-A998-4E336C3BEE08}" srcOrd="0" destOrd="0" presId="urn:microsoft.com/office/officeart/2005/8/layout/vList2"/>
    <dgm:cxn modelId="{CBF6C223-2982-45BF-95A6-0CA9CCE4FB63}" srcId="{FEA12E4A-5171-4878-96B9-2BD54FDE4160}" destId="{7AFF7918-6FAE-49F7-B3FB-76745588CF82}" srcOrd="0" destOrd="0" parTransId="{5529E468-B7B4-44ED-A389-0CEECF5A7B82}" sibTransId="{136A8E98-7633-492B-86D0-081B003B0D12}"/>
    <dgm:cxn modelId="{622DC12E-BA64-4DAA-99BC-5BA463C8F2D5}" type="presOf" srcId="{4FF7F00E-A464-46CE-B24C-90AFF8767366}" destId="{BD970D98-B8E7-4858-8D95-48E8FD9ED832}" srcOrd="0" destOrd="0" presId="urn:microsoft.com/office/officeart/2005/8/layout/vList2"/>
    <dgm:cxn modelId="{8B64A466-9847-45E2-A47C-B7C7F500B03E}" type="presOf" srcId="{0B1DC6B1-BB5F-4E58-93EE-0639E2247EB5}" destId="{AE36C8A4-CA5B-4017-A57E-48907FBBE86C}" srcOrd="0" destOrd="0" presId="urn:microsoft.com/office/officeart/2005/8/layout/vList2"/>
    <dgm:cxn modelId="{552140AF-59C5-4919-BFA4-FC6727B423F9}" srcId="{FEA12E4A-5171-4878-96B9-2BD54FDE4160}" destId="{D95E4DCD-F7B6-4FDC-9A60-CB36AFE6AC00}" srcOrd="1" destOrd="0" parTransId="{C7AA62EF-2F18-4D3D-8A6C-06B61EA06053}" sibTransId="{B8291760-7402-49D4-A244-4FF2FE06D7E2}"/>
    <dgm:cxn modelId="{99305EC1-425C-4257-9E83-F16971C411D6}" srcId="{FEA12E4A-5171-4878-96B9-2BD54FDE4160}" destId="{0B1DC6B1-BB5F-4E58-93EE-0639E2247EB5}" srcOrd="2" destOrd="0" parTransId="{9A4099F7-86D1-4D50-8E24-D5A243E16EF4}" sibTransId="{5B356C37-423C-4AE3-AC0F-3249C2BBA31B}"/>
    <dgm:cxn modelId="{0B4DC3D5-03CF-488A-85F7-97314073F17F}" srcId="{FEA12E4A-5171-4878-96B9-2BD54FDE4160}" destId="{4FF7F00E-A464-46CE-B24C-90AFF8767366}" srcOrd="3" destOrd="0" parTransId="{05AADFFA-8930-49A1-B125-0CD2E0F7F52D}" sibTransId="{DC17B835-22BF-453C-B8B1-7583FFABBF62}"/>
    <dgm:cxn modelId="{5FCA26EA-DB0D-419B-898E-098436212E32}" type="presOf" srcId="{7AFF7918-6FAE-49F7-B3FB-76745588CF82}" destId="{A523803E-C1E6-4092-9A84-483194BCACC3}" srcOrd="0" destOrd="0" presId="urn:microsoft.com/office/officeart/2005/8/layout/vList2"/>
    <dgm:cxn modelId="{68BF2B38-F6BD-48EB-8391-935FE94CE6E1}" type="presParOf" srcId="{F6E153FA-33BB-4610-A998-4E336C3BEE08}" destId="{A523803E-C1E6-4092-9A84-483194BCACC3}" srcOrd="0" destOrd="0" presId="urn:microsoft.com/office/officeart/2005/8/layout/vList2"/>
    <dgm:cxn modelId="{E26A4105-B912-42BA-BE98-26CCB56FA56B}" type="presParOf" srcId="{F6E153FA-33BB-4610-A998-4E336C3BEE08}" destId="{1A4E8D5C-A358-407C-A70E-D9208C79FC91}" srcOrd="1" destOrd="0" presId="urn:microsoft.com/office/officeart/2005/8/layout/vList2"/>
    <dgm:cxn modelId="{49CD477B-B2FF-4C66-B643-64EB3BA7B16F}" type="presParOf" srcId="{F6E153FA-33BB-4610-A998-4E336C3BEE08}" destId="{6C543C75-A6B8-494F-BD90-16CB3AC71BAF}" srcOrd="2" destOrd="0" presId="urn:microsoft.com/office/officeart/2005/8/layout/vList2"/>
    <dgm:cxn modelId="{D11B468F-46BD-41AD-9C28-6BECA2F4966F}" type="presParOf" srcId="{F6E153FA-33BB-4610-A998-4E336C3BEE08}" destId="{F8B7AE9B-FD3A-4381-8EBA-BB5EFBDE6A11}" srcOrd="3" destOrd="0" presId="urn:microsoft.com/office/officeart/2005/8/layout/vList2"/>
    <dgm:cxn modelId="{7C134A82-E31E-4EA1-B8BD-4086BB8484D8}" type="presParOf" srcId="{F6E153FA-33BB-4610-A998-4E336C3BEE08}" destId="{AE36C8A4-CA5B-4017-A57E-48907FBBE86C}" srcOrd="4" destOrd="0" presId="urn:microsoft.com/office/officeart/2005/8/layout/vList2"/>
    <dgm:cxn modelId="{BB582C41-3871-4857-ABAC-7B63C6183740}" type="presParOf" srcId="{F6E153FA-33BB-4610-A998-4E336C3BEE08}" destId="{F7CC87BE-18E2-42B7-9053-FF0401EA4478}" srcOrd="5" destOrd="0" presId="urn:microsoft.com/office/officeart/2005/8/layout/vList2"/>
    <dgm:cxn modelId="{C353EB85-5F8D-47E5-BBFD-36B74EB39044}" type="presParOf" srcId="{F6E153FA-33BB-4610-A998-4E336C3BEE08}" destId="{BD970D98-B8E7-4858-8D95-48E8FD9ED8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FF7350-134E-425F-901E-CAEB67291013}"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97DBC08B-2339-42C0-BB74-C5091D46ECE5}">
      <dgm:prSet/>
      <dgm:spPr>
        <a:ln w="28575">
          <a:solidFill>
            <a:srgbClr val="92D050"/>
          </a:solidFill>
        </a:ln>
      </dgm:spPr>
      <dgm:t>
        <a:bodyPr/>
        <a:lstStyle/>
        <a:p>
          <a:r>
            <a:rPr lang="fr-CH" b="1" dirty="0"/>
            <a:t>2. Troubles de l’humeur</a:t>
          </a:r>
          <a:endParaRPr lang="en-US" b="1" dirty="0"/>
        </a:p>
      </dgm:t>
    </dgm:pt>
    <dgm:pt modelId="{48AC6294-2FB2-434A-B723-734D3B409056}" type="parTrans" cxnId="{8EDF4537-6775-4A1C-92E9-397E98FD5902}">
      <dgm:prSet/>
      <dgm:spPr/>
      <dgm:t>
        <a:bodyPr/>
        <a:lstStyle/>
        <a:p>
          <a:endParaRPr lang="en-US"/>
        </a:p>
      </dgm:t>
    </dgm:pt>
    <dgm:pt modelId="{A062B88C-183C-4DD8-8B6F-6879DD918E9D}" type="sibTrans" cxnId="{8EDF4537-6775-4A1C-92E9-397E98FD5902}">
      <dgm:prSet/>
      <dgm:spPr/>
      <dgm:t>
        <a:bodyPr/>
        <a:lstStyle/>
        <a:p>
          <a:endParaRPr lang="en-US"/>
        </a:p>
      </dgm:t>
    </dgm:pt>
    <dgm:pt modelId="{DE4B0ECD-DC9C-433E-AEC7-B32E314E6A0E}">
      <dgm:prSet/>
      <dgm:spPr>
        <a:ln w="28575">
          <a:solidFill>
            <a:srgbClr val="92D050"/>
          </a:solidFill>
        </a:ln>
      </dgm:spPr>
      <dgm:t>
        <a:bodyPr/>
        <a:lstStyle/>
        <a:p>
          <a:r>
            <a:rPr lang="fr-CH" b="1" dirty="0">
              <a:solidFill>
                <a:schemeClr val="tx1">
                  <a:lumMod val="65000"/>
                  <a:lumOff val="35000"/>
                </a:schemeClr>
              </a:solidFill>
            </a:rPr>
            <a:t>a. Troubles dépressifs</a:t>
          </a:r>
          <a:endParaRPr lang="en-US" b="1" dirty="0"/>
        </a:p>
      </dgm:t>
    </dgm:pt>
    <dgm:pt modelId="{6F0C7F38-B53C-4059-BB8D-B173D84E0220}" type="parTrans" cxnId="{C9432C1B-D633-4404-B212-0990C75D0965}">
      <dgm:prSet/>
      <dgm:spPr/>
      <dgm:t>
        <a:bodyPr/>
        <a:lstStyle/>
        <a:p>
          <a:endParaRPr lang="en-US"/>
        </a:p>
      </dgm:t>
    </dgm:pt>
    <dgm:pt modelId="{E56A9B32-87C7-4FFA-92EE-791BB748DCAA}" type="sibTrans" cxnId="{C9432C1B-D633-4404-B212-0990C75D0965}">
      <dgm:prSet/>
      <dgm:spPr/>
      <dgm:t>
        <a:bodyPr/>
        <a:lstStyle/>
        <a:p>
          <a:endParaRPr lang="en-US"/>
        </a:p>
      </dgm:t>
    </dgm:pt>
    <dgm:pt modelId="{706F6946-42CA-4EEE-BE0A-08352E099B02}">
      <dgm:prSet/>
      <dgm:spPr>
        <a:ln w="28575">
          <a:solidFill>
            <a:srgbClr val="92D050"/>
          </a:solidFill>
        </a:ln>
      </dgm:spPr>
      <dgm:t>
        <a:bodyPr/>
        <a:lstStyle/>
        <a:p>
          <a:r>
            <a:rPr lang="fr-CH" b="1" dirty="0">
              <a:solidFill>
                <a:schemeClr val="tx1">
                  <a:lumMod val="65000"/>
                  <a:lumOff val="35000"/>
                </a:schemeClr>
              </a:solidFill>
            </a:rPr>
            <a:t>b. Troubles dysthymiques</a:t>
          </a:r>
          <a:endParaRPr lang="en-US" b="1" dirty="0"/>
        </a:p>
      </dgm:t>
    </dgm:pt>
    <dgm:pt modelId="{B36CC2F3-477E-46F3-AA20-04F5C90AD2DA}" type="parTrans" cxnId="{4B1921EE-94A2-4F93-81C1-A0880E961D49}">
      <dgm:prSet/>
      <dgm:spPr/>
      <dgm:t>
        <a:bodyPr/>
        <a:lstStyle/>
        <a:p>
          <a:endParaRPr lang="en-US"/>
        </a:p>
      </dgm:t>
    </dgm:pt>
    <dgm:pt modelId="{CDD8ABF0-DDB8-4142-9AE5-7DE46F1245E6}" type="sibTrans" cxnId="{4B1921EE-94A2-4F93-81C1-A0880E961D49}">
      <dgm:prSet/>
      <dgm:spPr/>
      <dgm:t>
        <a:bodyPr/>
        <a:lstStyle/>
        <a:p>
          <a:endParaRPr lang="en-US"/>
        </a:p>
      </dgm:t>
    </dgm:pt>
    <dgm:pt modelId="{F9755B50-B433-4842-A0E1-FACDFFFD2FF9}">
      <dgm:prSet/>
      <dgm:spPr>
        <a:ln w="28575">
          <a:solidFill>
            <a:srgbClr val="92D050"/>
          </a:solidFill>
        </a:ln>
      </dgm:spPr>
      <dgm:t>
        <a:bodyPr/>
        <a:lstStyle/>
        <a:p>
          <a:r>
            <a:rPr lang="fr-CH" b="1" dirty="0">
              <a:solidFill>
                <a:schemeClr val="tx1">
                  <a:lumMod val="65000"/>
                  <a:lumOff val="35000"/>
                </a:schemeClr>
              </a:solidFill>
            </a:rPr>
            <a:t>c. Troubles bipolaires</a:t>
          </a:r>
          <a:endParaRPr lang="en-US" b="1" dirty="0"/>
        </a:p>
      </dgm:t>
    </dgm:pt>
    <dgm:pt modelId="{89BAADB8-C020-4D41-A64C-67E2435B897C}" type="parTrans" cxnId="{42EA7D2E-A11D-40DA-B85A-2C780DACC8A7}">
      <dgm:prSet/>
      <dgm:spPr/>
      <dgm:t>
        <a:bodyPr/>
        <a:lstStyle/>
        <a:p>
          <a:endParaRPr lang="fr-CH"/>
        </a:p>
      </dgm:t>
    </dgm:pt>
    <dgm:pt modelId="{D8A2A530-53DF-4213-AD0E-811ABFFA7000}" type="sibTrans" cxnId="{42EA7D2E-A11D-40DA-B85A-2C780DACC8A7}">
      <dgm:prSet/>
      <dgm:spPr/>
      <dgm:t>
        <a:bodyPr/>
        <a:lstStyle/>
        <a:p>
          <a:endParaRPr lang="fr-CH"/>
        </a:p>
      </dgm:t>
    </dgm:pt>
    <dgm:pt modelId="{24EF4429-DA7C-472D-9EED-9EB8D2BE01DD}" type="pres">
      <dgm:prSet presAssocID="{ADFF7350-134E-425F-901E-CAEB67291013}" presName="hierChild1" presStyleCnt="0">
        <dgm:presLayoutVars>
          <dgm:chPref val="1"/>
          <dgm:dir/>
          <dgm:animOne val="branch"/>
          <dgm:animLvl val="lvl"/>
          <dgm:resizeHandles/>
        </dgm:presLayoutVars>
      </dgm:prSet>
      <dgm:spPr/>
    </dgm:pt>
    <dgm:pt modelId="{ED3C044E-8705-4DA1-BAD8-6A791838EF16}" type="pres">
      <dgm:prSet presAssocID="{97DBC08B-2339-42C0-BB74-C5091D46ECE5}" presName="hierRoot1" presStyleCnt="0"/>
      <dgm:spPr/>
    </dgm:pt>
    <dgm:pt modelId="{FD8CB2F1-B94F-42C7-B6E9-69F8DF1FF2C4}" type="pres">
      <dgm:prSet presAssocID="{97DBC08B-2339-42C0-BB74-C5091D46ECE5}" presName="composite" presStyleCnt="0"/>
      <dgm:spPr/>
    </dgm:pt>
    <dgm:pt modelId="{954EEA07-BB50-4AF0-BA84-17105BE45094}" type="pres">
      <dgm:prSet presAssocID="{97DBC08B-2339-42C0-BB74-C5091D46ECE5}" presName="background" presStyleLbl="node0" presStyleIdx="0" presStyleCnt="1"/>
      <dgm:spPr>
        <a:solidFill>
          <a:srgbClr val="92D050"/>
        </a:solidFill>
      </dgm:spPr>
    </dgm:pt>
    <dgm:pt modelId="{D51B341C-60BA-4491-972A-15C5C3FE768E}" type="pres">
      <dgm:prSet presAssocID="{97DBC08B-2339-42C0-BB74-C5091D46ECE5}" presName="text" presStyleLbl="fgAcc0" presStyleIdx="0" presStyleCnt="1">
        <dgm:presLayoutVars>
          <dgm:chPref val="3"/>
        </dgm:presLayoutVars>
      </dgm:prSet>
      <dgm:spPr/>
    </dgm:pt>
    <dgm:pt modelId="{E430C99B-0AA3-421F-8DD4-4EC868BB4B6C}" type="pres">
      <dgm:prSet presAssocID="{97DBC08B-2339-42C0-BB74-C5091D46ECE5}" presName="hierChild2" presStyleCnt="0"/>
      <dgm:spPr/>
    </dgm:pt>
    <dgm:pt modelId="{3CDEFE35-4D65-4069-86CD-6E3B0CA1AC87}" type="pres">
      <dgm:prSet presAssocID="{6F0C7F38-B53C-4059-BB8D-B173D84E0220}" presName="Name10" presStyleLbl="parChTrans1D2" presStyleIdx="0" presStyleCnt="3"/>
      <dgm:spPr/>
    </dgm:pt>
    <dgm:pt modelId="{28D6B051-5062-497A-8CB6-9C12ED408CE0}" type="pres">
      <dgm:prSet presAssocID="{DE4B0ECD-DC9C-433E-AEC7-B32E314E6A0E}" presName="hierRoot2" presStyleCnt="0"/>
      <dgm:spPr/>
    </dgm:pt>
    <dgm:pt modelId="{ABECFC90-DAF0-4CFE-8B54-F79F43C7FEE8}" type="pres">
      <dgm:prSet presAssocID="{DE4B0ECD-DC9C-433E-AEC7-B32E314E6A0E}" presName="composite2" presStyleCnt="0"/>
      <dgm:spPr/>
    </dgm:pt>
    <dgm:pt modelId="{1D594A2C-FBE6-427E-85E2-4FCC58C91C1C}" type="pres">
      <dgm:prSet presAssocID="{DE4B0ECD-DC9C-433E-AEC7-B32E314E6A0E}" presName="background2" presStyleLbl="node2" presStyleIdx="0" presStyleCnt="3"/>
      <dgm:spPr>
        <a:solidFill>
          <a:srgbClr val="92D050"/>
        </a:solidFill>
        <a:ln w="12700">
          <a:solidFill>
            <a:srgbClr val="92D050"/>
          </a:solidFill>
        </a:ln>
      </dgm:spPr>
    </dgm:pt>
    <dgm:pt modelId="{86F38F10-3649-48A0-9F33-CDA613A3A6AC}" type="pres">
      <dgm:prSet presAssocID="{DE4B0ECD-DC9C-433E-AEC7-B32E314E6A0E}" presName="text2" presStyleLbl="fgAcc2" presStyleIdx="0" presStyleCnt="3">
        <dgm:presLayoutVars>
          <dgm:chPref val="3"/>
        </dgm:presLayoutVars>
      </dgm:prSet>
      <dgm:spPr/>
    </dgm:pt>
    <dgm:pt modelId="{E858E69E-54B0-4538-A55B-1A1BF479563D}" type="pres">
      <dgm:prSet presAssocID="{DE4B0ECD-DC9C-433E-AEC7-B32E314E6A0E}" presName="hierChild3" presStyleCnt="0"/>
      <dgm:spPr/>
    </dgm:pt>
    <dgm:pt modelId="{6CBD2E8B-753A-4EAB-B0C9-041FF574B7FB}" type="pres">
      <dgm:prSet presAssocID="{B36CC2F3-477E-46F3-AA20-04F5C90AD2DA}" presName="Name10" presStyleLbl="parChTrans1D2" presStyleIdx="1" presStyleCnt="3"/>
      <dgm:spPr/>
    </dgm:pt>
    <dgm:pt modelId="{39E14D00-830E-487A-B192-B980E49D33CF}" type="pres">
      <dgm:prSet presAssocID="{706F6946-42CA-4EEE-BE0A-08352E099B02}" presName="hierRoot2" presStyleCnt="0"/>
      <dgm:spPr/>
    </dgm:pt>
    <dgm:pt modelId="{10B7E797-2FDD-48B7-B8AC-E9C69C3705B1}" type="pres">
      <dgm:prSet presAssocID="{706F6946-42CA-4EEE-BE0A-08352E099B02}" presName="composite2" presStyleCnt="0"/>
      <dgm:spPr/>
    </dgm:pt>
    <dgm:pt modelId="{659BEE02-0E6E-4B07-B5A3-085655878D1A}" type="pres">
      <dgm:prSet presAssocID="{706F6946-42CA-4EEE-BE0A-08352E099B02}" presName="background2" presStyleLbl="node2" presStyleIdx="1" presStyleCnt="3"/>
      <dgm:spPr>
        <a:solidFill>
          <a:srgbClr val="92D050"/>
        </a:solidFill>
      </dgm:spPr>
    </dgm:pt>
    <dgm:pt modelId="{5204C18D-BE17-47D6-BF17-E6BB9A286467}" type="pres">
      <dgm:prSet presAssocID="{706F6946-42CA-4EEE-BE0A-08352E099B02}" presName="text2" presStyleLbl="fgAcc2" presStyleIdx="1" presStyleCnt="3">
        <dgm:presLayoutVars>
          <dgm:chPref val="3"/>
        </dgm:presLayoutVars>
      </dgm:prSet>
      <dgm:spPr/>
    </dgm:pt>
    <dgm:pt modelId="{409C6575-4490-4F38-8DAF-7EFA83175AD2}" type="pres">
      <dgm:prSet presAssocID="{706F6946-42CA-4EEE-BE0A-08352E099B02}" presName="hierChild3" presStyleCnt="0"/>
      <dgm:spPr/>
    </dgm:pt>
    <dgm:pt modelId="{D78C1F27-EEBB-4BD4-AC07-93F116EA86EA}" type="pres">
      <dgm:prSet presAssocID="{89BAADB8-C020-4D41-A64C-67E2435B897C}" presName="Name10" presStyleLbl="parChTrans1D2" presStyleIdx="2" presStyleCnt="3"/>
      <dgm:spPr/>
    </dgm:pt>
    <dgm:pt modelId="{A4C27975-00DA-4F5D-8C19-E0567F600485}" type="pres">
      <dgm:prSet presAssocID="{F9755B50-B433-4842-A0E1-FACDFFFD2FF9}" presName="hierRoot2" presStyleCnt="0"/>
      <dgm:spPr/>
    </dgm:pt>
    <dgm:pt modelId="{12D98D19-656D-47AE-B6A8-4A234C00C611}" type="pres">
      <dgm:prSet presAssocID="{F9755B50-B433-4842-A0E1-FACDFFFD2FF9}" presName="composite2" presStyleCnt="0"/>
      <dgm:spPr/>
    </dgm:pt>
    <dgm:pt modelId="{C062DFC1-FC94-4045-92B0-D048D0945D14}" type="pres">
      <dgm:prSet presAssocID="{F9755B50-B433-4842-A0E1-FACDFFFD2FF9}" presName="background2" presStyleLbl="node2" presStyleIdx="2" presStyleCnt="3"/>
      <dgm:spPr>
        <a:solidFill>
          <a:srgbClr val="92D050"/>
        </a:solidFill>
      </dgm:spPr>
    </dgm:pt>
    <dgm:pt modelId="{E765E4A8-F1CC-405F-95E8-A8271E8BB804}" type="pres">
      <dgm:prSet presAssocID="{F9755B50-B433-4842-A0E1-FACDFFFD2FF9}" presName="text2" presStyleLbl="fgAcc2" presStyleIdx="2" presStyleCnt="3">
        <dgm:presLayoutVars>
          <dgm:chPref val="3"/>
        </dgm:presLayoutVars>
      </dgm:prSet>
      <dgm:spPr/>
    </dgm:pt>
    <dgm:pt modelId="{34B0761D-A934-4BF7-8F71-14CE1B3E8C3E}" type="pres">
      <dgm:prSet presAssocID="{F9755B50-B433-4842-A0E1-FACDFFFD2FF9}" presName="hierChild3" presStyleCnt="0"/>
      <dgm:spPr/>
    </dgm:pt>
  </dgm:ptLst>
  <dgm:cxnLst>
    <dgm:cxn modelId="{0346F808-DD73-48C1-BECD-9DD6FD54AF9B}" type="presOf" srcId="{89BAADB8-C020-4D41-A64C-67E2435B897C}" destId="{D78C1F27-EEBB-4BD4-AC07-93F116EA86EA}" srcOrd="0" destOrd="0" presId="urn:microsoft.com/office/officeart/2005/8/layout/hierarchy1"/>
    <dgm:cxn modelId="{C9432C1B-D633-4404-B212-0990C75D0965}" srcId="{97DBC08B-2339-42C0-BB74-C5091D46ECE5}" destId="{DE4B0ECD-DC9C-433E-AEC7-B32E314E6A0E}" srcOrd="0" destOrd="0" parTransId="{6F0C7F38-B53C-4059-BB8D-B173D84E0220}" sibTransId="{E56A9B32-87C7-4FFA-92EE-791BB748DCAA}"/>
    <dgm:cxn modelId="{42EA7D2E-A11D-40DA-B85A-2C780DACC8A7}" srcId="{97DBC08B-2339-42C0-BB74-C5091D46ECE5}" destId="{F9755B50-B433-4842-A0E1-FACDFFFD2FF9}" srcOrd="2" destOrd="0" parTransId="{89BAADB8-C020-4D41-A64C-67E2435B897C}" sibTransId="{D8A2A530-53DF-4213-AD0E-811ABFFA7000}"/>
    <dgm:cxn modelId="{8EDF4537-6775-4A1C-92E9-397E98FD5902}" srcId="{ADFF7350-134E-425F-901E-CAEB67291013}" destId="{97DBC08B-2339-42C0-BB74-C5091D46ECE5}" srcOrd="0" destOrd="0" parTransId="{48AC6294-2FB2-434A-B723-734D3B409056}" sibTransId="{A062B88C-183C-4DD8-8B6F-6879DD918E9D}"/>
    <dgm:cxn modelId="{DB4FC93A-8A72-460D-A680-3C3E85CF9C78}" type="presOf" srcId="{6F0C7F38-B53C-4059-BB8D-B173D84E0220}" destId="{3CDEFE35-4D65-4069-86CD-6E3B0CA1AC87}" srcOrd="0" destOrd="0" presId="urn:microsoft.com/office/officeart/2005/8/layout/hierarchy1"/>
    <dgm:cxn modelId="{9051AE4A-9776-4497-AD9D-859238BA1BAD}" type="presOf" srcId="{DE4B0ECD-DC9C-433E-AEC7-B32E314E6A0E}" destId="{86F38F10-3649-48A0-9F33-CDA613A3A6AC}" srcOrd="0" destOrd="0" presId="urn:microsoft.com/office/officeart/2005/8/layout/hierarchy1"/>
    <dgm:cxn modelId="{96B17F54-BAA3-4FB9-B407-63F453166B2D}" type="presOf" srcId="{706F6946-42CA-4EEE-BE0A-08352E099B02}" destId="{5204C18D-BE17-47D6-BF17-E6BB9A286467}" srcOrd="0" destOrd="0" presId="urn:microsoft.com/office/officeart/2005/8/layout/hierarchy1"/>
    <dgm:cxn modelId="{0ECB47AC-294F-4505-8B57-842AF0E2FCA2}" type="presOf" srcId="{F9755B50-B433-4842-A0E1-FACDFFFD2FF9}" destId="{E765E4A8-F1CC-405F-95E8-A8271E8BB804}" srcOrd="0" destOrd="0" presId="urn:microsoft.com/office/officeart/2005/8/layout/hierarchy1"/>
    <dgm:cxn modelId="{49922CCD-DDDD-401A-A81D-9385EC872406}" type="presOf" srcId="{97DBC08B-2339-42C0-BB74-C5091D46ECE5}" destId="{D51B341C-60BA-4491-972A-15C5C3FE768E}" srcOrd="0" destOrd="0" presId="urn:microsoft.com/office/officeart/2005/8/layout/hierarchy1"/>
    <dgm:cxn modelId="{9F4C96E5-2782-4754-BC7B-116F3284DD26}" type="presOf" srcId="{ADFF7350-134E-425F-901E-CAEB67291013}" destId="{24EF4429-DA7C-472D-9EED-9EB8D2BE01DD}" srcOrd="0" destOrd="0" presId="urn:microsoft.com/office/officeart/2005/8/layout/hierarchy1"/>
    <dgm:cxn modelId="{4B1921EE-94A2-4F93-81C1-A0880E961D49}" srcId="{97DBC08B-2339-42C0-BB74-C5091D46ECE5}" destId="{706F6946-42CA-4EEE-BE0A-08352E099B02}" srcOrd="1" destOrd="0" parTransId="{B36CC2F3-477E-46F3-AA20-04F5C90AD2DA}" sibTransId="{CDD8ABF0-DDB8-4142-9AE5-7DE46F1245E6}"/>
    <dgm:cxn modelId="{E018B2EF-7CEC-4320-89AA-CBC9B3635D73}" type="presOf" srcId="{B36CC2F3-477E-46F3-AA20-04F5C90AD2DA}" destId="{6CBD2E8B-753A-4EAB-B0C9-041FF574B7FB}" srcOrd="0" destOrd="0" presId="urn:microsoft.com/office/officeart/2005/8/layout/hierarchy1"/>
    <dgm:cxn modelId="{ACB1313A-1526-4B57-A283-096CBFD6CA81}" type="presParOf" srcId="{24EF4429-DA7C-472D-9EED-9EB8D2BE01DD}" destId="{ED3C044E-8705-4DA1-BAD8-6A791838EF16}" srcOrd="0" destOrd="0" presId="urn:microsoft.com/office/officeart/2005/8/layout/hierarchy1"/>
    <dgm:cxn modelId="{AF08E20D-6111-42BB-83B2-77E0995D1EE6}" type="presParOf" srcId="{ED3C044E-8705-4DA1-BAD8-6A791838EF16}" destId="{FD8CB2F1-B94F-42C7-B6E9-69F8DF1FF2C4}" srcOrd="0" destOrd="0" presId="urn:microsoft.com/office/officeart/2005/8/layout/hierarchy1"/>
    <dgm:cxn modelId="{A25F3726-49D5-42AA-AA1A-1513FFEF0A35}" type="presParOf" srcId="{FD8CB2F1-B94F-42C7-B6E9-69F8DF1FF2C4}" destId="{954EEA07-BB50-4AF0-BA84-17105BE45094}" srcOrd="0" destOrd="0" presId="urn:microsoft.com/office/officeart/2005/8/layout/hierarchy1"/>
    <dgm:cxn modelId="{2F4E7579-ED35-4BD0-9A86-A01D0D9E5AA3}" type="presParOf" srcId="{FD8CB2F1-B94F-42C7-B6E9-69F8DF1FF2C4}" destId="{D51B341C-60BA-4491-972A-15C5C3FE768E}" srcOrd="1" destOrd="0" presId="urn:microsoft.com/office/officeart/2005/8/layout/hierarchy1"/>
    <dgm:cxn modelId="{DBB4EFE0-7E76-47BE-A8BD-993FCB46744A}" type="presParOf" srcId="{ED3C044E-8705-4DA1-BAD8-6A791838EF16}" destId="{E430C99B-0AA3-421F-8DD4-4EC868BB4B6C}" srcOrd="1" destOrd="0" presId="urn:microsoft.com/office/officeart/2005/8/layout/hierarchy1"/>
    <dgm:cxn modelId="{80A123CF-6D41-4333-80A4-25A66599DFDE}" type="presParOf" srcId="{E430C99B-0AA3-421F-8DD4-4EC868BB4B6C}" destId="{3CDEFE35-4D65-4069-86CD-6E3B0CA1AC87}" srcOrd="0" destOrd="0" presId="urn:microsoft.com/office/officeart/2005/8/layout/hierarchy1"/>
    <dgm:cxn modelId="{AD579E97-EF2C-441B-9C7B-C73596195F6A}" type="presParOf" srcId="{E430C99B-0AA3-421F-8DD4-4EC868BB4B6C}" destId="{28D6B051-5062-497A-8CB6-9C12ED408CE0}" srcOrd="1" destOrd="0" presId="urn:microsoft.com/office/officeart/2005/8/layout/hierarchy1"/>
    <dgm:cxn modelId="{CA1C5F9B-E96C-4F38-9B2B-E673374CB1C4}" type="presParOf" srcId="{28D6B051-5062-497A-8CB6-9C12ED408CE0}" destId="{ABECFC90-DAF0-4CFE-8B54-F79F43C7FEE8}" srcOrd="0" destOrd="0" presId="urn:microsoft.com/office/officeart/2005/8/layout/hierarchy1"/>
    <dgm:cxn modelId="{697A733E-D5C6-433F-A018-F636A1B366E9}" type="presParOf" srcId="{ABECFC90-DAF0-4CFE-8B54-F79F43C7FEE8}" destId="{1D594A2C-FBE6-427E-85E2-4FCC58C91C1C}" srcOrd="0" destOrd="0" presId="urn:microsoft.com/office/officeart/2005/8/layout/hierarchy1"/>
    <dgm:cxn modelId="{0D56EE36-F4AB-4701-8C96-FE5C04C3D780}" type="presParOf" srcId="{ABECFC90-DAF0-4CFE-8B54-F79F43C7FEE8}" destId="{86F38F10-3649-48A0-9F33-CDA613A3A6AC}" srcOrd="1" destOrd="0" presId="urn:microsoft.com/office/officeart/2005/8/layout/hierarchy1"/>
    <dgm:cxn modelId="{432EF8ED-C7CD-4386-A2C1-EB4A3B18560F}" type="presParOf" srcId="{28D6B051-5062-497A-8CB6-9C12ED408CE0}" destId="{E858E69E-54B0-4538-A55B-1A1BF479563D}" srcOrd="1" destOrd="0" presId="urn:microsoft.com/office/officeart/2005/8/layout/hierarchy1"/>
    <dgm:cxn modelId="{CAFB2B8A-7DE8-4054-B1EF-F5E6F3522284}" type="presParOf" srcId="{E430C99B-0AA3-421F-8DD4-4EC868BB4B6C}" destId="{6CBD2E8B-753A-4EAB-B0C9-041FF574B7FB}" srcOrd="2" destOrd="0" presId="urn:microsoft.com/office/officeart/2005/8/layout/hierarchy1"/>
    <dgm:cxn modelId="{DB9AA992-1024-4472-9C1C-226FEDF53F80}" type="presParOf" srcId="{E430C99B-0AA3-421F-8DD4-4EC868BB4B6C}" destId="{39E14D00-830E-487A-B192-B980E49D33CF}" srcOrd="3" destOrd="0" presId="urn:microsoft.com/office/officeart/2005/8/layout/hierarchy1"/>
    <dgm:cxn modelId="{12B2172E-A298-4ACE-94DC-451AC9574B52}" type="presParOf" srcId="{39E14D00-830E-487A-B192-B980E49D33CF}" destId="{10B7E797-2FDD-48B7-B8AC-E9C69C3705B1}" srcOrd="0" destOrd="0" presId="urn:microsoft.com/office/officeart/2005/8/layout/hierarchy1"/>
    <dgm:cxn modelId="{5AED4EA1-D0FC-46A5-B256-D73EB44B186E}" type="presParOf" srcId="{10B7E797-2FDD-48B7-B8AC-E9C69C3705B1}" destId="{659BEE02-0E6E-4B07-B5A3-085655878D1A}" srcOrd="0" destOrd="0" presId="urn:microsoft.com/office/officeart/2005/8/layout/hierarchy1"/>
    <dgm:cxn modelId="{EF168CF0-B294-47BD-8379-CF03C229AB90}" type="presParOf" srcId="{10B7E797-2FDD-48B7-B8AC-E9C69C3705B1}" destId="{5204C18D-BE17-47D6-BF17-E6BB9A286467}" srcOrd="1" destOrd="0" presId="urn:microsoft.com/office/officeart/2005/8/layout/hierarchy1"/>
    <dgm:cxn modelId="{6E04D6E4-EC67-4604-B8F1-D08402731389}" type="presParOf" srcId="{39E14D00-830E-487A-B192-B980E49D33CF}" destId="{409C6575-4490-4F38-8DAF-7EFA83175AD2}" srcOrd="1" destOrd="0" presId="urn:microsoft.com/office/officeart/2005/8/layout/hierarchy1"/>
    <dgm:cxn modelId="{B235B821-8D82-4B64-8940-27C0C00F5549}" type="presParOf" srcId="{E430C99B-0AA3-421F-8DD4-4EC868BB4B6C}" destId="{D78C1F27-EEBB-4BD4-AC07-93F116EA86EA}" srcOrd="4" destOrd="0" presId="urn:microsoft.com/office/officeart/2005/8/layout/hierarchy1"/>
    <dgm:cxn modelId="{CA3193DE-8EE7-417C-92B8-808442D7221F}" type="presParOf" srcId="{E430C99B-0AA3-421F-8DD4-4EC868BB4B6C}" destId="{A4C27975-00DA-4F5D-8C19-E0567F600485}" srcOrd="5" destOrd="0" presId="urn:microsoft.com/office/officeart/2005/8/layout/hierarchy1"/>
    <dgm:cxn modelId="{5E9A06AA-699A-422A-A151-A9F2C7C3026E}" type="presParOf" srcId="{A4C27975-00DA-4F5D-8C19-E0567F600485}" destId="{12D98D19-656D-47AE-B6A8-4A234C00C611}" srcOrd="0" destOrd="0" presId="urn:microsoft.com/office/officeart/2005/8/layout/hierarchy1"/>
    <dgm:cxn modelId="{080353E5-8FE0-4B27-80B3-FD4FB4DFDCF1}" type="presParOf" srcId="{12D98D19-656D-47AE-B6A8-4A234C00C611}" destId="{C062DFC1-FC94-4045-92B0-D048D0945D14}" srcOrd="0" destOrd="0" presId="urn:microsoft.com/office/officeart/2005/8/layout/hierarchy1"/>
    <dgm:cxn modelId="{790AD5F0-D053-4DCE-B209-09715E90B420}" type="presParOf" srcId="{12D98D19-656D-47AE-B6A8-4A234C00C611}" destId="{E765E4A8-F1CC-405F-95E8-A8271E8BB804}" srcOrd="1" destOrd="0" presId="urn:microsoft.com/office/officeart/2005/8/layout/hierarchy1"/>
    <dgm:cxn modelId="{EB2197BE-04D1-4B74-8470-B659EE89115F}" type="presParOf" srcId="{A4C27975-00DA-4F5D-8C19-E0567F600485}" destId="{34B0761D-A934-4BF7-8F71-14CE1B3E8C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FF7350-134E-425F-901E-CAEB67291013}"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97DBC08B-2339-42C0-BB74-C5091D46ECE5}">
      <dgm:prSet/>
      <dgm:spPr/>
      <dgm:t>
        <a:bodyPr/>
        <a:lstStyle/>
        <a:p>
          <a:r>
            <a:rPr lang="fr-CH" b="1" dirty="0"/>
            <a:t>1. Episodes affectifs</a:t>
          </a:r>
          <a:endParaRPr lang="en-US" b="1" dirty="0"/>
        </a:p>
      </dgm:t>
    </dgm:pt>
    <dgm:pt modelId="{48AC6294-2FB2-434A-B723-734D3B409056}" type="parTrans" cxnId="{8EDF4537-6775-4A1C-92E9-397E98FD5902}">
      <dgm:prSet/>
      <dgm:spPr/>
      <dgm:t>
        <a:bodyPr/>
        <a:lstStyle/>
        <a:p>
          <a:endParaRPr lang="en-US"/>
        </a:p>
      </dgm:t>
    </dgm:pt>
    <dgm:pt modelId="{A062B88C-183C-4DD8-8B6F-6879DD918E9D}" type="sibTrans" cxnId="{8EDF4537-6775-4A1C-92E9-397E98FD5902}">
      <dgm:prSet/>
      <dgm:spPr/>
      <dgm:t>
        <a:bodyPr/>
        <a:lstStyle/>
        <a:p>
          <a:endParaRPr lang="en-US"/>
        </a:p>
      </dgm:t>
    </dgm:pt>
    <dgm:pt modelId="{DE4B0ECD-DC9C-433E-AEC7-B32E314E6A0E}">
      <dgm:prSet/>
      <dgm:spPr/>
      <dgm:t>
        <a:bodyPr/>
        <a:lstStyle/>
        <a:p>
          <a:r>
            <a:rPr lang="fr-CH" b="1" dirty="0"/>
            <a:t>a. Episode dépressif majeur</a:t>
          </a:r>
          <a:endParaRPr lang="en-US" b="1" dirty="0"/>
        </a:p>
      </dgm:t>
    </dgm:pt>
    <dgm:pt modelId="{6F0C7F38-B53C-4059-BB8D-B173D84E0220}" type="parTrans" cxnId="{C9432C1B-D633-4404-B212-0990C75D0965}">
      <dgm:prSet/>
      <dgm:spPr/>
      <dgm:t>
        <a:bodyPr/>
        <a:lstStyle/>
        <a:p>
          <a:endParaRPr lang="en-US"/>
        </a:p>
      </dgm:t>
    </dgm:pt>
    <dgm:pt modelId="{E56A9B32-87C7-4FFA-92EE-791BB748DCAA}" type="sibTrans" cxnId="{C9432C1B-D633-4404-B212-0990C75D0965}">
      <dgm:prSet/>
      <dgm:spPr/>
      <dgm:t>
        <a:bodyPr/>
        <a:lstStyle/>
        <a:p>
          <a:endParaRPr lang="en-US"/>
        </a:p>
      </dgm:t>
    </dgm:pt>
    <dgm:pt modelId="{706F6946-42CA-4EEE-BE0A-08352E099B02}">
      <dgm:prSet/>
      <dgm:spPr/>
      <dgm:t>
        <a:bodyPr/>
        <a:lstStyle/>
        <a:p>
          <a:r>
            <a:rPr lang="fr-CH" b="1" dirty="0"/>
            <a:t>b. Episode maniaque</a:t>
          </a:r>
          <a:endParaRPr lang="en-US" b="1" dirty="0"/>
        </a:p>
      </dgm:t>
    </dgm:pt>
    <dgm:pt modelId="{B36CC2F3-477E-46F3-AA20-04F5C90AD2DA}" type="parTrans" cxnId="{4B1921EE-94A2-4F93-81C1-A0880E961D49}">
      <dgm:prSet/>
      <dgm:spPr/>
      <dgm:t>
        <a:bodyPr/>
        <a:lstStyle/>
        <a:p>
          <a:endParaRPr lang="en-US"/>
        </a:p>
      </dgm:t>
    </dgm:pt>
    <dgm:pt modelId="{CDD8ABF0-DDB8-4142-9AE5-7DE46F1245E6}" type="sibTrans" cxnId="{4B1921EE-94A2-4F93-81C1-A0880E961D49}">
      <dgm:prSet/>
      <dgm:spPr/>
      <dgm:t>
        <a:bodyPr/>
        <a:lstStyle/>
        <a:p>
          <a:endParaRPr lang="en-US"/>
        </a:p>
      </dgm:t>
    </dgm:pt>
    <dgm:pt modelId="{54A255C3-967E-4632-8BF5-94C020AF9138}">
      <dgm:prSet/>
      <dgm:spPr/>
      <dgm:t>
        <a:bodyPr/>
        <a:lstStyle/>
        <a:p>
          <a:r>
            <a:rPr lang="fr-CH" b="1" dirty="0"/>
            <a:t>c. Mixte</a:t>
          </a:r>
          <a:endParaRPr lang="en-US" b="1" dirty="0"/>
        </a:p>
      </dgm:t>
    </dgm:pt>
    <dgm:pt modelId="{6E0872B9-AA2A-4D32-AD8A-67FD20F5863A}" type="parTrans" cxnId="{5E66E7A2-5C13-4ED9-B0CA-87CC84D3C19F}">
      <dgm:prSet/>
      <dgm:spPr/>
      <dgm:t>
        <a:bodyPr/>
        <a:lstStyle/>
        <a:p>
          <a:endParaRPr lang="en-US"/>
        </a:p>
      </dgm:t>
    </dgm:pt>
    <dgm:pt modelId="{2D0C9C81-129B-4CE4-A746-501207A1726C}" type="sibTrans" cxnId="{5E66E7A2-5C13-4ED9-B0CA-87CC84D3C19F}">
      <dgm:prSet/>
      <dgm:spPr/>
      <dgm:t>
        <a:bodyPr/>
        <a:lstStyle/>
        <a:p>
          <a:endParaRPr lang="en-US"/>
        </a:p>
      </dgm:t>
    </dgm:pt>
    <dgm:pt modelId="{24EF4429-DA7C-472D-9EED-9EB8D2BE01DD}" type="pres">
      <dgm:prSet presAssocID="{ADFF7350-134E-425F-901E-CAEB67291013}" presName="hierChild1" presStyleCnt="0">
        <dgm:presLayoutVars>
          <dgm:chPref val="1"/>
          <dgm:dir/>
          <dgm:animOne val="branch"/>
          <dgm:animLvl val="lvl"/>
          <dgm:resizeHandles/>
        </dgm:presLayoutVars>
      </dgm:prSet>
      <dgm:spPr/>
    </dgm:pt>
    <dgm:pt modelId="{ED3C044E-8705-4DA1-BAD8-6A791838EF16}" type="pres">
      <dgm:prSet presAssocID="{97DBC08B-2339-42C0-BB74-C5091D46ECE5}" presName="hierRoot1" presStyleCnt="0"/>
      <dgm:spPr/>
    </dgm:pt>
    <dgm:pt modelId="{FD8CB2F1-B94F-42C7-B6E9-69F8DF1FF2C4}" type="pres">
      <dgm:prSet presAssocID="{97DBC08B-2339-42C0-BB74-C5091D46ECE5}" presName="composite" presStyleCnt="0"/>
      <dgm:spPr/>
    </dgm:pt>
    <dgm:pt modelId="{954EEA07-BB50-4AF0-BA84-17105BE45094}" type="pres">
      <dgm:prSet presAssocID="{97DBC08B-2339-42C0-BB74-C5091D46ECE5}" presName="background" presStyleLbl="node0" presStyleIdx="0" presStyleCnt="1"/>
      <dgm:spPr/>
    </dgm:pt>
    <dgm:pt modelId="{D51B341C-60BA-4491-972A-15C5C3FE768E}" type="pres">
      <dgm:prSet presAssocID="{97DBC08B-2339-42C0-BB74-C5091D46ECE5}" presName="text" presStyleLbl="fgAcc0" presStyleIdx="0" presStyleCnt="1">
        <dgm:presLayoutVars>
          <dgm:chPref val="3"/>
        </dgm:presLayoutVars>
      </dgm:prSet>
      <dgm:spPr/>
    </dgm:pt>
    <dgm:pt modelId="{E430C99B-0AA3-421F-8DD4-4EC868BB4B6C}" type="pres">
      <dgm:prSet presAssocID="{97DBC08B-2339-42C0-BB74-C5091D46ECE5}" presName="hierChild2" presStyleCnt="0"/>
      <dgm:spPr/>
    </dgm:pt>
    <dgm:pt modelId="{3CDEFE35-4D65-4069-86CD-6E3B0CA1AC87}" type="pres">
      <dgm:prSet presAssocID="{6F0C7F38-B53C-4059-BB8D-B173D84E0220}" presName="Name10" presStyleLbl="parChTrans1D2" presStyleIdx="0" presStyleCnt="3"/>
      <dgm:spPr/>
    </dgm:pt>
    <dgm:pt modelId="{28D6B051-5062-497A-8CB6-9C12ED408CE0}" type="pres">
      <dgm:prSet presAssocID="{DE4B0ECD-DC9C-433E-AEC7-B32E314E6A0E}" presName="hierRoot2" presStyleCnt="0"/>
      <dgm:spPr/>
    </dgm:pt>
    <dgm:pt modelId="{ABECFC90-DAF0-4CFE-8B54-F79F43C7FEE8}" type="pres">
      <dgm:prSet presAssocID="{DE4B0ECD-DC9C-433E-AEC7-B32E314E6A0E}" presName="composite2" presStyleCnt="0"/>
      <dgm:spPr/>
    </dgm:pt>
    <dgm:pt modelId="{1D594A2C-FBE6-427E-85E2-4FCC58C91C1C}" type="pres">
      <dgm:prSet presAssocID="{DE4B0ECD-DC9C-433E-AEC7-B32E314E6A0E}" presName="background2" presStyleLbl="node2" presStyleIdx="0" presStyleCnt="3"/>
      <dgm:spPr/>
    </dgm:pt>
    <dgm:pt modelId="{86F38F10-3649-48A0-9F33-CDA613A3A6AC}" type="pres">
      <dgm:prSet presAssocID="{DE4B0ECD-DC9C-433E-AEC7-B32E314E6A0E}" presName="text2" presStyleLbl="fgAcc2" presStyleIdx="0" presStyleCnt="3">
        <dgm:presLayoutVars>
          <dgm:chPref val="3"/>
        </dgm:presLayoutVars>
      </dgm:prSet>
      <dgm:spPr/>
    </dgm:pt>
    <dgm:pt modelId="{E858E69E-54B0-4538-A55B-1A1BF479563D}" type="pres">
      <dgm:prSet presAssocID="{DE4B0ECD-DC9C-433E-AEC7-B32E314E6A0E}" presName="hierChild3" presStyleCnt="0"/>
      <dgm:spPr/>
    </dgm:pt>
    <dgm:pt modelId="{6CBD2E8B-753A-4EAB-B0C9-041FF574B7FB}" type="pres">
      <dgm:prSet presAssocID="{B36CC2F3-477E-46F3-AA20-04F5C90AD2DA}" presName="Name10" presStyleLbl="parChTrans1D2" presStyleIdx="1" presStyleCnt="3"/>
      <dgm:spPr/>
    </dgm:pt>
    <dgm:pt modelId="{39E14D00-830E-487A-B192-B980E49D33CF}" type="pres">
      <dgm:prSet presAssocID="{706F6946-42CA-4EEE-BE0A-08352E099B02}" presName="hierRoot2" presStyleCnt="0"/>
      <dgm:spPr/>
    </dgm:pt>
    <dgm:pt modelId="{10B7E797-2FDD-48B7-B8AC-E9C69C3705B1}" type="pres">
      <dgm:prSet presAssocID="{706F6946-42CA-4EEE-BE0A-08352E099B02}" presName="composite2" presStyleCnt="0"/>
      <dgm:spPr/>
    </dgm:pt>
    <dgm:pt modelId="{659BEE02-0E6E-4B07-B5A3-085655878D1A}" type="pres">
      <dgm:prSet presAssocID="{706F6946-42CA-4EEE-BE0A-08352E099B02}" presName="background2" presStyleLbl="node2" presStyleIdx="1" presStyleCnt="3"/>
      <dgm:spPr/>
    </dgm:pt>
    <dgm:pt modelId="{5204C18D-BE17-47D6-BF17-E6BB9A286467}" type="pres">
      <dgm:prSet presAssocID="{706F6946-42CA-4EEE-BE0A-08352E099B02}" presName="text2" presStyleLbl="fgAcc2" presStyleIdx="1" presStyleCnt="3">
        <dgm:presLayoutVars>
          <dgm:chPref val="3"/>
        </dgm:presLayoutVars>
      </dgm:prSet>
      <dgm:spPr/>
    </dgm:pt>
    <dgm:pt modelId="{409C6575-4490-4F38-8DAF-7EFA83175AD2}" type="pres">
      <dgm:prSet presAssocID="{706F6946-42CA-4EEE-BE0A-08352E099B02}" presName="hierChild3" presStyleCnt="0"/>
      <dgm:spPr/>
    </dgm:pt>
    <dgm:pt modelId="{B105FD54-E037-4422-B4B7-80D86E7DACA6}" type="pres">
      <dgm:prSet presAssocID="{6E0872B9-AA2A-4D32-AD8A-67FD20F5863A}" presName="Name10" presStyleLbl="parChTrans1D2" presStyleIdx="2" presStyleCnt="3"/>
      <dgm:spPr/>
    </dgm:pt>
    <dgm:pt modelId="{9B2CEE0D-89E8-43DE-9507-78B62743AB3B}" type="pres">
      <dgm:prSet presAssocID="{54A255C3-967E-4632-8BF5-94C020AF9138}" presName="hierRoot2" presStyleCnt="0"/>
      <dgm:spPr/>
    </dgm:pt>
    <dgm:pt modelId="{F3B45851-031D-4D8D-9597-EDB29725F326}" type="pres">
      <dgm:prSet presAssocID="{54A255C3-967E-4632-8BF5-94C020AF9138}" presName="composite2" presStyleCnt="0"/>
      <dgm:spPr/>
    </dgm:pt>
    <dgm:pt modelId="{8CECB0D1-C2D1-4686-8F1E-947449116B16}" type="pres">
      <dgm:prSet presAssocID="{54A255C3-967E-4632-8BF5-94C020AF9138}" presName="background2" presStyleLbl="node2" presStyleIdx="2" presStyleCnt="3"/>
      <dgm:spPr/>
    </dgm:pt>
    <dgm:pt modelId="{46528CF4-15C0-40C5-A021-5FA786BFF29D}" type="pres">
      <dgm:prSet presAssocID="{54A255C3-967E-4632-8BF5-94C020AF9138}" presName="text2" presStyleLbl="fgAcc2" presStyleIdx="2" presStyleCnt="3">
        <dgm:presLayoutVars>
          <dgm:chPref val="3"/>
        </dgm:presLayoutVars>
      </dgm:prSet>
      <dgm:spPr/>
    </dgm:pt>
    <dgm:pt modelId="{BC1B1A64-209A-4364-9DA4-D09C2549E458}" type="pres">
      <dgm:prSet presAssocID="{54A255C3-967E-4632-8BF5-94C020AF9138}" presName="hierChild3" presStyleCnt="0"/>
      <dgm:spPr/>
    </dgm:pt>
  </dgm:ptLst>
  <dgm:cxnLst>
    <dgm:cxn modelId="{C9432C1B-D633-4404-B212-0990C75D0965}" srcId="{97DBC08B-2339-42C0-BB74-C5091D46ECE5}" destId="{DE4B0ECD-DC9C-433E-AEC7-B32E314E6A0E}" srcOrd="0" destOrd="0" parTransId="{6F0C7F38-B53C-4059-BB8D-B173D84E0220}" sibTransId="{E56A9B32-87C7-4FFA-92EE-791BB748DCAA}"/>
    <dgm:cxn modelId="{8EDF4537-6775-4A1C-92E9-397E98FD5902}" srcId="{ADFF7350-134E-425F-901E-CAEB67291013}" destId="{97DBC08B-2339-42C0-BB74-C5091D46ECE5}" srcOrd="0" destOrd="0" parTransId="{48AC6294-2FB2-434A-B723-734D3B409056}" sibTransId="{A062B88C-183C-4DD8-8B6F-6879DD918E9D}"/>
    <dgm:cxn modelId="{DB4FC93A-8A72-460D-A680-3C3E85CF9C78}" type="presOf" srcId="{6F0C7F38-B53C-4059-BB8D-B173D84E0220}" destId="{3CDEFE35-4D65-4069-86CD-6E3B0CA1AC87}" srcOrd="0" destOrd="0" presId="urn:microsoft.com/office/officeart/2005/8/layout/hierarchy1"/>
    <dgm:cxn modelId="{9051AE4A-9776-4497-AD9D-859238BA1BAD}" type="presOf" srcId="{DE4B0ECD-DC9C-433E-AEC7-B32E314E6A0E}" destId="{86F38F10-3649-48A0-9F33-CDA613A3A6AC}" srcOrd="0" destOrd="0" presId="urn:microsoft.com/office/officeart/2005/8/layout/hierarchy1"/>
    <dgm:cxn modelId="{DAC61773-1274-4FA8-8ADA-7639BA5540D0}" type="presOf" srcId="{6E0872B9-AA2A-4D32-AD8A-67FD20F5863A}" destId="{B105FD54-E037-4422-B4B7-80D86E7DACA6}" srcOrd="0" destOrd="0" presId="urn:microsoft.com/office/officeart/2005/8/layout/hierarchy1"/>
    <dgm:cxn modelId="{96B17F54-BAA3-4FB9-B407-63F453166B2D}" type="presOf" srcId="{706F6946-42CA-4EEE-BE0A-08352E099B02}" destId="{5204C18D-BE17-47D6-BF17-E6BB9A286467}" srcOrd="0" destOrd="0" presId="urn:microsoft.com/office/officeart/2005/8/layout/hierarchy1"/>
    <dgm:cxn modelId="{5E66E7A2-5C13-4ED9-B0CA-87CC84D3C19F}" srcId="{97DBC08B-2339-42C0-BB74-C5091D46ECE5}" destId="{54A255C3-967E-4632-8BF5-94C020AF9138}" srcOrd="2" destOrd="0" parTransId="{6E0872B9-AA2A-4D32-AD8A-67FD20F5863A}" sibTransId="{2D0C9C81-129B-4CE4-A746-501207A1726C}"/>
    <dgm:cxn modelId="{FC0A9BC2-4A90-4E9D-A761-51E5F8576DA3}" type="presOf" srcId="{54A255C3-967E-4632-8BF5-94C020AF9138}" destId="{46528CF4-15C0-40C5-A021-5FA786BFF29D}" srcOrd="0" destOrd="0" presId="urn:microsoft.com/office/officeart/2005/8/layout/hierarchy1"/>
    <dgm:cxn modelId="{49922CCD-DDDD-401A-A81D-9385EC872406}" type="presOf" srcId="{97DBC08B-2339-42C0-BB74-C5091D46ECE5}" destId="{D51B341C-60BA-4491-972A-15C5C3FE768E}" srcOrd="0" destOrd="0" presId="urn:microsoft.com/office/officeart/2005/8/layout/hierarchy1"/>
    <dgm:cxn modelId="{9F4C96E5-2782-4754-BC7B-116F3284DD26}" type="presOf" srcId="{ADFF7350-134E-425F-901E-CAEB67291013}" destId="{24EF4429-DA7C-472D-9EED-9EB8D2BE01DD}" srcOrd="0" destOrd="0" presId="urn:microsoft.com/office/officeart/2005/8/layout/hierarchy1"/>
    <dgm:cxn modelId="{4B1921EE-94A2-4F93-81C1-A0880E961D49}" srcId="{97DBC08B-2339-42C0-BB74-C5091D46ECE5}" destId="{706F6946-42CA-4EEE-BE0A-08352E099B02}" srcOrd="1" destOrd="0" parTransId="{B36CC2F3-477E-46F3-AA20-04F5C90AD2DA}" sibTransId="{CDD8ABF0-DDB8-4142-9AE5-7DE46F1245E6}"/>
    <dgm:cxn modelId="{E018B2EF-7CEC-4320-89AA-CBC9B3635D73}" type="presOf" srcId="{B36CC2F3-477E-46F3-AA20-04F5C90AD2DA}" destId="{6CBD2E8B-753A-4EAB-B0C9-041FF574B7FB}" srcOrd="0" destOrd="0" presId="urn:microsoft.com/office/officeart/2005/8/layout/hierarchy1"/>
    <dgm:cxn modelId="{ACB1313A-1526-4B57-A283-096CBFD6CA81}" type="presParOf" srcId="{24EF4429-DA7C-472D-9EED-9EB8D2BE01DD}" destId="{ED3C044E-8705-4DA1-BAD8-6A791838EF16}" srcOrd="0" destOrd="0" presId="urn:microsoft.com/office/officeart/2005/8/layout/hierarchy1"/>
    <dgm:cxn modelId="{AF08E20D-6111-42BB-83B2-77E0995D1EE6}" type="presParOf" srcId="{ED3C044E-8705-4DA1-BAD8-6A791838EF16}" destId="{FD8CB2F1-B94F-42C7-B6E9-69F8DF1FF2C4}" srcOrd="0" destOrd="0" presId="urn:microsoft.com/office/officeart/2005/8/layout/hierarchy1"/>
    <dgm:cxn modelId="{A25F3726-49D5-42AA-AA1A-1513FFEF0A35}" type="presParOf" srcId="{FD8CB2F1-B94F-42C7-B6E9-69F8DF1FF2C4}" destId="{954EEA07-BB50-4AF0-BA84-17105BE45094}" srcOrd="0" destOrd="0" presId="urn:microsoft.com/office/officeart/2005/8/layout/hierarchy1"/>
    <dgm:cxn modelId="{2F4E7579-ED35-4BD0-9A86-A01D0D9E5AA3}" type="presParOf" srcId="{FD8CB2F1-B94F-42C7-B6E9-69F8DF1FF2C4}" destId="{D51B341C-60BA-4491-972A-15C5C3FE768E}" srcOrd="1" destOrd="0" presId="urn:microsoft.com/office/officeart/2005/8/layout/hierarchy1"/>
    <dgm:cxn modelId="{DBB4EFE0-7E76-47BE-A8BD-993FCB46744A}" type="presParOf" srcId="{ED3C044E-8705-4DA1-BAD8-6A791838EF16}" destId="{E430C99B-0AA3-421F-8DD4-4EC868BB4B6C}" srcOrd="1" destOrd="0" presId="urn:microsoft.com/office/officeart/2005/8/layout/hierarchy1"/>
    <dgm:cxn modelId="{80A123CF-6D41-4333-80A4-25A66599DFDE}" type="presParOf" srcId="{E430C99B-0AA3-421F-8DD4-4EC868BB4B6C}" destId="{3CDEFE35-4D65-4069-86CD-6E3B0CA1AC87}" srcOrd="0" destOrd="0" presId="urn:microsoft.com/office/officeart/2005/8/layout/hierarchy1"/>
    <dgm:cxn modelId="{AD579E97-EF2C-441B-9C7B-C73596195F6A}" type="presParOf" srcId="{E430C99B-0AA3-421F-8DD4-4EC868BB4B6C}" destId="{28D6B051-5062-497A-8CB6-9C12ED408CE0}" srcOrd="1" destOrd="0" presId="urn:microsoft.com/office/officeart/2005/8/layout/hierarchy1"/>
    <dgm:cxn modelId="{CA1C5F9B-E96C-4F38-9B2B-E673374CB1C4}" type="presParOf" srcId="{28D6B051-5062-497A-8CB6-9C12ED408CE0}" destId="{ABECFC90-DAF0-4CFE-8B54-F79F43C7FEE8}" srcOrd="0" destOrd="0" presId="urn:microsoft.com/office/officeart/2005/8/layout/hierarchy1"/>
    <dgm:cxn modelId="{697A733E-D5C6-433F-A018-F636A1B366E9}" type="presParOf" srcId="{ABECFC90-DAF0-4CFE-8B54-F79F43C7FEE8}" destId="{1D594A2C-FBE6-427E-85E2-4FCC58C91C1C}" srcOrd="0" destOrd="0" presId="urn:microsoft.com/office/officeart/2005/8/layout/hierarchy1"/>
    <dgm:cxn modelId="{0D56EE36-F4AB-4701-8C96-FE5C04C3D780}" type="presParOf" srcId="{ABECFC90-DAF0-4CFE-8B54-F79F43C7FEE8}" destId="{86F38F10-3649-48A0-9F33-CDA613A3A6AC}" srcOrd="1" destOrd="0" presId="urn:microsoft.com/office/officeart/2005/8/layout/hierarchy1"/>
    <dgm:cxn modelId="{432EF8ED-C7CD-4386-A2C1-EB4A3B18560F}" type="presParOf" srcId="{28D6B051-5062-497A-8CB6-9C12ED408CE0}" destId="{E858E69E-54B0-4538-A55B-1A1BF479563D}" srcOrd="1" destOrd="0" presId="urn:microsoft.com/office/officeart/2005/8/layout/hierarchy1"/>
    <dgm:cxn modelId="{CAFB2B8A-7DE8-4054-B1EF-F5E6F3522284}" type="presParOf" srcId="{E430C99B-0AA3-421F-8DD4-4EC868BB4B6C}" destId="{6CBD2E8B-753A-4EAB-B0C9-041FF574B7FB}" srcOrd="2" destOrd="0" presId="urn:microsoft.com/office/officeart/2005/8/layout/hierarchy1"/>
    <dgm:cxn modelId="{DB9AA992-1024-4472-9C1C-226FEDF53F80}" type="presParOf" srcId="{E430C99B-0AA3-421F-8DD4-4EC868BB4B6C}" destId="{39E14D00-830E-487A-B192-B980E49D33CF}" srcOrd="3" destOrd="0" presId="urn:microsoft.com/office/officeart/2005/8/layout/hierarchy1"/>
    <dgm:cxn modelId="{12B2172E-A298-4ACE-94DC-451AC9574B52}" type="presParOf" srcId="{39E14D00-830E-487A-B192-B980E49D33CF}" destId="{10B7E797-2FDD-48B7-B8AC-E9C69C3705B1}" srcOrd="0" destOrd="0" presId="urn:microsoft.com/office/officeart/2005/8/layout/hierarchy1"/>
    <dgm:cxn modelId="{5AED4EA1-D0FC-46A5-B256-D73EB44B186E}" type="presParOf" srcId="{10B7E797-2FDD-48B7-B8AC-E9C69C3705B1}" destId="{659BEE02-0E6E-4B07-B5A3-085655878D1A}" srcOrd="0" destOrd="0" presId="urn:microsoft.com/office/officeart/2005/8/layout/hierarchy1"/>
    <dgm:cxn modelId="{EF168CF0-B294-47BD-8379-CF03C229AB90}" type="presParOf" srcId="{10B7E797-2FDD-48B7-B8AC-E9C69C3705B1}" destId="{5204C18D-BE17-47D6-BF17-E6BB9A286467}" srcOrd="1" destOrd="0" presId="urn:microsoft.com/office/officeart/2005/8/layout/hierarchy1"/>
    <dgm:cxn modelId="{6E04D6E4-EC67-4604-B8F1-D08402731389}" type="presParOf" srcId="{39E14D00-830E-487A-B192-B980E49D33CF}" destId="{409C6575-4490-4F38-8DAF-7EFA83175AD2}" srcOrd="1" destOrd="0" presId="urn:microsoft.com/office/officeart/2005/8/layout/hierarchy1"/>
    <dgm:cxn modelId="{7535BC75-5476-4B12-91B2-B791962013F9}" type="presParOf" srcId="{E430C99B-0AA3-421F-8DD4-4EC868BB4B6C}" destId="{B105FD54-E037-4422-B4B7-80D86E7DACA6}" srcOrd="4" destOrd="0" presId="urn:microsoft.com/office/officeart/2005/8/layout/hierarchy1"/>
    <dgm:cxn modelId="{83DBD45A-D5F4-44D9-B49E-EBD5F520B2BA}" type="presParOf" srcId="{E430C99B-0AA3-421F-8DD4-4EC868BB4B6C}" destId="{9B2CEE0D-89E8-43DE-9507-78B62743AB3B}" srcOrd="5" destOrd="0" presId="urn:microsoft.com/office/officeart/2005/8/layout/hierarchy1"/>
    <dgm:cxn modelId="{8E999888-1C1C-4FB5-8218-426298FF7A24}" type="presParOf" srcId="{9B2CEE0D-89E8-43DE-9507-78B62743AB3B}" destId="{F3B45851-031D-4D8D-9597-EDB29725F326}" srcOrd="0" destOrd="0" presId="urn:microsoft.com/office/officeart/2005/8/layout/hierarchy1"/>
    <dgm:cxn modelId="{C126B256-CAC5-40E1-9D38-B0DA6CB674B5}" type="presParOf" srcId="{F3B45851-031D-4D8D-9597-EDB29725F326}" destId="{8CECB0D1-C2D1-4686-8F1E-947449116B16}" srcOrd="0" destOrd="0" presId="urn:microsoft.com/office/officeart/2005/8/layout/hierarchy1"/>
    <dgm:cxn modelId="{90C7A944-1C36-46C3-A180-DC732AD579D1}" type="presParOf" srcId="{F3B45851-031D-4D8D-9597-EDB29725F326}" destId="{46528CF4-15C0-40C5-A021-5FA786BFF29D}" srcOrd="1" destOrd="0" presId="urn:microsoft.com/office/officeart/2005/8/layout/hierarchy1"/>
    <dgm:cxn modelId="{CDA391F3-3A9A-45A7-A457-48BDF50B8404}" type="presParOf" srcId="{9B2CEE0D-89E8-43DE-9507-78B62743AB3B}" destId="{BC1B1A64-209A-4364-9DA4-D09C2549E458}"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FF7350-134E-425F-901E-CAEB67291013}"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97DBC08B-2339-42C0-BB74-C5091D46ECE5}">
      <dgm:prSet/>
      <dgm:spPr/>
      <dgm:t>
        <a:bodyPr/>
        <a:lstStyle/>
        <a:p>
          <a:r>
            <a:rPr lang="fr-CH" b="1" dirty="0"/>
            <a:t>1. Episodes affectifs</a:t>
          </a:r>
          <a:endParaRPr lang="en-US" b="1" dirty="0"/>
        </a:p>
      </dgm:t>
    </dgm:pt>
    <dgm:pt modelId="{48AC6294-2FB2-434A-B723-734D3B409056}" type="parTrans" cxnId="{8EDF4537-6775-4A1C-92E9-397E98FD5902}">
      <dgm:prSet/>
      <dgm:spPr/>
      <dgm:t>
        <a:bodyPr/>
        <a:lstStyle/>
        <a:p>
          <a:endParaRPr lang="en-US"/>
        </a:p>
      </dgm:t>
    </dgm:pt>
    <dgm:pt modelId="{A062B88C-183C-4DD8-8B6F-6879DD918E9D}" type="sibTrans" cxnId="{8EDF4537-6775-4A1C-92E9-397E98FD5902}">
      <dgm:prSet/>
      <dgm:spPr/>
      <dgm:t>
        <a:bodyPr/>
        <a:lstStyle/>
        <a:p>
          <a:endParaRPr lang="en-US"/>
        </a:p>
      </dgm:t>
    </dgm:pt>
    <dgm:pt modelId="{DE4B0ECD-DC9C-433E-AEC7-B32E314E6A0E}">
      <dgm:prSet/>
      <dgm:spPr/>
      <dgm:t>
        <a:bodyPr/>
        <a:lstStyle/>
        <a:p>
          <a:r>
            <a:rPr lang="fr-CH" b="1" dirty="0"/>
            <a:t>a. Episode dépressif majeur</a:t>
          </a:r>
          <a:endParaRPr lang="en-US" b="1" dirty="0"/>
        </a:p>
      </dgm:t>
    </dgm:pt>
    <dgm:pt modelId="{6F0C7F38-B53C-4059-BB8D-B173D84E0220}" type="parTrans" cxnId="{C9432C1B-D633-4404-B212-0990C75D0965}">
      <dgm:prSet/>
      <dgm:spPr/>
      <dgm:t>
        <a:bodyPr/>
        <a:lstStyle/>
        <a:p>
          <a:endParaRPr lang="en-US"/>
        </a:p>
      </dgm:t>
    </dgm:pt>
    <dgm:pt modelId="{E56A9B32-87C7-4FFA-92EE-791BB748DCAA}" type="sibTrans" cxnId="{C9432C1B-D633-4404-B212-0990C75D0965}">
      <dgm:prSet/>
      <dgm:spPr/>
      <dgm:t>
        <a:bodyPr/>
        <a:lstStyle/>
        <a:p>
          <a:endParaRPr lang="en-US"/>
        </a:p>
      </dgm:t>
    </dgm:pt>
    <dgm:pt modelId="{706F6946-42CA-4EEE-BE0A-08352E099B02}">
      <dgm:prSet/>
      <dgm:spPr/>
      <dgm:t>
        <a:bodyPr/>
        <a:lstStyle/>
        <a:p>
          <a:r>
            <a:rPr lang="fr-CH" b="1" dirty="0"/>
            <a:t>b. Episode maniaque</a:t>
          </a:r>
          <a:endParaRPr lang="en-US" b="1" dirty="0"/>
        </a:p>
      </dgm:t>
    </dgm:pt>
    <dgm:pt modelId="{B36CC2F3-477E-46F3-AA20-04F5C90AD2DA}" type="parTrans" cxnId="{4B1921EE-94A2-4F93-81C1-A0880E961D49}">
      <dgm:prSet/>
      <dgm:spPr/>
      <dgm:t>
        <a:bodyPr/>
        <a:lstStyle/>
        <a:p>
          <a:endParaRPr lang="en-US"/>
        </a:p>
      </dgm:t>
    </dgm:pt>
    <dgm:pt modelId="{CDD8ABF0-DDB8-4142-9AE5-7DE46F1245E6}" type="sibTrans" cxnId="{4B1921EE-94A2-4F93-81C1-A0880E961D49}">
      <dgm:prSet/>
      <dgm:spPr/>
      <dgm:t>
        <a:bodyPr/>
        <a:lstStyle/>
        <a:p>
          <a:endParaRPr lang="en-US"/>
        </a:p>
      </dgm:t>
    </dgm:pt>
    <dgm:pt modelId="{54A255C3-967E-4632-8BF5-94C020AF9138}">
      <dgm:prSet/>
      <dgm:spPr/>
      <dgm:t>
        <a:bodyPr/>
        <a:lstStyle/>
        <a:p>
          <a:r>
            <a:rPr lang="fr-CH" b="1" dirty="0"/>
            <a:t>c. Mixte</a:t>
          </a:r>
        </a:p>
        <a:p>
          <a:r>
            <a:rPr lang="en-US" b="1" dirty="0"/>
            <a:t>(</a:t>
          </a:r>
          <a:r>
            <a:rPr lang="en-US" b="1" dirty="0" err="1"/>
            <a:t>a+b</a:t>
          </a:r>
          <a:r>
            <a:rPr lang="en-US" b="1" dirty="0"/>
            <a:t>)</a:t>
          </a:r>
        </a:p>
      </dgm:t>
    </dgm:pt>
    <dgm:pt modelId="{6E0872B9-AA2A-4D32-AD8A-67FD20F5863A}" type="parTrans" cxnId="{5E66E7A2-5C13-4ED9-B0CA-87CC84D3C19F}">
      <dgm:prSet/>
      <dgm:spPr/>
      <dgm:t>
        <a:bodyPr/>
        <a:lstStyle/>
        <a:p>
          <a:endParaRPr lang="en-US"/>
        </a:p>
      </dgm:t>
    </dgm:pt>
    <dgm:pt modelId="{2D0C9C81-129B-4CE4-A746-501207A1726C}" type="sibTrans" cxnId="{5E66E7A2-5C13-4ED9-B0CA-87CC84D3C19F}">
      <dgm:prSet/>
      <dgm:spPr/>
      <dgm:t>
        <a:bodyPr/>
        <a:lstStyle/>
        <a:p>
          <a:endParaRPr lang="en-US"/>
        </a:p>
      </dgm:t>
    </dgm:pt>
    <dgm:pt modelId="{24EF4429-DA7C-472D-9EED-9EB8D2BE01DD}" type="pres">
      <dgm:prSet presAssocID="{ADFF7350-134E-425F-901E-CAEB67291013}" presName="hierChild1" presStyleCnt="0">
        <dgm:presLayoutVars>
          <dgm:chPref val="1"/>
          <dgm:dir/>
          <dgm:animOne val="branch"/>
          <dgm:animLvl val="lvl"/>
          <dgm:resizeHandles/>
        </dgm:presLayoutVars>
      </dgm:prSet>
      <dgm:spPr/>
    </dgm:pt>
    <dgm:pt modelId="{ED3C044E-8705-4DA1-BAD8-6A791838EF16}" type="pres">
      <dgm:prSet presAssocID="{97DBC08B-2339-42C0-BB74-C5091D46ECE5}" presName="hierRoot1" presStyleCnt="0"/>
      <dgm:spPr/>
    </dgm:pt>
    <dgm:pt modelId="{FD8CB2F1-B94F-42C7-B6E9-69F8DF1FF2C4}" type="pres">
      <dgm:prSet presAssocID="{97DBC08B-2339-42C0-BB74-C5091D46ECE5}" presName="composite" presStyleCnt="0"/>
      <dgm:spPr/>
    </dgm:pt>
    <dgm:pt modelId="{954EEA07-BB50-4AF0-BA84-17105BE45094}" type="pres">
      <dgm:prSet presAssocID="{97DBC08B-2339-42C0-BB74-C5091D46ECE5}" presName="background" presStyleLbl="node0" presStyleIdx="0" presStyleCnt="1"/>
      <dgm:spPr/>
    </dgm:pt>
    <dgm:pt modelId="{D51B341C-60BA-4491-972A-15C5C3FE768E}" type="pres">
      <dgm:prSet presAssocID="{97DBC08B-2339-42C0-BB74-C5091D46ECE5}" presName="text" presStyleLbl="fgAcc0" presStyleIdx="0" presStyleCnt="1">
        <dgm:presLayoutVars>
          <dgm:chPref val="3"/>
        </dgm:presLayoutVars>
      </dgm:prSet>
      <dgm:spPr/>
    </dgm:pt>
    <dgm:pt modelId="{E430C99B-0AA3-421F-8DD4-4EC868BB4B6C}" type="pres">
      <dgm:prSet presAssocID="{97DBC08B-2339-42C0-BB74-C5091D46ECE5}" presName="hierChild2" presStyleCnt="0"/>
      <dgm:spPr/>
    </dgm:pt>
    <dgm:pt modelId="{3CDEFE35-4D65-4069-86CD-6E3B0CA1AC87}" type="pres">
      <dgm:prSet presAssocID="{6F0C7F38-B53C-4059-BB8D-B173D84E0220}" presName="Name10" presStyleLbl="parChTrans1D2" presStyleIdx="0" presStyleCnt="3"/>
      <dgm:spPr/>
    </dgm:pt>
    <dgm:pt modelId="{28D6B051-5062-497A-8CB6-9C12ED408CE0}" type="pres">
      <dgm:prSet presAssocID="{DE4B0ECD-DC9C-433E-AEC7-B32E314E6A0E}" presName="hierRoot2" presStyleCnt="0"/>
      <dgm:spPr/>
    </dgm:pt>
    <dgm:pt modelId="{ABECFC90-DAF0-4CFE-8B54-F79F43C7FEE8}" type="pres">
      <dgm:prSet presAssocID="{DE4B0ECD-DC9C-433E-AEC7-B32E314E6A0E}" presName="composite2" presStyleCnt="0"/>
      <dgm:spPr/>
    </dgm:pt>
    <dgm:pt modelId="{1D594A2C-FBE6-427E-85E2-4FCC58C91C1C}" type="pres">
      <dgm:prSet presAssocID="{DE4B0ECD-DC9C-433E-AEC7-B32E314E6A0E}" presName="background2" presStyleLbl="node2" presStyleIdx="0" presStyleCnt="3"/>
      <dgm:spPr/>
    </dgm:pt>
    <dgm:pt modelId="{86F38F10-3649-48A0-9F33-CDA613A3A6AC}" type="pres">
      <dgm:prSet presAssocID="{DE4B0ECD-DC9C-433E-AEC7-B32E314E6A0E}" presName="text2" presStyleLbl="fgAcc2" presStyleIdx="0" presStyleCnt="3">
        <dgm:presLayoutVars>
          <dgm:chPref val="3"/>
        </dgm:presLayoutVars>
      </dgm:prSet>
      <dgm:spPr/>
    </dgm:pt>
    <dgm:pt modelId="{E858E69E-54B0-4538-A55B-1A1BF479563D}" type="pres">
      <dgm:prSet presAssocID="{DE4B0ECD-DC9C-433E-AEC7-B32E314E6A0E}" presName="hierChild3" presStyleCnt="0"/>
      <dgm:spPr/>
    </dgm:pt>
    <dgm:pt modelId="{6CBD2E8B-753A-4EAB-B0C9-041FF574B7FB}" type="pres">
      <dgm:prSet presAssocID="{B36CC2F3-477E-46F3-AA20-04F5C90AD2DA}" presName="Name10" presStyleLbl="parChTrans1D2" presStyleIdx="1" presStyleCnt="3"/>
      <dgm:spPr/>
    </dgm:pt>
    <dgm:pt modelId="{39E14D00-830E-487A-B192-B980E49D33CF}" type="pres">
      <dgm:prSet presAssocID="{706F6946-42CA-4EEE-BE0A-08352E099B02}" presName="hierRoot2" presStyleCnt="0"/>
      <dgm:spPr/>
    </dgm:pt>
    <dgm:pt modelId="{10B7E797-2FDD-48B7-B8AC-E9C69C3705B1}" type="pres">
      <dgm:prSet presAssocID="{706F6946-42CA-4EEE-BE0A-08352E099B02}" presName="composite2" presStyleCnt="0"/>
      <dgm:spPr/>
    </dgm:pt>
    <dgm:pt modelId="{659BEE02-0E6E-4B07-B5A3-085655878D1A}" type="pres">
      <dgm:prSet presAssocID="{706F6946-42CA-4EEE-BE0A-08352E099B02}" presName="background2" presStyleLbl="node2" presStyleIdx="1" presStyleCnt="3"/>
      <dgm:spPr/>
    </dgm:pt>
    <dgm:pt modelId="{5204C18D-BE17-47D6-BF17-E6BB9A286467}" type="pres">
      <dgm:prSet presAssocID="{706F6946-42CA-4EEE-BE0A-08352E099B02}" presName="text2" presStyleLbl="fgAcc2" presStyleIdx="1" presStyleCnt="3">
        <dgm:presLayoutVars>
          <dgm:chPref val="3"/>
        </dgm:presLayoutVars>
      </dgm:prSet>
      <dgm:spPr/>
    </dgm:pt>
    <dgm:pt modelId="{409C6575-4490-4F38-8DAF-7EFA83175AD2}" type="pres">
      <dgm:prSet presAssocID="{706F6946-42CA-4EEE-BE0A-08352E099B02}" presName="hierChild3" presStyleCnt="0"/>
      <dgm:spPr/>
    </dgm:pt>
    <dgm:pt modelId="{B105FD54-E037-4422-B4B7-80D86E7DACA6}" type="pres">
      <dgm:prSet presAssocID="{6E0872B9-AA2A-4D32-AD8A-67FD20F5863A}" presName="Name10" presStyleLbl="parChTrans1D2" presStyleIdx="2" presStyleCnt="3"/>
      <dgm:spPr/>
    </dgm:pt>
    <dgm:pt modelId="{9B2CEE0D-89E8-43DE-9507-78B62743AB3B}" type="pres">
      <dgm:prSet presAssocID="{54A255C3-967E-4632-8BF5-94C020AF9138}" presName="hierRoot2" presStyleCnt="0"/>
      <dgm:spPr/>
    </dgm:pt>
    <dgm:pt modelId="{F3B45851-031D-4D8D-9597-EDB29725F326}" type="pres">
      <dgm:prSet presAssocID="{54A255C3-967E-4632-8BF5-94C020AF9138}" presName="composite2" presStyleCnt="0"/>
      <dgm:spPr/>
    </dgm:pt>
    <dgm:pt modelId="{8CECB0D1-C2D1-4686-8F1E-947449116B16}" type="pres">
      <dgm:prSet presAssocID="{54A255C3-967E-4632-8BF5-94C020AF9138}" presName="background2" presStyleLbl="node2" presStyleIdx="2" presStyleCnt="3"/>
      <dgm:spPr/>
    </dgm:pt>
    <dgm:pt modelId="{46528CF4-15C0-40C5-A021-5FA786BFF29D}" type="pres">
      <dgm:prSet presAssocID="{54A255C3-967E-4632-8BF5-94C020AF9138}" presName="text2" presStyleLbl="fgAcc2" presStyleIdx="2" presStyleCnt="3">
        <dgm:presLayoutVars>
          <dgm:chPref val="3"/>
        </dgm:presLayoutVars>
      </dgm:prSet>
      <dgm:spPr/>
    </dgm:pt>
    <dgm:pt modelId="{BC1B1A64-209A-4364-9DA4-D09C2549E458}" type="pres">
      <dgm:prSet presAssocID="{54A255C3-967E-4632-8BF5-94C020AF9138}" presName="hierChild3" presStyleCnt="0"/>
      <dgm:spPr/>
    </dgm:pt>
  </dgm:ptLst>
  <dgm:cxnLst>
    <dgm:cxn modelId="{C9432C1B-D633-4404-B212-0990C75D0965}" srcId="{97DBC08B-2339-42C0-BB74-C5091D46ECE5}" destId="{DE4B0ECD-DC9C-433E-AEC7-B32E314E6A0E}" srcOrd="0" destOrd="0" parTransId="{6F0C7F38-B53C-4059-BB8D-B173D84E0220}" sibTransId="{E56A9B32-87C7-4FFA-92EE-791BB748DCAA}"/>
    <dgm:cxn modelId="{8EDF4537-6775-4A1C-92E9-397E98FD5902}" srcId="{ADFF7350-134E-425F-901E-CAEB67291013}" destId="{97DBC08B-2339-42C0-BB74-C5091D46ECE5}" srcOrd="0" destOrd="0" parTransId="{48AC6294-2FB2-434A-B723-734D3B409056}" sibTransId="{A062B88C-183C-4DD8-8B6F-6879DD918E9D}"/>
    <dgm:cxn modelId="{DB4FC93A-8A72-460D-A680-3C3E85CF9C78}" type="presOf" srcId="{6F0C7F38-B53C-4059-BB8D-B173D84E0220}" destId="{3CDEFE35-4D65-4069-86CD-6E3B0CA1AC87}" srcOrd="0" destOrd="0" presId="urn:microsoft.com/office/officeart/2005/8/layout/hierarchy1"/>
    <dgm:cxn modelId="{9051AE4A-9776-4497-AD9D-859238BA1BAD}" type="presOf" srcId="{DE4B0ECD-DC9C-433E-AEC7-B32E314E6A0E}" destId="{86F38F10-3649-48A0-9F33-CDA613A3A6AC}" srcOrd="0" destOrd="0" presId="urn:microsoft.com/office/officeart/2005/8/layout/hierarchy1"/>
    <dgm:cxn modelId="{DAC61773-1274-4FA8-8ADA-7639BA5540D0}" type="presOf" srcId="{6E0872B9-AA2A-4D32-AD8A-67FD20F5863A}" destId="{B105FD54-E037-4422-B4B7-80D86E7DACA6}" srcOrd="0" destOrd="0" presId="urn:microsoft.com/office/officeart/2005/8/layout/hierarchy1"/>
    <dgm:cxn modelId="{96B17F54-BAA3-4FB9-B407-63F453166B2D}" type="presOf" srcId="{706F6946-42CA-4EEE-BE0A-08352E099B02}" destId="{5204C18D-BE17-47D6-BF17-E6BB9A286467}" srcOrd="0" destOrd="0" presId="urn:microsoft.com/office/officeart/2005/8/layout/hierarchy1"/>
    <dgm:cxn modelId="{5E66E7A2-5C13-4ED9-B0CA-87CC84D3C19F}" srcId="{97DBC08B-2339-42C0-BB74-C5091D46ECE5}" destId="{54A255C3-967E-4632-8BF5-94C020AF9138}" srcOrd="2" destOrd="0" parTransId="{6E0872B9-AA2A-4D32-AD8A-67FD20F5863A}" sibTransId="{2D0C9C81-129B-4CE4-A746-501207A1726C}"/>
    <dgm:cxn modelId="{FC0A9BC2-4A90-4E9D-A761-51E5F8576DA3}" type="presOf" srcId="{54A255C3-967E-4632-8BF5-94C020AF9138}" destId="{46528CF4-15C0-40C5-A021-5FA786BFF29D}" srcOrd="0" destOrd="0" presId="urn:microsoft.com/office/officeart/2005/8/layout/hierarchy1"/>
    <dgm:cxn modelId="{49922CCD-DDDD-401A-A81D-9385EC872406}" type="presOf" srcId="{97DBC08B-2339-42C0-BB74-C5091D46ECE5}" destId="{D51B341C-60BA-4491-972A-15C5C3FE768E}" srcOrd="0" destOrd="0" presId="urn:microsoft.com/office/officeart/2005/8/layout/hierarchy1"/>
    <dgm:cxn modelId="{9F4C96E5-2782-4754-BC7B-116F3284DD26}" type="presOf" srcId="{ADFF7350-134E-425F-901E-CAEB67291013}" destId="{24EF4429-DA7C-472D-9EED-9EB8D2BE01DD}" srcOrd="0" destOrd="0" presId="urn:microsoft.com/office/officeart/2005/8/layout/hierarchy1"/>
    <dgm:cxn modelId="{4B1921EE-94A2-4F93-81C1-A0880E961D49}" srcId="{97DBC08B-2339-42C0-BB74-C5091D46ECE5}" destId="{706F6946-42CA-4EEE-BE0A-08352E099B02}" srcOrd="1" destOrd="0" parTransId="{B36CC2F3-477E-46F3-AA20-04F5C90AD2DA}" sibTransId="{CDD8ABF0-DDB8-4142-9AE5-7DE46F1245E6}"/>
    <dgm:cxn modelId="{E018B2EF-7CEC-4320-89AA-CBC9B3635D73}" type="presOf" srcId="{B36CC2F3-477E-46F3-AA20-04F5C90AD2DA}" destId="{6CBD2E8B-753A-4EAB-B0C9-041FF574B7FB}" srcOrd="0" destOrd="0" presId="urn:microsoft.com/office/officeart/2005/8/layout/hierarchy1"/>
    <dgm:cxn modelId="{ACB1313A-1526-4B57-A283-096CBFD6CA81}" type="presParOf" srcId="{24EF4429-DA7C-472D-9EED-9EB8D2BE01DD}" destId="{ED3C044E-8705-4DA1-BAD8-6A791838EF16}" srcOrd="0" destOrd="0" presId="urn:microsoft.com/office/officeart/2005/8/layout/hierarchy1"/>
    <dgm:cxn modelId="{AF08E20D-6111-42BB-83B2-77E0995D1EE6}" type="presParOf" srcId="{ED3C044E-8705-4DA1-BAD8-6A791838EF16}" destId="{FD8CB2F1-B94F-42C7-B6E9-69F8DF1FF2C4}" srcOrd="0" destOrd="0" presId="urn:microsoft.com/office/officeart/2005/8/layout/hierarchy1"/>
    <dgm:cxn modelId="{A25F3726-49D5-42AA-AA1A-1513FFEF0A35}" type="presParOf" srcId="{FD8CB2F1-B94F-42C7-B6E9-69F8DF1FF2C4}" destId="{954EEA07-BB50-4AF0-BA84-17105BE45094}" srcOrd="0" destOrd="0" presId="urn:microsoft.com/office/officeart/2005/8/layout/hierarchy1"/>
    <dgm:cxn modelId="{2F4E7579-ED35-4BD0-9A86-A01D0D9E5AA3}" type="presParOf" srcId="{FD8CB2F1-B94F-42C7-B6E9-69F8DF1FF2C4}" destId="{D51B341C-60BA-4491-972A-15C5C3FE768E}" srcOrd="1" destOrd="0" presId="urn:microsoft.com/office/officeart/2005/8/layout/hierarchy1"/>
    <dgm:cxn modelId="{DBB4EFE0-7E76-47BE-A8BD-993FCB46744A}" type="presParOf" srcId="{ED3C044E-8705-4DA1-BAD8-6A791838EF16}" destId="{E430C99B-0AA3-421F-8DD4-4EC868BB4B6C}" srcOrd="1" destOrd="0" presId="urn:microsoft.com/office/officeart/2005/8/layout/hierarchy1"/>
    <dgm:cxn modelId="{80A123CF-6D41-4333-80A4-25A66599DFDE}" type="presParOf" srcId="{E430C99B-0AA3-421F-8DD4-4EC868BB4B6C}" destId="{3CDEFE35-4D65-4069-86CD-6E3B0CA1AC87}" srcOrd="0" destOrd="0" presId="urn:microsoft.com/office/officeart/2005/8/layout/hierarchy1"/>
    <dgm:cxn modelId="{AD579E97-EF2C-441B-9C7B-C73596195F6A}" type="presParOf" srcId="{E430C99B-0AA3-421F-8DD4-4EC868BB4B6C}" destId="{28D6B051-5062-497A-8CB6-9C12ED408CE0}" srcOrd="1" destOrd="0" presId="urn:microsoft.com/office/officeart/2005/8/layout/hierarchy1"/>
    <dgm:cxn modelId="{CA1C5F9B-E96C-4F38-9B2B-E673374CB1C4}" type="presParOf" srcId="{28D6B051-5062-497A-8CB6-9C12ED408CE0}" destId="{ABECFC90-DAF0-4CFE-8B54-F79F43C7FEE8}" srcOrd="0" destOrd="0" presId="urn:microsoft.com/office/officeart/2005/8/layout/hierarchy1"/>
    <dgm:cxn modelId="{697A733E-D5C6-433F-A018-F636A1B366E9}" type="presParOf" srcId="{ABECFC90-DAF0-4CFE-8B54-F79F43C7FEE8}" destId="{1D594A2C-FBE6-427E-85E2-4FCC58C91C1C}" srcOrd="0" destOrd="0" presId="urn:microsoft.com/office/officeart/2005/8/layout/hierarchy1"/>
    <dgm:cxn modelId="{0D56EE36-F4AB-4701-8C96-FE5C04C3D780}" type="presParOf" srcId="{ABECFC90-DAF0-4CFE-8B54-F79F43C7FEE8}" destId="{86F38F10-3649-48A0-9F33-CDA613A3A6AC}" srcOrd="1" destOrd="0" presId="urn:microsoft.com/office/officeart/2005/8/layout/hierarchy1"/>
    <dgm:cxn modelId="{432EF8ED-C7CD-4386-A2C1-EB4A3B18560F}" type="presParOf" srcId="{28D6B051-5062-497A-8CB6-9C12ED408CE0}" destId="{E858E69E-54B0-4538-A55B-1A1BF479563D}" srcOrd="1" destOrd="0" presId="urn:microsoft.com/office/officeart/2005/8/layout/hierarchy1"/>
    <dgm:cxn modelId="{CAFB2B8A-7DE8-4054-B1EF-F5E6F3522284}" type="presParOf" srcId="{E430C99B-0AA3-421F-8DD4-4EC868BB4B6C}" destId="{6CBD2E8B-753A-4EAB-B0C9-041FF574B7FB}" srcOrd="2" destOrd="0" presId="urn:microsoft.com/office/officeart/2005/8/layout/hierarchy1"/>
    <dgm:cxn modelId="{DB9AA992-1024-4472-9C1C-226FEDF53F80}" type="presParOf" srcId="{E430C99B-0AA3-421F-8DD4-4EC868BB4B6C}" destId="{39E14D00-830E-487A-B192-B980E49D33CF}" srcOrd="3" destOrd="0" presId="urn:microsoft.com/office/officeart/2005/8/layout/hierarchy1"/>
    <dgm:cxn modelId="{12B2172E-A298-4ACE-94DC-451AC9574B52}" type="presParOf" srcId="{39E14D00-830E-487A-B192-B980E49D33CF}" destId="{10B7E797-2FDD-48B7-B8AC-E9C69C3705B1}" srcOrd="0" destOrd="0" presId="urn:microsoft.com/office/officeart/2005/8/layout/hierarchy1"/>
    <dgm:cxn modelId="{5AED4EA1-D0FC-46A5-B256-D73EB44B186E}" type="presParOf" srcId="{10B7E797-2FDD-48B7-B8AC-E9C69C3705B1}" destId="{659BEE02-0E6E-4B07-B5A3-085655878D1A}" srcOrd="0" destOrd="0" presId="urn:microsoft.com/office/officeart/2005/8/layout/hierarchy1"/>
    <dgm:cxn modelId="{EF168CF0-B294-47BD-8379-CF03C229AB90}" type="presParOf" srcId="{10B7E797-2FDD-48B7-B8AC-E9C69C3705B1}" destId="{5204C18D-BE17-47D6-BF17-E6BB9A286467}" srcOrd="1" destOrd="0" presId="urn:microsoft.com/office/officeart/2005/8/layout/hierarchy1"/>
    <dgm:cxn modelId="{6E04D6E4-EC67-4604-B8F1-D08402731389}" type="presParOf" srcId="{39E14D00-830E-487A-B192-B980E49D33CF}" destId="{409C6575-4490-4F38-8DAF-7EFA83175AD2}" srcOrd="1" destOrd="0" presId="urn:microsoft.com/office/officeart/2005/8/layout/hierarchy1"/>
    <dgm:cxn modelId="{7535BC75-5476-4B12-91B2-B791962013F9}" type="presParOf" srcId="{E430C99B-0AA3-421F-8DD4-4EC868BB4B6C}" destId="{B105FD54-E037-4422-B4B7-80D86E7DACA6}" srcOrd="4" destOrd="0" presId="urn:microsoft.com/office/officeart/2005/8/layout/hierarchy1"/>
    <dgm:cxn modelId="{83DBD45A-D5F4-44D9-B49E-EBD5F520B2BA}" type="presParOf" srcId="{E430C99B-0AA3-421F-8DD4-4EC868BB4B6C}" destId="{9B2CEE0D-89E8-43DE-9507-78B62743AB3B}" srcOrd="5" destOrd="0" presId="urn:microsoft.com/office/officeart/2005/8/layout/hierarchy1"/>
    <dgm:cxn modelId="{8E999888-1C1C-4FB5-8218-426298FF7A24}" type="presParOf" srcId="{9B2CEE0D-89E8-43DE-9507-78B62743AB3B}" destId="{F3B45851-031D-4D8D-9597-EDB29725F326}" srcOrd="0" destOrd="0" presId="urn:microsoft.com/office/officeart/2005/8/layout/hierarchy1"/>
    <dgm:cxn modelId="{C126B256-CAC5-40E1-9D38-B0DA6CB674B5}" type="presParOf" srcId="{F3B45851-031D-4D8D-9597-EDB29725F326}" destId="{8CECB0D1-C2D1-4686-8F1E-947449116B16}" srcOrd="0" destOrd="0" presId="urn:microsoft.com/office/officeart/2005/8/layout/hierarchy1"/>
    <dgm:cxn modelId="{90C7A944-1C36-46C3-A180-DC732AD579D1}" type="presParOf" srcId="{F3B45851-031D-4D8D-9597-EDB29725F326}" destId="{46528CF4-15C0-40C5-A021-5FA786BFF29D}" srcOrd="1" destOrd="0" presId="urn:microsoft.com/office/officeart/2005/8/layout/hierarchy1"/>
    <dgm:cxn modelId="{CDA391F3-3A9A-45A7-A457-48BDF50B8404}" type="presParOf" srcId="{9B2CEE0D-89E8-43DE-9507-78B62743AB3B}" destId="{BC1B1A64-209A-4364-9DA4-D09C2549E45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F64E42-CF1A-476B-BEC8-0B016812D18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939CF298-B4F7-4717-AA36-9D73A9A4AA57}">
      <dgm:prSet/>
      <dgm:spPr>
        <a:solidFill>
          <a:srgbClr val="C00000"/>
        </a:solidFill>
      </dgm:spPr>
      <dgm:t>
        <a:bodyPr/>
        <a:lstStyle/>
        <a:p>
          <a:r>
            <a:rPr lang="fr-CH" i="1" dirty="0"/>
            <a:t>1. Humeur dépressive pratiquement toute la journée (+/ou irritabilité chez enfants et ado)</a:t>
          </a:r>
          <a:endParaRPr lang="en-US" dirty="0"/>
        </a:p>
      </dgm:t>
    </dgm:pt>
    <dgm:pt modelId="{E4199348-81CF-4640-8612-18EA70DB57D3}" type="parTrans" cxnId="{EEC96D4F-011E-4FC8-891C-06BC987FD172}">
      <dgm:prSet/>
      <dgm:spPr/>
      <dgm:t>
        <a:bodyPr/>
        <a:lstStyle/>
        <a:p>
          <a:endParaRPr lang="en-US"/>
        </a:p>
      </dgm:t>
    </dgm:pt>
    <dgm:pt modelId="{CEA4BD56-E8E0-498B-8B18-CBAB49FEA523}" type="sibTrans" cxnId="{EEC96D4F-011E-4FC8-891C-06BC987FD172}">
      <dgm:prSet/>
      <dgm:spPr/>
      <dgm:t>
        <a:bodyPr/>
        <a:lstStyle/>
        <a:p>
          <a:endParaRPr lang="en-US"/>
        </a:p>
      </dgm:t>
    </dgm:pt>
    <dgm:pt modelId="{4719A61B-08B6-438A-A970-0601477BBC29}">
      <dgm:prSet/>
      <dgm:spPr>
        <a:solidFill>
          <a:srgbClr val="C00000"/>
        </a:solidFill>
      </dgm:spPr>
      <dgm:t>
        <a:bodyPr/>
        <a:lstStyle/>
        <a:p>
          <a:r>
            <a:rPr lang="fr-CH" i="1" dirty="0"/>
            <a:t>2. Diminution marquée de l’intérêt  ou du plaisir pour presque toutes les activités </a:t>
          </a:r>
          <a:endParaRPr lang="en-US" dirty="0"/>
        </a:p>
      </dgm:t>
    </dgm:pt>
    <dgm:pt modelId="{D55B1AB2-DFD7-4C45-92D8-1AC62FB2ACF0}" type="parTrans" cxnId="{051597FF-2966-45F8-B546-34BD7BB8D0B1}">
      <dgm:prSet/>
      <dgm:spPr/>
      <dgm:t>
        <a:bodyPr/>
        <a:lstStyle/>
        <a:p>
          <a:endParaRPr lang="en-US"/>
        </a:p>
      </dgm:t>
    </dgm:pt>
    <dgm:pt modelId="{AAECDB45-55A7-4DC3-9700-A1B3C3581DF3}" type="sibTrans" cxnId="{051597FF-2966-45F8-B546-34BD7BB8D0B1}">
      <dgm:prSet/>
      <dgm:spPr/>
      <dgm:t>
        <a:bodyPr/>
        <a:lstStyle/>
        <a:p>
          <a:endParaRPr lang="en-US"/>
        </a:p>
      </dgm:t>
    </dgm:pt>
    <dgm:pt modelId="{A737F61A-99EC-4CD2-B1DB-727775D8CCB5}">
      <dgm:prSet/>
      <dgm:spPr>
        <a:solidFill>
          <a:srgbClr val="C00000"/>
        </a:solidFill>
      </dgm:spPr>
      <dgm:t>
        <a:bodyPr/>
        <a:lstStyle/>
        <a:p>
          <a:r>
            <a:rPr lang="fr-CH" i="1" dirty="0"/>
            <a:t>3. Ralentissement ou agitation psychomotrice</a:t>
          </a:r>
          <a:endParaRPr lang="en-US" dirty="0"/>
        </a:p>
      </dgm:t>
    </dgm:pt>
    <dgm:pt modelId="{981E776A-6A1C-4071-9097-F6599EE91DFC}" type="parTrans" cxnId="{347178F2-4762-4567-8FE4-DF82EC3D1EA4}">
      <dgm:prSet/>
      <dgm:spPr/>
      <dgm:t>
        <a:bodyPr/>
        <a:lstStyle/>
        <a:p>
          <a:endParaRPr lang="en-US"/>
        </a:p>
      </dgm:t>
    </dgm:pt>
    <dgm:pt modelId="{51B0025B-23D7-4694-9B4B-3C4859BB3B86}" type="sibTrans" cxnId="{347178F2-4762-4567-8FE4-DF82EC3D1EA4}">
      <dgm:prSet/>
      <dgm:spPr/>
      <dgm:t>
        <a:bodyPr/>
        <a:lstStyle/>
        <a:p>
          <a:endParaRPr lang="en-US"/>
        </a:p>
      </dgm:t>
    </dgm:pt>
    <dgm:pt modelId="{C1F781C8-A9AE-4F51-95F6-84AB0B094E3A}">
      <dgm:prSet/>
      <dgm:spPr>
        <a:solidFill>
          <a:srgbClr val="C00000"/>
        </a:solidFill>
      </dgm:spPr>
      <dgm:t>
        <a:bodyPr/>
        <a:lstStyle/>
        <a:p>
          <a:r>
            <a:rPr lang="fr-CH" i="1" dirty="0"/>
            <a:t>4. Perte ou augmentation significative du poids et/ou de l’appétit</a:t>
          </a:r>
          <a:endParaRPr lang="en-US" dirty="0"/>
        </a:p>
      </dgm:t>
    </dgm:pt>
    <dgm:pt modelId="{6E761642-8776-423B-8AB8-2FF0D9C62F5F}" type="parTrans" cxnId="{1251E2CB-978B-45D8-95BE-EA768D89594D}">
      <dgm:prSet/>
      <dgm:spPr/>
      <dgm:t>
        <a:bodyPr/>
        <a:lstStyle/>
        <a:p>
          <a:endParaRPr lang="en-US"/>
        </a:p>
      </dgm:t>
    </dgm:pt>
    <dgm:pt modelId="{940BB0C6-B320-4BBA-8461-496C7545B90E}" type="sibTrans" cxnId="{1251E2CB-978B-45D8-95BE-EA768D89594D}">
      <dgm:prSet/>
      <dgm:spPr/>
      <dgm:t>
        <a:bodyPr/>
        <a:lstStyle/>
        <a:p>
          <a:endParaRPr lang="en-US"/>
        </a:p>
      </dgm:t>
    </dgm:pt>
    <dgm:pt modelId="{8001EB29-D5FA-4BD0-92A6-7262AEAA4EDA}">
      <dgm:prSet/>
      <dgm:spPr>
        <a:solidFill>
          <a:srgbClr val="C00000"/>
        </a:solidFill>
      </dgm:spPr>
      <dgm:t>
        <a:bodyPr/>
        <a:lstStyle/>
        <a:p>
          <a:r>
            <a:rPr lang="fr-CH" i="1" dirty="0"/>
            <a:t>5. </a:t>
          </a:r>
          <a:r>
            <a:rPr lang="fr-CH" i="1" dirty="0" err="1"/>
            <a:t>Autodévaluation</a:t>
          </a:r>
          <a:r>
            <a:rPr lang="fr-CH" i="1" dirty="0"/>
            <a:t> ou sentiment de culpabilité (parfois excessive ou délirant)</a:t>
          </a:r>
          <a:endParaRPr lang="en-US" dirty="0"/>
        </a:p>
      </dgm:t>
    </dgm:pt>
    <dgm:pt modelId="{CC0136C9-BC98-4BD7-B74C-7D01B8D2C199}" type="parTrans" cxnId="{A635ECFC-F7AC-421A-81BC-DA38CF6986F4}">
      <dgm:prSet/>
      <dgm:spPr/>
      <dgm:t>
        <a:bodyPr/>
        <a:lstStyle/>
        <a:p>
          <a:endParaRPr lang="en-US"/>
        </a:p>
      </dgm:t>
    </dgm:pt>
    <dgm:pt modelId="{D0ADBF0D-6ED7-48E0-9984-1E6029FC587D}" type="sibTrans" cxnId="{A635ECFC-F7AC-421A-81BC-DA38CF6986F4}">
      <dgm:prSet/>
      <dgm:spPr/>
      <dgm:t>
        <a:bodyPr/>
        <a:lstStyle/>
        <a:p>
          <a:endParaRPr lang="en-US"/>
        </a:p>
      </dgm:t>
    </dgm:pt>
    <dgm:pt modelId="{F8FD48D7-494C-413A-972B-A7378E3A88AD}">
      <dgm:prSet/>
      <dgm:spPr>
        <a:solidFill>
          <a:srgbClr val="C00000"/>
        </a:solidFill>
      </dgm:spPr>
      <dgm:t>
        <a:bodyPr/>
        <a:lstStyle/>
        <a:p>
          <a:r>
            <a:rPr lang="fr-CH" i="1" dirty="0"/>
            <a:t>6. Fatigue et perte d’énergie</a:t>
          </a:r>
          <a:endParaRPr lang="en-US" dirty="0"/>
        </a:p>
      </dgm:t>
    </dgm:pt>
    <dgm:pt modelId="{1573405A-2123-4FA0-AB81-CB62EDCC28FE}" type="parTrans" cxnId="{CED8CB2E-CE4F-4CDF-A4EA-C1D4DF855FB5}">
      <dgm:prSet/>
      <dgm:spPr/>
      <dgm:t>
        <a:bodyPr/>
        <a:lstStyle/>
        <a:p>
          <a:endParaRPr lang="en-US"/>
        </a:p>
      </dgm:t>
    </dgm:pt>
    <dgm:pt modelId="{E53243B3-171D-4B4F-8709-C0B2B95A5EA4}" type="sibTrans" cxnId="{CED8CB2E-CE4F-4CDF-A4EA-C1D4DF855FB5}">
      <dgm:prSet/>
      <dgm:spPr/>
      <dgm:t>
        <a:bodyPr/>
        <a:lstStyle/>
        <a:p>
          <a:endParaRPr lang="en-US"/>
        </a:p>
      </dgm:t>
    </dgm:pt>
    <dgm:pt modelId="{A11EB6BF-4554-4BBB-A3E1-07B97DAD54E1}">
      <dgm:prSet/>
      <dgm:spPr>
        <a:solidFill>
          <a:srgbClr val="C00000"/>
        </a:solidFill>
      </dgm:spPr>
      <dgm:t>
        <a:bodyPr/>
        <a:lstStyle/>
        <a:p>
          <a:r>
            <a:rPr lang="fr-CH" i="1" dirty="0"/>
            <a:t>7. Diminution des capacités à penser ou à se concentrer (</a:t>
          </a:r>
          <a:r>
            <a:rPr lang="fr-CH" i="1" dirty="0" err="1"/>
            <a:t>Indécision</a:t>
          </a:r>
          <a:r>
            <a:rPr lang="fr-CH" i="1" dirty="0"/>
            <a:t>, pseudo perte de mémoire du dépressif)</a:t>
          </a:r>
          <a:endParaRPr lang="en-US" dirty="0"/>
        </a:p>
      </dgm:t>
    </dgm:pt>
    <dgm:pt modelId="{E25BC35F-C6FB-430B-9549-AD0FCBA5A5CA}" type="parTrans" cxnId="{02FEC366-54C3-4CBC-A66D-F51678FB114B}">
      <dgm:prSet/>
      <dgm:spPr/>
      <dgm:t>
        <a:bodyPr/>
        <a:lstStyle/>
        <a:p>
          <a:endParaRPr lang="en-US"/>
        </a:p>
      </dgm:t>
    </dgm:pt>
    <dgm:pt modelId="{3EA3C577-C622-4676-A69E-4423C44F3D00}" type="sibTrans" cxnId="{02FEC366-54C3-4CBC-A66D-F51678FB114B}">
      <dgm:prSet/>
      <dgm:spPr/>
      <dgm:t>
        <a:bodyPr/>
        <a:lstStyle/>
        <a:p>
          <a:endParaRPr lang="en-US"/>
        </a:p>
      </dgm:t>
    </dgm:pt>
    <dgm:pt modelId="{1C034C48-45BD-4D08-8D7C-D88F339DF9B0}">
      <dgm:prSet/>
      <dgm:spPr>
        <a:solidFill>
          <a:srgbClr val="C00000"/>
        </a:solidFill>
      </dgm:spPr>
      <dgm:t>
        <a:bodyPr/>
        <a:lstStyle/>
        <a:p>
          <a:r>
            <a:rPr lang="fr-CH" i="1" dirty="0"/>
            <a:t>8. Insomnie ou hypersomnie</a:t>
          </a:r>
          <a:endParaRPr lang="en-US" dirty="0"/>
        </a:p>
      </dgm:t>
    </dgm:pt>
    <dgm:pt modelId="{DF95479F-A740-42E8-AA7D-9E9F39A6A4A4}" type="parTrans" cxnId="{E62613FC-5B13-44C8-845C-A3623CE32F4B}">
      <dgm:prSet/>
      <dgm:spPr/>
      <dgm:t>
        <a:bodyPr/>
        <a:lstStyle/>
        <a:p>
          <a:endParaRPr lang="en-US"/>
        </a:p>
      </dgm:t>
    </dgm:pt>
    <dgm:pt modelId="{F707E4BB-7BCD-40D6-97D8-87E617E80B16}" type="sibTrans" cxnId="{E62613FC-5B13-44C8-845C-A3623CE32F4B}">
      <dgm:prSet/>
      <dgm:spPr/>
      <dgm:t>
        <a:bodyPr/>
        <a:lstStyle/>
        <a:p>
          <a:endParaRPr lang="en-US"/>
        </a:p>
      </dgm:t>
    </dgm:pt>
    <dgm:pt modelId="{392DB949-3959-4F8D-887E-94AF17871CDB}">
      <dgm:prSet/>
      <dgm:spPr>
        <a:solidFill>
          <a:srgbClr val="C00000"/>
        </a:solidFill>
      </dgm:spPr>
      <dgm:t>
        <a:bodyPr/>
        <a:lstStyle/>
        <a:p>
          <a:r>
            <a:rPr lang="fr-CH" i="1" dirty="0"/>
            <a:t>9. Idées noires et/ou suicidaires récurrentes</a:t>
          </a:r>
          <a:endParaRPr lang="en-US" dirty="0"/>
        </a:p>
      </dgm:t>
    </dgm:pt>
    <dgm:pt modelId="{18B08224-C727-41AD-824B-335A52ADF10A}" type="parTrans" cxnId="{0A3543D0-9B69-4144-BCB0-F2D3DA627A69}">
      <dgm:prSet/>
      <dgm:spPr/>
      <dgm:t>
        <a:bodyPr/>
        <a:lstStyle/>
        <a:p>
          <a:endParaRPr lang="en-US"/>
        </a:p>
      </dgm:t>
    </dgm:pt>
    <dgm:pt modelId="{E23ECF18-8847-43A1-AB89-CC5C676DA2E2}" type="sibTrans" cxnId="{0A3543D0-9B69-4144-BCB0-F2D3DA627A69}">
      <dgm:prSet/>
      <dgm:spPr/>
      <dgm:t>
        <a:bodyPr/>
        <a:lstStyle/>
        <a:p>
          <a:endParaRPr lang="en-US"/>
        </a:p>
      </dgm:t>
    </dgm:pt>
    <dgm:pt modelId="{BF09112A-20D1-4347-B2E1-51718904FD2C}" type="pres">
      <dgm:prSet presAssocID="{A2F64E42-CF1A-476B-BEC8-0B016812D184}" presName="linear" presStyleCnt="0">
        <dgm:presLayoutVars>
          <dgm:animLvl val="lvl"/>
          <dgm:resizeHandles val="exact"/>
        </dgm:presLayoutVars>
      </dgm:prSet>
      <dgm:spPr/>
    </dgm:pt>
    <dgm:pt modelId="{19F287B6-6C2F-474C-B870-80E134E60886}" type="pres">
      <dgm:prSet presAssocID="{939CF298-B4F7-4717-AA36-9D73A9A4AA57}" presName="parentText" presStyleLbl="node1" presStyleIdx="0" presStyleCnt="9">
        <dgm:presLayoutVars>
          <dgm:chMax val="0"/>
          <dgm:bulletEnabled val="1"/>
        </dgm:presLayoutVars>
      </dgm:prSet>
      <dgm:spPr/>
    </dgm:pt>
    <dgm:pt modelId="{97921BE4-8905-4D67-9FAF-97883933F7BB}" type="pres">
      <dgm:prSet presAssocID="{CEA4BD56-E8E0-498B-8B18-CBAB49FEA523}" presName="spacer" presStyleCnt="0"/>
      <dgm:spPr/>
    </dgm:pt>
    <dgm:pt modelId="{A9C15A39-0DBF-480E-98A0-672B0638E74A}" type="pres">
      <dgm:prSet presAssocID="{4719A61B-08B6-438A-A970-0601477BBC29}" presName="parentText" presStyleLbl="node1" presStyleIdx="1" presStyleCnt="9">
        <dgm:presLayoutVars>
          <dgm:chMax val="0"/>
          <dgm:bulletEnabled val="1"/>
        </dgm:presLayoutVars>
      </dgm:prSet>
      <dgm:spPr/>
    </dgm:pt>
    <dgm:pt modelId="{F7593378-81AE-46D6-B028-D03F4FD40CD4}" type="pres">
      <dgm:prSet presAssocID="{AAECDB45-55A7-4DC3-9700-A1B3C3581DF3}" presName="spacer" presStyleCnt="0"/>
      <dgm:spPr/>
    </dgm:pt>
    <dgm:pt modelId="{45B13466-8C81-4734-81D2-713EC8462181}" type="pres">
      <dgm:prSet presAssocID="{A737F61A-99EC-4CD2-B1DB-727775D8CCB5}" presName="parentText" presStyleLbl="node1" presStyleIdx="2" presStyleCnt="9">
        <dgm:presLayoutVars>
          <dgm:chMax val="0"/>
          <dgm:bulletEnabled val="1"/>
        </dgm:presLayoutVars>
      </dgm:prSet>
      <dgm:spPr/>
    </dgm:pt>
    <dgm:pt modelId="{5B463691-4ECA-444B-8D50-B49B4E2689B8}" type="pres">
      <dgm:prSet presAssocID="{51B0025B-23D7-4694-9B4B-3C4859BB3B86}" presName="spacer" presStyleCnt="0"/>
      <dgm:spPr/>
    </dgm:pt>
    <dgm:pt modelId="{5A840B2A-4C40-4C5A-9978-3D9351325C06}" type="pres">
      <dgm:prSet presAssocID="{C1F781C8-A9AE-4F51-95F6-84AB0B094E3A}" presName="parentText" presStyleLbl="node1" presStyleIdx="3" presStyleCnt="9">
        <dgm:presLayoutVars>
          <dgm:chMax val="0"/>
          <dgm:bulletEnabled val="1"/>
        </dgm:presLayoutVars>
      </dgm:prSet>
      <dgm:spPr/>
    </dgm:pt>
    <dgm:pt modelId="{E2B5BC3A-851F-478E-9FD7-4693A646311A}" type="pres">
      <dgm:prSet presAssocID="{940BB0C6-B320-4BBA-8461-496C7545B90E}" presName="spacer" presStyleCnt="0"/>
      <dgm:spPr/>
    </dgm:pt>
    <dgm:pt modelId="{C5A81D6F-7A9B-4180-A4AD-B65DA9B43048}" type="pres">
      <dgm:prSet presAssocID="{8001EB29-D5FA-4BD0-92A6-7262AEAA4EDA}" presName="parentText" presStyleLbl="node1" presStyleIdx="4" presStyleCnt="9">
        <dgm:presLayoutVars>
          <dgm:chMax val="0"/>
          <dgm:bulletEnabled val="1"/>
        </dgm:presLayoutVars>
      </dgm:prSet>
      <dgm:spPr/>
    </dgm:pt>
    <dgm:pt modelId="{C83F594B-E0BC-4A6A-8882-6BECA52B28BE}" type="pres">
      <dgm:prSet presAssocID="{D0ADBF0D-6ED7-48E0-9984-1E6029FC587D}" presName="spacer" presStyleCnt="0"/>
      <dgm:spPr/>
    </dgm:pt>
    <dgm:pt modelId="{CF885FFC-0739-4204-9DC7-032C32CEAF74}" type="pres">
      <dgm:prSet presAssocID="{F8FD48D7-494C-413A-972B-A7378E3A88AD}" presName="parentText" presStyleLbl="node1" presStyleIdx="5" presStyleCnt="9">
        <dgm:presLayoutVars>
          <dgm:chMax val="0"/>
          <dgm:bulletEnabled val="1"/>
        </dgm:presLayoutVars>
      </dgm:prSet>
      <dgm:spPr/>
    </dgm:pt>
    <dgm:pt modelId="{DF516A04-B316-4372-8AC6-400754037DAE}" type="pres">
      <dgm:prSet presAssocID="{E53243B3-171D-4B4F-8709-C0B2B95A5EA4}" presName="spacer" presStyleCnt="0"/>
      <dgm:spPr/>
    </dgm:pt>
    <dgm:pt modelId="{BF0C7DED-A211-4DBC-92E7-EB787A64638D}" type="pres">
      <dgm:prSet presAssocID="{A11EB6BF-4554-4BBB-A3E1-07B97DAD54E1}" presName="parentText" presStyleLbl="node1" presStyleIdx="6" presStyleCnt="9">
        <dgm:presLayoutVars>
          <dgm:chMax val="0"/>
          <dgm:bulletEnabled val="1"/>
        </dgm:presLayoutVars>
      </dgm:prSet>
      <dgm:spPr/>
    </dgm:pt>
    <dgm:pt modelId="{4A0D70D1-D5DB-475C-976A-7A25DED61684}" type="pres">
      <dgm:prSet presAssocID="{3EA3C577-C622-4676-A69E-4423C44F3D00}" presName="spacer" presStyleCnt="0"/>
      <dgm:spPr/>
    </dgm:pt>
    <dgm:pt modelId="{361C33E3-4972-418B-BBA9-AAB5E0F5CEDF}" type="pres">
      <dgm:prSet presAssocID="{1C034C48-45BD-4D08-8D7C-D88F339DF9B0}" presName="parentText" presStyleLbl="node1" presStyleIdx="7" presStyleCnt="9">
        <dgm:presLayoutVars>
          <dgm:chMax val="0"/>
          <dgm:bulletEnabled val="1"/>
        </dgm:presLayoutVars>
      </dgm:prSet>
      <dgm:spPr/>
    </dgm:pt>
    <dgm:pt modelId="{05AA6D0E-17AA-421D-8641-73DBBA142905}" type="pres">
      <dgm:prSet presAssocID="{F707E4BB-7BCD-40D6-97D8-87E617E80B16}" presName="spacer" presStyleCnt="0"/>
      <dgm:spPr/>
    </dgm:pt>
    <dgm:pt modelId="{167094DB-5C4D-4DDF-AE23-2B3C27F6A4F6}" type="pres">
      <dgm:prSet presAssocID="{392DB949-3959-4F8D-887E-94AF17871CDB}" presName="parentText" presStyleLbl="node1" presStyleIdx="8" presStyleCnt="9">
        <dgm:presLayoutVars>
          <dgm:chMax val="0"/>
          <dgm:bulletEnabled val="1"/>
        </dgm:presLayoutVars>
      </dgm:prSet>
      <dgm:spPr/>
    </dgm:pt>
  </dgm:ptLst>
  <dgm:cxnLst>
    <dgm:cxn modelId="{49E8A207-0EAD-4185-893D-A9630AE27387}" type="presOf" srcId="{392DB949-3959-4F8D-887E-94AF17871CDB}" destId="{167094DB-5C4D-4DDF-AE23-2B3C27F6A4F6}" srcOrd="0" destOrd="0" presId="urn:microsoft.com/office/officeart/2005/8/layout/vList2"/>
    <dgm:cxn modelId="{CED8CB2E-CE4F-4CDF-A4EA-C1D4DF855FB5}" srcId="{A2F64E42-CF1A-476B-BEC8-0B016812D184}" destId="{F8FD48D7-494C-413A-972B-A7378E3A88AD}" srcOrd="5" destOrd="0" parTransId="{1573405A-2123-4FA0-AB81-CB62EDCC28FE}" sibTransId="{E53243B3-171D-4B4F-8709-C0B2B95A5EA4}"/>
    <dgm:cxn modelId="{9CE5783D-24F4-47C5-AC8C-539CA75282F5}" type="presOf" srcId="{A11EB6BF-4554-4BBB-A3E1-07B97DAD54E1}" destId="{BF0C7DED-A211-4DBC-92E7-EB787A64638D}" srcOrd="0" destOrd="0" presId="urn:microsoft.com/office/officeart/2005/8/layout/vList2"/>
    <dgm:cxn modelId="{74EF1D45-1C4B-48A5-8CC8-FC8B2609894D}" type="presOf" srcId="{1C034C48-45BD-4D08-8D7C-D88F339DF9B0}" destId="{361C33E3-4972-418B-BBA9-AAB5E0F5CEDF}" srcOrd="0" destOrd="0" presId="urn:microsoft.com/office/officeart/2005/8/layout/vList2"/>
    <dgm:cxn modelId="{02FEC366-54C3-4CBC-A66D-F51678FB114B}" srcId="{A2F64E42-CF1A-476B-BEC8-0B016812D184}" destId="{A11EB6BF-4554-4BBB-A3E1-07B97DAD54E1}" srcOrd="6" destOrd="0" parTransId="{E25BC35F-C6FB-430B-9549-AD0FCBA5A5CA}" sibTransId="{3EA3C577-C622-4676-A69E-4423C44F3D00}"/>
    <dgm:cxn modelId="{D508AB49-6757-4CCA-A61F-0FB42D908626}" type="presOf" srcId="{F8FD48D7-494C-413A-972B-A7378E3A88AD}" destId="{CF885FFC-0739-4204-9DC7-032C32CEAF74}" srcOrd="0" destOrd="0" presId="urn:microsoft.com/office/officeart/2005/8/layout/vList2"/>
    <dgm:cxn modelId="{D455E569-B763-4F86-B7D4-5E1120AE7135}" type="presOf" srcId="{A2F64E42-CF1A-476B-BEC8-0B016812D184}" destId="{BF09112A-20D1-4347-B2E1-51718904FD2C}" srcOrd="0" destOrd="0" presId="urn:microsoft.com/office/officeart/2005/8/layout/vList2"/>
    <dgm:cxn modelId="{EEC96D4F-011E-4FC8-891C-06BC987FD172}" srcId="{A2F64E42-CF1A-476B-BEC8-0B016812D184}" destId="{939CF298-B4F7-4717-AA36-9D73A9A4AA57}" srcOrd="0" destOrd="0" parTransId="{E4199348-81CF-4640-8612-18EA70DB57D3}" sibTransId="{CEA4BD56-E8E0-498B-8B18-CBAB49FEA523}"/>
    <dgm:cxn modelId="{3E3F185A-D2C9-4AD5-8A5E-2CC36149806B}" type="presOf" srcId="{4719A61B-08B6-438A-A970-0601477BBC29}" destId="{A9C15A39-0DBF-480E-98A0-672B0638E74A}" srcOrd="0" destOrd="0" presId="urn:microsoft.com/office/officeart/2005/8/layout/vList2"/>
    <dgm:cxn modelId="{70B4D48F-D28E-4445-8484-3BA45546AB2F}" type="presOf" srcId="{A737F61A-99EC-4CD2-B1DB-727775D8CCB5}" destId="{45B13466-8C81-4734-81D2-713EC8462181}" srcOrd="0" destOrd="0" presId="urn:microsoft.com/office/officeart/2005/8/layout/vList2"/>
    <dgm:cxn modelId="{1251E2CB-978B-45D8-95BE-EA768D89594D}" srcId="{A2F64E42-CF1A-476B-BEC8-0B016812D184}" destId="{C1F781C8-A9AE-4F51-95F6-84AB0B094E3A}" srcOrd="3" destOrd="0" parTransId="{6E761642-8776-423B-8AB8-2FF0D9C62F5F}" sibTransId="{940BB0C6-B320-4BBA-8461-496C7545B90E}"/>
    <dgm:cxn modelId="{0A3543D0-9B69-4144-BCB0-F2D3DA627A69}" srcId="{A2F64E42-CF1A-476B-BEC8-0B016812D184}" destId="{392DB949-3959-4F8D-887E-94AF17871CDB}" srcOrd="8" destOrd="0" parTransId="{18B08224-C727-41AD-824B-335A52ADF10A}" sibTransId="{E23ECF18-8847-43A1-AB89-CC5C676DA2E2}"/>
    <dgm:cxn modelId="{258EA5DE-FB06-4133-8EA3-0CB23FA8B527}" type="presOf" srcId="{C1F781C8-A9AE-4F51-95F6-84AB0B094E3A}" destId="{5A840B2A-4C40-4C5A-9978-3D9351325C06}" srcOrd="0" destOrd="0" presId="urn:microsoft.com/office/officeart/2005/8/layout/vList2"/>
    <dgm:cxn modelId="{485237E4-5098-4964-BBFD-0D06D0DEEB03}" type="presOf" srcId="{939CF298-B4F7-4717-AA36-9D73A9A4AA57}" destId="{19F287B6-6C2F-474C-B870-80E134E60886}" srcOrd="0" destOrd="0" presId="urn:microsoft.com/office/officeart/2005/8/layout/vList2"/>
    <dgm:cxn modelId="{F3B7FFE4-85E2-48A8-B133-E698A28474CC}" type="presOf" srcId="{8001EB29-D5FA-4BD0-92A6-7262AEAA4EDA}" destId="{C5A81D6F-7A9B-4180-A4AD-B65DA9B43048}" srcOrd="0" destOrd="0" presId="urn:microsoft.com/office/officeart/2005/8/layout/vList2"/>
    <dgm:cxn modelId="{347178F2-4762-4567-8FE4-DF82EC3D1EA4}" srcId="{A2F64E42-CF1A-476B-BEC8-0B016812D184}" destId="{A737F61A-99EC-4CD2-B1DB-727775D8CCB5}" srcOrd="2" destOrd="0" parTransId="{981E776A-6A1C-4071-9097-F6599EE91DFC}" sibTransId="{51B0025B-23D7-4694-9B4B-3C4859BB3B86}"/>
    <dgm:cxn modelId="{E62613FC-5B13-44C8-845C-A3623CE32F4B}" srcId="{A2F64E42-CF1A-476B-BEC8-0B016812D184}" destId="{1C034C48-45BD-4D08-8D7C-D88F339DF9B0}" srcOrd="7" destOrd="0" parTransId="{DF95479F-A740-42E8-AA7D-9E9F39A6A4A4}" sibTransId="{F707E4BB-7BCD-40D6-97D8-87E617E80B16}"/>
    <dgm:cxn modelId="{A635ECFC-F7AC-421A-81BC-DA38CF6986F4}" srcId="{A2F64E42-CF1A-476B-BEC8-0B016812D184}" destId="{8001EB29-D5FA-4BD0-92A6-7262AEAA4EDA}" srcOrd="4" destOrd="0" parTransId="{CC0136C9-BC98-4BD7-B74C-7D01B8D2C199}" sibTransId="{D0ADBF0D-6ED7-48E0-9984-1E6029FC587D}"/>
    <dgm:cxn modelId="{051597FF-2966-45F8-B546-34BD7BB8D0B1}" srcId="{A2F64E42-CF1A-476B-BEC8-0B016812D184}" destId="{4719A61B-08B6-438A-A970-0601477BBC29}" srcOrd="1" destOrd="0" parTransId="{D55B1AB2-DFD7-4C45-92D8-1AC62FB2ACF0}" sibTransId="{AAECDB45-55A7-4DC3-9700-A1B3C3581DF3}"/>
    <dgm:cxn modelId="{24E5B18E-19D4-4218-BFFC-DEE5CC5E1235}" type="presParOf" srcId="{BF09112A-20D1-4347-B2E1-51718904FD2C}" destId="{19F287B6-6C2F-474C-B870-80E134E60886}" srcOrd="0" destOrd="0" presId="urn:microsoft.com/office/officeart/2005/8/layout/vList2"/>
    <dgm:cxn modelId="{E934EC7C-48CD-45E2-817A-5C67B863C18F}" type="presParOf" srcId="{BF09112A-20D1-4347-B2E1-51718904FD2C}" destId="{97921BE4-8905-4D67-9FAF-97883933F7BB}" srcOrd="1" destOrd="0" presId="urn:microsoft.com/office/officeart/2005/8/layout/vList2"/>
    <dgm:cxn modelId="{6F1EF588-F1C1-4E99-B386-3D99962CF501}" type="presParOf" srcId="{BF09112A-20D1-4347-B2E1-51718904FD2C}" destId="{A9C15A39-0DBF-480E-98A0-672B0638E74A}" srcOrd="2" destOrd="0" presId="urn:microsoft.com/office/officeart/2005/8/layout/vList2"/>
    <dgm:cxn modelId="{27D6FB08-63DB-4CF4-9A4B-B1362B1FAA6E}" type="presParOf" srcId="{BF09112A-20D1-4347-B2E1-51718904FD2C}" destId="{F7593378-81AE-46D6-B028-D03F4FD40CD4}" srcOrd="3" destOrd="0" presId="urn:microsoft.com/office/officeart/2005/8/layout/vList2"/>
    <dgm:cxn modelId="{3D483234-A53E-4473-9812-AE97F7789B4A}" type="presParOf" srcId="{BF09112A-20D1-4347-B2E1-51718904FD2C}" destId="{45B13466-8C81-4734-81D2-713EC8462181}" srcOrd="4" destOrd="0" presId="urn:microsoft.com/office/officeart/2005/8/layout/vList2"/>
    <dgm:cxn modelId="{A52FFD99-359A-4CFB-8851-3CD788E7FC4C}" type="presParOf" srcId="{BF09112A-20D1-4347-B2E1-51718904FD2C}" destId="{5B463691-4ECA-444B-8D50-B49B4E2689B8}" srcOrd="5" destOrd="0" presId="urn:microsoft.com/office/officeart/2005/8/layout/vList2"/>
    <dgm:cxn modelId="{C849783D-6B52-4A6A-BFA6-C006923E4C85}" type="presParOf" srcId="{BF09112A-20D1-4347-B2E1-51718904FD2C}" destId="{5A840B2A-4C40-4C5A-9978-3D9351325C06}" srcOrd="6" destOrd="0" presId="urn:microsoft.com/office/officeart/2005/8/layout/vList2"/>
    <dgm:cxn modelId="{CE91485B-84FA-46D8-895B-3E116830015C}" type="presParOf" srcId="{BF09112A-20D1-4347-B2E1-51718904FD2C}" destId="{E2B5BC3A-851F-478E-9FD7-4693A646311A}" srcOrd="7" destOrd="0" presId="urn:microsoft.com/office/officeart/2005/8/layout/vList2"/>
    <dgm:cxn modelId="{F3CE0224-BFBA-4037-A79E-C0EC5E90A628}" type="presParOf" srcId="{BF09112A-20D1-4347-B2E1-51718904FD2C}" destId="{C5A81D6F-7A9B-4180-A4AD-B65DA9B43048}" srcOrd="8" destOrd="0" presId="urn:microsoft.com/office/officeart/2005/8/layout/vList2"/>
    <dgm:cxn modelId="{D32C7506-590A-4767-B1B0-5AAA6EA8EC9B}" type="presParOf" srcId="{BF09112A-20D1-4347-B2E1-51718904FD2C}" destId="{C83F594B-E0BC-4A6A-8882-6BECA52B28BE}" srcOrd="9" destOrd="0" presId="urn:microsoft.com/office/officeart/2005/8/layout/vList2"/>
    <dgm:cxn modelId="{3BF80B0A-3728-4428-8AE7-18F08560C648}" type="presParOf" srcId="{BF09112A-20D1-4347-B2E1-51718904FD2C}" destId="{CF885FFC-0739-4204-9DC7-032C32CEAF74}" srcOrd="10" destOrd="0" presId="urn:microsoft.com/office/officeart/2005/8/layout/vList2"/>
    <dgm:cxn modelId="{5A8B7603-A9E9-40DA-91DC-0A34EE743859}" type="presParOf" srcId="{BF09112A-20D1-4347-B2E1-51718904FD2C}" destId="{DF516A04-B316-4372-8AC6-400754037DAE}" srcOrd="11" destOrd="0" presId="urn:microsoft.com/office/officeart/2005/8/layout/vList2"/>
    <dgm:cxn modelId="{887DD162-98B4-46E2-A01A-9ADB3588664A}" type="presParOf" srcId="{BF09112A-20D1-4347-B2E1-51718904FD2C}" destId="{BF0C7DED-A211-4DBC-92E7-EB787A64638D}" srcOrd="12" destOrd="0" presId="urn:microsoft.com/office/officeart/2005/8/layout/vList2"/>
    <dgm:cxn modelId="{7085CC57-52F0-4EB2-9F45-9FA5FC928E94}" type="presParOf" srcId="{BF09112A-20D1-4347-B2E1-51718904FD2C}" destId="{4A0D70D1-D5DB-475C-976A-7A25DED61684}" srcOrd="13" destOrd="0" presId="urn:microsoft.com/office/officeart/2005/8/layout/vList2"/>
    <dgm:cxn modelId="{805C1AA2-56CE-4B07-AF56-2824000099F8}" type="presParOf" srcId="{BF09112A-20D1-4347-B2E1-51718904FD2C}" destId="{361C33E3-4972-418B-BBA9-AAB5E0F5CEDF}" srcOrd="14" destOrd="0" presId="urn:microsoft.com/office/officeart/2005/8/layout/vList2"/>
    <dgm:cxn modelId="{FDF49D43-881D-4874-88FB-B30FC3C8C863}" type="presParOf" srcId="{BF09112A-20D1-4347-B2E1-51718904FD2C}" destId="{05AA6D0E-17AA-421D-8641-73DBBA142905}" srcOrd="15" destOrd="0" presId="urn:microsoft.com/office/officeart/2005/8/layout/vList2"/>
    <dgm:cxn modelId="{EBB93862-A865-4A20-A78D-59F636AF275D}" type="presParOf" srcId="{BF09112A-20D1-4347-B2E1-51718904FD2C}" destId="{167094DB-5C4D-4DDF-AE23-2B3C27F6A4F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9F81BC-BA6D-43D4-98AE-253B52EBD5C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F65165D3-B97D-43B9-ACA1-3F23CC39FF79}">
      <dgm:prSet/>
      <dgm:spPr/>
      <dgm:t>
        <a:bodyPr/>
        <a:lstStyle/>
        <a:p>
          <a:r>
            <a:rPr lang="fr-FR" dirty="0"/>
            <a:t>1. Augmentation de l’estime de soi ou idées de grandeur</a:t>
          </a:r>
          <a:endParaRPr lang="en-US" dirty="0"/>
        </a:p>
      </dgm:t>
    </dgm:pt>
    <dgm:pt modelId="{A7830170-C74B-4868-BA6C-23C0B5EF6E38}" type="parTrans" cxnId="{8761ED9C-B9B0-42E0-8CE3-0123681F1924}">
      <dgm:prSet/>
      <dgm:spPr/>
      <dgm:t>
        <a:bodyPr/>
        <a:lstStyle/>
        <a:p>
          <a:endParaRPr lang="en-US"/>
        </a:p>
      </dgm:t>
    </dgm:pt>
    <dgm:pt modelId="{A6B912B0-3B75-40D3-A021-7C9B861DD63E}" type="sibTrans" cxnId="{8761ED9C-B9B0-42E0-8CE3-0123681F1924}">
      <dgm:prSet/>
      <dgm:spPr/>
      <dgm:t>
        <a:bodyPr/>
        <a:lstStyle/>
        <a:p>
          <a:endParaRPr lang="en-US"/>
        </a:p>
      </dgm:t>
    </dgm:pt>
    <dgm:pt modelId="{231465D5-81E8-46C5-B7C7-D96624BA2E3E}">
      <dgm:prSet/>
      <dgm:spPr/>
      <dgm:t>
        <a:bodyPr/>
        <a:lstStyle/>
        <a:p>
          <a:r>
            <a:rPr lang="fr-FR" dirty="0"/>
            <a:t>2. Fuite des idées, discours décousu, description d’une pensée accélérée (Tachypsychie)</a:t>
          </a:r>
          <a:endParaRPr lang="en-US" dirty="0"/>
        </a:p>
      </dgm:t>
    </dgm:pt>
    <dgm:pt modelId="{48F1F7A2-A0DB-4F18-8A35-E0A936EA27F9}" type="parTrans" cxnId="{77F56123-5DAC-42C3-8D1E-78CDFDAE9694}">
      <dgm:prSet/>
      <dgm:spPr/>
      <dgm:t>
        <a:bodyPr/>
        <a:lstStyle/>
        <a:p>
          <a:endParaRPr lang="en-US"/>
        </a:p>
      </dgm:t>
    </dgm:pt>
    <dgm:pt modelId="{A210B8B1-81C1-450F-B89B-F20EB9F4CE43}" type="sibTrans" cxnId="{77F56123-5DAC-42C3-8D1E-78CDFDAE9694}">
      <dgm:prSet/>
      <dgm:spPr/>
      <dgm:t>
        <a:bodyPr/>
        <a:lstStyle/>
        <a:p>
          <a:endParaRPr lang="en-US"/>
        </a:p>
      </dgm:t>
    </dgm:pt>
    <dgm:pt modelId="{EB83696A-CCFB-4F1F-9FD7-BA6F17A4D07A}">
      <dgm:prSet/>
      <dgm:spPr/>
      <dgm:t>
        <a:bodyPr/>
        <a:lstStyle/>
        <a:p>
          <a:r>
            <a:rPr lang="fr-FR" dirty="0"/>
            <a:t>3. Jugement altéré (actions précipitées (dépenses …) difficulté à planifier )</a:t>
          </a:r>
          <a:endParaRPr lang="en-US" dirty="0"/>
        </a:p>
      </dgm:t>
    </dgm:pt>
    <dgm:pt modelId="{26DE5C9D-0BC8-4FAF-9249-627F4F2C694E}" type="parTrans" cxnId="{529E345E-BDE2-4B0A-A159-19337D766725}">
      <dgm:prSet/>
      <dgm:spPr/>
      <dgm:t>
        <a:bodyPr/>
        <a:lstStyle/>
        <a:p>
          <a:endParaRPr lang="en-US"/>
        </a:p>
      </dgm:t>
    </dgm:pt>
    <dgm:pt modelId="{1C734DF0-79E9-42E8-ACE6-C568DAF85395}" type="sibTrans" cxnId="{529E345E-BDE2-4B0A-A159-19337D766725}">
      <dgm:prSet/>
      <dgm:spPr/>
      <dgm:t>
        <a:bodyPr/>
        <a:lstStyle/>
        <a:p>
          <a:endParaRPr lang="en-US"/>
        </a:p>
      </dgm:t>
    </dgm:pt>
    <dgm:pt modelId="{6EB3A449-89E8-4F83-A474-BBC350F424DC}">
      <dgm:prSet/>
      <dgm:spPr/>
      <dgm:t>
        <a:bodyPr/>
        <a:lstStyle/>
        <a:p>
          <a:r>
            <a:rPr lang="fr-FR" dirty="0"/>
            <a:t>4. Besoin de sommeil diminué</a:t>
          </a:r>
          <a:endParaRPr lang="en-US" dirty="0"/>
        </a:p>
      </dgm:t>
    </dgm:pt>
    <dgm:pt modelId="{AF84CDF9-7090-4DF8-BC74-D8098ABEA802}" type="parTrans" cxnId="{3391112C-DBC3-457D-8DD5-74E1D8168BC8}">
      <dgm:prSet/>
      <dgm:spPr/>
      <dgm:t>
        <a:bodyPr/>
        <a:lstStyle/>
        <a:p>
          <a:endParaRPr lang="en-US"/>
        </a:p>
      </dgm:t>
    </dgm:pt>
    <dgm:pt modelId="{67F711E3-A8F1-421A-8EFE-54176FFA1B80}" type="sibTrans" cxnId="{3391112C-DBC3-457D-8DD5-74E1D8168BC8}">
      <dgm:prSet/>
      <dgm:spPr/>
      <dgm:t>
        <a:bodyPr/>
        <a:lstStyle/>
        <a:p>
          <a:endParaRPr lang="en-US"/>
        </a:p>
      </dgm:t>
    </dgm:pt>
    <dgm:pt modelId="{4A8BFAC9-0F77-458D-8A18-A85E0BED628F}">
      <dgm:prSet/>
      <dgm:spPr/>
      <dgm:t>
        <a:bodyPr/>
        <a:lstStyle/>
        <a:p>
          <a:r>
            <a:rPr lang="fr-FR" dirty="0"/>
            <a:t>5. Hyperactivité (</a:t>
          </a:r>
          <a:r>
            <a:rPr lang="fr-FR" dirty="0" err="1"/>
            <a:t>Tachykinésie</a:t>
          </a:r>
          <a:r>
            <a:rPr lang="fr-FR" dirty="0"/>
            <a:t>) </a:t>
          </a:r>
          <a:endParaRPr lang="en-US" dirty="0"/>
        </a:p>
      </dgm:t>
    </dgm:pt>
    <dgm:pt modelId="{B9551569-C7C7-4171-B218-A67928DE7420}" type="parTrans" cxnId="{C1042276-DE9A-4230-8089-E154024488FE}">
      <dgm:prSet/>
      <dgm:spPr/>
      <dgm:t>
        <a:bodyPr/>
        <a:lstStyle/>
        <a:p>
          <a:endParaRPr lang="en-US"/>
        </a:p>
      </dgm:t>
    </dgm:pt>
    <dgm:pt modelId="{F0935E35-A336-4DEB-85D2-8D31310CE83B}" type="sibTrans" cxnId="{C1042276-DE9A-4230-8089-E154024488FE}">
      <dgm:prSet/>
      <dgm:spPr/>
      <dgm:t>
        <a:bodyPr/>
        <a:lstStyle/>
        <a:p>
          <a:endParaRPr lang="en-US"/>
        </a:p>
      </dgm:t>
    </dgm:pt>
    <dgm:pt modelId="{295DDF6A-B4D7-48E9-A4BB-B5E146F24EB0}">
      <dgm:prSet/>
      <dgm:spPr/>
      <dgm:t>
        <a:bodyPr/>
        <a:lstStyle/>
        <a:p>
          <a:r>
            <a:rPr lang="fr-FR" dirty="0"/>
            <a:t>6. Engagement excessif dans certaines activités hédoniques (parfois à risque)</a:t>
          </a:r>
          <a:endParaRPr lang="en-US" dirty="0"/>
        </a:p>
      </dgm:t>
    </dgm:pt>
    <dgm:pt modelId="{C857884E-4014-4F44-90DD-39E69057CC96}" type="parTrans" cxnId="{7B08A88C-91DF-4566-A8D1-6F59D82730F4}">
      <dgm:prSet/>
      <dgm:spPr/>
      <dgm:t>
        <a:bodyPr/>
        <a:lstStyle/>
        <a:p>
          <a:endParaRPr lang="en-US"/>
        </a:p>
      </dgm:t>
    </dgm:pt>
    <dgm:pt modelId="{323ADB2C-CB6C-49B8-9EB7-106BC8205E0B}" type="sibTrans" cxnId="{7B08A88C-91DF-4566-A8D1-6F59D82730F4}">
      <dgm:prSet/>
      <dgm:spPr/>
      <dgm:t>
        <a:bodyPr/>
        <a:lstStyle/>
        <a:p>
          <a:endParaRPr lang="en-US"/>
        </a:p>
      </dgm:t>
    </dgm:pt>
    <dgm:pt modelId="{50AB1377-CF33-446B-8C70-79D69DF2E65F}">
      <dgm:prSet/>
      <dgm:spPr/>
      <dgm:t>
        <a:bodyPr/>
        <a:lstStyle/>
        <a:p>
          <a:r>
            <a:rPr lang="fr-FR"/>
            <a:t>Le sentiment général d’un individu très angoissé, semblant perdre le contrôle.</a:t>
          </a:r>
          <a:endParaRPr lang="en-US"/>
        </a:p>
      </dgm:t>
    </dgm:pt>
    <dgm:pt modelId="{4E8EE987-015E-4E75-9D76-719FF19F8B54}" type="parTrans" cxnId="{DEB6421C-8894-4CD7-9A2F-63C634019BA1}">
      <dgm:prSet/>
      <dgm:spPr/>
      <dgm:t>
        <a:bodyPr/>
        <a:lstStyle/>
        <a:p>
          <a:endParaRPr lang="en-US"/>
        </a:p>
      </dgm:t>
    </dgm:pt>
    <dgm:pt modelId="{66794173-9157-49E9-BDEC-46BD7D61885B}" type="sibTrans" cxnId="{DEB6421C-8894-4CD7-9A2F-63C634019BA1}">
      <dgm:prSet/>
      <dgm:spPr/>
      <dgm:t>
        <a:bodyPr/>
        <a:lstStyle/>
        <a:p>
          <a:endParaRPr lang="en-US"/>
        </a:p>
      </dgm:t>
    </dgm:pt>
    <dgm:pt modelId="{5947B4F4-9F1E-4DAF-B171-9BEDDC9711D4}">
      <dgm:prSet/>
      <dgm:spPr/>
      <dgm:t>
        <a:bodyPr/>
        <a:lstStyle/>
        <a:p>
          <a:r>
            <a:rPr lang="fr-FR" dirty="0"/>
            <a:t>Associé à une dysfonctionnement sociale </a:t>
          </a:r>
          <a:endParaRPr lang="en-US" dirty="0"/>
        </a:p>
      </dgm:t>
    </dgm:pt>
    <dgm:pt modelId="{54447C2F-EE07-46E0-AFA0-54DC2FAD1E50}" type="parTrans" cxnId="{196F9406-664C-47C9-B015-5D3C5E124176}">
      <dgm:prSet/>
      <dgm:spPr/>
      <dgm:t>
        <a:bodyPr/>
        <a:lstStyle/>
        <a:p>
          <a:endParaRPr lang="en-US"/>
        </a:p>
      </dgm:t>
    </dgm:pt>
    <dgm:pt modelId="{4AA6DB1D-FD4A-4266-92B3-2D51598B08E9}" type="sibTrans" cxnId="{196F9406-664C-47C9-B015-5D3C5E124176}">
      <dgm:prSet/>
      <dgm:spPr/>
      <dgm:t>
        <a:bodyPr/>
        <a:lstStyle/>
        <a:p>
          <a:endParaRPr lang="en-US"/>
        </a:p>
      </dgm:t>
    </dgm:pt>
    <dgm:pt modelId="{0B0C05B2-374B-4766-A7B0-B0EF93E62A3E}">
      <dgm:prSet/>
      <dgm:spPr/>
      <dgm:t>
        <a:bodyPr/>
        <a:lstStyle/>
        <a:p>
          <a:r>
            <a:rPr lang="fr-FR"/>
            <a:t>Présence de symptômes psychotiques (délire, hallucinations parfois très intenses, déconnexion avec le monde extérieur)</a:t>
          </a:r>
          <a:endParaRPr lang="en-US"/>
        </a:p>
      </dgm:t>
    </dgm:pt>
    <dgm:pt modelId="{B8367C43-802F-4C07-B13C-BFD55E58E0E2}" type="parTrans" cxnId="{719F7E3F-9E5C-433A-BEE5-CA33065CF39A}">
      <dgm:prSet/>
      <dgm:spPr/>
      <dgm:t>
        <a:bodyPr/>
        <a:lstStyle/>
        <a:p>
          <a:endParaRPr lang="en-US"/>
        </a:p>
      </dgm:t>
    </dgm:pt>
    <dgm:pt modelId="{06656518-5C1F-4EC8-9F44-074B27CDD493}" type="sibTrans" cxnId="{719F7E3F-9E5C-433A-BEE5-CA33065CF39A}">
      <dgm:prSet/>
      <dgm:spPr/>
      <dgm:t>
        <a:bodyPr/>
        <a:lstStyle/>
        <a:p>
          <a:endParaRPr lang="en-US"/>
        </a:p>
      </dgm:t>
    </dgm:pt>
    <dgm:pt modelId="{7210F13B-B5C5-46BF-B3BB-4B48F6F40002}" type="pres">
      <dgm:prSet presAssocID="{199F81BC-BA6D-43D4-98AE-253B52EBD5C0}" presName="linear" presStyleCnt="0">
        <dgm:presLayoutVars>
          <dgm:animLvl val="lvl"/>
          <dgm:resizeHandles val="exact"/>
        </dgm:presLayoutVars>
      </dgm:prSet>
      <dgm:spPr/>
    </dgm:pt>
    <dgm:pt modelId="{A4D38E0A-B9DF-4D0B-97C6-E69A734E3A50}" type="pres">
      <dgm:prSet presAssocID="{F65165D3-B97D-43B9-ACA1-3F23CC39FF79}" presName="parentText" presStyleLbl="node1" presStyleIdx="0" presStyleCnt="9">
        <dgm:presLayoutVars>
          <dgm:chMax val="0"/>
          <dgm:bulletEnabled val="1"/>
        </dgm:presLayoutVars>
      </dgm:prSet>
      <dgm:spPr/>
    </dgm:pt>
    <dgm:pt modelId="{C1ACA7F8-980B-45B6-AD50-0642E2CECD9A}" type="pres">
      <dgm:prSet presAssocID="{A6B912B0-3B75-40D3-A021-7C9B861DD63E}" presName="spacer" presStyleCnt="0"/>
      <dgm:spPr/>
    </dgm:pt>
    <dgm:pt modelId="{715D6A01-548C-4147-8554-E5A585451952}" type="pres">
      <dgm:prSet presAssocID="{231465D5-81E8-46C5-B7C7-D96624BA2E3E}" presName="parentText" presStyleLbl="node1" presStyleIdx="1" presStyleCnt="9">
        <dgm:presLayoutVars>
          <dgm:chMax val="0"/>
          <dgm:bulletEnabled val="1"/>
        </dgm:presLayoutVars>
      </dgm:prSet>
      <dgm:spPr/>
    </dgm:pt>
    <dgm:pt modelId="{1BC771B5-5D5D-4D66-89AB-61399D87B348}" type="pres">
      <dgm:prSet presAssocID="{A210B8B1-81C1-450F-B89B-F20EB9F4CE43}" presName="spacer" presStyleCnt="0"/>
      <dgm:spPr/>
    </dgm:pt>
    <dgm:pt modelId="{CD556CFB-EE2E-4B79-BCC5-C59647C0A2BB}" type="pres">
      <dgm:prSet presAssocID="{EB83696A-CCFB-4F1F-9FD7-BA6F17A4D07A}" presName="parentText" presStyleLbl="node1" presStyleIdx="2" presStyleCnt="9">
        <dgm:presLayoutVars>
          <dgm:chMax val="0"/>
          <dgm:bulletEnabled val="1"/>
        </dgm:presLayoutVars>
      </dgm:prSet>
      <dgm:spPr/>
    </dgm:pt>
    <dgm:pt modelId="{BABEE439-92F0-4545-85AD-3D83710F2BF1}" type="pres">
      <dgm:prSet presAssocID="{1C734DF0-79E9-42E8-ACE6-C568DAF85395}" presName="spacer" presStyleCnt="0"/>
      <dgm:spPr/>
    </dgm:pt>
    <dgm:pt modelId="{942664C1-5AAC-4A9B-BE40-583C9C196138}" type="pres">
      <dgm:prSet presAssocID="{6EB3A449-89E8-4F83-A474-BBC350F424DC}" presName="parentText" presStyleLbl="node1" presStyleIdx="3" presStyleCnt="9">
        <dgm:presLayoutVars>
          <dgm:chMax val="0"/>
          <dgm:bulletEnabled val="1"/>
        </dgm:presLayoutVars>
      </dgm:prSet>
      <dgm:spPr/>
    </dgm:pt>
    <dgm:pt modelId="{6D1079B1-A3D2-494A-B546-A4E68D6FD879}" type="pres">
      <dgm:prSet presAssocID="{67F711E3-A8F1-421A-8EFE-54176FFA1B80}" presName="spacer" presStyleCnt="0"/>
      <dgm:spPr/>
    </dgm:pt>
    <dgm:pt modelId="{E2A50984-AF48-43C4-9542-4FC3C1D2B465}" type="pres">
      <dgm:prSet presAssocID="{4A8BFAC9-0F77-458D-8A18-A85E0BED628F}" presName="parentText" presStyleLbl="node1" presStyleIdx="4" presStyleCnt="9">
        <dgm:presLayoutVars>
          <dgm:chMax val="0"/>
          <dgm:bulletEnabled val="1"/>
        </dgm:presLayoutVars>
      </dgm:prSet>
      <dgm:spPr/>
    </dgm:pt>
    <dgm:pt modelId="{FEEF2132-1D42-4285-B93F-D3FD7A708651}" type="pres">
      <dgm:prSet presAssocID="{F0935E35-A336-4DEB-85D2-8D31310CE83B}" presName="spacer" presStyleCnt="0"/>
      <dgm:spPr/>
    </dgm:pt>
    <dgm:pt modelId="{FA177228-AC43-4B59-8A62-70E593F61338}" type="pres">
      <dgm:prSet presAssocID="{295DDF6A-B4D7-48E9-A4BB-B5E146F24EB0}" presName="parentText" presStyleLbl="node1" presStyleIdx="5" presStyleCnt="9">
        <dgm:presLayoutVars>
          <dgm:chMax val="0"/>
          <dgm:bulletEnabled val="1"/>
        </dgm:presLayoutVars>
      </dgm:prSet>
      <dgm:spPr/>
    </dgm:pt>
    <dgm:pt modelId="{1B68E549-CB8A-4CB1-A466-DA9C61D00FFA}" type="pres">
      <dgm:prSet presAssocID="{323ADB2C-CB6C-49B8-9EB7-106BC8205E0B}" presName="spacer" presStyleCnt="0"/>
      <dgm:spPr/>
    </dgm:pt>
    <dgm:pt modelId="{0A960115-B6AE-41C8-8C9B-250DB576E4DE}" type="pres">
      <dgm:prSet presAssocID="{50AB1377-CF33-446B-8C70-79D69DF2E65F}" presName="parentText" presStyleLbl="node1" presStyleIdx="6" presStyleCnt="9">
        <dgm:presLayoutVars>
          <dgm:chMax val="0"/>
          <dgm:bulletEnabled val="1"/>
        </dgm:presLayoutVars>
      </dgm:prSet>
      <dgm:spPr/>
    </dgm:pt>
    <dgm:pt modelId="{D64519D6-BE50-455A-B176-8FCA2A73B742}" type="pres">
      <dgm:prSet presAssocID="{66794173-9157-49E9-BDEC-46BD7D61885B}" presName="spacer" presStyleCnt="0"/>
      <dgm:spPr/>
    </dgm:pt>
    <dgm:pt modelId="{9AF8FD54-B039-46F9-A6AB-38437733E251}" type="pres">
      <dgm:prSet presAssocID="{5947B4F4-9F1E-4DAF-B171-9BEDDC9711D4}" presName="parentText" presStyleLbl="node1" presStyleIdx="7" presStyleCnt="9">
        <dgm:presLayoutVars>
          <dgm:chMax val="0"/>
          <dgm:bulletEnabled val="1"/>
        </dgm:presLayoutVars>
      </dgm:prSet>
      <dgm:spPr/>
    </dgm:pt>
    <dgm:pt modelId="{F5365225-92E0-4F35-B9B9-7857EDAD5B11}" type="pres">
      <dgm:prSet presAssocID="{4AA6DB1D-FD4A-4266-92B3-2D51598B08E9}" presName="spacer" presStyleCnt="0"/>
      <dgm:spPr/>
    </dgm:pt>
    <dgm:pt modelId="{70DCCE07-6AD6-4D7F-99BB-DFA0DB0D581F}" type="pres">
      <dgm:prSet presAssocID="{0B0C05B2-374B-4766-A7B0-B0EF93E62A3E}" presName="parentText" presStyleLbl="node1" presStyleIdx="8" presStyleCnt="9">
        <dgm:presLayoutVars>
          <dgm:chMax val="0"/>
          <dgm:bulletEnabled val="1"/>
        </dgm:presLayoutVars>
      </dgm:prSet>
      <dgm:spPr/>
    </dgm:pt>
  </dgm:ptLst>
  <dgm:cxnLst>
    <dgm:cxn modelId="{196F9406-664C-47C9-B015-5D3C5E124176}" srcId="{199F81BC-BA6D-43D4-98AE-253B52EBD5C0}" destId="{5947B4F4-9F1E-4DAF-B171-9BEDDC9711D4}" srcOrd="7" destOrd="0" parTransId="{54447C2F-EE07-46E0-AFA0-54DC2FAD1E50}" sibTransId="{4AA6DB1D-FD4A-4266-92B3-2D51598B08E9}"/>
    <dgm:cxn modelId="{DEB6421C-8894-4CD7-9A2F-63C634019BA1}" srcId="{199F81BC-BA6D-43D4-98AE-253B52EBD5C0}" destId="{50AB1377-CF33-446B-8C70-79D69DF2E65F}" srcOrd="6" destOrd="0" parTransId="{4E8EE987-015E-4E75-9D76-719FF19F8B54}" sibTransId="{66794173-9157-49E9-BDEC-46BD7D61885B}"/>
    <dgm:cxn modelId="{77F56123-5DAC-42C3-8D1E-78CDFDAE9694}" srcId="{199F81BC-BA6D-43D4-98AE-253B52EBD5C0}" destId="{231465D5-81E8-46C5-B7C7-D96624BA2E3E}" srcOrd="1" destOrd="0" parTransId="{48F1F7A2-A0DB-4F18-8A35-E0A936EA27F9}" sibTransId="{A210B8B1-81C1-450F-B89B-F20EB9F4CE43}"/>
    <dgm:cxn modelId="{2ABAA126-EA6A-420D-A349-308C9E2167BE}" type="presOf" srcId="{5947B4F4-9F1E-4DAF-B171-9BEDDC9711D4}" destId="{9AF8FD54-B039-46F9-A6AB-38437733E251}" srcOrd="0" destOrd="0" presId="urn:microsoft.com/office/officeart/2005/8/layout/vList2"/>
    <dgm:cxn modelId="{3391112C-DBC3-457D-8DD5-74E1D8168BC8}" srcId="{199F81BC-BA6D-43D4-98AE-253B52EBD5C0}" destId="{6EB3A449-89E8-4F83-A474-BBC350F424DC}" srcOrd="3" destOrd="0" parTransId="{AF84CDF9-7090-4DF8-BC74-D8098ABEA802}" sibTransId="{67F711E3-A8F1-421A-8EFE-54176FFA1B80}"/>
    <dgm:cxn modelId="{719F7E3F-9E5C-433A-BEE5-CA33065CF39A}" srcId="{199F81BC-BA6D-43D4-98AE-253B52EBD5C0}" destId="{0B0C05B2-374B-4766-A7B0-B0EF93E62A3E}" srcOrd="8" destOrd="0" parTransId="{B8367C43-802F-4C07-B13C-BFD55E58E0E2}" sibTransId="{06656518-5C1F-4EC8-9F44-074B27CDD493}"/>
    <dgm:cxn modelId="{529E345E-BDE2-4B0A-A159-19337D766725}" srcId="{199F81BC-BA6D-43D4-98AE-253B52EBD5C0}" destId="{EB83696A-CCFB-4F1F-9FD7-BA6F17A4D07A}" srcOrd="2" destOrd="0" parTransId="{26DE5C9D-0BC8-4FAF-9249-627F4F2C694E}" sibTransId="{1C734DF0-79E9-42E8-ACE6-C568DAF85395}"/>
    <dgm:cxn modelId="{F8528342-6883-4F28-B68C-A562FA7AFC9C}" type="presOf" srcId="{50AB1377-CF33-446B-8C70-79D69DF2E65F}" destId="{0A960115-B6AE-41C8-8C9B-250DB576E4DE}" srcOrd="0" destOrd="0" presId="urn:microsoft.com/office/officeart/2005/8/layout/vList2"/>
    <dgm:cxn modelId="{A3297D54-304A-44B3-A671-62E04237A421}" type="presOf" srcId="{6EB3A449-89E8-4F83-A474-BBC350F424DC}" destId="{942664C1-5AAC-4A9B-BE40-583C9C196138}" srcOrd="0" destOrd="0" presId="urn:microsoft.com/office/officeart/2005/8/layout/vList2"/>
    <dgm:cxn modelId="{9FE8C754-6A57-4E91-9F3B-ACFBB41552CF}" type="presOf" srcId="{295DDF6A-B4D7-48E9-A4BB-B5E146F24EB0}" destId="{FA177228-AC43-4B59-8A62-70E593F61338}" srcOrd="0" destOrd="0" presId="urn:microsoft.com/office/officeart/2005/8/layout/vList2"/>
    <dgm:cxn modelId="{E1B1D374-D4F3-4DB6-B210-6CAD1AE2548C}" type="presOf" srcId="{4A8BFAC9-0F77-458D-8A18-A85E0BED628F}" destId="{E2A50984-AF48-43C4-9542-4FC3C1D2B465}" srcOrd="0" destOrd="0" presId="urn:microsoft.com/office/officeart/2005/8/layout/vList2"/>
    <dgm:cxn modelId="{C1042276-DE9A-4230-8089-E154024488FE}" srcId="{199F81BC-BA6D-43D4-98AE-253B52EBD5C0}" destId="{4A8BFAC9-0F77-458D-8A18-A85E0BED628F}" srcOrd="4" destOrd="0" parTransId="{B9551569-C7C7-4171-B218-A67928DE7420}" sibTransId="{F0935E35-A336-4DEB-85D2-8D31310CE83B}"/>
    <dgm:cxn modelId="{932D0A7D-086C-4305-BB8D-4E8A3C32D591}" type="presOf" srcId="{199F81BC-BA6D-43D4-98AE-253B52EBD5C0}" destId="{7210F13B-B5C5-46BF-B3BB-4B48F6F40002}" srcOrd="0" destOrd="0" presId="urn:microsoft.com/office/officeart/2005/8/layout/vList2"/>
    <dgm:cxn modelId="{7B08A88C-91DF-4566-A8D1-6F59D82730F4}" srcId="{199F81BC-BA6D-43D4-98AE-253B52EBD5C0}" destId="{295DDF6A-B4D7-48E9-A4BB-B5E146F24EB0}" srcOrd="5" destOrd="0" parTransId="{C857884E-4014-4F44-90DD-39E69057CC96}" sibTransId="{323ADB2C-CB6C-49B8-9EB7-106BC8205E0B}"/>
    <dgm:cxn modelId="{499B7790-6783-49BA-8AAB-C8ECDFCAA1AE}" type="presOf" srcId="{EB83696A-CCFB-4F1F-9FD7-BA6F17A4D07A}" destId="{CD556CFB-EE2E-4B79-BCC5-C59647C0A2BB}" srcOrd="0" destOrd="0" presId="urn:microsoft.com/office/officeart/2005/8/layout/vList2"/>
    <dgm:cxn modelId="{8761ED9C-B9B0-42E0-8CE3-0123681F1924}" srcId="{199F81BC-BA6D-43D4-98AE-253B52EBD5C0}" destId="{F65165D3-B97D-43B9-ACA1-3F23CC39FF79}" srcOrd="0" destOrd="0" parTransId="{A7830170-C74B-4868-BA6C-23C0B5EF6E38}" sibTransId="{A6B912B0-3B75-40D3-A021-7C9B861DD63E}"/>
    <dgm:cxn modelId="{0CD015C2-2B51-40EF-8289-792D2AB9A0F8}" type="presOf" srcId="{F65165D3-B97D-43B9-ACA1-3F23CC39FF79}" destId="{A4D38E0A-B9DF-4D0B-97C6-E69A734E3A50}" srcOrd="0" destOrd="0" presId="urn:microsoft.com/office/officeart/2005/8/layout/vList2"/>
    <dgm:cxn modelId="{E90086CC-E1FC-4516-916C-62CACA267FF1}" type="presOf" srcId="{0B0C05B2-374B-4766-A7B0-B0EF93E62A3E}" destId="{70DCCE07-6AD6-4D7F-99BB-DFA0DB0D581F}" srcOrd="0" destOrd="0" presId="urn:microsoft.com/office/officeart/2005/8/layout/vList2"/>
    <dgm:cxn modelId="{E44AE9E4-CE25-4565-83FB-650196AC6A02}" type="presOf" srcId="{231465D5-81E8-46C5-B7C7-D96624BA2E3E}" destId="{715D6A01-548C-4147-8554-E5A585451952}" srcOrd="0" destOrd="0" presId="urn:microsoft.com/office/officeart/2005/8/layout/vList2"/>
    <dgm:cxn modelId="{4A1FE5C4-7C37-46C8-B494-1EEB850F5E60}" type="presParOf" srcId="{7210F13B-B5C5-46BF-B3BB-4B48F6F40002}" destId="{A4D38E0A-B9DF-4D0B-97C6-E69A734E3A50}" srcOrd="0" destOrd="0" presId="urn:microsoft.com/office/officeart/2005/8/layout/vList2"/>
    <dgm:cxn modelId="{615140D3-C404-481D-A395-A93E8718B4F6}" type="presParOf" srcId="{7210F13B-B5C5-46BF-B3BB-4B48F6F40002}" destId="{C1ACA7F8-980B-45B6-AD50-0642E2CECD9A}" srcOrd="1" destOrd="0" presId="urn:microsoft.com/office/officeart/2005/8/layout/vList2"/>
    <dgm:cxn modelId="{E4C6EE31-1321-45DC-A976-CE9AF94E3F61}" type="presParOf" srcId="{7210F13B-B5C5-46BF-B3BB-4B48F6F40002}" destId="{715D6A01-548C-4147-8554-E5A585451952}" srcOrd="2" destOrd="0" presId="urn:microsoft.com/office/officeart/2005/8/layout/vList2"/>
    <dgm:cxn modelId="{770B9B0B-88EE-4847-9C67-DAA7328F9366}" type="presParOf" srcId="{7210F13B-B5C5-46BF-B3BB-4B48F6F40002}" destId="{1BC771B5-5D5D-4D66-89AB-61399D87B348}" srcOrd="3" destOrd="0" presId="urn:microsoft.com/office/officeart/2005/8/layout/vList2"/>
    <dgm:cxn modelId="{25D456E5-B864-48AA-B343-9045F63D31C7}" type="presParOf" srcId="{7210F13B-B5C5-46BF-B3BB-4B48F6F40002}" destId="{CD556CFB-EE2E-4B79-BCC5-C59647C0A2BB}" srcOrd="4" destOrd="0" presId="urn:microsoft.com/office/officeart/2005/8/layout/vList2"/>
    <dgm:cxn modelId="{384E20A7-847D-4BBA-9AF3-B8C14BE4F063}" type="presParOf" srcId="{7210F13B-B5C5-46BF-B3BB-4B48F6F40002}" destId="{BABEE439-92F0-4545-85AD-3D83710F2BF1}" srcOrd="5" destOrd="0" presId="urn:microsoft.com/office/officeart/2005/8/layout/vList2"/>
    <dgm:cxn modelId="{C69DC514-A30A-4E00-A481-095E50955A2E}" type="presParOf" srcId="{7210F13B-B5C5-46BF-B3BB-4B48F6F40002}" destId="{942664C1-5AAC-4A9B-BE40-583C9C196138}" srcOrd="6" destOrd="0" presId="urn:microsoft.com/office/officeart/2005/8/layout/vList2"/>
    <dgm:cxn modelId="{6BC81BF5-7EA4-43B4-A9FA-EB253313BFEC}" type="presParOf" srcId="{7210F13B-B5C5-46BF-B3BB-4B48F6F40002}" destId="{6D1079B1-A3D2-494A-B546-A4E68D6FD879}" srcOrd="7" destOrd="0" presId="urn:microsoft.com/office/officeart/2005/8/layout/vList2"/>
    <dgm:cxn modelId="{24EE4700-50DB-4ABD-8D5F-4C06B8840F9A}" type="presParOf" srcId="{7210F13B-B5C5-46BF-B3BB-4B48F6F40002}" destId="{E2A50984-AF48-43C4-9542-4FC3C1D2B465}" srcOrd="8" destOrd="0" presId="urn:microsoft.com/office/officeart/2005/8/layout/vList2"/>
    <dgm:cxn modelId="{7E90B5F4-1028-4F3B-B086-B1822D614FE9}" type="presParOf" srcId="{7210F13B-B5C5-46BF-B3BB-4B48F6F40002}" destId="{FEEF2132-1D42-4285-B93F-D3FD7A708651}" srcOrd="9" destOrd="0" presId="urn:microsoft.com/office/officeart/2005/8/layout/vList2"/>
    <dgm:cxn modelId="{073DDFE4-8927-4497-8E5F-D7B6D671AA96}" type="presParOf" srcId="{7210F13B-B5C5-46BF-B3BB-4B48F6F40002}" destId="{FA177228-AC43-4B59-8A62-70E593F61338}" srcOrd="10" destOrd="0" presId="urn:microsoft.com/office/officeart/2005/8/layout/vList2"/>
    <dgm:cxn modelId="{A0F02BBF-5326-4B5E-AB05-A1619BACC739}" type="presParOf" srcId="{7210F13B-B5C5-46BF-B3BB-4B48F6F40002}" destId="{1B68E549-CB8A-4CB1-A466-DA9C61D00FFA}" srcOrd="11" destOrd="0" presId="urn:microsoft.com/office/officeart/2005/8/layout/vList2"/>
    <dgm:cxn modelId="{3E232B5F-26DC-4DA2-8FD7-F52B2DE14969}" type="presParOf" srcId="{7210F13B-B5C5-46BF-B3BB-4B48F6F40002}" destId="{0A960115-B6AE-41C8-8C9B-250DB576E4DE}" srcOrd="12" destOrd="0" presId="urn:microsoft.com/office/officeart/2005/8/layout/vList2"/>
    <dgm:cxn modelId="{C3ACEC20-6711-4C68-93B7-AAE96A255745}" type="presParOf" srcId="{7210F13B-B5C5-46BF-B3BB-4B48F6F40002}" destId="{D64519D6-BE50-455A-B176-8FCA2A73B742}" srcOrd="13" destOrd="0" presId="urn:microsoft.com/office/officeart/2005/8/layout/vList2"/>
    <dgm:cxn modelId="{8AF07B3D-95C3-4042-8E99-956A34FE0E33}" type="presParOf" srcId="{7210F13B-B5C5-46BF-B3BB-4B48F6F40002}" destId="{9AF8FD54-B039-46F9-A6AB-38437733E251}" srcOrd="14" destOrd="0" presId="urn:microsoft.com/office/officeart/2005/8/layout/vList2"/>
    <dgm:cxn modelId="{61E04738-EE4A-4D59-8F8F-145297CA0B36}" type="presParOf" srcId="{7210F13B-B5C5-46BF-B3BB-4B48F6F40002}" destId="{F5365225-92E0-4F35-B9B9-7857EDAD5B11}" srcOrd="15" destOrd="0" presId="urn:microsoft.com/office/officeart/2005/8/layout/vList2"/>
    <dgm:cxn modelId="{F8D06828-A3C9-4EF9-90CF-D65D2097A00A}" type="presParOf" srcId="{7210F13B-B5C5-46BF-B3BB-4B48F6F40002}" destId="{70DCCE07-6AD6-4D7F-99BB-DFA0DB0D581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FF7350-134E-425F-901E-CAEB67291013}"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97DBC08B-2339-42C0-BB74-C5091D46ECE5}">
      <dgm:prSet/>
      <dgm:spPr>
        <a:ln w="28575">
          <a:solidFill>
            <a:srgbClr val="92D050"/>
          </a:solidFill>
        </a:ln>
      </dgm:spPr>
      <dgm:t>
        <a:bodyPr/>
        <a:lstStyle/>
        <a:p>
          <a:r>
            <a:rPr lang="fr-CH" b="1" dirty="0"/>
            <a:t>2. Troubles de l’humeur</a:t>
          </a:r>
          <a:endParaRPr lang="en-US" b="1" dirty="0"/>
        </a:p>
      </dgm:t>
    </dgm:pt>
    <dgm:pt modelId="{48AC6294-2FB2-434A-B723-734D3B409056}" type="parTrans" cxnId="{8EDF4537-6775-4A1C-92E9-397E98FD5902}">
      <dgm:prSet/>
      <dgm:spPr/>
      <dgm:t>
        <a:bodyPr/>
        <a:lstStyle/>
        <a:p>
          <a:endParaRPr lang="en-US"/>
        </a:p>
      </dgm:t>
    </dgm:pt>
    <dgm:pt modelId="{A062B88C-183C-4DD8-8B6F-6879DD918E9D}" type="sibTrans" cxnId="{8EDF4537-6775-4A1C-92E9-397E98FD5902}">
      <dgm:prSet/>
      <dgm:spPr/>
      <dgm:t>
        <a:bodyPr/>
        <a:lstStyle/>
        <a:p>
          <a:endParaRPr lang="en-US"/>
        </a:p>
      </dgm:t>
    </dgm:pt>
    <dgm:pt modelId="{DE4B0ECD-DC9C-433E-AEC7-B32E314E6A0E}">
      <dgm:prSet/>
      <dgm:spPr>
        <a:ln w="28575">
          <a:solidFill>
            <a:srgbClr val="92D050"/>
          </a:solidFill>
        </a:ln>
      </dgm:spPr>
      <dgm:t>
        <a:bodyPr/>
        <a:lstStyle/>
        <a:p>
          <a:r>
            <a:rPr lang="fr-CH" b="1" dirty="0">
              <a:solidFill>
                <a:schemeClr val="tx1">
                  <a:lumMod val="65000"/>
                  <a:lumOff val="35000"/>
                </a:schemeClr>
              </a:solidFill>
            </a:rPr>
            <a:t>a. Troubles dépressifs</a:t>
          </a:r>
          <a:endParaRPr lang="en-US" b="1" dirty="0"/>
        </a:p>
      </dgm:t>
    </dgm:pt>
    <dgm:pt modelId="{6F0C7F38-B53C-4059-BB8D-B173D84E0220}" type="parTrans" cxnId="{C9432C1B-D633-4404-B212-0990C75D0965}">
      <dgm:prSet/>
      <dgm:spPr/>
      <dgm:t>
        <a:bodyPr/>
        <a:lstStyle/>
        <a:p>
          <a:endParaRPr lang="en-US"/>
        </a:p>
      </dgm:t>
    </dgm:pt>
    <dgm:pt modelId="{E56A9B32-87C7-4FFA-92EE-791BB748DCAA}" type="sibTrans" cxnId="{C9432C1B-D633-4404-B212-0990C75D0965}">
      <dgm:prSet/>
      <dgm:spPr/>
      <dgm:t>
        <a:bodyPr/>
        <a:lstStyle/>
        <a:p>
          <a:endParaRPr lang="en-US"/>
        </a:p>
      </dgm:t>
    </dgm:pt>
    <dgm:pt modelId="{706F6946-42CA-4EEE-BE0A-08352E099B02}">
      <dgm:prSet/>
      <dgm:spPr>
        <a:ln w="28575">
          <a:solidFill>
            <a:srgbClr val="92D050"/>
          </a:solidFill>
        </a:ln>
      </dgm:spPr>
      <dgm:t>
        <a:bodyPr/>
        <a:lstStyle/>
        <a:p>
          <a:r>
            <a:rPr lang="fr-CH" b="1" dirty="0">
              <a:solidFill>
                <a:schemeClr val="tx1">
                  <a:lumMod val="65000"/>
                  <a:lumOff val="35000"/>
                </a:schemeClr>
              </a:solidFill>
            </a:rPr>
            <a:t>b. Troubles dysthymiques</a:t>
          </a:r>
          <a:endParaRPr lang="en-US" b="1" dirty="0"/>
        </a:p>
      </dgm:t>
    </dgm:pt>
    <dgm:pt modelId="{B36CC2F3-477E-46F3-AA20-04F5C90AD2DA}" type="parTrans" cxnId="{4B1921EE-94A2-4F93-81C1-A0880E961D49}">
      <dgm:prSet/>
      <dgm:spPr/>
      <dgm:t>
        <a:bodyPr/>
        <a:lstStyle/>
        <a:p>
          <a:endParaRPr lang="en-US"/>
        </a:p>
      </dgm:t>
    </dgm:pt>
    <dgm:pt modelId="{CDD8ABF0-DDB8-4142-9AE5-7DE46F1245E6}" type="sibTrans" cxnId="{4B1921EE-94A2-4F93-81C1-A0880E961D49}">
      <dgm:prSet/>
      <dgm:spPr/>
      <dgm:t>
        <a:bodyPr/>
        <a:lstStyle/>
        <a:p>
          <a:endParaRPr lang="en-US"/>
        </a:p>
      </dgm:t>
    </dgm:pt>
    <dgm:pt modelId="{F9755B50-B433-4842-A0E1-FACDFFFD2FF9}">
      <dgm:prSet/>
      <dgm:spPr>
        <a:ln w="28575">
          <a:solidFill>
            <a:srgbClr val="92D050"/>
          </a:solidFill>
        </a:ln>
      </dgm:spPr>
      <dgm:t>
        <a:bodyPr/>
        <a:lstStyle/>
        <a:p>
          <a:r>
            <a:rPr lang="fr-CH" b="1" dirty="0">
              <a:solidFill>
                <a:schemeClr val="tx1">
                  <a:lumMod val="65000"/>
                  <a:lumOff val="35000"/>
                </a:schemeClr>
              </a:solidFill>
            </a:rPr>
            <a:t>c. Troubles bipolaires</a:t>
          </a:r>
          <a:endParaRPr lang="en-US" b="1" dirty="0"/>
        </a:p>
      </dgm:t>
    </dgm:pt>
    <dgm:pt modelId="{89BAADB8-C020-4D41-A64C-67E2435B897C}" type="parTrans" cxnId="{42EA7D2E-A11D-40DA-B85A-2C780DACC8A7}">
      <dgm:prSet/>
      <dgm:spPr/>
      <dgm:t>
        <a:bodyPr/>
        <a:lstStyle/>
        <a:p>
          <a:endParaRPr lang="fr-CH"/>
        </a:p>
      </dgm:t>
    </dgm:pt>
    <dgm:pt modelId="{D8A2A530-53DF-4213-AD0E-811ABFFA7000}" type="sibTrans" cxnId="{42EA7D2E-A11D-40DA-B85A-2C780DACC8A7}">
      <dgm:prSet/>
      <dgm:spPr/>
      <dgm:t>
        <a:bodyPr/>
        <a:lstStyle/>
        <a:p>
          <a:endParaRPr lang="fr-CH"/>
        </a:p>
      </dgm:t>
    </dgm:pt>
    <dgm:pt modelId="{24EF4429-DA7C-472D-9EED-9EB8D2BE01DD}" type="pres">
      <dgm:prSet presAssocID="{ADFF7350-134E-425F-901E-CAEB67291013}" presName="hierChild1" presStyleCnt="0">
        <dgm:presLayoutVars>
          <dgm:chPref val="1"/>
          <dgm:dir/>
          <dgm:animOne val="branch"/>
          <dgm:animLvl val="lvl"/>
          <dgm:resizeHandles/>
        </dgm:presLayoutVars>
      </dgm:prSet>
      <dgm:spPr/>
    </dgm:pt>
    <dgm:pt modelId="{ED3C044E-8705-4DA1-BAD8-6A791838EF16}" type="pres">
      <dgm:prSet presAssocID="{97DBC08B-2339-42C0-BB74-C5091D46ECE5}" presName="hierRoot1" presStyleCnt="0"/>
      <dgm:spPr/>
    </dgm:pt>
    <dgm:pt modelId="{FD8CB2F1-B94F-42C7-B6E9-69F8DF1FF2C4}" type="pres">
      <dgm:prSet presAssocID="{97DBC08B-2339-42C0-BB74-C5091D46ECE5}" presName="composite" presStyleCnt="0"/>
      <dgm:spPr/>
    </dgm:pt>
    <dgm:pt modelId="{954EEA07-BB50-4AF0-BA84-17105BE45094}" type="pres">
      <dgm:prSet presAssocID="{97DBC08B-2339-42C0-BB74-C5091D46ECE5}" presName="background" presStyleLbl="node0" presStyleIdx="0" presStyleCnt="1"/>
      <dgm:spPr>
        <a:solidFill>
          <a:srgbClr val="92D050"/>
        </a:solidFill>
      </dgm:spPr>
    </dgm:pt>
    <dgm:pt modelId="{D51B341C-60BA-4491-972A-15C5C3FE768E}" type="pres">
      <dgm:prSet presAssocID="{97DBC08B-2339-42C0-BB74-C5091D46ECE5}" presName="text" presStyleLbl="fgAcc0" presStyleIdx="0" presStyleCnt="1">
        <dgm:presLayoutVars>
          <dgm:chPref val="3"/>
        </dgm:presLayoutVars>
      </dgm:prSet>
      <dgm:spPr/>
    </dgm:pt>
    <dgm:pt modelId="{E430C99B-0AA3-421F-8DD4-4EC868BB4B6C}" type="pres">
      <dgm:prSet presAssocID="{97DBC08B-2339-42C0-BB74-C5091D46ECE5}" presName="hierChild2" presStyleCnt="0"/>
      <dgm:spPr/>
    </dgm:pt>
    <dgm:pt modelId="{3CDEFE35-4D65-4069-86CD-6E3B0CA1AC87}" type="pres">
      <dgm:prSet presAssocID="{6F0C7F38-B53C-4059-BB8D-B173D84E0220}" presName="Name10" presStyleLbl="parChTrans1D2" presStyleIdx="0" presStyleCnt="3"/>
      <dgm:spPr/>
    </dgm:pt>
    <dgm:pt modelId="{28D6B051-5062-497A-8CB6-9C12ED408CE0}" type="pres">
      <dgm:prSet presAssocID="{DE4B0ECD-DC9C-433E-AEC7-B32E314E6A0E}" presName="hierRoot2" presStyleCnt="0"/>
      <dgm:spPr/>
    </dgm:pt>
    <dgm:pt modelId="{ABECFC90-DAF0-4CFE-8B54-F79F43C7FEE8}" type="pres">
      <dgm:prSet presAssocID="{DE4B0ECD-DC9C-433E-AEC7-B32E314E6A0E}" presName="composite2" presStyleCnt="0"/>
      <dgm:spPr/>
    </dgm:pt>
    <dgm:pt modelId="{1D594A2C-FBE6-427E-85E2-4FCC58C91C1C}" type="pres">
      <dgm:prSet presAssocID="{DE4B0ECD-DC9C-433E-AEC7-B32E314E6A0E}" presName="background2" presStyleLbl="node2" presStyleIdx="0" presStyleCnt="3"/>
      <dgm:spPr>
        <a:solidFill>
          <a:srgbClr val="92D050"/>
        </a:solidFill>
        <a:ln w="12700">
          <a:solidFill>
            <a:srgbClr val="92D050"/>
          </a:solidFill>
        </a:ln>
      </dgm:spPr>
    </dgm:pt>
    <dgm:pt modelId="{86F38F10-3649-48A0-9F33-CDA613A3A6AC}" type="pres">
      <dgm:prSet presAssocID="{DE4B0ECD-DC9C-433E-AEC7-B32E314E6A0E}" presName="text2" presStyleLbl="fgAcc2" presStyleIdx="0" presStyleCnt="3">
        <dgm:presLayoutVars>
          <dgm:chPref val="3"/>
        </dgm:presLayoutVars>
      </dgm:prSet>
      <dgm:spPr/>
    </dgm:pt>
    <dgm:pt modelId="{E858E69E-54B0-4538-A55B-1A1BF479563D}" type="pres">
      <dgm:prSet presAssocID="{DE4B0ECD-DC9C-433E-AEC7-B32E314E6A0E}" presName="hierChild3" presStyleCnt="0"/>
      <dgm:spPr/>
    </dgm:pt>
    <dgm:pt modelId="{6CBD2E8B-753A-4EAB-B0C9-041FF574B7FB}" type="pres">
      <dgm:prSet presAssocID="{B36CC2F3-477E-46F3-AA20-04F5C90AD2DA}" presName="Name10" presStyleLbl="parChTrans1D2" presStyleIdx="1" presStyleCnt="3"/>
      <dgm:spPr/>
    </dgm:pt>
    <dgm:pt modelId="{39E14D00-830E-487A-B192-B980E49D33CF}" type="pres">
      <dgm:prSet presAssocID="{706F6946-42CA-4EEE-BE0A-08352E099B02}" presName="hierRoot2" presStyleCnt="0"/>
      <dgm:spPr/>
    </dgm:pt>
    <dgm:pt modelId="{10B7E797-2FDD-48B7-B8AC-E9C69C3705B1}" type="pres">
      <dgm:prSet presAssocID="{706F6946-42CA-4EEE-BE0A-08352E099B02}" presName="composite2" presStyleCnt="0"/>
      <dgm:spPr/>
    </dgm:pt>
    <dgm:pt modelId="{659BEE02-0E6E-4B07-B5A3-085655878D1A}" type="pres">
      <dgm:prSet presAssocID="{706F6946-42CA-4EEE-BE0A-08352E099B02}" presName="background2" presStyleLbl="node2" presStyleIdx="1" presStyleCnt="3"/>
      <dgm:spPr>
        <a:solidFill>
          <a:srgbClr val="92D050"/>
        </a:solidFill>
      </dgm:spPr>
    </dgm:pt>
    <dgm:pt modelId="{5204C18D-BE17-47D6-BF17-E6BB9A286467}" type="pres">
      <dgm:prSet presAssocID="{706F6946-42CA-4EEE-BE0A-08352E099B02}" presName="text2" presStyleLbl="fgAcc2" presStyleIdx="1" presStyleCnt="3">
        <dgm:presLayoutVars>
          <dgm:chPref val="3"/>
        </dgm:presLayoutVars>
      </dgm:prSet>
      <dgm:spPr/>
    </dgm:pt>
    <dgm:pt modelId="{409C6575-4490-4F38-8DAF-7EFA83175AD2}" type="pres">
      <dgm:prSet presAssocID="{706F6946-42CA-4EEE-BE0A-08352E099B02}" presName="hierChild3" presStyleCnt="0"/>
      <dgm:spPr/>
    </dgm:pt>
    <dgm:pt modelId="{D78C1F27-EEBB-4BD4-AC07-93F116EA86EA}" type="pres">
      <dgm:prSet presAssocID="{89BAADB8-C020-4D41-A64C-67E2435B897C}" presName="Name10" presStyleLbl="parChTrans1D2" presStyleIdx="2" presStyleCnt="3"/>
      <dgm:spPr/>
    </dgm:pt>
    <dgm:pt modelId="{A4C27975-00DA-4F5D-8C19-E0567F600485}" type="pres">
      <dgm:prSet presAssocID="{F9755B50-B433-4842-A0E1-FACDFFFD2FF9}" presName="hierRoot2" presStyleCnt="0"/>
      <dgm:spPr/>
    </dgm:pt>
    <dgm:pt modelId="{12D98D19-656D-47AE-B6A8-4A234C00C611}" type="pres">
      <dgm:prSet presAssocID="{F9755B50-B433-4842-A0E1-FACDFFFD2FF9}" presName="composite2" presStyleCnt="0"/>
      <dgm:spPr/>
    </dgm:pt>
    <dgm:pt modelId="{C062DFC1-FC94-4045-92B0-D048D0945D14}" type="pres">
      <dgm:prSet presAssocID="{F9755B50-B433-4842-A0E1-FACDFFFD2FF9}" presName="background2" presStyleLbl="node2" presStyleIdx="2" presStyleCnt="3"/>
      <dgm:spPr>
        <a:solidFill>
          <a:srgbClr val="92D050"/>
        </a:solidFill>
      </dgm:spPr>
    </dgm:pt>
    <dgm:pt modelId="{E765E4A8-F1CC-405F-95E8-A8271E8BB804}" type="pres">
      <dgm:prSet presAssocID="{F9755B50-B433-4842-A0E1-FACDFFFD2FF9}" presName="text2" presStyleLbl="fgAcc2" presStyleIdx="2" presStyleCnt="3">
        <dgm:presLayoutVars>
          <dgm:chPref val="3"/>
        </dgm:presLayoutVars>
      </dgm:prSet>
      <dgm:spPr/>
    </dgm:pt>
    <dgm:pt modelId="{34B0761D-A934-4BF7-8F71-14CE1B3E8C3E}" type="pres">
      <dgm:prSet presAssocID="{F9755B50-B433-4842-A0E1-FACDFFFD2FF9}" presName="hierChild3" presStyleCnt="0"/>
      <dgm:spPr/>
    </dgm:pt>
  </dgm:ptLst>
  <dgm:cxnLst>
    <dgm:cxn modelId="{0346F808-DD73-48C1-BECD-9DD6FD54AF9B}" type="presOf" srcId="{89BAADB8-C020-4D41-A64C-67E2435B897C}" destId="{D78C1F27-EEBB-4BD4-AC07-93F116EA86EA}" srcOrd="0" destOrd="0" presId="urn:microsoft.com/office/officeart/2005/8/layout/hierarchy1"/>
    <dgm:cxn modelId="{C9432C1B-D633-4404-B212-0990C75D0965}" srcId="{97DBC08B-2339-42C0-BB74-C5091D46ECE5}" destId="{DE4B0ECD-DC9C-433E-AEC7-B32E314E6A0E}" srcOrd="0" destOrd="0" parTransId="{6F0C7F38-B53C-4059-BB8D-B173D84E0220}" sibTransId="{E56A9B32-87C7-4FFA-92EE-791BB748DCAA}"/>
    <dgm:cxn modelId="{42EA7D2E-A11D-40DA-B85A-2C780DACC8A7}" srcId="{97DBC08B-2339-42C0-BB74-C5091D46ECE5}" destId="{F9755B50-B433-4842-A0E1-FACDFFFD2FF9}" srcOrd="2" destOrd="0" parTransId="{89BAADB8-C020-4D41-A64C-67E2435B897C}" sibTransId="{D8A2A530-53DF-4213-AD0E-811ABFFA7000}"/>
    <dgm:cxn modelId="{8EDF4537-6775-4A1C-92E9-397E98FD5902}" srcId="{ADFF7350-134E-425F-901E-CAEB67291013}" destId="{97DBC08B-2339-42C0-BB74-C5091D46ECE5}" srcOrd="0" destOrd="0" parTransId="{48AC6294-2FB2-434A-B723-734D3B409056}" sibTransId="{A062B88C-183C-4DD8-8B6F-6879DD918E9D}"/>
    <dgm:cxn modelId="{DB4FC93A-8A72-460D-A680-3C3E85CF9C78}" type="presOf" srcId="{6F0C7F38-B53C-4059-BB8D-B173D84E0220}" destId="{3CDEFE35-4D65-4069-86CD-6E3B0CA1AC87}" srcOrd="0" destOrd="0" presId="urn:microsoft.com/office/officeart/2005/8/layout/hierarchy1"/>
    <dgm:cxn modelId="{9051AE4A-9776-4497-AD9D-859238BA1BAD}" type="presOf" srcId="{DE4B0ECD-DC9C-433E-AEC7-B32E314E6A0E}" destId="{86F38F10-3649-48A0-9F33-CDA613A3A6AC}" srcOrd="0" destOrd="0" presId="urn:microsoft.com/office/officeart/2005/8/layout/hierarchy1"/>
    <dgm:cxn modelId="{96B17F54-BAA3-4FB9-B407-63F453166B2D}" type="presOf" srcId="{706F6946-42CA-4EEE-BE0A-08352E099B02}" destId="{5204C18D-BE17-47D6-BF17-E6BB9A286467}" srcOrd="0" destOrd="0" presId="urn:microsoft.com/office/officeart/2005/8/layout/hierarchy1"/>
    <dgm:cxn modelId="{0ECB47AC-294F-4505-8B57-842AF0E2FCA2}" type="presOf" srcId="{F9755B50-B433-4842-A0E1-FACDFFFD2FF9}" destId="{E765E4A8-F1CC-405F-95E8-A8271E8BB804}" srcOrd="0" destOrd="0" presId="urn:microsoft.com/office/officeart/2005/8/layout/hierarchy1"/>
    <dgm:cxn modelId="{49922CCD-DDDD-401A-A81D-9385EC872406}" type="presOf" srcId="{97DBC08B-2339-42C0-BB74-C5091D46ECE5}" destId="{D51B341C-60BA-4491-972A-15C5C3FE768E}" srcOrd="0" destOrd="0" presId="urn:microsoft.com/office/officeart/2005/8/layout/hierarchy1"/>
    <dgm:cxn modelId="{9F4C96E5-2782-4754-BC7B-116F3284DD26}" type="presOf" srcId="{ADFF7350-134E-425F-901E-CAEB67291013}" destId="{24EF4429-DA7C-472D-9EED-9EB8D2BE01DD}" srcOrd="0" destOrd="0" presId="urn:microsoft.com/office/officeart/2005/8/layout/hierarchy1"/>
    <dgm:cxn modelId="{4B1921EE-94A2-4F93-81C1-A0880E961D49}" srcId="{97DBC08B-2339-42C0-BB74-C5091D46ECE5}" destId="{706F6946-42CA-4EEE-BE0A-08352E099B02}" srcOrd="1" destOrd="0" parTransId="{B36CC2F3-477E-46F3-AA20-04F5C90AD2DA}" sibTransId="{CDD8ABF0-DDB8-4142-9AE5-7DE46F1245E6}"/>
    <dgm:cxn modelId="{E018B2EF-7CEC-4320-89AA-CBC9B3635D73}" type="presOf" srcId="{B36CC2F3-477E-46F3-AA20-04F5C90AD2DA}" destId="{6CBD2E8B-753A-4EAB-B0C9-041FF574B7FB}" srcOrd="0" destOrd="0" presId="urn:microsoft.com/office/officeart/2005/8/layout/hierarchy1"/>
    <dgm:cxn modelId="{ACB1313A-1526-4B57-A283-096CBFD6CA81}" type="presParOf" srcId="{24EF4429-DA7C-472D-9EED-9EB8D2BE01DD}" destId="{ED3C044E-8705-4DA1-BAD8-6A791838EF16}" srcOrd="0" destOrd="0" presId="urn:microsoft.com/office/officeart/2005/8/layout/hierarchy1"/>
    <dgm:cxn modelId="{AF08E20D-6111-42BB-83B2-77E0995D1EE6}" type="presParOf" srcId="{ED3C044E-8705-4DA1-BAD8-6A791838EF16}" destId="{FD8CB2F1-B94F-42C7-B6E9-69F8DF1FF2C4}" srcOrd="0" destOrd="0" presId="urn:microsoft.com/office/officeart/2005/8/layout/hierarchy1"/>
    <dgm:cxn modelId="{A25F3726-49D5-42AA-AA1A-1513FFEF0A35}" type="presParOf" srcId="{FD8CB2F1-B94F-42C7-B6E9-69F8DF1FF2C4}" destId="{954EEA07-BB50-4AF0-BA84-17105BE45094}" srcOrd="0" destOrd="0" presId="urn:microsoft.com/office/officeart/2005/8/layout/hierarchy1"/>
    <dgm:cxn modelId="{2F4E7579-ED35-4BD0-9A86-A01D0D9E5AA3}" type="presParOf" srcId="{FD8CB2F1-B94F-42C7-B6E9-69F8DF1FF2C4}" destId="{D51B341C-60BA-4491-972A-15C5C3FE768E}" srcOrd="1" destOrd="0" presId="urn:microsoft.com/office/officeart/2005/8/layout/hierarchy1"/>
    <dgm:cxn modelId="{DBB4EFE0-7E76-47BE-A8BD-993FCB46744A}" type="presParOf" srcId="{ED3C044E-8705-4DA1-BAD8-6A791838EF16}" destId="{E430C99B-0AA3-421F-8DD4-4EC868BB4B6C}" srcOrd="1" destOrd="0" presId="urn:microsoft.com/office/officeart/2005/8/layout/hierarchy1"/>
    <dgm:cxn modelId="{80A123CF-6D41-4333-80A4-25A66599DFDE}" type="presParOf" srcId="{E430C99B-0AA3-421F-8DD4-4EC868BB4B6C}" destId="{3CDEFE35-4D65-4069-86CD-6E3B0CA1AC87}" srcOrd="0" destOrd="0" presId="urn:microsoft.com/office/officeart/2005/8/layout/hierarchy1"/>
    <dgm:cxn modelId="{AD579E97-EF2C-441B-9C7B-C73596195F6A}" type="presParOf" srcId="{E430C99B-0AA3-421F-8DD4-4EC868BB4B6C}" destId="{28D6B051-5062-497A-8CB6-9C12ED408CE0}" srcOrd="1" destOrd="0" presId="urn:microsoft.com/office/officeart/2005/8/layout/hierarchy1"/>
    <dgm:cxn modelId="{CA1C5F9B-E96C-4F38-9B2B-E673374CB1C4}" type="presParOf" srcId="{28D6B051-5062-497A-8CB6-9C12ED408CE0}" destId="{ABECFC90-DAF0-4CFE-8B54-F79F43C7FEE8}" srcOrd="0" destOrd="0" presId="urn:microsoft.com/office/officeart/2005/8/layout/hierarchy1"/>
    <dgm:cxn modelId="{697A733E-D5C6-433F-A018-F636A1B366E9}" type="presParOf" srcId="{ABECFC90-DAF0-4CFE-8B54-F79F43C7FEE8}" destId="{1D594A2C-FBE6-427E-85E2-4FCC58C91C1C}" srcOrd="0" destOrd="0" presId="urn:microsoft.com/office/officeart/2005/8/layout/hierarchy1"/>
    <dgm:cxn modelId="{0D56EE36-F4AB-4701-8C96-FE5C04C3D780}" type="presParOf" srcId="{ABECFC90-DAF0-4CFE-8B54-F79F43C7FEE8}" destId="{86F38F10-3649-48A0-9F33-CDA613A3A6AC}" srcOrd="1" destOrd="0" presId="urn:microsoft.com/office/officeart/2005/8/layout/hierarchy1"/>
    <dgm:cxn modelId="{432EF8ED-C7CD-4386-A2C1-EB4A3B18560F}" type="presParOf" srcId="{28D6B051-5062-497A-8CB6-9C12ED408CE0}" destId="{E858E69E-54B0-4538-A55B-1A1BF479563D}" srcOrd="1" destOrd="0" presId="urn:microsoft.com/office/officeart/2005/8/layout/hierarchy1"/>
    <dgm:cxn modelId="{CAFB2B8A-7DE8-4054-B1EF-F5E6F3522284}" type="presParOf" srcId="{E430C99B-0AA3-421F-8DD4-4EC868BB4B6C}" destId="{6CBD2E8B-753A-4EAB-B0C9-041FF574B7FB}" srcOrd="2" destOrd="0" presId="urn:microsoft.com/office/officeart/2005/8/layout/hierarchy1"/>
    <dgm:cxn modelId="{DB9AA992-1024-4472-9C1C-226FEDF53F80}" type="presParOf" srcId="{E430C99B-0AA3-421F-8DD4-4EC868BB4B6C}" destId="{39E14D00-830E-487A-B192-B980E49D33CF}" srcOrd="3" destOrd="0" presId="urn:microsoft.com/office/officeart/2005/8/layout/hierarchy1"/>
    <dgm:cxn modelId="{12B2172E-A298-4ACE-94DC-451AC9574B52}" type="presParOf" srcId="{39E14D00-830E-487A-B192-B980E49D33CF}" destId="{10B7E797-2FDD-48B7-B8AC-E9C69C3705B1}" srcOrd="0" destOrd="0" presId="urn:microsoft.com/office/officeart/2005/8/layout/hierarchy1"/>
    <dgm:cxn modelId="{5AED4EA1-D0FC-46A5-B256-D73EB44B186E}" type="presParOf" srcId="{10B7E797-2FDD-48B7-B8AC-E9C69C3705B1}" destId="{659BEE02-0E6E-4B07-B5A3-085655878D1A}" srcOrd="0" destOrd="0" presId="urn:microsoft.com/office/officeart/2005/8/layout/hierarchy1"/>
    <dgm:cxn modelId="{EF168CF0-B294-47BD-8379-CF03C229AB90}" type="presParOf" srcId="{10B7E797-2FDD-48B7-B8AC-E9C69C3705B1}" destId="{5204C18D-BE17-47D6-BF17-E6BB9A286467}" srcOrd="1" destOrd="0" presId="urn:microsoft.com/office/officeart/2005/8/layout/hierarchy1"/>
    <dgm:cxn modelId="{6E04D6E4-EC67-4604-B8F1-D08402731389}" type="presParOf" srcId="{39E14D00-830E-487A-B192-B980E49D33CF}" destId="{409C6575-4490-4F38-8DAF-7EFA83175AD2}" srcOrd="1" destOrd="0" presId="urn:microsoft.com/office/officeart/2005/8/layout/hierarchy1"/>
    <dgm:cxn modelId="{B235B821-8D82-4B64-8940-27C0C00F5549}" type="presParOf" srcId="{E430C99B-0AA3-421F-8DD4-4EC868BB4B6C}" destId="{D78C1F27-EEBB-4BD4-AC07-93F116EA86EA}" srcOrd="4" destOrd="0" presId="urn:microsoft.com/office/officeart/2005/8/layout/hierarchy1"/>
    <dgm:cxn modelId="{CA3193DE-8EE7-417C-92B8-808442D7221F}" type="presParOf" srcId="{E430C99B-0AA3-421F-8DD4-4EC868BB4B6C}" destId="{A4C27975-00DA-4F5D-8C19-E0567F600485}" srcOrd="5" destOrd="0" presId="urn:microsoft.com/office/officeart/2005/8/layout/hierarchy1"/>
    <dgm:cxn modelId="{5E9A06AA-699A-422A-A151-A9F2C7C3026E}" type="presParOf" srcId="{A4C27975-00DA-4F5D-8C19-E0567F600485}" destId="{12D98D19-656D-47AE-B6A8-4A234C00C611}" srcOrd="0" destOrd="0" presId="urn:microsoft.com/office/officeart/2005/8/layout/hierarchy1"/>
    <dgm:cxn modelId="{080353E5-8FE0-4B27-80B3-FD4FB4DFDCF1}" type="presParOf" srcId="{12D98D19-656D-47AE-B6A8-4A234C00C611}" destId="{C062DFC1-FC94-4045-92B0-D048D0945D14}" srcOrd="0" destOrd="0" presId="urn:microsoft.com/office/officeart/2005/8/layout/hierarchy1"/>
    <dgm:cxn modelId="{790AD5F0-D053-4DCE-B209-09715E90B420}" type="presParOf" srcId="{12D98D19-656D-47AE-B6A8-4A234C00C611}" destId="{E765E4A8-F1CC-405F-95E8-A8271E8BB804}" srcOrd="1" destOrd="0" presId="urn:microsoft.com/office/officeart/2005/8/layout/hierarchy1"/>
    <dgm:cxn modelId="{EB2197BE-04D1-4B74-8470-B659EE89115F}" type="presParOf" srcId="{A4C27975-00DA-4F5D-8C19-E0567F600485}" destId="{34B0761D-A934-4BF7-8F71-14CE1B3E8C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443966-F16F-4AFC-91C1-C030CADA7CE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7C96266-127A-4B05-A5FF-2D894D136863}">
      <dgm:prSet custT="1"/>
      <dgm:spPr>
        <a:solidFill>
          <a:srgbClr val="92D050"/>
        </a:solidFill>
      </dgm:spPr>
      <dgm:t>
        <a:bodyPr/>
        <a:lstStyle/>
        <a:p>
          <a:r>
            <a:rPr lang="fr-FR" sz="1500" dirty="0"/>
            <a:t>Au moins un épisode dépressif majeur</a:t>
          </a:r>
          <a:endParaRPr lang="en-US" sz="1500" dirty="0"/>
        </a:p>
      </dgm:t>
    </dgm:pt>
    <dgm:pt modelId="{5C243FE5-D0FF-49A9-80E9-B3A092DF58CC}" type="parTrans" cxnId="{075D57C0-44EE-4300-89DF-2013DE1727BE}">
      <dgm:prSet/>
      <dgm:spPr/>
      <dgm:t>
        <a:bodyPr/>
        <a:lstStyle/>
        <a:p>
          <a:endParaRPr lang="en-US"/>
        </a:p>
      </dgm:t>
    </dgm:pt>
    <dgm:pt modelId="{64B51164-7CCA-4D01-BCD3-584A363CFC81}" type="sibTrans" cxnId="{075D57C0-44EE-4300-89DF-2013DE1727BE}">
      <dgm:prSet/>
      <dgm:spPr/>
      <dgm:t>
        <a:bodyPr/>
        <a:lstStyle/>
        <a:p>
          <a:endParaRPr lang="en-US"/>
        </a:p>
      </dgm:t>
    </dgm:pt>
    <dgm:pt modelId="{586EB98B-6419-4C73-ACC1-0622C376C004}">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Absence d’antécédent d’épisode maniaque ou mixte.</a:t>
          </a:r>
          <a:endParaRPr lang="en-US" sz="1500" kern="1200" dirty="0">
            <a:solidFill>
              <a:prstClr val="white"/>
            </a:solidFill>
            <a:latin typeface="Calibri"/>
            <a:ea typeface="+mn-ea"/>
            <a:cs typeface="+mn-cs"/>
          </a:endParaRPr>
        </a:p>
      </dgm:t>
    </dgm:pt>
    <dgm:pt modelId="{CB8EE04D-91B2-41A5-83F6-95BAB41C4EBE}" type="parTrans" cxnId="{E5100EFC-6EBA-412B-96C4-323025492BD1}">
      <dgm:prSet/>
      <dgm:spPr/>
      <dgm:t>
        <a:bodyPr/>
        <a:lstStyle/>
        <a:p>
          <a:endParaRPr lang="en-US"/>
        </a:p>
      </dgm:t>
    </dgm:pt>
    <dgm:pt modelId="{1933840E-3F6B-4AC5-8D62-7DBCF63CD7E1}" type="sibTrans" cxnId="{E5100EFC-6EBA-412B-96C4-323025492BD1}">
      <dgm:prSet/>
      <dgm:spPr/>
      <dgm:t>
        <a:bodyPr/>
        <a:lstStyle/>
        <a:p>
          <a:endParaRPr lang="en-US"/>
        </a:p>
      </dgm:t>
    </dgm:pt>
    <dgm:pt modelId="{EAA8B350-912F-498C-8C47-08CE661844A0}">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a:solidFill>
                <a:prstClr val="white"/>
              </a:solidFill>
              <a:latin typeface="Calibri"/>
              <a:ea typeface="+mn-ea"/>
              <a:cs typeface="+mn-cs"/>
            </a:rPr>
            <a:t>Avec ou sans symptômes psychotiques</a:t>
          </a:r>
          <a:endParaRPr lang="en-US" sz="1500" kern="1200">
            <a:solidFill>
              <a:prstClr val="white"/>
            </a:solidFill>
            <a:latin typeface="Calibri"/>
            <a:ea typeface="+mn-ea"/>
            <a:cs typeface="+mn-cs"/>
          </a:endParaRPr>
        </a:p>
      </dgm:t>
    </dgm:pt>
    <dgm:pt modelId="{226AC049-418C-4991-917B-7D15C2542A5A}" type="parTrans" cxnId="{3ACE54E1-9A3C-4CD7-9F85-61BDB15BCED7}">
      <dgm:prSet/>
      <dgm:spPr/>
      <dgm:t>
        <a:bodyPr/>
        <a:lstStyle/>
        <a:p>
          <a:endParaRPr lang="en-US"/>
        </a:p>
      </dgm:t>
    </dgm:pt>
    <dgm:pt modelId="{146957C7-A41D-4F0F-9A23-7F532D8D3A80}" type="sibTrans" cxnId="{3ACE54E1-9A3C-4CD7-9F85-61BDB15BCED7}">
      <dgm:prSet/>
      <dgm:spPr/>
      <dgm:t>
        <a:bodyPr/>
        <a:lstStyle/>
        <a:p>
          <a:endParaRPr lang="en-US"/>
        </a:p>
      </dgm:t>
    </dgm:pt>
    <dgm:pt modelId="{DC442EA4-CE86-4B4C-B6CA-286387CF103B}">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a:solidFill>
                <a:prstClr val="white"/>
              </a:solidFill>
              <a:latin typeface="Calibri"/>
              <a:ea typeface="+mn-ea"/>
              <a:cs typeface="+mn-cs"/>
            </a:rPr>
            <a:t>Durée: 6 mois ou plus</a:t>
          </a:r>
          <a:endParaRPr lang="en-US" sz="1500" kern="1200">
            <a:solidFill>
              <a:prstClr val="white"/>
            </a:solidFill>
            <a:latin typeface="Calibri"/>
            <a:ea typeface="+mn-ea"/>
            <a:cs typeface="+mn-cs"/>
          </a:endParaRPr>
        </a:p>
      </dgm:t>
    </dgm:pt>
    <dgm:pt modelId="{73BDB615-CE0F-4CF1-BAD6-FEAFBFC320E6}" type="parTrans" cxnId="{ECFAD576-3599-4660-8F74-A10B0F66D916}">
      <dgm:prSet/>
      <dgm:spPr/>
      <dgm:t>
        <a:bodyPr/>
        <a:lstStyle/>
        <a:p>
          <a:endParaRPr lang="en-US"/>
        </a:p>
      </dgm:t>
    </dgm:pt>
    <dgm:pt modelId="{2771FEE4-C0D8-4D96-A0FE-B4052D38FEB5}" type="sibTrans" cxnId="{ECFAD576-3599-4660-8F74-A10B0F66D916}">
      <dgm:prSet/>
      <dgm:spPr/>
      <dgm:t>
        <a:bodyPr/>
        <a:lstStyle/>
        <a:p>
          <a:endParaRPr lang="en-US"/>
        </a:p>
      </dgm:t>
    </dgm:pt>
    <dgm:pt modelId="{965D0A73-FDAF-43E1-89FD-F96ABE722927}">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Chronicité dans 5 à 10 % des cas: </a:t>
          </a:r>
        </a:p>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Après 1 épisode, 50 %, Après 2 épisodes, 70 %, Après 3 épisodes, 90 % </a:t>
          </a:r>
          <a:endParaRPr lang="en-US" sz="1500" kern="1200" dirty="0">
            <a:solidFill>
              <a:prstClr val="white"/>
            </a:solidFill>
            <a:latin typeface="Calibri"/>
            <a:ea typeface="+mn-ea"/>
            <a:cs typeface="+mn-cs"/>
          </a:endParaRPr>
        </a:p>
      </dgm:t>
    </dgm:pt>
    <dgm:pt modelId="{EE70444A-1152-4365-81C5-CDDBE77D9468}" type="parTrans" cxnId="{4589EE2E-67C2-4D8D-937A-4A33E82E2BB4}">
      <dgm:prSet/>
      <dgm:spPr/>
      <dgm:t>
        <a:bodyPr/>
        <a:lstStyle/>
        <a:p>
          <a:endParaRPr lang="en-US"/>
        </a:p>
      </dgm:t>
    </dgm:pt>
    <dgm:pt modelId="{B5B342D5-F8CF-430D-BFEE-1B5DC2FD3A82}" type="sibTrans" cxnId="{4589EE2E-67C2-4D8D-937A-4A33E82E2BB4}">
      <dgm:prSet/>
      <dgm:spPr/>
      <dgm:t>
        <a:bodyPr/>
        <a:lstStyle/>
        <a:p>
          <a:endParaRPr lang="en-US"/>
        </a:p>
      </dgm:t>
    </dgm:pt>
    <dgm:pt modelId="{39BE0A41-5BE1-4B8C-89D9-08924C9CD797}">
      <dgm:prSet custT="1"/>
      <dgm:spPr>
        <a:solidFill>
          <a:srgbClr val="92D050"/>
        </a:solidFill>
      </dgm:spPr>
      <dgm:t>
        <a:bodyPr/>
        <a:lstStyle/>
        <a:p>
          <a:r>
            <a:rPr lang="fr-FR" sz="1500" dirty="0"/>
            <a:t>Prévalence: 10 à 25 % de la population féminine et 5 à 12% de la population masculine présentera régulièrement des dépressions majeures tout au long de leur vie</a:t>
          </a:r>
          <a:endParaRPr lang="en-US" sz="1500" dirty="0"/>
        </a:p>
      </dgm:t>
    </dgm:pt>
    <dgm:pt modelId="{51C860D8-783E-4E0F-B1CF-122C5FEE524D}" type="parTrans" cxnId="{7464808F-A149-4543-B2D1-F49A67B2F5F1}">
      <dgm:prSet/>
      <dgm:spPr/>
      <dgm:t>
        <a:bodyPr/>
        <a:lstStyle/>
        <a:p>
          <a:endParaRPr lang="en-US"/>
        </a:p>
      </dgm:t>
    </dgm:pt>
    <dgm:pt modelId="{ED53C79B-4785-416C-BCDC-8A56DAEF2D50}" type="sibTrans" cxnId="{7464808F-A149-4543-B2D1-F49A67B2F5F1}">
      <dgm:prSet/>
      <dgm:spPr/>
      <dgm:t>
        <a:bodyPr/>
        <a:lstStyle/>
        <a:p>
          <a:endParaRPr lang="en-US"/>
        </a:p>
      </dgm:t>
    </dgm:pt>
    <dgm:pt modelId="{B14D64D3-1BE5-4A14-B72C-A16278F32984}" type="pres">
      <dgm:prSet presAssocID="{1D443966-F16F-4AFC-91C1-C030CADA7CE2}" presName="linear" presStyleCnt="0">
        <dgm:presLayoutVars>
          <dgm:animLvl val="lvl"/>
          <dgm:resizeHandles val="exact"/>
        </dgm:presLayoutVars>
      </dgm:prSet>
      <dgm:spPr/>
    </dgm:pt>
    <dgm:pt modelId="{85EFAC8F-B3E5-43F5-8DD7-8F2302FDF353}" type="pres">
      <dgm:prSet presAssocID="{E7C96266-127A-4B05-A5FF-2D894D136863}" presName="parentText" presStyleLbl="node1" presStyleIdx="0" presStyleCnt="6">
        <dgm:presLayoutVars>
          <dgm:chMax val="0"/>
          <dgm:bulletEnabled val="1"/>
        </dgm:presLayoutVars>
      </dgm:prSet>
      <dgm:spPr/>
    </dgm:pt>
    <dgm:pt modelId="{999EF0CD-8A3D-4E61-AFD3-C3CB95A23F46}" type="pres">
      <dgm:prSet presAssocID="{64B51164-7CCA-4D01-BCD3-584A363CFC81}" presName="spacer" presStyleCnt="0"/>
      <dgm:spPr/>
    </dgm:pt>
    <dgm:pt modelId="{85B9C8D9-1F50-4069-AA21-2CC8F172A160}" type="pres">
      <dgm:prSet presAssocID="{586EB98B-6419-4C73-ACC1-0622C376C004}" presName="parentText" presStyleLbl="node1" presStyleIdx="1" presStyleCnt="6">
        <dgm:presLayoutVars>
          <dgm:chMax val="0"/>
          <dgm:bulletEnabled val="1"/>
        </dgm:presLayoutVars>
      </dgm:prSet>
      <dgm:spPr>
        <a:xfrm>
          <a:off x="0" y="1388170"/>
          <a:ext cx="7859216" cy="595877"/>
        </a:xfrm>
        <a:prstGeom prst="roundRect">
          <a:avLst/>
        </a:prstGeom>
      </dgm:spPr>
    </dgm:pt>
    <dgm:pt modelId="{097034D9-00E0-42BE-B56A-7C64435601EB}" type="pres">
      <dgm:prSet presAssocID="{1933840E-3F6B-4AC5-8D62-7DBCF63CD7E1}" presName="spacer" presStyleCnt="0"/>
      <dgm:spPr/>
    </dgm:pt>
    <dgm:pt modelId="{B9F20CB4-A76A-4E99-8AC4-98971C7C0D66}" type="pres">
      <dgm:prSet presAssocID="{EAA8B350-912F-498C-8C47-08CE661844A0}" presName="parentText" presStyleLbl="node1" presStyleIdx="2" presStyleCnt="6">
        <dgm:presLayoutVars>
          <dgm:chMax val="0"/>
          <dgm:bulletEnabled val="1"/>
        </dgm:presLayoutVars>
      </dgm:prSet>
      <dgm:spPr>
        <a:xfrm>
          <a:off x="0" y="2027248"/>
          <a:ext cx="7859216" cy="595877"/>
        </a:xfrm>
        <a:prstGeom prst="roundRect">
          <a:avLst/>
        </a:prstGeom>
      </dgm:spPr>
    </dgm:pt>
    <dgm:pt modelId="{9BA30DDC-1F9C-479D-B2BB-F2EBCEC43861}" type="pres">
      <dgm:prSet presAssocID="{146957C7-A41D-4F0F-9A23-7F532D8D3A80}" presName="spacer" presStyleCnt="0"/>
      <dgm:spPr/>
    </dgm:pt>
    <dgm:pt modelId="{3BABD0F6-95C0-43A6-9B7A-95B0C148E411}" type="pres">
      <dgm:prSet presAssocID="{DC442EA4-CE86-4B4C-B6CA-286387CF103B}" presName="parentText" presStyleLbl="node1" presStyleIdx="3" presStyleCnt="6">
        <dgm:presLayoutVars>
          <dgm:chMax val="0"/>
          <dgm:bulletEnabled val="1"/>
        </dgm:presLayoutVars>
      </dgm:prSet>
      <dgm:spPr>
        <a:xfrm>
          <a:off x="0" y="2666325"/>
          <a:ext cx="7859216" cy="595877"/>
        </a:xfrm>
        <a:prstGeom prst="roundRect">
          <a:avLst/>
        </a:prstGeom>
      </dgm:spPr>
    </dgm:pt>
    <dgm:pt modelId="{699C88F1-AF6C-49A9-A5FF-B57C1BB7E0C9}" type="pres">
      <dgm:prSet presAssocID="{2771FEE4-C0D8-4D96-A0FE-B4052D38FEB5}" presName="spacer" presStyleCnt="0"/>
      <dgm:spPr/>
    </dgm:pt>
    <dgm:pt modelId="{7562A6FC-5769-42D8-9F5D-6B2282CDFAD1}" type="pres">
      <dgm:prSet presAssocID="{965D0A73-FDAF-43E1-89FD-F96ABE722927}" presName="parentText" presStyleLbl="node1" presStyleIdx="4" presStyleCnt="6">
        <dgm:presLayoutVars>
          <dgm:chMax val="0"/>
          <dgm:bulletEnabled val="1"/>
        </dgm:presLayoutVars>
      </dgm:prSet>
      <dgm:spPr>
        <a:xfrm>
          <a:off x="0" y="3305402"/>
          <a:ext cx="7859216" cy="595877"/>
        </a:xfrm>
        <a:prstGeom prst="roundRect">
          <a:avLst/>
        </a:prstGeom>
      </dgm:spPr>
    </dgm:pt>
    <dgm:pt modelId="{2DF75E79-789D-426E-8156-1A3FCCE63278}" type="pres">
      <dgm:prSet presAssocID="{B5B342D5-F8CF-430D-BFEE-1B5DC2FD3A82}" presName="spacer" presStyleCnt="0"/>
      <dgm:spPr/>
    </dgm:pt>
    <dgm:pt modelId="{C1843158-4E0E-4C5B-8F14-356B524D476F}" type="pres">
      <dgm:prSet presAssocID="{39BE0A41-5BE1-4B8C-89D9-08924C9CD797}" presName="parentText" presStyleLbl="node1" presStyleIdx="5" presStyleCnt="6">
        <dgm:presLayoutVars>
          <dgm:chMax val="0"/>
          <dgm:bulletEnabled val="1"/>
        </dgm:presLayoutVars>
      </dgm:prSet>
      <dgm:spPr/>
    </dgm:pt>
  </dgm:ptLst>
  <dgm:cxnLst>
    <dgm:cxn modelId="{21268201-22DB-4D7C-8D7B-9FE99FEC4BA6}" type="presOf" srcId="{586EB98B-6419-4C73-ACC1-0622C376C004}" destId="{85B9C8D9-1F50-4069-AA21-2CC8F172A160}" srcOrd="0" destOrd="0" presId="urn:microsoft.com/office/officeart/2005/8/layout/vList2"/>
    <dgm:cxn modelId="{9BEC1C05-7217-42CF-A64B-96F2C6125893}" type="presOf" srcId="{39BE0A41-5BE1-4B8C-89D9-08924C9CD797}" destId="{C1843158-4E0E-4C5B-8F14-356B524D476F}" srcOrd="0" destOrd="0" presId="urn:microsoft.com/office/officeart/2005/8/layout/vList2"/>
    <dgm:cxn modelId="{4589EE2E-67C2-4D8D-937A-4A33E82E2BB4}" srcId="{1D443966-F16F-4AFC-91C1-C030CADA7CE2}" destId="{965D0A73-FDAF-43E1-89FD-F96ABE722927}" srcOrd="4" destOrd="0" parTransId="{EE70444A-1152-4365-81C5-CDDBE77D9468}" sibTransId="{B5B342D5-F8CF-430D-BFEE-1B5DC2FD3A82}"/>
    <dgm:cxn modelId="{C5459A44-69ED-44F7-9B78-EDA4A1B4ED7B}" type="presOf" srcId="{E7C96266-127A-4B05-A5FF-2D894D136863}" destId="{85EFAC8F-B3E5-43F5-8DD7-8F2302FDF353}" srcOrd="0" destOrd="0" presId="urn:microsoft.com/office/officeart/2005/8/layout/vList2"/>
    <dgm:cxn modelId="{1C761D47-9B67-4A52-B3AE-5C7A516DC0D8}" type="presOf" srcId="{1D443966-F16F-4AFC-91C1-C030CADA7CE2}" destId="{B14D64D3-1BE5-4A14-B72C-A16278F32984}" srcOrd="0" destOrd="0" presId="urn:microsoft.com/office/officeart/2005/8/layout/vList2"/>
    <dgm:cxn modelId="{ECFAD576-3599-4660-8F74-A10B0F66D916}" srcId="{1D443966-F16F-4AFC-91C1-C030CADA7CE2}" destId="{DC442EA4-CE86-4B4C-B6CA-286387CF103B}" srcOrd="3" destOrd="0" parTransId="{73BDB615-CE0F-4CF1-BAD6-FEAFBFC320E6}" sibTransId="{2771FEE4-C0D8-4D96-A0FE-B4052D38FEB5}"/>
    <dgm:cxn modelId="{2094D987-C7CB-4DC6-BF79-EB3ED6BCBF29}" type="presOf" srcId="{EAA8B350-912F-498C-8C47-08CE661844A0}" destId="{B9F20CB4-A76A-4E99-8AC4-98971C7C0D66}" srcOrd="0" destOrd="0" presId="urn:microsoft.com/office/officeart/2005/8/layout/vList2"/>
    <dgm:cxn modelId="{7464808F-A149-4543-B2D1-F49A67B2F5F1}" srcId="{1D443966-F16F-4AFC-91C1-C030CADA7CE2}" destId="{39BE0A41-5BE1-4B8C-89D9-08924C9CD797}" srcOrd="5" destOrd="0" parTransId="{51C860D8-783E-4E0F-B1CF-122C5FEE524D}" sibTransId="{ED53C79B-4785-416C-BCDC-8A56DAEF2D50}"/>
    <dgm:cxn modelId="{19F3A090-19D6-4DC2-BA40-53E2EA8F9E5B}" type="presOf" srcId="{965D0A73-FDAF-43E1-89FD-F96ABE722927}" destId="{7562A6FC-5769-42D8-9F5D-6B2282CDFAD1}" srcOrd="0" destOrd="0" presId="urn:microsoft.com/office/officeart/2005/8/layout/vList2"/>
    <dgm:cxn modelId="{075D57C0-44EE-4300-89DF-2013DE1727BE}" srcId="{1D443966-F16F-4AFC-91C1-C030CADA7CE2}" destId="{E7C96266-127A-4B05-A5FF-2D894D136863}" srcOrd="0" destOrd="0" parTransId="{5C243FE5-D0FF-49A9-80E9-B3A092DF58CC}" sibTransId="{64B51164-7CCA-4D01-BCD3-584A363CFC81}"/>
    <dgm:cxn modelId="{3ACE54E1-9A3C-4CD7-9F85-61BDB15BCED7}" srcId="{1D443966-F16F-4AFC-91C1-C030CADA7CE2}" destId="{EAA8B350-912F-498C-8C47-08CE661844A0}" srcOrd="2" destOrd="0" parTransId="{226AC049-418C-4991-917B-7D15C2542A5A}" sibTransId="{146957C7-A41D-4F0F-9A23-7F532D8D3A80}"/>
    <dgm:cxn modelId="{E5100EFC-6EBA-412B-96C4-323025492BD1}" srcId="{1D443966-F16F-4AFC-91C1-C030CADA7CE2}" destId="{586EB98B-6419-4C73-ACC1-0622C376C004}" srcOrd="1" destOrd="0" parTransId="{CB8EE04D-91B2-41A5-83F6-95BAB41C4EBE}" sibTransId="{1933840E-3F6B-4AC5-8D62-7DBCF63CD7E1}"/>
    <dgm:cxn modelId="{87F4D8FF-A247-41ED-8304-A57171D17031}" type="presOf" srcId="{DC442EA4-CE86-4B4C-B6CA-286387CF103B}" destId="{3BABD0F6-95C0-43A6-9B7A-95B0C148E411}" srcOrd="0" destOrd="0" presId="urn:microsoft.com/office/officeart/2005/8/layout/vList2"/>
    <dgm:cxn modelId="{57AB5236-F328-45FE-89A6-D39F2D84FA1A}" type="presParOf" srcId="{B14D64D3-1BE5-4A14-B72C-A16278F32984}" destId="{85EFAC8F-B3E5-43F5-8DD7-8F2302FDF353}" srcOrd="0" destOrd="0" presId="urn:microsoft.com/office/officeart/2005/8/layout/vList2"/>
    <dgm:cxn modelId="{55059817-CF4D-4DB7-AF69-B3F0538AB1B4}" type="presParOf" srcId="{B14D64D3-1BE5-4A14-B72C-A16278F32984}" destId="{999EF0CD-8A3D-4E61-AFD3-C3CB95A23F46}" srcOrd="1" destOrd="0" presId="urn:microsoft.com/office/officeart/2005/8/layout/vList2"/>
    <dgm:cxn modelId="{F27EBA14-F465-44A4-9EFC-D9B55450AE3A}" type="presParOf" srcId="{B14D64D3-1BE5-4A14-B72C-A16278F32984}" destId="{85B9C8D9-1F50-4069-AA21-2CC8F172A160}" srcOrd="2" destOrd="0" presId="urn:microsoft.com/office/officeart/2005/8/layout/vList2"/>
    <dgm:cxn modelId="{8ED65515-FDEE-4548-B6DD-2977BD20D4DD}" type="presParOf" srcId="{B14D64D3-1BE5-4A14-B72C-A16278F32984}" destId="{097034D9-00E0-42BE-B56A-7C64435601EB}" srcOrd="3" destOrd="0" presId="urn:microsoft.com/office/officeart/2005/8/layout/vList2"/>
    <dgm:cxn modelId="{3E4009FE-3F7F-4262-B9EA-07A59B82303C}" type="presParOf" srcId="{B14D64D3-1BE5-4A14-B72C-A16278F32984}" destId="{B9F20CB4-A76A-4E99-8AC4-98971C7C0D66}" srcOrd="4" destOrd="0" presId="urn:microsoft.com/office/officeart/2005/8/layout/vList2"/>
    <dgm:cxn modelId="{552265D7-54CA-43F3-B682-4A3B6BC03AA3}" type="presParOf" srcId="{B14D64D3-1BE5-4A14-B72C-A16278F32984}" destId="{9BA30DDC-1F9C-479D-B2BB-F2EBCEC43861}" srcOrd="5" destOrd="0" presId="urn:microsoft.com/office/officeart/2005/8/layout/vList2"/>
    <dgm:cxn modelId="{3C78911F-B8D4-4CA8-A9EE-52EBCEE64CA0}" type="presParOf" srcId="{B14D64D3-1BE5-4A14-B72C-A16278F32984}" destId="{3BABD0F6-95C0-43A6-9B7A-95B0C148E411}" srcOrd="6" destOrd="0" presId="urn:microsoft.com/office/officeart/2005/8/layout/vList2"/>
    <dgm:cxn modelId="{9A72D18A-F16B-4139-9B73-C7205A4B4F4A}" type="presParOf" srcId="{B14D64D3-1BE5-4A14-B72C-A16278F32984}" destId="{699C88F1-AF6C-49A9-A5FF-B57C1BB7E0C9}" srcOrd="7" destOrd="0" presId="urn:microsoft.com/office/officeart/2005/8/layout/vList2"/>
    <dgm:cxn modelId="{34C6C4A2-7AEB-42E5-AE9D-20A4645B9AA5}" type="presParOf" srcId="{B14D64D3-1BE5-4A14-B72C-A16278F32984}" destId="{7562A6FC-5769-42D8-9F5D-6B2282CDFAD1}" srcOrd="8" destOrd="0" presId="urn:microsoft.com/office/officeart/2005/8/layout/vList2"/>
    <dgm:cxn modelId="{02C3F08E-E6F4-4AFC-A3A1-63D552C0E982}" type="presParOf" srcId="{B14D64D3-1BE5-4A14-B72C-A16278F32984}" destId="{2DF75E79-789D-426E-8156-1A3FCCE63278}" srcOrd="9" destOrd="0" presId="urn:microsoft.com/office/officeart/2005/8/layout/vList2"/>
    <dgm:cxn modelId="{3EA396E0-85D3-433B-A32A-DF8A92541BA0}" type="presParOf" srcId="{B14D64D3-1BE5-4A14-B72C-A16278F32984}" destId="{C1843158-4E0E-4C5B-8F14-356B524D476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443966-F16F-4AFC-91C1-C030CADA7CE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7C96266-127A-4B05-A5FF-2D894D136863}">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Récurrence de périodes de troubles dépressifs.</a:t>
          </a:r>
          <a:endParaRPr lang="en-US" sz="1500" kern="1200" dirty="0">
            <a:solidFill>
              <a:prstClr val="white"/>
            </a:solidFill>
            <a:latin typeface="Calibri"/>
            <a:ea typeface="+mn-ea"/>
            <a:cs typeface="+mn-cs"/>
          </a:endParaRPr>
        </a:p>
      </dgm:t>
    </dgm:pt>
    <dgm:pt modelId="{5C243FE5-D0FF-49A9-80E9-B3A092DF58CC}" type="parTrans" cxnId="{075D57C0-44EE-4300-89DF-2013DE1727BE}">
      <dgm:prSet/>
      <dgm:spPr/>
      <dgm:t>
        <a:bodyPr/>
        <a:lstStyle/>
        <a:p>
          <a:endParaRPr lang="en-US"/>
        </a:p>
      </dgm:t>
    </dgm:pt>
    <dgm:pt modelId="{64B51164-7CCA-4D01-BCD3-584A363CFC81}" type="sibTrans" cxnId="{075D57C0-44EE-4300-89DF-2013DE1727BE}">
      <dgm:prSet/>
      <dgm:spPr/>
      <dgm:t>
        <a:bodyPr/>
        <a:lstStyle/>
        <a:p>
          <a:endParaRPr lang="en-US"/>
        </a:p>
      </dgm:t>
    </dgm:pt>
    <dgm:pt modelId="{586EB98B-6419-4C73-ACC1-0622C376C004}">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Tableau </a:t>
          </a:r>
          <a:r>
            <a:rPr lang="en-US" sz="1500" kern="1200" dirty="0" err="1">
              <a:solidFill>
                <a:prstClr val="white"/>
              </a:solidFill>
              <a:latin typeface="Calibri"/>
              <a:ea typeface="+mn-ea"/>
              <a:cs typeface="+mn-cs"/>
            </a:rPr>
            <a:t>clinique</a:t>
          </a:r>
          <a:r>
            <a:rPr lang="en-US" sz="1500" kern="1200" dirty="0">
              <a:solidFill>
                <a:prstClr val="white"/>
              </a:solidFill>
              <a:latin typeface="Calibri"/>
              <a:ea typeface="+mn-ea"/>
              <a:cs typeface="+mn-cs"/>
            </a:rPr>
            <a:t> de </a:t>
          </a:r>
          <a:r>
            <a:rPr lang="en-US" sz="1500" kern="1200" dirty="0" err="1">
              <a:solidFill>
                <a:prstClr val="white"/>
              </a:solidFill>
              <a:latin typeface="Calibri"/>
              <a:ea typeface="+mn-ea"/>
              <a:cs typeface="+mn-cs"/>
            </a:rPr>
            <a:t>l’episode</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dépressif</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en</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moins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intenses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léger</a:t>
          </a:r>
          <a:r>
            <a:rPr lang="en-US" sz="1500" kern="1200" dirty="0">
              <a:solidFill>
                <a:prstClr val="white"/>
              </a:solidFill>
              <a:latin typeface="Calibri"/>
              <a:ea typeface="+mn-ea"/>
              <a:cs typeface="+mn-cs"/>
            </a:rPr>
            <a:t> à moyen)</a:t>
          </a:r>
        </a:p>
      </dgm:t>
    </dgm:pt>
    <dgm:pt modelId="{CB8EE04D-91B2-41A5-83F6-95BAB41C4EBE}" type="parTrans" cxnId="{E5100EFC-6EBA-412B-96C4-323025492BD1}">
      <dgm:prSet/>
      <dgm:spPr/>
      <dgm:t>
        <a:bodyPr/>
        <a:lstStyle/>
        <a:p>
          <a:endParaRPr lang="en-US"/>
        </a:p>
      </dgm:t>
    </dgm:pt>
    <dgm:pt modelId="{1933840E-3F6B-4AC5-8D62-7DBCF63CD7E1}" type="sibTrans" cxnId="{E5100EFC-6EBA-412B-96C4-323025492BD1}">
      <dgm:prSet/>
      <dgm:spPr/>
      <dgm:t>
        <a:bodyPr/>
        <a:lstStyle/>
        <a:p>
          <a:endParaRPr lang="en-US"/>
        </a:p>
      </dgm:t>
    </dgm:pt>
    <dgm:pt modelId="{EAA8B350-912F-498C-8C47-08CE661844A0}">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Présence de </a:t>
          </a:r>
          <a:r>
            <a:rPr lang="en-US" sz="1500" kern="1200" dirty="0" err="1">
              <a:solidFill>
                <a:prstClr val="white"/>
              </a:solidFill>
              <a:latin typeface="Calibri"/>
              <a:ea typeface="+mn-ea"/>
              <a:cs typeface="+mn-cs"/>
            </a:rPr>
            <a:t>période</a:t>
          </a:r>
          <a:r>
            <a:rPr lang="en-US" sz="1500" kern="1200" dirty="0">
              <a:solidFill>
                <a:prstClr val="white"/>
              </a:solidFill>
              <a:latin typeface="Calibri"/>
              <a:ea typeface="+mn-ea"/>
              <a:cs typeface="+mn-cs"/>
            </a:rPr>
            <a:t>(s) sans </a:t>
          </a:r>
          <a:r>
            <a:rPr lang="en-US" sz="1500" kern="1200" dirty="0" err="1">
              <a:solidFill>
                <a:prstClr val="white"/>
              </a:solidFill>
              <a:latin typeface="Calibri"/>
              <a:ea typeface="+mn-ea"/>
              <a:cs typeface="+mn-cs"/>
            </a:rPr>
            <a:t>symptômes</a:t>
          </a:r>
          <a:endParaRPr lang="en-US" sz="1500" kern="1200" dirty="0">
            <a:solidFill>
              <a:prstClr val="white"/>
            </a:solidFill>
            <a:latin typeface="Calibri"/>
            <a:ea typeface="+mn-ea"/>
            <a:cs typeface="+mn-cs"/>
          </a:endParaRPr>
        </a:p>
      </dgm:t>
    </dgm:pt>
    <dgm:pt modelId="{226AC049-418C-4991-917B-7D15C2542A5A}" type="parTrans" cxnId="{3ACE54E1-9A3C-4CD7-9F85-61BDB15BCED7}">
      <dgm:prSet/>
      <dgm:spPr/>
      <dgm:t>
        <a:bodyPr/>
        <a:lstStyle/>
        <a:p>
          <a:endParaRPr lang="en-US"/>
        </a:p>
      </dgm:t>
    </dgm:pt>
    <dgm:pt modelId="{146957C7-A41D-4F0F-9A23-7F532D8D3A80}" type="sibTrans" cxnId="{3ACE54E1-9A3C-4CD7-9F85-61BDB15BCED7}">
      <dgm:prSet/>
      <dgm:spPr/>
      <dgm:t>
        <a:bodyPr/>
        <a:lstStyle/>
        <a:p>
          <a:endParaRPr lang="en-US"/>
        </a:p>
      </dgm:t>
    </dgm:pt>
    <dgm:pt modelId="{DC442EA4-CE86-4B4C-B6CA-286387CF103B}">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Durée: 2 ans et plus</a:t>
          </a:r>
          <a:endParaRPr lang="en-US" sz="1500" kern="1200" dirty="0">
            <a:solidFill>
              <a:prstClr val="white"/>
            </a:solidFill>
            <a:latin typeface="Calibri"/>
            <a:ea typeface="+mn-ea"/>
            <a:cs typeface="+mn-cs"/>
          </a:endParaRPr>
        </a:p>
      </dgm:t>
    </dgm:pt>
    <dgm:pt modelId="{73BDB615-CE0F-4CF1-BAD6-FEAFBFC320E6}" type="parTrans" cxnId="{ECFAD576-3599-4660-8F74-A10B0F66D916}">
      <dgm:prSet/>
      <dgm:spPr/>
      <dgm:t>
        <a:bodyPr/>
        <a:lstStyle/>
        <a:p>
          <a:endParaRPr lang="en-US"/>
        </a:p>
      </dgm:t>
    </dgm:pt>
    <dgm:pt modelId="{2771FEE4-C0D8-4D96-A0FE-B4052D38FEB5}" type="sibTrans" cxnId="{ECFAD576-3599-4660-8F74-A10B0F66D916}">
      <dgm:prSet/>
      <dgm:spPr/>
      <dgm:t>
        <a:bodyPr/>
        <a:lstStyle/>
        <a:p>
          <a:endParaRPr lang="en-US"/>
        </a:p>
      </dgm:t>
    </dgm:pt>
    <dgm:pt modelId="{965D0A73-FDAF-43E1-89FD-F96ABE722927}">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Si association avec </a:t>
          </a:r>
          <a:r>
            <a:rPr lang="en-US" sz="1500" kern="1200" dirty="0" err="1">
              <a:solidFill>
                <a:prstClr val="white"/>
              </a:solidFill>
              <a:latin typeface="Calibri"/>
              <a:ea typeface="+mn-ea"/>
              <a:cs typeface="+mn-cs"/>
            </a:rPr>
            <a:t>symptomes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psychotiques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schizophrénie</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dysthymique</a:t>
          </a:r>
          <a:r>
            <a:rPr lang="en-US" sz="1500" kern="1200" dirty="0">
              <a:solidFill>
                <a:prstClr val="white"/>
              </a:solidFill>
              <a:latin typeface="Calibri"/>
              <a:ea typeface="+mn-ea"/>
              <a:cs typeface="+mn-cs"/>
            </a:rPr>
            <a:t>)</a:t>
          </a:r>
        </a:p>
      </dgm:t>
    </dgm:pt>
    <dgm:pt modelId="{EE70444A-1152-4365-81C5-CDDBE77D9468}" type="parTrans" cxnId="{4589EE2E-67C2-4D8D-937A-4A33E82E2BB4}">
      <dgm:prSet/>
      <dgm:spPr/>
      <dgm:t>
        <a:bodyPr/>
        <a:lstStyle/>
        <a:p>
          <a:endParaRPr lang="en-US"/>
        </a:p>
      </dgm:t>
    </dgm:pt>
    <dgm:pt modelId="{B5B342D5-F8CF-430D-BFEE-1B5DC2FD3A82}" type="sibTrans" cxnId="{4589EE2E-67C2-4D8D-937A-4A33E82E2BB4}">
      <dgm:prSet/>
      <dgm:spPr/>
      <dgm:t>
        <a:bodyPr/>
        <a:lstStyle/>
        <a:p>
          <a:endParaRPr lang="en-US"/>
        </a:p>
      </dgm:t>
    </dgm:pt>
    <dgm:pt modelId="{39BE0A41-5BE1-4B8C-89D9-08924C9CD797}">
      <dgm:prSet custT="1"/>
      <dgm:spPr>
        <a:solidFill>
          <a:srgbClr val="92D050"/>
        </a:solidFill>
      </dgm:spPr>
      <dgm:t>
        <a:bodyPr/>
        <a:lstStyle/>
        <a:p>
          <a:r>
            <a:rPr lang="en-US" sz="1500" dirty="0" err="1"/>
            <a:t>Prévalence</a:t>
          </a:r>
          <a:r>
            <a:rPr lang="en-US" sz="1500" dirty="0"/>
            <a:t>: 1 à 5 % </a:t>
          </a:r>
        </a:p>
      </dgm:t>
    </dgm:pt>
    <dgm:pt modelId="{51C860D8-783E-4E0F-B1CF-122C5FEE524D}" type="parTrans" cxnId="{7464808F-A149-4543-B2D1-F49A67B2F5F1}">
      <dgm:prSet/>
      <dgm:spPr/>
      <dgm:t>
        <a:bodyPr/>
        <a:lstStyle/>
        <a:p>
          <a:endParaRPr lang="en-US"/>
        </a:p>
      </dgm:t>
    </dgm:pt>
    <dgm:pt modelId="{ED53C79B-4785-416C-BCDC-8A56DAEF2D50}" type="sibTrans" cxnId="{7464808F-A149-4543-B2D1-F49A67B2F5F1}">
      <dgm:prSet/>
      <dgm:spPr/>
      <dgm:t>
        <a:bodyPr/>
        <a:lstStyle/>
        <a:p>
          <a:endParaRPr lang="en-US"/>
        </a:p>
      </dgm:t>
    </dgm:pt>
    <dgm:pt modelId="{B14D64D3-1BE5-4A14-B72C-A16278F32984}" type="pres">
      <dgm:prSet presAssocID="{1D443966-F16F-4AFC-91C1-C030CADA7CE2}" presName="linear" presStyleCnt="0">
        <dgm:presLayoutVars>
          <dgm:animLvl val="lvl"/>
          <dgm:resizeHandles val="exact"/>
        </dgm:presLayoutVars>
      </dgm:prSet>
      <dgm:spPr/>
    </dgm:pt>
    <dgm:pt modelId="{85EFAC8F-B3E5-43F5-8DD7-8F2302FDF353}" type="pres">
      <dgm:prSet presAssocID="{E7C96266-127A-4B05-A5FF-2D894D136863}" presName="parentText" presStyleLbl="node1" presStyleIdx="0" presStyleCnt="6">
        <dgm:presLayoutVars>
          <dgm:chMax val="0"/>
          <dgm:bulletEnabled val="1"/>
        </dgm:presLayoutVars>
      </dgm:prSet>
      <dgm:spPr>
        <a:xfrm>
          <a:off x="0" y="10961"/>
          <a:ext cx="4258816" cy="767520"/>
        </a:xfrm>
        <a:prstGeom prst="roundRect">
          <a:avLst/>
        </a:prstGeom>
      </dgm:spPr>
    </dgm:pt>
    <dgm:pt modelId="{999EF0CD-8A3D-4E61-AFD3-C3CB95A23F46}" type="pres">
      <dgm:prSet presAssocID="{64B51164-7CCA-4D01-BCD3-584A363CFC81}" presName="spacer" presStyleCnt="0"/>
      <dgm:spPr/>
    </dgm:pt>
    <dgm:pt modelId="{85B9C8D9-1F50-4069-AA21-2CC8F172A160}" type="pres">
      <dgm:prSet presAssocID="{586EB98B-6419-4C73-ACC1-0622C376C004}" presName="parentText" presStyleLbl="node1" presStyleIdx="1" presStyleCnt="6">
        <dgm:presLayoutVars>
          <dgm:chMax val="0"/>
          <dgm:bulletEnabled val="1"/>
        </dgm:presLayoutVars>
      </dgm:prSet>
      <dgm:spPr>
        <a:xfrm>
          <a:off x="0" y="1388170"/>
          <a:ext cx="7859216" cy="595877"/>
        </a:xfrm>
        <a:prstGeom prst="roundRect">
          <a:avLst/>
        </a:prstGeom>
      </dgm:spPr>
    </dgm:pt>
    <dgm:pt modelId="{097034D9-00E0-42BE-B56A-7C64435601EB}" type="pres">
      <dgm:prSet presAssocID="{1933840E-3F6B-4AC5-8D62-7DBCF63CD7E1}" presName="spacer" presStyleCnt="0"/>
      <dgm:spPr/>
    </dgm:pt>
    <dgm:pt modelId="{B9F20CB4-A76A-4E99-8AC4-98971C7C0D66}" type="pres">
      <dgm:prSet presAssocID="{EAA8B350-912F-498C-8C47-08CE661844A0}" presName="parentText" presStyleLbl="node1" presStyleIdx="2" presStyleCnt="6">
        <dgm:presLayoutVars>
          <dgm:chMax val="0"/>
          <dgm:bulletEnabled val="1"/>
        </dgm:presLayoutVars>
      </dgm:prSet>
      <dgm:spPr>
        <a:xfrm>
          <a:off x="0" y="2027248"/>
          <a:ext cx="7859216" cy="595877"/>
        </a:xfrm>
        <a:prstGeom prst="roundRect">
          <a:avLst/>
        </a:prstGeom>
      </dgm:spPr>
    </dgm:pt>
    <dgm:pt modelId="{9BA30DDC-1F9C-479D-B2BB-F2EBCEC43861}" type="pres">
      <dgm:prSet presAssocID="{146957C7-A41D-4F0F-9A23-7F532D8D3A80}" presName="spacer" presStyleCnt="0"/>
      <dgm:spPr/>
    </dgm:pt>
    <dgm:pt modelId="{3BABD0F6-95C0-43A6-9B7A-95B0C148E411}" type="pres">
      <dgm:prSet presAssocID="{DC442EA4-CE86-4B4C-B6CA-286387CF103B}" presName="parentText" presStyleLbl="node1" presStyleIdx="3" presStyleCnt="6">
        <dgm:presLayoutVars>
          <dgm:chMax val="0"/>
          <dgm:bulletEnabled val="1"/>
        </dgm:presLayoutVars>
      </dgm:prSet>
      <dgm:spPr>
        <a:xfrm>
          <a:off x="0" y="2666325"/>
          <a:ext cx="7859216" cy="595877"/>
        </a:xfrm>
        <a:prstGeom prst="roundRect">
          <a:avLst/>
        </a:prstGeom>
      </dgm:spPr>
    </dgm:pt>
    <dgm:pt modelId="{699C88F1-AF6C-49A9-A5FF-B57C1BB7E0C9}" type="pres">
      <dgm:prSet presAssocID="{2771FEE4-C0D8-4D96-A0FE-B4052D38FEB5}" presName="spacer" presStyleCnt="0"/>
      <dgm:spPr/>
    </dgm:pt>
    <dgm:pt modelId="{7562A6FC-5769-42D8-9F5D-6B2282CDFAD1}" type="pres">
      <dgm:prSet presAssocID="{965D0A73-FDAF-43E1-89FD-F96ABE722927}" presName="parentText" presStyleLbl="node1" presStyleIdx="4" presStyleCnt="6">
        <dgm:presLayoutVars>
          <dgm:chMax val="0"/>
          <dgm:bulletEnabled val="1"/>
        </dgm:presLayoutVars>
      </dgm:prSet>
      <dgm:spPr>
        <a:xfrm>
          <a:off x="0" y="3305402"/>
          <a:ext cx="7859216" cy="595877"/>
        </a:xfrm>
        <a:prstGeom prst="roundRect">
          <a:avLst/>
        </a:prstGeom>
      </dgm:spPr>
    </dgm:pt>
    <dgm:pt modelId="{2DF75E79-789D-426E-8156-1A3FCCE63278}" type="pres">
      <dgm:prSet presAssocID="{B5B342D5-F8CF-430D-BFEE-1B5DC2FD3A82}" presName="spacer" presStyleCnt="0"/>
      <dgm:spPr/>
    </dgm:pt>
    <dgm:pt modelId="{C1843158-4E0E-4C5B-8F14-356B524D476F}" type="pres">
      <dgm:prSet presAssocID="{39BE0A41-5BE1-4B8C-89D9-08924C9CD797}" presName="parentText" presStyleLbl="node1" presStyleIdx="5" presStyleCnt="6">
        <dgm:presLayoutVars>
          <dgm:chMax val="0"/>
          <dgm:bulletEnabled val="1"/>
        </dgm:presLayoutVars>
      </dgm:prSet>
      <dgm:spPr/>
    </dgm:pt>
  </dgm:ptLst>
  <dgm:cxnLst>
    <dgm:cxn modelId="{21268201-22DB-4D7C-8D7B-9FE99FEC4BA6}" type="presOf" srcId="{586EB98B-6419-4C73-ACC1-0622C376C004}" destId="{85B9C8D9-1F50-4069-AA21-2CC8F172A160}" srcOrd="0" destOrd="0" presId="urn:microsoft.com/office/officeart/2005/8/layout/vList2"/>
    <dgm:cxn modelId="{9BEC1C05-7217-42CF-A64B-96F2C6125893}" type="presOf" srcId="{39BE0A41-5BE1-4B8C-89D9-08924C9CD797}" destId="{C1843158-4E0E-4C5B-8F14-356B524D476F}" srcOrd="0" destOrd="0" presId="urn:microsoft.com/office/officeart/2005/8/layout/vList2"/>
    <dgm:cxn modelId="{4589EE2E-67C2-4D8D-937A-4A33E82E2BB4}" srcId="{1D443966-F16F-4AFC-91C1-C030CADA7CE2}" destId="{965D0A73-FDAF-43E1-89FD-F96ABE722927}" srcOrd="4" destOrd="0" parTransId="{EE70444A-1152-4365-81C5-CDDBE77D9468}" sibTransId="{B5B342D5-F8CF-430D-BFEE-1B5DC2FD3A82}"/>
    <dgm:cxn modelId="{C5459A44-69ED-44F7-9B78-EDA4A1B4ED7B}" type="presOf" srcId="{E7C96266-127A-4B05-A5FF-2D894D136863}" destId="{85EFAC8F-B3E5-43F5-8DD7-8F2302FDF353}" srcOrd="0" destOrd="0" presId="urn:microsoft.com/office/officeart/2005/8/layout/vList2"/>
    <dgm:cxn modelId="{1C761D47-9B67-4A52-B3AE-5C7A516DC0D8}" type="presOf" srcId="{1D443966-F16F-4AFC-91C1-C030CADA7CE2}" destId="{B14D64D3-1BE5-4A14-B72C-A16278F32984}" srcOrd="0" destOrd="0" presId="urn:microsoft.com/office/officeart/2005/8/layout/vList2"/>
    <dgm:cxn modelId="{ECFAD576-3599-4660-8F74-A10B0F66D916}" srcId="{1D443966-F16F-4AFC-91C1-C030CADA7CE2}" destId="{DC442EA4-CE86-4B4C-B6CA-286387CF103B}" srcOrd="3" destOrd="0" parTransId="{73BDB615-CE0F-4CF1-BAD6-FEAFBFC320E6}" sibTransId="{2771FEE4-C0D8-4D96-A0FE-B4052D38FEB5}"/>
    <dgm:cxn modelId="{2094D987-C7CB-4DC6-BF79-EB3ED6BCBF29}" type="presOf" srcId="{EAA8B350-912F-498C-8C47-08CE661844A0}" destId="{B9F20CB4-A76A-4E99-8AC4-98971C7C0D66}" srcOrd="0" destOrd="0" presId="urn:microsoft.com/office/officeart/2005/8/layout/vList2"/>
    <dgm:cxn modelId="{7464808F-A149-4543-B2D1-F49A67B2F5F1}" srcId="{1D443966-F16F-4AFC-91C1-C030CADA7CE2}" destId="{39BE0A41-5BE1-4B8C-89D9-08924C9CD797}" srcOrd="5" destOrd="0" parTransId="{51C860D8-783E-4E0F-B1CF-122C5FEE524D}" sibTransId="{ED53C79B-4785-416C-BCDC-8A56DAEF2D50}"/>
    <dgm:cxn modelId="{19F3A090-19D6-4DC2-BA40-53E2EA8F9E5B}" type="presOf" srcId="{965D0A73-FDAF-43E1-89FD-F96ABE722927}" destId="{7562A6FC-5769-42D8-9F5D-6B2282CDFAD1}" srcOrd="0" destOrd="0" presId="urn:microsoft.com/office/officeart/2005/8/layout/vList2"/>
    <dgm:cxn modelId="{075D57C0-44EE-4300-89DF-2013DE1727BE}" srcId="{1D443966-F16F-4AFC-91C1-C030CADA7CE2}" destId="{E7C96266-127A-4B05-A5FF-2D894D136863}" srcOrd="0" destOrd="0" parTransId="{5C243FE5-D0FF-49A9-80E9-B3A092DF58CC}" sibTransId="{64B51164-7CCA-4D01-BCD3-584A363CFC81}"/>
    <dgm:cxn modelId="{3ACE54E1-9A3C-4CD7-9F85-61BDB15BCED7}" srcId="{1D443966-F16F-4AFC-91C1-C030CADA7CE2}" destId="{EAA8B350-912F-498C-8C47-08CE661844A0}" srcOrd="2" destOrd="0" parTransId="{226AC049-418C-4991-917B-7D15C2542A5A}" sibTransId="{146957C7-A41D-4F0F-9A23-7F532D8D3A80}"/>
    <dgm:cxn modelId="{E5100EFC-6EBA-412B-96C4-323025492BD1}" srcId="{1D443966-F16F-4AFC-91C1-C030CADA7CE2}" destId="{586EB98B-6419-4C73-ACC1-0622C376C004}" srcOrd="1" destOrd="0" parTransId="{CB8EE04D-91B2-41A5-83F6-95BAB41C4EBE}" sibTransId="{1933840E-3F6B-4AC5-8D62-7DBCF63CD7E1}"/>
    <dgm:cxn modelId="{87F4D8FF-A247-41ED-8304-A57171D17031}" type="presOf" srcId="{DC442EA4-CE86-4B4C-B6CA-286387CF103B}" destId="{3BABD0F6-95C0-43A6-9B7A-95B0C148E411}" srcOrd="0" destOrd="0" presId="urn:microsoft.com/office/officeart/2005/8/layout/vList2"/>
    <dgm:cxn modelId="{57AB5236-F328-45FE-89A6-D39F2D84FA1A}" type="presParOf" srcId="{B14D64D3-1BE5-4A14-B72C-A16278F32984}" destId="{85EFAC8F-B3E5-43F5-8DD7-8F2302FDF353}" srcOrd="0" destOrd="0" presId="urn:microsoft.com/office/officeart/2005/8/layout/vList2"/>
    <dgm:cxn modelId="{55059817-CF4D-4DB7-AF69-B3F0538AB1B4}" type="presParOf" srcId="{B14D64D3-1BE5-4A14-B72C-A16278F32984}" destId="{999EF0CD-8A3D-4E61-AFD3-C3CB95A23F46}" srcOrd="1" destOrd="0" presId="urn:microsoft.com/office/officeart/2005/8/layout/vList2"/>
    <dgm:cxn modelId="{F27EBA14-F465-44A4-9EFC-D9B55450AE3A}" type="presParOf" srcId="{B14D64D3-1BE5-4A14-B72C-A16278F32984}" destId="{85B9C8D9-1F50-4069-AA21-2CC8F172A160}" srcOrd="2" destOrd="0" presId="urn:microsoft.com/office/officeart/2005/8/layout/vList2"/>
    <dgm:cxn modelId="{8ED65515-FDEE-4548-B6DD-2977BD20D4DD}" type="presParOf" srcId="{B14D64D3-1BE5-4A14-B72C-A16278F32984}" destId="{097034D9-00E0-42BE-B56A-7C64435601EB}" srcOrd="3" destOrd="0" presId="urn:microsoft.com/office/officeart/2005/8/layout/vList2"/>
    <dgm:cxn modelId="{3E4009FE-3F7F-4262-B9EA-07A59B82303C}" type="presParOf" srcId="{B14D64D3-1BE5-4A14-B72C-A16278F32984}" destId="{B9F20CB4-A76A-4E99-8AC4-98971C7C0D66}" srcOrd="4" destOrd="0" presId="urn:microsoft.com/office/officeart/2005/8/layout/vList2"/>
    <dgm:cxn modelId="{552265D7-54CA-43F3-B682-4A3B6BC03AA3}" type="presParOf" srcId="{B14D64D3-1BE5-4A14-B72C-A16278F32984}" destId="{9BA30DDC-1F9C-479D-B2BB-F2EBCEC43861}" srcOrd="5" destOrd="0" presId="urn:microsoft.com/office/officeart/2005/8/layout/vList2"/>
    <dgm:cxn modelId="{3C78911F-B8D4-4CA8-A9EE-52EBCEE64CA0}" type="presParOf" srcId="{B14D64D3-1BE5-4A14-B72C-A16278F32984}" destId="{3BABD0F6-95C0-43A6-9B7A-95B0C148E411}" srcOrd="6" destOrd="0" presId="urn:microsoft.com/office/officeart/2005/8/layout/vList2"/>
    <dgm:cxn modelId="{9A72D18A-F16B-4139-9B73-C7205A4B4F4A}" type="presParOf" srcId="{B14D64D3-1BE5-4A14-B72C-A16278F32984}" destId="{699C88F1-AF6C-49A9-A5FF-B57C1BB7E0C9}" srcOrd="7" destOrd="0" presId="urn:microsoft.com/office/officeart/2005/8/layout/vList2"/>
    <dgm:cxn modelId="{34C6C4A2-7AEB-42E5-AE9D-20A4645B9AA5}" type="presParOf" srcId="{B14D64D3-1BE5-4A14-B72C-A16278F32984}" destId="{7562A6FC-5769-42D8-9F5D-6B2282CDFAD1}" srcOrd="8" destOrd="0" presId="urn:microsoft.com/office/officeart/2005/8/layout/vList2"/>
    <dgm:cxn modelId="{02C3F08E-E6F4-4AFC-A3A1-63D552C0E982}" type="presParOf" srcId="{B14D64D3-1BE5-4A14-B72C-A16278F32984}" destId="{2DF75E79-789D-426E-8156-1A3FCCE63278}" srcOrd="9" destOrd="0" presId="urn:microsoft.com/office/officeart/2005/8/layout/vList2"/>
    <dgm:cxn modelId="{3EA396E0-85D3-433B-A32A-DF8A92541BA0}" type="presParOf" srcId="{B14D64D3-1BE5-4A14-B72C-A16278F32984}" destId="{C1843158-4E0E-4C5B-8F14-356B524D476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443966-F16F-4AFC-91C1-C030CADA7CE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86EB98B-6419-4C73-ACC1-0622C376C004}">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La fréquence et la durée des accès est variable de 48 heures à 4 mois</a:t>
          </a:r>
          <a:endParaRPr lang="en-US" sz="1500" kern="1200" dirty="0">
            <a:solidFill>
              <a:prstClr val="white"/>
            </a:solidFill>
            <a:latin typeface="Calibri"/>
            <a:ea typeface="+mn-ea"/>
            <a:cs typeface="+mn-cs"/>
          </a:endParaRPr>
        </a:p>
      </dgm:t>
    </dgm:pt>
    <dgm:pt modelId="{CB8EE04D-91B2-41A5-83F6-95BAB41C4EBE}" type="parTrans" cxnId="{E5100EFC-6EBA-412B-96C4-323025492BD1}">
      <dgm:prSet/>
      <dgm:spPr/>
      <dgm:t>
        <a:bodyPr/>
        <a:lstStyle/>
        <a:p>
          <a:endParaRPr lang="en-US"/>
        </a:p>
      </dgm:t>
    </dgm:pt>
    <dgm:pt modelId="{1933840E-3F6B-4AC5-8D62-7DBCF63CD7E1}" type="sibTrans" cxnId="{E5100EFC-6EBA-412B-96C4-323025492BD1}">
      <dgm:prSet/>
      <dgm:spPr/>
      <dgm:t>
        <a:bodyPr/>
        <a:lstStyle/>
        <a:p>
          <a:endParaRPr lang="en-US"/>
        </a:p>
      </dgm:t>
    </dgm:pt>
    <dgm:pt modelId="{EAA8B350-912F-498C-8C47-08CE661844A0}">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br>
            <a:rPr lang="fr-FR" sz="1500" kern="1200" dirty="0">
              <a:solidFill>
                <a:schemeClr val="tx1">
                  <a:lumMod val="75000"/>
                  <a:lumOff val="25000"/>
                </a:schemeClr>
              </a:solidFill>
            </a:rPr>
          </a:br>
          <a:r>
            <a:rPr lang="fr-FR" sz="1500" kern="1200" dirty="0">
              <a:solidFill>
                <a:prstClr val="white"/>
              </a:solidFill>
              <a:latin typeface="Calibri"/>
              <a:ea typeface="+mn-ea"/>
              <a:cs typeface="+mn-cs"/>
            </a:rPr>
            <a:t>Début vers 20 ans avec escalade rapide des symptômes</a:t>
          </a:r>
          <a:endParaRPr lang="en-US" sz="1500" kern="1200" dirty="0">
            <a:solidFill>
              <a:prstClr val="white"/>
            </a:solidFill>
            <a:latin typeface="Calibri"/>
            <a:ea typeface="+mn-ea"/>
            <a:cs typeface="+mn-cs"/>
          </a:endParaRPr>
        </a:p>
      </dgm:t>
    </dgm:pt>
    <dgm:pt modelId="{226AC049-418C-4991-917B-7D15C2542A5A}" type="parTrans" cxnId="{3ACE54E1-9A3C-4CD7-9F85-61BDB15BCED7}">
      <dgm:prSet/>
      <dgm:spPr/>
      <dgm:t>
        <a:bodyPr/>
        <a:lstStyle/>
        <a:p>
          <a:endParaRPr lang="en-US"/>
        </a:p>
      </dgm:t>
    </dgm:pt>
    <dgm:pt modelId="{146957C7-A41D-4F0F-9A23-7F532D8D3A80}" type="sibTrans" cxnId="{3ACE54E1-9A3C-4CD7-9F85-61BDB15BCED7}">
      <dgm:prSet/>
      <dgm:spPr/>
      <dgm:t>
        <a:bodyPr/>
        <a:lstStyle/>
        <a:p>
          <a:endParaRPr lang="en-US"/>
        </a:p>
      </dgm:t>
    </dgm:pt>
    <dgm:pt modelId="{DC442EA4-CE86-4B4C-B6CA-286387CF103B}">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Durée des </a:t>
          </a:r>
          <a:r>
            <a:rPr lang="en-US" sz="1500" kern="1200" dirty="0" err="1">
              <a:solidFill>
                <a:prstClr val="white"/>
              </a:solidFill>
              <a:latin typeface="Calibri"/>
              <a:ea typeface="+mn-ea"/>
              <a:cs typeface="+mn-cs"/>
            </a:rPr>
            <a:t>épisodes</a:t>
          </a:r>
          <a:r>
            <a:rPr lang="en-US" sz="1500" kern="1200" dirty="0">
              <a:solidFill>
                <a:prstClr val="white"/>
              </a:solidFill>
              <a:latin typeface="Calibri"/>
              <a:ea typeface="+mn-ea"/>
              <a:cs typeface="+mn-cs"/>
            </a:rPr>
            <a:t> sans </a:t>
          </a:r>
          <a:r>
            <a:rPr lang="en-US" sz="1500" kern="1200" dirty="0" err="1">
              <a:solidFill>
                <a:prstClr val="white"/>
              </a:solidFill>
              <a:latin typeface="Calibri"/>
              <a:ea typeface="+mn-ea"/>
              <a:cs typeface="+mn-cs"/>
            </a:rPr>
            <a:t>traitement</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semaines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ou</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mois</a:t>
          </a:r>
          <a:r>
            <a:rPr lang="en-US" sz="1500" kern="1200" dirty="0">
              <a:solidFill>
                <a:prstClr val="white"/>
              </a:solidFill>
              <a:latin typeface="Calibri"/>
              <a:ea typeface="+mn-ea"/>
              <a:cs typeface="+mn-cs"/>
            </a:rPr>
            <a:t>…</a:t>
          </a:r>
        </a:p>
      </dgm:t>
    </dgm:pt>
    <dgm:pt modelId="{73BDB615-CE0F-4CF1-BAD6-FEAFBFC320E6}" type="parTrans" cxnId="{ECFAD576-3599-4660-8F74-A10B0F66D916}">
      <dgm:prSet/>
      <dgm:spPr/>
      <dgm:t>
        <a:bodyPr/>
        <a:lstStyle/>
        <a:p>
          <a:endParaRPr lang="en-US"/>
        </a:p>
      </dgm:t>
    </dgm:pt>
    <dgm:pt modelId="{2771FEE4-C0D8-4D96-A0FE-B4052D38FEB5}" type="sibTrans" cxnId="{ECFAD576-3599-4660-8F74-A10B0F66D916}">
      <dgm:prSet/>
      <dgm:spPr/>
      <dgm:t>
        <a:bodyPr/>
        <a:lstStyle/>
        <a:p>
          <a:endParaRPr lang="en-US"/>
        </a:p>
      </dgm:t>
    </dgm:pt>
    <dgm:pt modelId="{965D0A73-FDAF-43E1-89FD-F96ABE722927}">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1er épisode: chez la femme: dépressif majeur /chez l’homme: épisode maniaque</a:t>
          </a:r>
          <a:endParaRPr lang="en-US" sz="1500" kern="1200" dirty="0">
            <a:solidFill>
              <a:prstClr val="white"/>
            </a:solidFill>
            <a:latin typeface="Calibri"/>
            <a:ea typeface="+mn-ea"/>
            <a:cs typeface="+mn-cs"/>
          </a:endParaRPr>
        </a:p>
      </dgm:t>
    </dgm:pt>
    <dgm:pt modelId="{EE70444A-1152-4365-81C5-CDDBE77D9468}" type="parTrans" cxnId="{4589EE2E-67C2-4D8D-937A-4A33E82E2BB4}">
      <dgm:prSet/>
      <dgm:spPr/>
      <dgm:t>
        <a:bodyPr/>
        <a:lstStyle/>
        <a:p>
          <a:endParaRPr lang="en-US"/>
        </a:p>
      </dgm:t>
    </dgm:pt>
    <dgm:pt modelId="{B5B342D5-F8CF-430D-BFEE-1B5DC2FD3A82}" type="sibTrans" cxnId="{4589EE2E-67C2-4D8D-937A-4A33E82E2BB4}">
      <dgm:prSet/>
      <dgm:spPr/>
      <dgm:t>
        <a:bodyPr/>
        <a:lstStyle/>
        <a:p>
          <a:endParaRPr lang="en-US"/>
        </a:p>
      </dgm:t>
    </dgm:pt>
    <dgm:pt modelId="{39BE0A41-5BE1-4B8C-89D9-08924C9CD797}">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Prévalence: Environ 1 % de la population (sans différence entre les genres)</a:t>
          </a:r>
          <a:endParaRPr lang="en-US" sz="1500" kern="1200" dirty="0">
            <a:solidFill>
              <a:prstClr val="white"/>
            </a:solidFill>
            <a:latin typeface="Calibri"/>
            <a:ea typeface="+mn-ea"/>
            <a:cs typeface="+mn-cs"/>
          </a:endParaRPr>
        </a:p>
      </dgm:t>
    </dgm:pt>
    <dgm:pt modelId="{51C860D8-783E-4E0F-B1CF-122C5FEE524D}" type="parTrans" cxnId="{7464808F-A149-4543-B2D1-F49A67B2F5F1}">
      <dgm:prSet/>
      <dgm:spPr/>
      <dgm:t>
        <a:bodyPr/>
        <a:lstStyle/>
        <a:p>
          <a:endParaRPr lang="en-US"/>
        </a:p>
      </dgm:t>
    </dgm:pt>
    <dgm:pt modelId="{ED53C79B-4785-416C-BCDC-8A56DAEF2D50}" type="sibTrans" cxnId="{7464808F-A149-4543-B2D1-F49A67B2F5F1}">
      <dgm:prSet/>
      <dgm:spPr/>
      <dgm:t>
        <a:bodyPr/>
        <a:lstStyle/>
        <a:p>
          <a:endParaRPr lang="en-US"/>
        </a:p>
      </dgm:t>
    </dgm:pt>
    <dgm:pt modelId="{E7C96266-127A-4B05-A5FF-2D894D136863}">
      <dgm:prSet custT="1"/>
      <dgm:spPr>
        <a:solidFill>
          <a:srgbClr val="92D050"/>
        </a:solidFill>
        <a:ln>
          <a:noFill/>
        </a:ln>
        <a:effectLst>
          <a:outerShdw blurRad="40000" dist="23000" dir="5400000" rotWithShape="0">
            <a:srgbClr val="000000">
              <a:alpha val="35000"/>
            </a:srgbClr>
          </a:outerShdw>
        </a:effectLst>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Antécédent de dépression majeure et d’un épisode maniaque</a:t>
          </a:r>
          <a:endParaRPr lang="en-US" sz="1500" kern="1200" dirty="0">
            <a:solidFill>
              <a:prstClr val="white"/>
            </a:solidFill>
            <a:latin typeface="Calibri"/>
            <a:ea typeface="+mn-ea"/>
            <a:cs typeface="+mn-cs"/>
          </a:endParaRPr>
        </a:p>
      </dgm:t>
    </dgm:pt>
    <dgm:pt modelId="{64B51164-7CCA-4D01-BCD3-584A363CFC81}" type="sibTrans" cxnId="{075D57C0-44EE-4300-89DF-2013DE1727BE}">
      <dgm:prSet/>
      <dgm:spPr/>
      <dgm:t>
        <a:bodyPr/>
        <a:lstStyle/>
        <a:p>
          <a:endParaRPr lang="en-US"/>
        </a:p>
      </dgm:t>
    </dgm:pt>
    <dgm:pt modelId="{5C243FE5-D0FF-49A9-80E9-B3A092DF58CC}" type="parTrans" cxnId="{075D57C0-44EE-4300-89DF-2013DE1727BE}">
      <dgm:prSet/>
      <dgm:spPr/>
      <dgm:t>
        <a:bodyPr/>
        <a:lstStyle/>
        <a:p>
          <a:endParaRPr lang="en-US"/>
        </a:p>
      </dgm:t>
    </dgm:pt>
    <dgm:pt modelId="{B14D64D3-1BE5-4A14-B72C-A16278F32984}" type="pres">
      <dgm:prSet presAssocID="{1D443966-F16F-4AFC-91C1-C030CADA7CE2}" presName="linear" presStyleCnt="0">
        <dgm:presLayoutVars>
          <dgm:animLvl val="lvl"/>
          <dgm:resizeHandles val="exact"/>
        </dgm:presLayoutVars>
      </dgm:prSet>
      <dgm:spPr/>
    </dgm:pt>
    <dgm:pt modelId="{85EFAC8F-B3E5-43F5-8DD7-8F2302FDF353}" type="pres">
      <dgm:prSet presAssocID="{E7C96266-127A-4B05-A5FF-2D894D136863}" presName="parentText" presStyleLbl="node1" presStyleIdx="0" presStyleCnt="6">
        <dgm:presLayoutVars>
          <dgm:chMax val="0"/>
          <dgm:bulletEnabled val="1"/>
        </dgm:presLayoutVars>
      </dgm:prSet>
      <dgm:spPr>
        <a:xfrm>
          <a:off x="0" y="10961"/>
          <a:ext cx="4258816" cy="767520"/>
        </a:xfrm>
        <a:prstGeom prst="roundRect">
          <a:avLst/>
        </a:prstGeom>
      </dgm:spPr>
    </dgm:pt>
    <dgm:pt modelId="{999EF0CD-8A3D-4E61-AFD3-C3CB95A23F46}" type="pres">
      <dgm:prSet presAssocID="{64B51164-7CCA-4D01-BCD3-584A363CFC81}" presName="spacer" presStyleCnt="0"/>
      <dgm:spPr/>
    </dgm:pt>
    <dgm:pt modelId="{85B9C8D9-1F50-4069-AA21-2CC8F172A160}" type="pres">
      <dgm:prSet presAssocID="{586EB98B-6419-4C73-ACC1-0622C376C004}" presName="parentText" presStyleLbl="node1" presStyleIdx="1" presStyleCnt="6">
        <dgm:presLayoutVars>
          <dgm:chMax val="0"/>
          <dgm:bulletEnabled val="1"/>
        </dgm:presLayoutVars>
      </dgm:prSet>
      <dgm:spPr>
        <a:xfrm>
          <a:off x="0" y="1388170"/>
          <a:ext cx="7859216" cy="595877"/>
        </a:xfrm>
        <a:prstGeom prst="roundRect">
          <a:avLst/>
        </a:prstGeom>
      </dgm:spPr>
    </dgm:pt>
    <dgm:pt modelId="{097034D9-00E0-42BE-B56A-7C64435601EB}" type="pres">
      <dgm:prSet presAssocID="{1933840E-3F6B-4AC5-8D62-7DBCF63CD7E1}" presName="spacer" presStyleCnt="0"/>
      <dgm:spPr/>
    </dgm:pt>
    <dgm:pt modelId="{B9F20CB4-A76A-4E99-8AC4-98971C7C0D66}" type="pres">
      <dgm:prSet presAssocID="{EAA8B350-912F-498C-8C47-08CE661844A0}" presName="parentText" presStyleLbl="node1" presStyleIdx="2" presStyleCnt="6">
        <dgm:presLayoutVars>
          <dgm:chMax val="0"/>
          <dgm:bulletEnabled val="1"/>
        </dgm:presLayoutVars>
      </dgm:prSet>
      <dgm:spPr>
        <a:xfrm>
          <a:off x="0" y="1757512"/>
          <a:ext cx="4258816" cy="825288"/>
        </a:xfrm>
        <a:prstGeom prst="roundRect">
          <a:avLst/>
        </a:prstGeom>
      </dgm:spPr>
    </dgm:pt>
    <dgm:pt modelId="{9BA30DDC-1F9C-479D-B2BB-F2EBCEC43861}" type="pres">
      <dgm:prSet presAssocID="{146957C7-A41D-4F0F-9A23-7F532D8D3A80}" presName="spacer" presStyleCnt="0"/>
      <dgm:spPr/>
    </dgm:pt>
    <dgm:pt modelId="{3BABD0F6-95C0-43A6-9B7A-95B0C148E411}" type="pres">
      <dgm:prSet presAssocID="{DC442EA4-CE86-4B4C-B6CA-286387CF103B}" presName="parentText" presStyleLbl="node1" presStyleIdx="3" presStyleCnt="6">
        <dgm:presLayoutVars>
          <dgm:chMax val="0"/>
          <dgm:bulletEnabled val="1"/>
        </dgm:presLayoutVars>
      </dgm:prSet>
      <dgm:spPr>
        <a:xfrm>
          <a:off x="0" y="2666325"/>
          <a:ext cx="7859216" cy="595877"/>
        </a:xfrm>
        <a:prstGeom prst="roundRect">
          <a:avLst/>
        </a:prstGeom>
      </dgm:spPr>
    </dgm:pt>
    <dgm:pt modelId="{699C88F1-AF6C-49A9-A5FF-B57C1BB7E0C9}" type="pres">
      <dgm:prSet presAssocID="{2771FEE4-C0D8-4D96-A0FE-B4052D38FEB5}" presName="spacer" presStyleCnt="0"/>
      <dgm:spPr/>
    </dgm:pt>
    <dgm:pt modelId="{7562A6FC-5769-42D8-9F5D-6B2282CDFAD1}" type="pres">
      <dgm:prSet presAssocID="{965D0A73-FDAF-43E1-89FD-F96ABE722927}" presName="parentText" presStyleLbl="node1" presStyleIdx="4" presStyleCnt="6" custLinFactNeighborX="-1691" custLinFactNeighborY="32064">
        <dgm:presLayoutVars>
          <dgm:chMax val="0"/>
          <dgm:bulletEnabled val="1"/>
        </dgm:presLayoutVars>
      </dgm:prSet>
      <dgm:spPr>
        <a:xfrm>
          <a:off x="0" y="3305402"/>
          <a:ext cx="7859216" cy="595877"/>
        </a:xfrm>
        <a:prstGeom prst="roundRect">
          <a:avLst/>
        </a:prstGeom>
      </dgm:spPr>
    </dgm:pt>
    <dgm:pt modelId="{2DF75E79-789D-426E-8156-1A3FCCE63278}" type="pres">
      <dgm:prSet presAssocID="{B5B342D5-F8CF-430D-BFEE-1B5DC2FD3A82}" presName="spacer" presStyleCnt="0"/>
      <dgm:spPr/>
    </dgm:pt>
    <dgm:pt modelId="{C1843158-4E0E-4C5B-8F14-356B524D476F}" type="pres">
      <dgm:prSet presAssocID="{39BE0A41-5BE1-4B8C-89D9-08924C9CD797}" presName="parentText" presStyleLbl="node1" presStyleIdx="5" presStyleCnt="6">
        <dgm:presLayoutVars>
          <dgm:chMax val="0"/>
          <dgm:bulletEnabled val="1"/>
        </dgm:presLayoutVars>
      </dgm:prSet>
      <dgm:spPr>
        <a:xfrm>
          <a:off x="0" y="4438961"/>
          <a:ext cx="4258816" cy="767520"/>
        </a:xfrm>
        <a:prstGeom prst="roundRect">
          <a:avLst/>
        </a:prstGeom>
      </dgm:spPr>
    </dgm:pt>
  </dgm:ptLst>
  <dgm:cxnLst>
    <dgm:cxn modelId="{21268201-22DB-4D7C-8D7B-9FE99FEC4BA6}" type="presOf" srcId="{586EB98B-6419-4C73-ACC1-0622C376C004}" destId="{85B9C8D9-1F50-4069-AA21-2CC8F172A160}" srcOrd="0" destOrd="0" presId="urn:microsoft.com/office/officeart/2005/8/layout/vList2"/>
    <dgm:cxn modelId="{9BEC1C05-7217-42CF-A64B-96F2C6125893}" type="presOf" srcId="{39BE0A41-5BE1-4B8C-89D9-08924C9CD797}" destId="{C1843158-4E0E-4C5B-8F14-356B524D476F}" srcOrd="0" destOrd="0" presId="urn:microsoft.com/office/officeart/2005/8/layout/vList2"/>
    <dgm:cxn modelId="{4589EE2E-67C2-4D8D-937A-4A33E82E2BB4}" srcId="{1D443966-F16F-4AFC-91C1-C030CADA7CE2}" destId="{965D0A73-FDAF-43E1-89FD-F96ABE722927}" srcOrd="4" destOrd="0" parTransId="{EE70444A-1152-4365-81C5-CDDBE77D9468}" sibTransId="{B5B342D5-F8CF-430D-BFEE-1B5DC2FD3A82}"/>
    <dgm:cxn modelId="{C5459A44-69ED-44F7-9B78-EDA4A1B4ED7B}" type="presOf" srcId="{E7C96266-127A-4B05-A5FF-2D894D136863}" destId="{85EFAC8F-B3E5-43F5-8DD7-8F2302FDF353}" srcOrd="0" destOrd="0" presId="urn:microsoft.com/office/officeart/2005/8/layout/vList2"/>
    <dgm:cxn modelId="{1C761D47-9B67-4A52-B3AE-5C7A516DC0D8}" type="presOf" srcId="{1D443966-F16F-4AFC-91C1-C030CADA7CE2}" destId="{B14D64D3-1BE5-4A14-B72C-A16278F32984}" srcOrd="0" destOrd="0" presId="urn:microsoft.com/office/officeart/2005/8/layout/vList2"/>
    <dgm:cxn modelId="{ECFAD576-3599-4660-8F74-A10B0F66D916}" srcId="{1D443966-F16F-4AFC-91C1-C030CADA7CE2}" destId="{DC442EA4-CE86-4B4C-B6CA-286387CF103B}" srcOrd="3" destOrd="0" parTransId="{73BDB615-CE0F-4CF1-BAD6-FEAFBFC320E6}" sibTransId="{2771FEE4-C0D8-4D96-A0FE-B4052D38FEB5}"/>
    <dgm:cxn modelId="{2094D987-C7CB-4DC6-BF79-EB3ED6BCBF29}" type="presOf" srcId="{EAA8B350-912F-498C-8C47-08CE661844A0}" destId="{B9F20CB4-A76A-4E99-8AC4-98971C7C0D66}" srcOrd="0" destOrd="0" presId="urn:microsoft.com/office/officeart/2005/8/layout/vList2"/>
    <dgm:cxn modelId="{7464808F-A149-4543-B2D1-F49A67B2F5F1}" srcId="{1D443966-F16F-4AFC-91C1-C030CADA7CE2}" destId="{39BE0A41-5BE1-4B8C-89D9-08924C9CD797}" srcOrd="5" destOrd="0" parTransId="{51C860D8-783E-4E0F-B1CF-122C5FEE524D}" sibTransId="{ED53C79B-4785-416C-BCDC-8A56DAEF2D50}"/>
    <dgm:cxn modelId="{19F3A090-19D6-4DC2-BA40-53E2EA8F9E5B}" type="presOf" srcId="{965D0A73-FDAF-43E1-89FD-F96ABE722927}" destId="{7562A6FC-5769-42D8-9F5D-6B2282CDFAD1}" srcOrd="0" destOrd="0" presId="urn:microsoft.com/office/officeart/2005/8/layout/vList2"/>
    <dgm:cxn modelId="{075D57C0-44EE-4300-89DF-2013DE1727BE}" srcId="{1D443966-F16F-4AFC-91C1-C030CADA7CE2}" destId="{E7C96266-127A-4B05-A5FF-2D894D136863}" srcOrd="0" destOrd="0" parTransId="{5C243FE5-D0FF-49A9-80E9-B3A092DF58CC}" sibTransId="{64B51164-7CCA-4D01-BCD3-584A363CFC81}"/>
    <dgm:cxn modelId="{3ACE54E1-9A3C-4CD7-9F85-61BDB15BCED7}" srcId="{1D443966-F16F-4AFC-91C1-C030CADA7CE2}" destId="{EAA8B350-912F-498C-8C47-08CE661844A0}" srcOrd="2" destOrd="0" parTransId="{226AC049-418C-4991-917B-7D15C2542A5A}" sibTransId="{146957C7-A41D-4F0F-9A23-7F532D8D3A80}"/>
    <dgm:cxn modelId="{E5100EFC-6EBA-412B-96C4-323025492BD1}" srcId="{1D443966-F16F-4AFC-91C1-C030CADA7CE2}" destId="{586EB98B-6419-4C73-ACC1-0622C376C004}" srcOrd="1" destOrd="0" parTransId="{CB8EE04D-91B2-41A5-83F6-95BAB41C4EBE}" sibTransId="{1933840E-3F6B-4AC5-8D62-7DBCF63CD7E1}"/>
    <dgm:cxn modelId="{87F4D8FF-A247-41ED-8304-A57171D17031}" type="presOf" srcId="{DC442EA4-CE86-4B4C-B6CA-286387CF103B}" destId="{3BABD0F6-95C0-43A6-9B7A-95B0C148E411}" srcOrd="0" destOrd="0" presId="urn:microsoft.com/office/officeart/2005/8/layout/vList2"/>
    <dgm:cxn modelId="{57AB5236-F328-45FE-89A6-D39F2D84FA1A}" type="presParOf" srcId="{B14D64D3-1BE5-4A14-B72C-A16278F32984}" destId="{85EFAC8F-B3E5-43F5-8DD7-8F2302FDF353}" srcOrd="0" destOrd="0" presId="urn:microsoft.com/office/officeart/2005/8/layout/vList2"/>
    <dgm:cxn modelId="{55059817-CF4D-4DB7-AF69-B3F0538AB1B4}" type="presParOf" srcId="{B14D64D3-1BE5-4A14-B72C-A16278F32984}" destId="{999EF0CD-8A3D-4E61-AFD3-C3CB95A23F46}" srcOrd="1" destOrd="0" presId="urn:microsoft.com/office/officeart/2005/8/layout/vList2"/>
    <dgm:cxn modelId="{F27EBA14-F465-44A4-9EFC-D9B55450AE3A}" type="presParOf" srcId="{B14D64D3-1BE5-4A14-B72C-A16278F32984}" destId="{85B9C8D9-1F50-4069-AA21-2CC8F172A160}" srcOrd="2" destOrd="0" presId="urn:microsoft.com/office/officeart/2005/8/layout/vList2"/>
    <dgm:cxn modelId="{8ED65515-FDEE-4548-B6DD-2977BD20D4DD}" type="presParOf" srcId="{B14D64D3-1BE5-4A14-B72C-A16278F32984}" destId="{097034D9-00E0-42BE-B56A-7C64435601EB}" srcOrd="3" destOrd="0" presId="urn:microsoft.com/office/officeart/2005/8/layout/vList2"/>
    <dgm:cxn modelId="{3E4009FE-3F7F-4262-B9EA-07A59B82303C}" type="presParOf" srcId="{B14D64D3-1BE5-4A14-B72C-A16278F32984}" destId="{B9F20CB4-A76A-4E99-8AC4-98971C7C0D66}" srcOrd="4" destOrd="0" presId="urn:microsoft.com/office/officeart/2005/8/layout/vList2"/>
    <dgm:cxn modelId="{552265D7-54CA-43F3-B682-4A3B6BC03AA3}" type="presParOf" srcId="{B14D64D3-1BE5-4A14-B72C-A16278F32984}" destId="{9BA30DDC-1F9C-479D-B2BB-F2EBCEC43861}" srcOrd="5" destOrd="0" presId="urn:microsoft.com/office/officeart/2005/8/layout/vList2"/>
    <dgm:cxn modelId="{3C78911F-B8D4-4CA8-A9EE-52EBCEE64CA0}" type="presParOf" srcId="{B14D64D3-1BE5-4A14-B72C-A16278F32984}" destId="{3BABD0F6-95C0-43A6-9B7A-95B0C148E411}" srcOrd="6" destOrd="0" presId="urn:microsoft.com/office/officeart/2005/8/layout/vList2"/>
    <dgm:cxn modelId="{9A72D18A-F16B-4139-9B73-C7205A4B4F4A}" type="presParOf" srcId="{B14D64D3-1BE5-4A14-B72C-A16278F32984}" destId="{699C88F1-AF6C-49A9-A5FF-B57C1BB7E0C9}" srcOrd="7" destOrd="0" presId="urn:microsoft.com/office/officeart/2005/8/layout/vList2"/>
    <dgm:cxn modelId="{34C6C4A2-7AEB-42E5-AE9D-20A4645B9AA5}" type="presParOf" srcId="{B14D64D3-1BE5-4A14-B72C-A16278F32984}" destId="{7562A6FC-5769-42D8-9F5D-6B2282CDFAD1}" srcOrd="8" destOrd="0" presId="urn:microsoft.com/office/officeart/2005/8/layout/vList2"/>
    <dgm:cxn modelId="{02C3F08E-E6F4-4AFC-A3A1-63D552C0E982}" type="presParOf" srcId="{B14D64D3-1BE5-4A14-B72C-A16278F32984}" destId="{2DF75E79-789D-426E-8156-1A3FCCE63278}" srcOrd="9" destOrd="0" presId="urn:microsoft.com/office/officeart/2005/8/layout/vList2"/>
    <dgm:cxn modelId="{3EA396E0-85D3-433B-A32A-DF8A92541BA0}" type="presParOf" srcId="{B14D64D3-1BE5-4A14-B72C-A16278F32984}" destId="{C1843158-4E0E-4C5B-8F14-356B524D476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819E3B-1881-4368-B803-B3AB03A45D7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715B72C-38AE-4EF6-A25C-002F7362A841}">
      <dgm:prSet/>
      <dgm:spPr>
        <a:solidFill>
          <a:srgbClr val="00B0F0"/>
        </a:solidFill>
      </dgm:spPr>
      <dgm:t>
        <a:bodyPr/>
        <a:lstStyle/>
        <a:p>
          <a:r>
            <a:rPr lang="fr-CH" dirty="0"/>
            <a:t>L’identification et la prise en charge des problématiques somatiques</a:t>
          </a:r>
          <a:endParaRPr lang="en-US" dirty="0"/>
        </a:p>
      </dgm:t>
    </dgm:pt>
    <dgm:pt modelId="{3B7BF0F9-B707-45F2-9632-FBC19E16B481}" type="parTrans" cxnId="{AF8F9631-9A12-4B1F-A0E4-7DAE538B20C6}">
      <dgm:prSet/>
      <dgm:spPr/>
      <dgm:t>
        <a:bodyPr/>
        <a:lstStyle/>
        <a:p>
          <a:endParaRPr lang="en-US"/>
        </a:p>
      </dgm:t>
    </dgm:pt>
    <dgm:pt modelId="{1CA801FB-81F3-4D2D-8493-D0501DCA6CB2}" type="sibTrans" cxnId="{AF8F9631-9A12-4B1F-A0E4-7DAE538B20C6}">
      <dgm:prSet/>
      <dgm:spPr/>
      <dgm:t>
        <a:bodyPr/>
        <a:lstStyle/>
        <a:p>
          <a:endParaRPr lang="en-US"/>
        </a:p>
      </dgm:t>
    </dgm:pt>
    <dgm:pt modelId="{B614C8AE-97B9-483D-828C-173C65DCE38D}">
      <dgm:prSet/>
      <dgm:spPr>
        <a:solidFill>
          <a:srgbClr val="00B0F0"/>
        </a:solidFill>
        <a:ln w="25400" cap="flat" cmpd="sng" algn="ctr">
          <a:solidFill>
            <a:prstClr val="white">
              <a:hueOff val="0"/>
              <a:satOff val="0"/>
              <a:lumOff val="0"/>
              <a:alphaOff val="0"/>
            </a:prstClr>
          </a:solidFill>
          <a:prstDash val="solid"/>
        </a:ln>
        <a:effectLst/>
      </dgm:spPr>
      <dgm:t>
        <a:bodyPr spcFirstLastPara="0" vert="horz" wrap="square" lIns="64770" tIns="64770" rIns="64770" bIns="64770" numCol="1" spcCol="1270" anchor="ctr" anchorCtr="0"/>
        <a:lstStyle/>
        <a:p>
          <a:r>
            <a:rPr lang="fr-CH" dirty="0"/>
            <a:t>La quittance de la somatisation et de la régression (avec le corps comme média) comme mécanismes de défense.</a:t>
          </a:r>
          <a:endParaRPr lang="en-US" dirty="0"/>
        </a:p>
      </dgm:t>
    </dgm:pt>
    <dgm:pt modelId="{5BD2F45B-17CC-4F95-8D3E-1F655E59B4B4}" type="parTrans" cxnId="{39B65EAC-B3E0-4A95-A081-04E5EC0DD16E}">
      <dgm:prSet/>
      <dgm:spPr/>
      <dgm:t>
        <a:bodyPr/>
        <a:lstStyle/>
        <a:p>
          <a:endParaRPr lang="en-US"/>
        </a:p>
      </dgm:t>
    </dgm:pt>
    <dgm:pt modelId="{BEB2C523-957B-4042-AEA4-A52E246DA66A}" type="sibTrans" cxnId="{39B65EAC-B3E0-4A95-A081-04E5EC0DD16E}">
      <dgm:prSet/>
      <dgm:spPr/>
      <dgm:t>
        <a:bodyPr/>
        <a:lstStyle/>
        <a:p>
          <a:endParaRPr lang="en-US"/>
        </a:p>
      </dgm:t>
    </dgm:pt>
    <dgm:pt modelId="{4D80555F-8FAD-469E-AB37-81C8C887AD4A}">
      <dgm:prSet/>
      <dgm:spPr>
        <a:solidFill>
          <a:srgbClr val="00B0F0"/>
        </a:solidFill>
        <a:ln w="25400" cap="flat" cmpd="sng" algn="ctr">
          <a:solidFill>
            <a:prstClr val="white">
              <a:hueOff val="0"/>
              <a:satOff val="0"/>
              <a:lumOff val="0"/>
              <a:alphaOff val="0"/>
            </a:prstClr>
          </a:solidFill>
          <a:prstDash val="solid"/>
        </a:ln>
        <a:effectLst/>
      </dgm:spPr>
      <dgm:t>
        <a:bodyPr spcFirstLastPara="0" vert="horz" wrap="square" lIns="64770" tIns="64770" rIns="64770" bIns="64770" numCol="1" spcCol="1270" anchor="ctr" anchorCtr="0"/>
        <a:lstStyle/>
        <a:p>
          <a:r>
            <a:rPr lang="fr-CH" dirty="0"/>
            <a:t>L’évaluation des capacités de mobilité du patient qui sont des indicateurs fiables de l’état psychologique du patient.</a:t>
          </a:r>
          <a:endParaRPr lang="en-US" dirty="0"/>
        </a:p>
      </dgm:t>
    </dgm:pt>
    <dgm:pt modelId="{BDEE1E63-23A2-45EA-9110-45EF6BDFA857}" type="parTrans" cxnId="{FD11F6DC-8845-482F-9EFA-EC656C884860}">
      <dgm:prSet/>
      <dgm:spPr/>
      <dgm:t>
        <a:bodyPr/>
        <a:lstStyle/>
        <a:p>
          <a:endParaRPr lang="en-US"/>
        </a:p>
      </dgm:t>
    </dgm:pt>
    <dgm:pt modelId="{AC8ABC86-93F4-431B-8470-2946AACB03C4}" type="sibTrans" cxnId="{FD11F6DC-8845-482F-9EFA-EC656C884860}">
      <dgm:prSet/>
      <dgm:spPr/>
      <dgm:t>
        <a:bodyPr/>
        <a:lstStyle/>
        <a:p>
          <a:endParaRPr lang="en-US"/>
        </a:p>
      </dgm:t>
    </dgm:pt>
    <dgm:pt modelId="{BAAF3638-8C7C-4F3C-97AD-81FD550CBCC5}">
      <dgm:prSet/>
      <dgm:spPr>
        <a:solidFill>
          <a:srgbClr val="00B0F0"/>
        </a:solidFill>
      </dgm:spPr>
      <dgm:t>
        <a:bodyPr/>
        <a:lstStyle/>
        <a:p>
          <a:r>
            <a:rPr lang="fr-CH" dirty="0"/>
            <a:t>L’évaluation de la concordance </a:t>
          </a:r>
          <a:r>
            <a:rPr lang="fr-CH" i="1" dirty="0"/>
            <a:t>discours, expression du visage, langage du corps</a:t>
          </a:r>
          <a:r>
            <a:rPr lang="fr-CH" dirty="0"/>
            <a:t>.</a:t>
          </a:r>
          <a:endParaRPr lang="en-US" dirty="0"/>
        </a:p>
      </dgm:t>
    </dgm:pt>
    <dgm:pt modelId="{5C480E99-27B2-4FBA-B048-2217302B3691}" type="parTrans" cxnId="{AD2F71EB-47B8-4464-8DB7-2B860240441C}">
      <dgm:prSet/>
      <dgm:spPr/>
      <dgm:t>
        <a:bodyPr/>
        <a:lstStyle/>
        <a:p>
          <a:endParaRPr lang="en-US"/>
        </a:p>
      </dgm:t>
    </dgm:pt>
    <dgm:pt modelId="{F683C79C-64FD-4929-8F37-74D75FFBDB12}" type="sibTrans" cxnId="{AD2F71EB-47B8-4464-8DB7-2B860240441C}">
      <dgm:prSet/>
      <dgm:spPr/>
      <dgm:t>
        <a:bodyPr/>
        <a:lstStyle/>
        <a:p>
          <a:endParaRPr lang="en-US"/>
        </a:p>
      </dgm:t>
    </dgm:pt>
    <dgm:pt modelId="{7B761CF0-71C9-49A2-AD23-26F0F7048E7B}">
      <dgm:prSet/>
      <dgm:spPr>
        <a:solidFill>
          <a:srgbClr val="00B0F0"/>
        </a:solidFill>
      </dgm:spPr>
      <dgm:t>
        <a:bodyPr/>
        <a:lstStyle/>
        <a:p>
          <a:r>
            <a:rPr lang="fr-CH" dirty="0"/>
            <a:t>La valorisation de la perception du corps lorsqu’il est investi de manière négative chez le patient déprimé</a:t>
          </a:r>
          <a:endParaRPr lang="en-US" dirty="0"/>
        </a:p>
      </dgm:t>
    </dgm:pt>
    <dgm:pt modelId="{A6C5893A-83D8-4916-8480-A914757675EA}" type="parTrans" cxnId="{8FDF0B54-E76C-4248-9873-8D2B3F0B7B3A}">
      <dgm:prSet/>
      <dgm:spPr/>
      <dgm:t>
        <a:bodyPr/>
        <a:lstStyle/>
        <a:p>
          <a:endParaRPr lang="en-US"/>
        </a:p>
      </dgm:t>
    </dgm:pt>
    <dgm:pt modelId="{49B31DF0-2ECC-4914-8A96-6C4D2886D3A8}" type="sibTrans" cxnId="{8FDF0B54-E76C-4248-9873-8D2B3F0B7B3A}">
      <dgm:prSet/>
      <dgm:spPr/>
      <dgm:t>
        <a:bodyPr/>
        <a:lstStyle/>
        <a:p>
          <a:endParaRPr lang="en-US"/>
        </a:p>
      </dgm:t>
    </dgm:pt>
    <dgm:pt modelId="{DA89830F-95E4-4758-9E31-678D95604F9D}">
      <dgm:prSet/>
      <dgm:spPr>
        <a:solidFill>
          <a:srgbClr val="00B0F0"/>
        </a:solidFill>
      </dgm:spPr>
      <dgm:t>
        <a:bodyPr/>
        <a:lstStyle/>
        <a:p>
          <a:r>
            <a:rPr lang="fr-CH" dirty="0"/>
            <a:t>La stimulation progressive du patient en phase avec l’évolution de la symptomatologie du patient (surtout pour la dépression) et valorisation des progrès du patient.</a:t>
          </a:r>
          <a:endParaRPr lang="en-US" dirty="0"/>
        </a:p>
      </dgm:t>
    </dgm:pt>
    <dgm:pt modelId="{5CFB80EF-08A1-458E-9C8B-7754F921F167}" type="parTrans" cxnId="{A3F08336-2E9F-4A3D-B1C5-6752D2A4870E}">
      <dgm:prSet/>
      <dgm:spPr/>
      <dgm:t>
        <a:bodyPr/>
        <a:lstStyle/>
        <a:p>
          <a:endParaRPr lang="en-US"/>
        </a:p>
      </dgm:t>
    </dgm:pt>
    <dgm:pt modelId="{13BAD2A5-B21D-4267-8693-07B90A707F8B}" type="sibTrans" cxnId="{A3F08336-2E9F-4A3D-B1C5-6752D2A4870E}">
      <dgm:prSet/>
      <dgm:spPr/>
      <dgm:t>
        <a:bodyPr/>
        <a:lstStyle/>
        <a:p>
          <a:endParaRPr lang="en-US"/>
        </a:p>
      </dgm:t>
    </dgm:pt>
    <dgm:pt modelId="{8EF14938-5A92-47ED-9796-84D4C49DA867}" type="pres">
      <dgm:prSet presAssocID="{78819E3B-1881-4368-B803-B3AB03A45D74}" presName="linear" presStyleCnt="0">
        <dgm:presLayoutVars>
          <dgm:animLvl val="lvl"/>
          <dgm:resizeHandles val="exact"/>
        </dgm:presLayoutVars>
      </dgm:prSet>
      <dgm:spPr/>
    </dgm:pt>
    <dgm:pt modelId="{78B9DB50-79C7-4043-B19B-7A635625BA30}" type="pres">
      <dgm:prSet presAssocID="{2715B72C-38AE-4EF6-A25C-002F7362A841}" presName="parentText" presStyleLbl="node1" presStyleIdx="0" presStyleCnt="6">
        <dgm:presLayoutVars>
          <dgm:chMax val="0"/>
          <dgm:bulletEnabled val="1"/>
        </dgm:presLayoutVars>
      </dgm:prSet>
      <dgm:spPr/>
    </dgm:pt>
    <dgm:pt modelId="{09EC1441-F1D6-48E1-B515-F3E8874ED8B0}" type="pres">
      <dgm:prSet presAssocID="{1CA801FB-81F3-4D2D-8493-D0501DCA6CB2}" presName="spacer" presStyleCnt="0"/>
      <dgm:spPr/>
    </dgm:pt>
    <dgm:pt modelId="{F39A7A50-4DCF-41BE-95C5-739328ECAD73}" type="pres">
      <dgm:prSet presAssocID="{B614C8AE-97B9-483D-828C-173C65DCE38D}" presName="parentText" presStyleLbl="node1" presStyleIdx="1" presStyleCnt="6">
        <dgm:presLayoutVars>
          <dgm:chMax val="0"/>
          <dgm:bulletEnabled val="1"/>
        </dgm:presLayoutVars>
      </dgm:prSet>
      <dgm:spPr>
        <a:xfrm>
          <a:off x="0" y="1636244"/>
          <a:ext cx="8147248" cy="675327"/>
        </a:xfrm>
        <a:prstGeom prst="roundRect">
          <a:avLst/>
        </a:prstGeom>
      </dgm:spPr>
    </dgm:pt>
    <dgm:pt modelId="{4F48C5C1-550E-4048-8BD2-EB66C2E6B8C9}" type="pres">
      <dgm:prSet presAssocID="{BEB2C523-957B-4042-AEA4-A52E246DA66A}" presName="spacer" presStyleCnt="0"/>
      <dgm:spPr/>
    </dgm:pt>
    <dgm:pt modelId="{ED9EE4AF-7B72-4115-82EF-5FF81713C372}" type="pres">
      <dgm:prSet presAssocID="{4D80555F-8FAD-469E-AB37-81C8C887AD4A}" presName="parentText" presStyleLbl="node1" presStyleIdx="2" presStyleCnt="6">
        <dgm:presLayoutVars>
          <dgm:chMax val="0"/>
          <dgm:bulletEnabled val="1"/>
        </dgm:presLayoutVars>
      </dgm:prSet>
      <dgm:spPr>
        <a:xfrm>
          <a:off x="0" y="2360532"/>
          <a:ext cx="8147248" cy="675327"/>
        </a:xfrm>
        <a:prstGeom prst="roundRect">
          <a:avLst/>
        </a:prstGeom>
      </dgm:spPr>
    </dgm:pt>
    <dgm:pt modelId="{1A15B192-3210-4BCA-A377-FF89994D140C}" type="pres">
      <dgm:prSet presAssocID="{AC8ABC86-93F4-431B-8470-2946AACB03C4}" presName="spacer" presStyleCnt="0"/>
      <dgm:spPr/>
    </dgm:pt>
    <dgm:pt modelId="{23135F05-7F90-4675-8741-27A6E271447D}" type="pres">
      <dgm:prSet presAssocID="{BAAF3638-8C7C-4F3C-97AD-81FD550CBCC5}" presName="parentText" presStyleLbl="node1" presStyleIdx="3" presStyleCnt="6">
        <dgm:presLayoutVars>
          <dgm:chMax val="0"/>
          <dgm:bulletEnabled val="1"/>
        </dgm:presLayoutVars>
      </dgm:prSet>
      <dgm:spPr/>
    </dgm:pt>
    <dgm:pt modelId="{3FFF0717-B491-44E5-A879-72DB328F06EC}" type="pres">
      <dgm:prSet presAssocID="{F683C79C-64FD-4929-8F37-74D75FFBDB12}" presName="spacer" presStyleCnt="0"/>
      <dgm:spPr/>
    </dgm:pt>
    <dgm:pt modelId="{A7388CC4-23A1-4230-A727-C068A274A93A}" type="pres">
      <dgm:prSet presAssocID="{7B761CF0-71C9-49A2-AD23-26F0F7048E7B}" presName="parentText" presStyleLbl="node1" presStyleIdx="4" presStyleCnt="6">
        <dgm:presLayoutVars>
          <dgm:chMax val="0"/>
          <dgm:bulletEnabled val="1"/>
        </dgm:presLayoutVars>
      </dgm:prSet>
      <dgm:spPr/>
    </dgm:pt>
    <dgm:pt modelId="{EB46A1F0-7665-44C7-AE6B-68993078F111}" type="pres">
      <dgm:prSet presAssocID="{49B31DF0-2ECC-4914-8A96-6C4D2886D3A8}" presName="spacer" presStyleCnt="0"/>
      <dgm:spPr/>
    </dgm:pt>
    <dgm:pt modelId="{0AA878E0-B91D-4349-A62E-7B59A078D10F}" type="pres">
      <dgm:prSet presAssocID="{DA89830F-95E4-4758-9E31-678D95604F9D}" presName="parentText" presStyleLbl="node1" presStyleIdx="5" presStyleCnt="6">
        <dgm:presLayoutVars>
          <dgm:chMax val="0"/>
          <dgm:bulletEnabled val="1"/>
        </dgm:presLayoutVars>
      </dgm:prSet>
      <dgm:spPr/>
    </dgm:pt>
  </dgm:ptLst>
  <dgm:cxnLst>
    <dgm:cxn modelId="{DF2D9107-694D-4DD7-9FA7-F91BAE99FE2C}" type="presOf" srcId="{B614C8AE-97B9-483D-828C-173C65DCE38D}" destId="{F39A7A50-4DCF-41BE-95C5-739328ECAD73}" srcOrd="0" destOrd="0" presId="urn:microsoft.com/office/officeart/2005/8/layout/vList2"/>
    <dgm:cxn modelId="{A77F0517-833B-46EF-B02E-C310D8B606B6}" type="presOf" srcId="{7B761CF0-71C9-49A2-AD23-26F0F7048E7B}" destId="{A7388CC4-23A1-4230-A727-C068A274A93A}" srcOrd="0" destOrd="0" presId="urn:microsoft.com/office/officeart/2005/8/layout/vList2"/>
    <dgm:cxn modelId="{AF8F9631-9A12-4B1F-A0E4-7DAE538B20C6}" srcId="{78819E3B-1881-4368-B803-B3AB03A45D74}" destId="{2715B72C-38AE-4EF6-A25C-002F7362A841}" srcOrd="0" destOrd="0" parTransId="{3B7BF0F9-B707-45F2-9632-FBC19E16B481}" sibTransId="{1CA801FB-81F3-4D2D-8493-D0501DCA6CB2}"/>
    <dgm:cxn modelId="{A3F08336-2E9F-4A3D-B1C5-6752D2A4870E}" srcId="{78819E3B-1881-4368-B803-B3AB03A45D74}" destId="{DA89830F-95E4-4758-9E31-678D95604F9D}" srcOrd="5" destOrd="0" parTransId="{5CFB80EF-08A1-458E-9C8B-7754F921F167}" sibTransId="{13BAD2A5-B21D-4267-8693-07B90A707F8B}"/>
    <dgm:cxn modelId="{73B49D5F-54D7-4AB7-B9DA-BE83A4D90538}" type="presOf" srcId="{BAAF3638-8C7C-4F3C-97AD-81FD550CBCC5}" destId="{23135F05-7F90-4675-8741-27A6E271447D}" srcOrd="0" destOrd="0" presId="urn:microsoft.com/office/officeart/2005/8/layout/vList2"/>
    <dgm:cxn modelId="{8F079E5F-0610-43E2-94F0-3FBF612C313C}" type="presOf" srcId="{78819E3B-1881-4368-B803-B3AB03A45D74}" destId="{8EF14938-5A92-47ED-9796-84D4C49DA867}" srcOrd="0" destOrd="0" presId="urn:microsoft.com/office/officeart/2005/8/layout/vList2"/>
    <dgm:cxn modelId="{8FDF0B54-E76C-4248-9873-8D2B3F0B7B3A}" srcId="{78819E3B-1881-4368-B803-B3AB03A45D74}" destId="{7B761CF0-71C9-49A2-AD23-26F0F7048E7B}" srcOrd="4" destOrd="0" parTransId="{A6C5893A-83D8-4916-8480-A914757675EA}" sibTransId="{49B31DF0-2ECC-4914-8A96-6C4D2886D3A8}"/>
    <dgm:cxn modelId="{39B65EAC-B3E0-4A95-A081-04E5EC0DD16E}" srcId="{78819E3B-1881-4368-B803-B3AB03A45D74}" destId="{B614C8AE-97B9-483D-828C-173C65DCE38D}" srcOrd="1" destOrd="0" parTransId="{5BD2F45B-17CC-4F95-8D3E-1F655E59B4B4}" sibTransId="{BEB2C523-957B-4042-AEA4-A52E246DA66A}"/>
    <dgm:cxn modelId="{FD11F6DC-8845-482F-9EFA-EC656C884860}" srcId="{78819E3B-1881-4368-B803-B3AB03A45D74}" destId="{4D80555F-8FAD-469E-AB37-81C8C887AD4A}" srcOrd="2" destOrd="0" parTransId="{BDEE1E63-23A2-45EA-9110-45EF6BDFA857}" sibTransId="{AC8ABC86-93F4-431B-8470-2946AACB03C4}"/>
    <dgm:cxn modelId="{65496EE1-5F27-4FB4-BC38-1519BDE8CBFD}" type="presOf" srcId="{DA89830F-95E4-4758-9E31-678D95604F9D}" destId="{0AA878E0-B91D-4349-A62E-7B59A078D10F}" srcOrd="0" destOrd="0" presId="urn:microsoft.com/office/officeart/2005/8/layout/vList2"/>
    <dgm:cxn modelId="{7C65DAE1-EDCC-42F3-A9E5-64B8C317A262}" type="presOf" srcId="{2715B72C-38AE-4EF6-A25C-002F7362A841}" destId="{78B9DB50-79C7-4043-B19B-7A635625BA30}" srcOrd="0" destOrd="0" presId="urn:microsoft.com/office/officeart/2005/8/layout/vList2"/>
    <dgm:cxn modelId="{AD2F71EB-47B8-4464-8DB7-2B860240441C}" srcId="{78819E3B-1881-4368-B803-B3AB03A45D74}" destId="{BAAF3638-8C7C-4F3C-97AD-81FD550CBCC5}" srcOrd="3" destOrd="0" parTransId="{5C480E99-27B2-4FBA-B048-2217302B3691}" sibTransId="{F683C79C-64FD-4929-8F37-74D75FFBDB12}"/>
    <dgm:cxn modelId="{A5B546F2-453D-49B8-AFA1-20269356AD45}" type="presOf" srcId="{4D80555F-8FAD-469E-AB37-81C8C887AD4A}" destId="{ED9EE4AF-7B72-4115-82EF-5FF81713C372}" srcOrd="0" destOrd="0" presId="urn:microsoft.com/office/officeart/2005/8/layout/vList2"/>
    <dgm:cxn modelId="{2757808E-B01E-47A1-A54E-56C1EC98105D}" type="presParOf" srcId="{8EF14938-5A92-47ED-9796-84D4C49DA867}" destId="{78B9DB50-79C7-4043-B19B-7A635625BA30}" srcOrd="0" destOrd="0" presId="urn:microsoft.com/office/officeart/2005/8/layout/vList2"/>
    <dgm:cxn modelId="{EE2A7D44-03B4-410E-954E-4D6BA5F0D723}" type="presParOf" srcId="{8EF14938-5A92-47ED-9796-84D4C49DA867}" destId="{09EC1441-F1D6-48E1-B515-F3E8874ED8B0}" srcOrd="1" destOrd="0" presId="urn:microsoft.com/office/officeart/2005/8/layout/vList2"/>
    <dgm:cxn modelId="{5080C541-7EFC-4C38-8940-5B86DB80EC60}" type="presParOf" srcId="{8EF14938-5A92-47ED-9796-84D4C49DA867}" destId="{F39A7A50-4DCF-41BE-95C5-739328ECAD73}" srcOrd="2" destOrd="0" presId="urn:microsoft.com/office/officeart/2005/8/layout/vList2"/>
    <dgm:cxn modelId="{95D8337E-7D77-4AD9-AD0F-4935E3398D09}" type="presParOf" srcId="{8EF14938-5A92-47ED-9796-84D4C49DA867}" destId="{4F48C5C1-550E-4048-8BD2-EB66C2E6B8C9}" srcOrd="3" destOrd="0" presId="urn:microsoft.com/office/officeart/2005/8/layout/vList2"/>
    <dgm:cxn modelId="{99DFC04F-3F69-4BD1-82F2-A8466F134BF9}" type="presParOf" srcId="{8EF14938-5A92-47ED-9796-84D4C49DA867}" destId="{ED9EE4AF-7B72-4115-82EF-5FF81713C372}" srcOrd="4" destOrd="0" presId="urn:microsoft.com/office/officeart/2005/8/layout/vList2"/>
    <dgm:cxn modelId="{0D376768-0823-4DAF-9347-4BF011A19D6B}" type="presParOf" srcId="{8EF14938-5A92-47ED-9796-84D4C49DA867}" destId="{1A15B192-3210-4BCA-A377-FF89994D140C}" srcOrd="5" destOrd="0" presId="urn:microsoft.com/office/officeart/2005/8/layout/vList2"/>
    <dgm:cxn modelId="{4D1C4A0B-0A53-4B96-81A7-A0F1891AE2EB}" type="presParOf" srcId="{8EF14938-5A92-47ED-9796-84D4C49DA867}" destId="{23135F05-7F90-4675-8741-27A6E271447D}" srcOrd="6" destOrd="0" presId="urn:microsoft.com/office/officeart/2005/8/layout/vList2"/>
    <dgm:cxn modelId="{89610E2A-958A-4932-ACE5-0543D12AD7B1}" type="presParOf" srcId="{8EF14938-5A92-47ED-9796-84D4C49DA867}" destId="{3FFF0717-B491-44E5-A879-72DB328F06EC}" srcOrd="7" destOrd="0" presId="urn:microsoft.com/office/officeart/2005/8/layout/vList2"/>
    <dgm:cxn modelId="{D4FAF9BC-577B-4554-94B5-0AF27A87F130}" type="presParOf" srcId="{8EF14938-5A92-47ED-9796-84D4C49DA867}" destId="{A7388CC4-23A1-4230-A727-C068A274A93A}" srcOrd="8" destOrd="0" presId="urn:microsoft.com/office/officeart/2005/8/layout/vList2"/>
    <dgm:cxn modelId="{28747EBC-3D99-4243-9D6F-BA10A061C68B}" type="presParOf" srcId="{8EF14938-5A92-47ED-9796-84D4C49DA867}" destId="{EB46A1F0-7665-44C7-AE6B-68993078F111}" srcOrd="9" destOrd="0" presId="urn:microsoft.com/office/officeart/2005/8/layout/vList2"/>
    <dgm:cxn modelId="{784045A1-2553-4BEC-9509-B5D0CC388F82}" type="presParOf" srcId="{8EF14938-5A92-47ED-9796-84D4C49DA867}" destId="{0AA878E0-B91D-4349-A62E-7B59A078D10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C3260-55F5-439E-93D4-E95A1A1EDF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547B6C-1857-4C8A-A5A4-1BFC8F1A8383}">
      <dgm:prSet custT="1"/>
      <dgm:spPr>
        <a:solidFill>
          <a:schemeClr val="accent2">
            <a:lumMod val="75000"/>
          </a:schemeClr>
        </a:solidFill>
      </dgm:spPr>
      <dgm:t>
        <a:bodyPr/>
        <a:lstStyle/>
        <a:p>
          <a:r>
            <a:rPr lang="fr-CH" sz="2400" dirty="0"/>
            <a:t>“</a:t>
          </a:r>
          <a:r>
            <a:rPr lang="fr-CH" sz="2400" i="1" dirty="0"/>
            <a:t>L’humeur est une disposition affective fondamentale qui donne à chacun de nos états d’âme une tonalité agréable ou désagréable</a:t>
          </a:r>
          <a:r>
            <a:rPr lang="fr-CH" sz="2400" dirty="0"/>
            <a:t>”. J. Delay (1946)</a:t>
          </a:r>
          <a:endParaRPr lang="en-US" sz="2400" dirty="0"/>
        </a:p>
      </dgm:t>
    </dgm:pt>
    <dgm:pt modelId="{8EA118E7-69AB-4B48-8704-73C970DC1649}" type="parTrans" cxnId="{317764BA-C807-4B82-B0DE-1669DCA13081}">
      <dgm:prSet/>
      <dgm:spPr/>
      <dgm:t>
        <a:bodyPr/>
        <a:lstStyle/>
        <a:p>
          <a:endParaRPr lang="en-US"/>
        </a:p>
      </dgm:t>
    </dgm:pt>
    <dgm:pt modelId="{09B5D35C-0CC1-40F4-BE16-FFCE36E45F34}" type="sibTrans" cxnId="{317764BA-C807-4B82-B0DE-1669DCA13081}">
      <dgm:prSet/>
      <dgm:spPr/>
      <dgm:t>
        <a:bodyPr/>
        <a:lstStyle/>
        <a:p>
          <a:endParaRPr lang="en-US"/>
        </a:p>
      </dgm:t>
    </dgm:pt>
    <dgm:pt modelId="{2E9D3F7A-BB9F-4833-A34B-F88EB6F0445B}">
      <dgm:prSet custT="1"/>
      <dgm:spPr>
        <a:solidFill>
          <a:schemeClr val="accent2">
            <a:lumMod val="75000"/>
          </a:schemeClr>
        </a:solidFill>
      </dgm:spPr>
      <dgm:t>
        <a:bodyPr/>
        <a:lstStyle/>
        <a:p>
          <a:r>
            <a:rPr lang="fr-CH" sz="2400" dirty="0"/>
            <a:t>L’humeur se situe entre </a:t>
          </a:r>
          <a:r>
            <a:rPr lang="fr-CH" sz="2400" i="1" dirty="0"/>
            <a:t>douleur</a:t>
          </a:r>
          <a:r>
            <a:rPr lang="fr-CH" sz="2400" dirty="0"/>
            <a:t> et </a:t>
          </a:r>
          <a:r>
            <a:rPr lang="fr-CH" sz="2400" i="1" dirty="0"/>
            <a:t>plaisir </a:t>
          </a:r>
          <a:r>
            <a:rPr lang="fr-CH" sz="2400" dirty="0"/>
            <a:t>(Robert </a:t>
          </a:r>
          <a:r>
            <a:rPr lang="fr-CH" sz="2400" dirty="0" err="1"/>
            <a:t>Emde</a:t>
          </a:r>
          <a:r>
            <a:rPr lang="fr-CH" sz="2400" dirty="0"/>
            <a:t> (2002) </a:t>
          </a:r>
          <a:r>
            <a:rPr lang="fr-CH" sz="2400" i="1" dirty="0"/>
            <a:t>Identification des sources de plaisir et retard de développement</a:t>
          </a:r>
          <a:r>
            <a:rPr lang="fr-CH" sz="2400" dirty="0"/>
            <a:t>).</a:t>
          </a:r>
          <a:endParaRPr lang="en-US" sz="2400" dirty="0"/>
        </a:p>
      </dgm:t>
    </dgm:pt>
    <dgm:pt modelId="{D0B47C86-51AF-45DB-A4C6-4352EC88B168}" type="parTrans" cxnId="{61FBA46B-55A2-4D9B-B9E8-70457B13A54E}">
      <dgm:prSet/>
      <dgm:spPr/>
      <dgm:t>
        <a:bodyPr/>
        <a:lstStyle/>
        <a:p>
          <a:endParaRPr lang="en-US"/>
        </a:p>
      </dgm:t>
    </dgm:pt>
    <dgm:pt modelId="{26C6404C-5878-436F-9073-4BEF24706FB3}" type="sibTrans" cxnId="{61FBA46B-55A2-4D9B-B9E8-70457B13A54E}">
      <dgm:prSet/>
      <dgm:spPr/>
      <dgm:t>
        <a:bodyPr/>
        <a:lstStyle/>
        <a:p>
          <a:endParaRPr lang="en-US"/>
        </a:p>
      </dgm:t>
    </dgm:pt>
    <dgm:pt modelId="{4A2A7EBE-D9B3-4AA4-829D-8FF54D92633E}">
      <dgm:prSet custT="1"/>
      <dgm:spPr>
        <a:solidFill>
          <a:srgbClr val="C00000"/>
        </a:solidFill>
      </dgm:spPr>
      <dgm:t>
        <a:bodyPr/>
        <a:lstStyle/>
        <a:p>
          <a:r>
            <a:rPr lang="fr-CH" sz="2400" dirty="0"/>
            <a:t>L’humeur est un </a:t>
          </a:r>
          <a:r>
            <a:rPr lang="fr-CH" sz="2400" i="1" dirty="0"/>
            <a:t>état émotionnel prolongé</a:t>
          </a:r>
          <a:r>
            <a:rPr lang="fr-CH" sz="2400" dirty="0"/>
            <a:t> (≠ de l’émotion)</a:t>
          </a:r>
          <a:endParaRPr lang="en-US" sz="2400" dirty="0"/>
        </a:p>
      </dgm:t>
    </dgm:pt>
    <dgm:pt modelId="{C1602DB9-EE5B-4EE4-972B-1DD32ED39FB0}" type="parTrans" cxnId="{1E6FDA0F-8D25-4126-B701-E3D8690CDA76}">
      <dgm:prSet/>
      <dgm:spPr/>
      <dgm:t>
        <a:bodyPr/>
        <a:lstStyle/>
        <a:p>
          <a:endParaRPr lang="en-US"/>
        </a:p>
      </dgm:t>
    </dgm:pt>
    <dgm:pt modelId="{33A6F97C-F225-4821-AC5B-E20BAAE3CC39}" type="sibTrans" cxnId="{1E6FDA0F-8D25-4126-B701-E3D8690CDA76}">
      <dgm:prSet/>
      <dgm:spPr/>
      <dgm:t>
        <a:bodyPr/>
        <a:lstStyle/>
        <a:p>
          <a:endParaRPr lang="en-US"/>
        </a:p>
      </dgm:t>
    </dgm:pt>
    <dgm:pt modelId="{5DDBBEAE-8AC5-40CD-93AE-A83BB35B5F7A}" type="pres">
      <dgm:prSet presAssocID="{7CAC3260-55F5-439E-93D4-E95A1A1EDF30}" presName="linear" presStyleCnt="0">
        <dgm:presLayoutVars>
          <dgm:animLvl val="lvl"/>
          <dgm:resizeHandles val="exact"/>
        </dgm:presLayoutVars>
      </dgm:prSet>
      <dgm:spPr/>
    </dgm:pt>
    <dgm:pt modelId="{3D1A9978-56E5-4E51-9384-72344D0F7223}" type="pres">
      <dgm:prSet presAssocID="{24547B6C-1857-4C8A-A5A4-1BFC8F1A8383}" presName="parentText" presStyleLbl="node1" presStyleIdx="0" presStyleCnt="3">
        <dgm:presLayoutVars>
          <dgm:chMax val="0"/>
          <dgm:bulletEnabled val="1"/>
        </dgm:presLayoutVars>
      </dgm:prSet>
      <dgm:spPr/>
    </dgm:pt>
    <dgm:pt modelId="{4EFCF07C-F505-403E-8950-C8D2D63EFFCF}" type="pres">
      <dgm:prSet presAssocID="{09B5D35C-0CC1-40F4-BE16-FFCE36E45F34}" presName="spacer" presStyleCnt="0"/>
      <dgm:spPr/>
    </dgm:pt>
    <dgm:pt modelId="{A1DE74F8-5A17-4C48-8DC8-AB082AF20A58}" type="pres">
      <dgm:prSet presAssocID="{2E9D3F7A-BB9F-4833-A34B-F88EB6F0445B}" presName="parentText" presStyleLbl="node1" presStyleIdx="1" presStyleCnt="3">
        <dgm:presLayoutVars>
          <dgm:chMax val="0"/>
          <dgm:bulletEnabled val="1"/>
        </dgm:presLayoutVars>
      </dgm:prSet>
      <dgm:spPr/>
    </dgm:pt>
    <dgm:pt modelId="{2AB1D71A-CBDC-4CC0-8339-0F36727120D2}" type="pres">
      <dgm:prSet presAssocID="{26C6404C-5878-436F-9073-4BEF24706FB3}" presName="spacer" presStyleCnt="0"/>
      <dgm:spPr/>
    </dgm:pt>
    <dgm:pt modelId="{50BFE8C9-C9EA-490A-B8AB-A0027B0E5EA2}" type="pres">
      <dgm:prSet presAssocID="{4A2A7EBE-D9B3-4AA4-829D-8FF54D92633E}" presName="parentText" presStyleLbl="node1" presStyleIdx="2" presStyleCnt="3">
        <dgm:presLayoutVars>
          <dgm:chMax val="0"/>
          <dgm:bulletEnabled val="1"/>
        </dgm:presLayoutVars>
      </dgm:prSet>
      <dgm:spPr/>
    </dgm:pt>
  </dgm:ptLst>
  <dgm:cxnLst>
    <dgm:cxn modelId="{894CB20F-E14D-4E66-89E4-E5F9ECFA696C}" type="presOf" srcId="{24547B6C-1857-4C8A-A5A4-1BFC8F1A8383}" destId="{3D1A9978-56E5-4E51-9384-72344D0F7223}" srcOrd="0" destOrd="0" presId="urn:microsoft.com/office/officeart/2005/8/layout/vList2"/>
    <dgm:cxn modelId="{1E6FDA0F-8D25-4126-B701-E3D8690CDA76}" srcId="{7CAC3260-55F5-439E-93D4-E95A1A1EDF30}" destId="{4A2A7EBE-D9B3-4AA4-829D-8FF54D92633E}" srcOrd="2" destOrd="0" parTransId="{C1602DB9-EE5B-4EE4-972B-1DD32ED39FB0}" sibTransId="{33A6F97C-F225-4821-AC5B-E20BAAE3CC39}"/>
    <dgm:cxn modelId="{0C148B10-0547-4F56-9179-B70197E2B151}" type="presOf" srcId="{4A2A7EBE-D9B3-4AA4-829D-8FF54D92633E}" destId="{50BFE8C9-C9EA-490A-B8AB-A0027B0E5EA2}" srcOrd="0" destOrd="0" presId="urn:microsoft.com/office/officeart/2005/8/layout/vList2"/>
    <dgm:cxn modelId="{61FBA46B-55A2-4D9B-B9E8-70457B13A54E}" srcId="{7CAC3260-55F5-439E-93D4-E95A1A1EDF30}" destId="{2E9D3F7A-BB9F-4833-A34B-F88EB6F0445B}" srcOrd="1" destOrd="0" parTransId="{D0B47C86-51AF-45DB-A4C6-4352EC88B168}" sibTransId="{26C6404C-5878-436F-9073-4BEF24706FB3}"/>
    <dgm:cxn modelId="{6DE8C54D-5285-4653-8974-45F018964EEA}" type="presOf" srcId="{7CAC3260-55F5-439E-93D4-E95A1A1EDF30}" destId="{5DDBBEAE-8AC5-40CD-93AE-A83BB35B5F7A}" srcOrd="0" destOrd="0" presId="urn:microsoft.com/office/officeart/2005/8/layout/vList2"/>
    <dgm:cxn modelId="{B09ACDAB-B393-4543-8FAF-6DB6DAB8D3EB}" type="presOf" srcId="{2E9D3F7A-BB9F-4833-A34B-F88EB6F0445B}" destId="{A1DE74F8-5A17-4C48-8DC8-AB082AF20A58}" srcOrd="0" destOrd="0" presId="urn:microsoft.com/office/officeart/2005/8/layout/vList2"/>
    <dgm:cxn modelId="{317764BA-C807-4B82-B0DE-1669DCA13081}" srcId="{7CAC3260-55F5-439E-93D4-E95A1A1EDF30}" destId="{24547B6C-1857-4C8A-A5A4-1BFC8F1A8383}" srcOrd="0" destOrd="0" parTransId="{8EA118E7-69AB-4B48-8704-73C970DC1649}" sibTransId="{09B5D35C-0CC1-40F4-BE16-FFCE36E45F34}"/>
    <dgm:cxn modelId="{4700BD87-E244-4FC0-9BC4-9A64934BA440}" type="presParOf" srcId="{5DDBBEAE-8AC5-40CD-93AE-A83BB35B5F7A}" destId="{3D1A9978-56E5-4E51-9384-72344D0F7223}" srcOrd="0" destOrd="0" presId="urn:microsoft.com/office/officeart/2005/8/layout/vList2"/>
    <dgm:cxn modelId="{0E4993B4-0514-469E-BBC9-F5ABCA07E4E3}" type="presParOf" srcId="{5DDBBEAE-8AC5-40CD-93AE-A83BB35B5F7A}" destId="{4EFCF07C-F505-403E-8950-C8D2D63EFFCF}" srcOrd="1" destOrd="0" presId="urn:microsoft.com/office/officeart/2005/8/layout/vList2"/>
    <dgm:cxn modelId="{9ACC60E0-F889-471F-BEE5-29226DC80FE5}" type="presParOf" srcId="{5DDBBEAE-8AC5-40CD-93AE-A83BB35B5F7A}" destId="{A1DE74F8-5A17-4C48-8DC8-AB082AF20A58}" srcOrd="2" destOrd="0" presId="urn:microsoft.com/office/officeart/2005/8/layout/vList2"/>
    <dgm:cxn modelId="{3AA2AFAB-6B61-47E4-84ED-7810C90847C1}" type="presParOf" srcId="{5DDBBEAE-8AC5-40CD-93AE-A83BB35B5F7A}" destId="{2AB1D71A-CBDC-4CC0-8339-0F36727120D2}" srcOrd="3" destOrd="0" presId="urn:microsoft.com/office/officeart/2005/8/layout/vList2"/>
    <dgm:cxn modelId="{293FFEFB-20D7-49C2-858E-1FC232C7218E}" type="presParOf" srcId="{5DDBBEAE-8AC5-40CD-93AE-A83BB35B5F7A}" destId="{50BFE8C9-C9EA-490A-B8AB-A0027B0E5EA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8819E3B-1881-4368-B803-B3AB03A45D7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715B72C-38AE-4EF6-A25C-002F7362A841}">
      <dgm:prSet custT="1"/>
      <dgm:spPr>
        <a:solidFill>
          <a:srgbClr val="00B0F0"/>
        </a:solidFill>
      </dgm:spPr>
      <dgm:t>
        <a:bodyPr/>
        <a:lstStyle/>
        <a:p>
          <a:r>
            <a:rPr lang="fr-CH" sz="1800" dirty="0">
              <a:latin typeface="+mj-lt"/>
            </a:rPr>
            <a:t>Le grand avantage des techniques de physiothérapie est la possibilité de faire varier leur intensité et de s’adapter ainsi à la symptomatologie du patient.</a:t>
          </a:r>
          <a:endParaRPr lang="en-US" sz="1800" dirty="0"/>
        </a:p>
      </dgm:t>
    </dgm:pt>
    <dgm:pt modelId="{3B7BF0F9-B707-45F2-9632-FBC19E16B481}" type="parTrans" cxnId="{AF8F9631-9A12-4B1F-A0E4-7DAE538B20C6}">
      <dgm:prSet/>
      <dgm:spPr/>
      <dgm:t>
        <a:bodyPr/>
        <a:lstStyle/>
        <a:p>
          <a:endParaRPr lang="en-US"/>
        </a:p>
      </dgm:t>
    </dgm:pt>
    <dgm:pt modelId="{1CA801FB-81F3-4D2D-8493-D0501DCA6CB2}" type="sibTrans" cxnId="{AF8F9631-9A12-4B1F-A0E4-7DAE538B20C6}">
      <dgm:prSet/>
      <dgm:spPr/>
      <dgm:t>
        <a:bodyPr/>
        <a:lstStyle/>
        <a:p>
          <a:endParaRPr lang="en-US"/>
        </a:p>
      </dgm:t>
    </dgm:pt>
    <dgm:pt modelId="{B614C8AE-97B9-483D-828C-173C65DCE38D}">
      <dgm:prSet custT="1"/>
      <dgm:spPr>
        <a:solidFill>
          <a:srgbClr val="00B0F0"/>
        </a:solidFill>
        <a:ln w="25400" cap="flat" cmpd="sng" algn="ctr">
          <a:solidFill>
            <a:prstClr val="white">
              <a:hueOff val="0"/>
              <a:satOff val="0"/>
              <a:lumOff val="0"/>
              <a:alphaOff val="0"/>
            </a:prstClr>
          </a:solidFill>
          <a:prstDash val="solid"/>
        </a:ln>
        <a:effectLst/>
      </dgm:spPr>
      <dgm:t>
        <a:bodyPr spcFirstLastPara="0" vert="horz" wrap="square" lIns="64770" tIns="64770" rIns="64770" bIns="64770" numCol="1" spcCol="1270" anchor="ctr" anchorCtr="0"/>
        <a:lstStyle/>
        <a:p>
          <a:r>
            <a:rPr lang="fr-CH" sz="1700" kern="1200" dirty="0">
              <a:solidFill>
                <a:prstClr val="white"/>
              </a:solidFill>
              <a:latin typeface="Calibri"/>
              <a:ea typeface="+mn-ea"/>
              <a:cs typeface="+mn-cs"/>
            </a:rPr>
            <a:t>Les modalités de la mobilisation (passive/ active assistée /active / active contre résistance, objet intermédiaire) vont permettre:</a:t>
          </a:r>
        </a:p>
        <a:p>
          <a:pPr>
            <a:buFontTx/>
            <a:buChar char="-"/>
          </a:pPr>
          <a:r>
            <a:rPr lang="fr-CH" sz="1700" kern="1200" dirty="0">
              <a:solidFill>
                <a:prstClr val="white"/>
              </a:solidFill>
              <a:latin typeface="Calibri"/>
              <a:ea typeface="+mn-ea"/>
              <a:cs typeface="+mn-cs"/>
            </a:rPr>
            <a:t>de moduler la distance avec le patient et favoriser ainsi l’attachement ou la séparation</a:t>
          </a:r>
        </a:p>
        <a:p>
          <a:pPr>
            <a:buFontTx/>
            <a:buChar char="-"/>
          </a:pPr>
          <a:r>
            <a:rPr lang="fr-CH" sz="1700" kern="1200" dirty="0">
              <a:solidFill>
                <a:prstClr val="white"/>
              </a:solidFill>
              <a:latin typeface="Calibri"/>
              <a:ea typeface="+mn-ea"/>
              <a:cs typeface="+mn-cs"/>
            </a:rPr>
            <a:t>de s’adapter à l’évolution de la somatisation</a:t>
          </a:r>
          <a:endParaRPr lang="en-US" sz="1700" kern="1200" dirty="0">
            <a:solidFill>
              <a:prstClr val="white"/>
            </a:solidFill>
            <a:latin typeface="Calibri"/>
            <a:ea typeface="+mn-ea"/>
            <a:cs typeface="+mn-cs"/>
          </a:endParaRPr>
        </a:p>
      </dgm:t>
    </dgm:pt>
    <dgm:pt modelId="{5BD2F45B-17CC-4F95-8D3E-1F655E59B4B4}" type="parTrans" cxnId="{39B65EAC-B3E0-4A95-A081-04E5EC0DD16E}">
      <dgm:prSet/>
      <dgm:spPr/>
      <dgm:t>
        <a:bodyPr/>
        <a:lstStyle/>
        <a:p>
          <a:endParaRPr lang="en-US"/>
        </a:p>
      </dgm:t>
    </dgm:pt>
    <dgm:pt modelId="{BEB2C523-957B-4042-AEA4-A52E246DA66A}" type="sibTrans" cxnId="{39B65EAC-B3E0-4A95-A081-04E5EC0DD16E}">
      <dgm:prSet/>
      <dgm:spPr/>
      <dgm:t>
        <a:bodyPr/>
        <a:lstStyle/>
        <a:p>
          <a:endParaRPr lang="en-US"/>
        </a:p>
      </dgm:t>
    </dgm:pt>
    <dgm:pt modelId="{4D80555F-8FAD-469E-AB37-81C8C887AD4A}">
      <dgm:prSe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64770" tIns="64770" rIns="64770" bIns="64770" numCol="1" spcCol="1270" anchor="ctr" anchorCtr="0"/>
        <a:lstStyle/>
        <a:p>
          <a:r>
            <a:rPr lang="fr-CH" sz="1800" dirty="0">
              <a:latin typeface="+mj-lt"/>
            </a:rPr>
            <a:t>Les risques de sous stimulation (favorisant la régression) et </a:t>
          </a:r>
          <a:r>
            <a:rPr lang="fr-CH" sz="1800" dirty="0" err="1">
              <a:latin typeface="+mj-lt"/>
            </a:rPr>
            <a:t>sur-stimulation</a:t>
          </a:r>
          <a:r>
            <a:rPr lang="fr-CH" sz="1800" dirty="0">
              <a:latin typeface="+mj-lt"/>
            </a:rPr>
            <a:t> (favorisant la mise en échec)</a:t>
          </a:r>
          <a:endParaRPr lang="en-US" sz="1800" dirty="0"/>
        </a:p>
      </dgm:t>
    </dgm:pt>
    <dgm:pt modelId="{BDEE1E63-23A2-45EA-9110-45EF6BDFA857}" type="parTrans" cxnId="{FD11F6DC-8845-482F-9EFA-EC656C884860}">
      <dgm:prSet/>
      <dgm:spPr/>
      <dgm:t>
        <a:bodyPr/>
        <a:lstStyle/>
        <a:p>
          <a:endParaRPr lang="en-US"/>
        </a:p>
      </dgm:t>
    </dgm:pt>
    <dgm:pt modelId="{AC8ABC86-93F4-431B-8470-2946AACB03C4}" type="sibTrans" cxnId="{FD11F6DC-8845-482F-9EFA-EC656C884860}">
      <dgm:prSet/>
      <dgm:spPr/>
      <dgm:t>
        <a:bodyPr/>
        <a:lstStyle/>
        <a:p>
          <a:endParaRPr lang="en-US"/>
        </a:p>
      </dgm:t>
    </dgm:pt>
    <dgm:pt modelId="{BAAF3638-8C7C-4F3C-97AD-81FD550CBCC5}">
      <dgm:prSe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64770" tIns="64770" rIns="64770" bIns="64770" numCol="1" spcCol="1270" anchor="ctr" anchorCtr="0"/>
        <a:lstStyle/>
        <a:p>
          <a:r>
            <a:rPr lang="fr-CH" sz="1800" kern="1200" dirty="0">
              <a:solidFill>
                <a:prstClr val="white"/>
              </a:solidFill>
              <a:latin typeface="Calibri"/>
              <a:ea typeface="+mn-ea"/>
              <a:cs typeface="+mn-cs"/>
            </a:rPr>
            <a:t>Les phénomènes d’attachement (attachement sécure vs insécure) et de séparation (favorisant le sentiment d’abandon)</a:t>
          </a:r>
          <a:endParaRPr lang="en-US" sz="1800" kern="1200" dirty="0">
            <a:solidFill>
              <a:prstClr val="white"/>
            </a:solidFill>
            <a:latin typeface="Calibri"/>
            <a:ea typeface="+mn-ea"/>
            <a:cs typeface="+mn-cs"/>
          </a:endParaRPr>
        </a:p>
      </dgm:t>
    </dgm:pt>
    <dgm:pt modelId="{5C480E99-27B2-4FBA-B048-2217302B3691}" type="parTrans" cxnId="{AD2F71EB-47B8-4464-8DB7-2B860240441C}">
      <dgm:prSet/>
      <dgm:spPr/>
      <dgm:t>
        <a:bodyPr/>
        <a:lstStyle/>
        <a:p>
          <a:endParaRPr lang="en-US"/>
        </a:p>
      </dgm:t>
    </dgm:pt>
    <dgm:pt modelId="{F683C79C-64FD-4929-8F37-74D75FFBDB12}" type="sibTrans" cxnId="{AD2F71EB-47B8-4464-8DB7-2B860240441C}">
      <dgm:prSet/>
      <dgm:spPr/>
      <dgm:t>
        <a:bodyPr/>
        <a:lstStyle/>
        <a:p>
          <a:endParaRPr lang="en-US"/>
        </a:p>
      </dgm:t>
    </dgm:pt>
    <dgm:pt modelId="{8EF14938-5A92-47ED-9796-84D4C49DA867}" type="pres">
      <dgm:prSet presAssocID="{78819E3B-1881-4368-B803-B3AB03A45D74}" presName="linear" presStyleCnt="0">
        <dgm:presLayoutVars>
          <dgm:animLvl val="lvl"/>
          <dgm:resizeHandles val="exact"/>
        </dgm:presLayoutVars>
      </dgm:prSet>
      <dgm:spPr/>
    </dgm:pt>
    <dgm:pt modelId="{78B9DB50-79C7-4043-B19B-7A635625BA30}" type="pres">
      <dgm:prSet presAssocID="{2715B72C-38AE-4EF6-A25C-002F7362A841}" presName="parentText" presStyleLbl="node1" presStyleIdx="0" presStyleCnt="4">
        <dgm:presLayoutVars>
          <dgm:chMax val="0"/>
          <dgm:bulletEnabled val="1"/>
        </dgm:presLayoutVars>
      </dgm:prSet>
      <dgm:spPr/>
    </dgm:pt>
    <dgm:pt modelId="{09EC1441-F1D6-48E1-B515-F3E8874ED8B0}" type="pres">
      <dgm:prSet presAssocID="{1CA801FB-81F3-4D2D-8493-D0501DCA6CB2}" presName="spacer" presStyleCnt="0"/>
      <dgm:spPr/>
    </dgm:pt>
    <dgm:pt modelId="{F39A7A50-4DCF-41BE-95C5-739328ECAD73}" type="pres">
      <dgm:prSet presAssocID="{B614C8AE-97B9-483D-828C-173C65DCE38D}" presName="parentText" presStyleLbl="node1" presStyleIdx="1" presStyleCnt="4">
        <dgm:presLayoutVars>
          <dgm:chMax val="0"/>
          <dgm:bulletEnabled val="1"/>
        </dgm:presLayoutVars>
      </dgm:prSet>
      <dgm:spPr>
        <a:xfrm>
          <a:off x="0" y="1636244"/>
          <a:ext cx="8147248" cy="675327"/>
        </a:xfrm>
        <a:prstGeom prst="roundRect">
          <a:avLst/>
        </a:prstGeom>
      </dgm:spPr>
    </dgm:pt>
    <dgm:pt modelId="{4F48C5C1-550E-4048-8BD2-EB66C2E6B8C9}" type="pres">
      <dgm:prSet presAssocID="{BEB2C523-957B-4042-AEA4-A52E246DA66A}" presName="spacer" presStyleCnt="0"/>
      <dgm:spPr/>
    </dgm:pt>
    <dgm:pt modelId="{ED9EE4AF-7B72-4115-82EF-5FF81713C372}" type="pres">
      <dgm:prSet presAssocID="{4D80555F-8FAD-469E-AB37-81C8C887AD4A}" presName="parentText" presStyleLbl="node1" presStyleIdx="2" presStyleCnt="4">
        <dgm:presLayoutVars>
          <dgm:chMax val="0"/>
          <dgm:bulletEnabled val="1"/>
        </dgm:presLayoutVars>
      </dgm:prSet>
      <dgm:spPr>
        <a:xfrm>
          <a:off x="0" y="2360532"/>
          <a:ext cx="8147248" cy="675327"/>
        </a:xfrm>
        <a:prstGeom prst="roundRect">
          <a:avLst/>
        </a:prstGeom>
      </dgm:spPr>
    </dgm:pt>
    <dgm:pt modelId="{1A15B192-3210-4BCA-A377-FF89994D140C}" type="pres">
      <dgm:prSet presAssocID="{AC8ABC86-93F4-431B-8470-2946AACB03C4}" presName="spacer" presStyleCnt="0"/>
      <dgm:spPr/>
    </dgm:pt>
    <dgm:pt modelId="{23135F05-7F90-4675-8741-27A6E271447D}" type="pres">
      <dgm:prSet presAssocID="{BAAF3638-8C7C-4F3C-97AD-81FD550CBCC5}" presName="parentText" presStyleLbl="node1" presStyleIdx="3" presStyleCnt="4">
        <dgm:presLayoutVars>
          <dgm:chMax val="0"/>
          <dgm:bulletEnabled val="1"/>
        </dgm:presLayoutVars>
      </dgm:prSet>
      <dgm:spPr>
        <a:xfrm>
          <a:off x="0" y="4624041"/>
          <a:ext cx="8147248" cy="1451381"/>
        </a:xfrm>
        <a:prstGeom prst="roundRect">
          <a:avLst/>
        </a:prstGeom>
      </dgm:spPr>
    </dgm:pt>
  </dgm:ptLst>
  <dgm:cxnLst>
    <dgm:cxn modelId="{DF2D9107-694D-4DD7-9FA7-F91BAE99FE2C}" type="presOf" srcId="{B614C8AE-97B9-483D-828C-173C65DCE38D}" destId="{F39A7A50-4DCF-41BE-95C5-739328ECAD73}" srcOrd="0" destOrd="0" presId="urn:microsoft.com/office/officeart/2005/8/layout/vList2"/>
    <dgm:cxn modelId="{AF8F9631-9A12-4B1F-A0E4-7DAE538B20C6}" srcId="{78819E3B-1881-4368-B803-B3AB03A45D74}" destId="{2715B72C-38AE-4EF6-A25C-002F7362A841}" srcOrd="0" destOrd="0" parTransId="{3B7BF0F9-B707-45F2-9632-FBC19E16B481}" sibTransId="{1CA801FB-81F3-4D2D-8493-D0501DCA6CB2}"/>
    <dgm:cxn modelId="{73B49D5F-54D7-4AB7-B9DA-BE83A4D90538}" type="presOf" srcId="{BAAF3638-8C7C-4F3C-97AD-81FD550CBCC5}" destId="{23135F05-7F90-4675-8741-27A6E271447D}" srcOrd="0" destOrd="0" presId="urn:microsoft.com/office/officeart/2005/8/layout/vList2"/>
    <dgm:cxn modelId="{8F079E5F-0610-43E2-94F0-3FBF612C313C}" type="presOf" srcId="{78819E3B-1881-4368-B803-B3AB03A45D74}" destId="{8EF14938-5A92-47ED-9796-84D4C49DA867}" srcOrd="0" destOrd="0" presId="urn:microsoft.com/office/officeart/2005/8/layout/vList2"/>
    <dgm:cxn modelId="{39B65EAC-B3E0-4A95-A081-04E5EC0DD16E}" srcId="{78819E3B-1881-4368-B803-B3AB03A45D74}" destId="{B614C8AE-97B9-483D-828C-173C65DCE38D}" srcOrd="1" destOrd="0" parTransId="{5BD2F45B-17CC-4F95-8D3E-1F655E59B4B4}" sibTransId="{BEB2C523-957B-4042-AEA4-A52E246DA66A}"/>
    <dgm:cxn modelId="{FD11F6DC-8845-482F-9EFA-EC656C884860}" srcId="{78819E3B-1881-4368-B803-B3AB03A45D74}" destId="{4D80555F-8FAD-469E-AB37-81C8C887AD4A}" srcOrd="2" destOrd="0" parTransId="{BDEE1E63-23A2-45EA-9110-45EF6BDFA857}" sibTransId="{AC8ABC86-93F4-431B-8470-2946AACB03C4}"/>
    <dgm:cxn modelId="{7C65DAE1-EDCC-42F3-A9E5-64B8C317A262}" type="presOf" srcId="{2715B72C-38AE-4EF6-A25C-002F7362A841}" destId="{78B9DB50-79C7-4043-B19B-7A635625BA30}" srcOrd="0" destOrd="0" presId="urn:microsoft.com/office/officeart/2005/8/layout/vList2"/>
    <dgm:cxn modelId="{AD2F71EB-47B8-4464-8DB7-2B860240441C}" srcId="{78819E3B-1881-4368-B803-B3AB03A45D74}" destId="{BAAF3638-8C7C-4F3C-97AD-81FD550CBCC5}" srcOrd="3" destOrd="0" parTransId="{5C480E99-27B2-4FBA-B048-2217302B3691}" sibTransId="{F683C79C-64FD-4929-8F37-74D75FFBDB12}"/>
    <dgm:cxn modelId="{A5B546F2-453D-49B8-AFA1-20269356AD45}" type="presOf" srcId="{4D80555F-8FAD-469E-AB37-81C8C887AD4A}" destId="{ED9EE4AF-7B72-4115-82EF-5FF81713C372}" srcOrd="0" destOrd="0" presId="urn:microsoft.com/office/officeart/2005/8/layout/vList2"/>
    <dgm:cxn modelId="{2757808E-B01E-47A1-A54E-56C1EC98105D}" type="presParOf" srcId="{8EF14938-5A92-47ED-9796-84D4C49DA867}" destId="{78B9DB50-79C7-4043-B19B-7A635625BA30}" srcOrd="0" destOrd="0" presId="urn:microsoft.com/office/officeart/2005/8/layout/vList2"/>
    <dgm:cxn modelId="{EE2A7D44-03B4-410E-954E-4D6BA5F0D723}" type="presParOf" srcId="{8EF14938-5A92-47ED-9796-84D4C49DA867}" destId="{09EC1441-F1D6-48E1-B515-F3E8874ED8B0}" srcOrd="1" destOrd="0" presId="urn:microsoft.com/office/officeart/2005/8/layout/vList2"/>
    <dgm:cxn modelId="{5080C541-7EFC-4C38-8940-5B86DB80EC60}" type="presParOf" srcId="{8EF14938-5A92-47ED-9796-84D4C49DA867}" destId="{F39A7A50-4DCF-41BE-95C5-739328ECAD73}" srcOrd="2" destOrd="0" presId="urn:microsoft.com/office/officeart/2005/8/layout/vList2"/>
    <dgm:cxn modelId="{95D8337E-7D77-4AD9-AD0F-4935E3398D09}" type="presParOf" srcId="{8EF14938-5A92-47ED-9796-84D4C49DA867}" destId="{4F48C5C1-550E-4048-8BD2-EB66C2E6B8C9}" srcOrd="3" destOrd="0" presId="urn:microsoft.com/office/officeart/2005/8/layout/vList2"/>
    <dgm:cxn modelId="{99DFC04F-3F69-4BD1-82F2-A8466F134BF9}" type="presParOf" srcId="{8EF14938-5A92-47ED-9796-84D4C49DA867}" destId="{ED9EE4AF-7B72-4115-82EF-5FF81713C372}" srcOrd="4" destOrd="0" presId="urn:microsoft.com/office/officeart/2005/8/layout/vList2"/>
    <dgm:cxn modelId="{0D376768-0823-4DAF-9347-4BF011A19D6B}" type="presParOf" srcId="{8EF14938-5A92-47ED-9796-84D4C49DA867}" destId="{1A15B192-3210-4BCA-A377-FF89994D140C}" srcOrd="5" destOrd="0" presId="urn:microsoft.com/office/officeart/2005/8/layout/vList2"/>
    <dgm:cxn modelId="{4D1C4A0B-0A53-4B96-81A7-A0F1891AE2EB}" type="presParOf" srcId="{8EF14938-5A92-47ED-9796-84D4C49DA867}" destId="{23135F05-7F90-4675-8741-27A6E27144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F6B3521-8268-4C6D-85F6-36FF1A37B8F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ADC015B4-19B7-4BCD-9536-2413CC4A285B}">
      <dgm:prSet/>
      <dgm:spPr/>
      <dgm:t>
        <a:bodyPr/>
        <a:lstStyle/>
        <a:p>
          <a:r>
            <a:rPr lang="fr-CH" u="sng" dirty="0"/>
            <a:t>Conduite thérapeutique dans la gestion des </a:t>
          </a:r>
          <a:r>
            <a:rPr lang="fr-CH" u="sng" dirty="0" err="1"/>
            <a:t>toubles</a:t>
          </a:r>
          <a:r>
            <a:rPr lang="fr-CH" u="sng" dirty="0"/>
            <a:t> de l’humeur</a:t>
          </a:r>
          <a:endParaRPr lang="en-US" dirty="0"/>
        </a:p>
      </dgm:t>
    </dgm:pt>
    <dgm:pt modelId="{95A5CA73-D01D-4244-840C-947EF21862FC}" type="parTrans" cxnId="{7B1F5343-E797-491B-86E8-926B3A46522B}">
      <dgm:prSet/>
      <dgm:spPr/>
      <dgm:t>
        <a:bodyPr/>
        <a:lstStyle/>
        <a:p>
          <a:endParaRPr lang="en-US"/>
        </a:p>
      </dgm:t>
    </dgm:pt>
    <dgm:pt modelId="{A0DF6A27-FB0E-4BD5-AC63-154B277C4C23}" type="sibTrans" cxnId="{7B1F5343-E797-491B-86E8-926B3A46522B}">
      <dgm:prSet/>
      <dgm:spPr/>
      <dgm:t>
        <a:bodyPr/>
        <a:lstStyle/>
        <a:p>
          <a:endParaRPr lang="en-US"/>
        </a:p>
      </dgm:t>
    </dgm:pt>
    <dgm:pt modelId="{12A32D1F-3822-442C-BD22-AA6DA8EC983D}">
      <dgm:prSet/>
      <dgm:spPr/>
      <dgm:t>
        <a:bodyPr/>
        <a:lstStyle/>
        <a:p>
          <a:r>
            <a:rPr lang="fr-CH" dirty="0"/>
            <a:t>1. Diagnostic (une affaire de tous…) </a:t>
          </a:r>
          <a:endParaRPr lang="en-US" dirty="0"/>
        </a:p>
      </dgm:t>
    </dgm:pt>
    <dgm:pt modelId="{F802ECC4-754F-4B51-9F4A-3153B944486F}" type="parTrans" cxnId="{FBAF4C8B-C3D8-4807-A660-DE4BD6057745}">
      <dgm:prSet/>
      <dgm:spPr/>
      <dgm:t>
        <a:bodyPr/>
        <a:lstStyle/>
        <a:p>
          <a:endParaRPr lang="en-US"/>
        </a:p>
      </dgm:t>
    </dgm:pt>
    <dgm:pt modelId="{F4965737-BA8A-4B73-A528-A376DF5007E1}" type="sibTrans" cxnId="{FBAF4C8B-C3D8-4807-A660-DE4BD6057745}">
      <dgm:prSet/>
      <dgm:spPr/>
      <dgm:t>
        <a:bodyPr/>
        <a:lstStyle/>
        <a:p>
          <a:endParaRPr lang="en-US"/>
        </a:p>
      </dgm:t>
    </dgm:pt>
    <dgm:pt modelId="{49A49E6D-E94F-4B06-8617-22B4F593D39B}">
      <dgm:prSet/>
      <dgm:spPr/>
      <dgm:t>
        <a:bodyPr/>
        <a:lstStyle/>
        <a:p>
          <a:r>
            <a:rPr lang="fr-CH" dirty="0"/>
            <a:t>2. Médications ((anxiolytique, « </a:t>
          </a:r>
          <a:r>
            <a:rPr lang="fr-CH" dirty="0" err="1"/>
            <a:t>re-hausseur</a:t>
          </a:r>
          <a:r>
            <a:rPr lang="fr-CH" dirty="0"/>
            <a:t> » de l’humeur,…) aux effets secondaires parfois importants.</a:t>
          </a:r>
          <a:endParaRPr lang="en-US" dirty="0"/>
        </a:p>
      </dgm:t>
    </dgm:pt>
    <dgm:pt modelId="{CEFB5138-12E3-4C86-BCAF-E1ED252EB54D}" type="parTrans" cxnId="{25ED1409-E81B-4951-9A0B-3998AEDC1CD7}">
      <dgm:prSet/>
      <dgm:spPr/>
      <dgm:t>
        <a:bodyPr/>
        <a:lstStyle/>
        <a:p>
          <a:endParaRPr lang="en-US"/>
        </a:p>
      </dgm:t>
    </dgm:pt>
    <dgm:pt modelId="{918EB7E2-773F-4681-9E3A-6D6AEF622C93}" type="sibTrans" cxnId="{25ED1409-E81B-4951-9A0B-3998AEDC1CD7}">
      <dgm:prSet/>
      <dgm:spPr/>
      <dgm:t>
        <a:bodyPr/>
        <a:lstStyle/>
        <a:p>
          <a:endParaRPr lang="en-US"/>
        </a:p>
      </dgm:t>
    </dgm:pt>
    <dgm:pt modelId="{54EF2805-20AA-4264-B832-E654373DE31B}">
      <dgm:prSet/>
      <dgm:spPr/>
      <dgm:t>
        <a:bodyPr/>
        <a:lstStyle/>
        <a:p>
          <a:r>
            <a:rPr lang="fr-CH"/>
            <a:t>3. Psychothérapies (voir TCC)</a:t>
          </a:r>
          <a:endParaRPr lang="en-US"/>
        </a:p>
      </dgm:t>
    </dgm:pt>
    <dgm:pt modelId="{F9F23093-1738-4B85-8379-1A0DB8A3C40E}" type="parTrans" cxnId="{E4CAB89D-024C-43DE-B083-6D927C7704A8}">
      <dgm:prSet/>
      <dgm:spPr/>
      <dgm:t>
        <a:bodyPr/>
        <a:lstStyle/>
        <a:p>
          <a:endParaRPr lang="en-US"/>
        </a:p>
      </dgm:t>
    </dgm:pt>
    <dgm:pt modelId="{38041DC0-3340-4B3C-9655-B21C398350EB}" type="sibTrans" cxnId="{E4CAB89D-024C-43DE-B083-6D927C7704A8}">
      <dgm:prSet/>
      <dgm:spPr/>
      <dgm:t>
        <a:bodyPr/>
        <a:lstStyle/>
        <a:p>
          <a:endParaRPr lang="en-US"/>
        </a:p>
      </dgm:t>
    </dgm:pt>
    <dgm:pt modelId="{E268744B-1308-409E-9021-93117BF8865D}">
      <dgm:prSet/>
      <dgm:spPr/>
      <dgm:t>
        <a:bodyPr/>
        <a:lstStyle/>
        <a:p>
          <a:r>
            <a:rPr lang="fr-CH"/>
            <a:t>4. Attitudes thérapeutiques adaptées à la problématique et à la symptomatologie du patient</a:t>
          </a:r>
          <a:endParaRPr lang="en-US"/>
        </a:p>
      </dgm:t>
    </dgm:pt>
    <dgm:pt modelId="{981D9F85-533F-4ED5-8914-CDFDD1F324C1}" type="parTrans" cxnId="{EECECAF9-9109-419F-A4AA-FAAB4D9484B1}">
      <dgm:prSet/>
      <dgm:spPr/>
      <dgm:t>
        <a:bodyPr/>
        <a:lstStyle/>
        <a:p>
          <a:endParaRPr lang="en-US"/>
        </a:p>
      </dgm:t>
    </dgm:pt>
    <dgm:pt modelId="{2A4BC9AF-878D-41D6-ABF6-0547E865A63D}" type="sibTrans" cxnId="{EECECAF9-9109-419F-A4AA-FAAB4D9484B1}">
      <dgm:prSet/>
      <dgm:spPr/>
      <dgm:t>
        <a:bodyPr/>
        <a:lstStyle/>
        <a:p>
          <a:endParaRPr lang="en-US"/>
        </a:p>
      </dgm:t>
    </dgm:pt>
    <dgm:pt modelId="{A834BC08-49D8-413E-92F0-C21BF418D06B}" type="pres">
      <dgm:prSet presAssocID="{7F6B3521-8268-4C6D-85F6-36FF1A37B8F0}" presName="linear" presStyleCnt="0">
        <dgm:presLayoutVars>
          <dgm:animLvl val="lvl"/>
          <dgm:resizeHandles val="exact"/>
        </dgm:presLayoutVars>
      </dgm:prSet>
      <dgm:spPr/>
    </dgm:pt>
    <dgm:pt modelId="{E3896ED3-7CE9-42F2-BE12-BEFD6AC64ADF}" type="pres">
      <dgm:prSet presAssocID="{ADC015B4-19B7-4BCD-9536-2413CC4A285B}" presName="parentText" presStyleLbl="node1" presStyleIdx="0" presStyleCnt="5">
        <dgm:presLayoutVars>
          <dgm:chMax val="0"/>
          <dgm:bulletEnabled val="1"/>
        </dgm:presLayoutVars>
      </dgm:prSet>
      <dgm:spPr/>
    </dgm:pt>
    <dgm:pt modelId="{9D4A4054-431A-4BA3-90CA-57FA2AC33208}" type="pres">
      <dgm:prSet presAssocID="{A0DF6A27-FB0E-4BD5-AC63-154B277C4C23}" presName="spacer" presStyleCnt="0"/>
      <dgm:spPr/>
    </dgm:pt>
    <dgm:pt modelId="{B695ADDD-126A-4342-A88D-9ED1441835E8}" type="pres">
      <dgm:prSet presAssocID="{12A32D1F-3822-442C-BD22-AA6DA8EC983D}" presName="parentText" presStyleLbl="node1" presStyleIdx="1" presStyleCnt="5">
        <dgm:presLayoutVars>
          <dgm:chMax val="0"/>
          <dgm:bulletEnabled val="1"/>
        </dgm:presLayoutVars>
      </dgm:prSet>
      <dgm:spPr/>
    </dgm:pt>
    <dgm:pt modelId="{70DE99BC-A806-4E02-9295-4E7E8D67EB17}" type="pres">
      <dgm:prSet presAssocID="{F4965737-BA8A-4B73-A528-A376DF5007E1}" presName="spacer" presStyleCnt="0"/>
      <dgm:spPr/>
    </dgm:pt>
    <dgm:pt modelId="{536E7D77-78EC-44F4-A9C3-577745E4376B}" type="pres">
      <dgm:prSet presAssocID="{49A49E6D-E94F-4B06-8617-22B4F593D39B}" presName="parentText" presStyleLbl="node1" presStyleIdx="2" presStyleCnt="5">
        <dgm:presLayoutVars>
          <dgm:chMax val="0"/>
          <dgm:bulletEnabled val="1"/>
        </dgm:presLayoutVars>
      </dgm:prSet>
      <dgm:spPr/>
    </dgm:pt>
    <dgm:pt modelId="{03DF7688-EF5D-4DB8-9F1B-146967368031}" type="pres">
      <dgm:prSet presAssocID="{918EB7E2-773F-4681-9E3A-6D6AEF622C93}" presName="spacer" presStyleCnt="0"/>
      <dgm:spPr/>
    </dgm:pt>
    <dgm:pt modelId="{D72DD3FE-0DEA-42A5-ABB4-0BABCF26F2C4}" type="pres">
      <dgm:prSet presAssocID="{54EF2805-20AA-4264-B832-E654373DE31B}" presName="parentText" presStyleLbl="node1" presStyleIdx="3" presStyleCnt="5">
        <dgm:presLayoutVars>
          <dgm:chMax val="0"/>
          <dgm:bulletEnabled val="1"/>
        </dgm:presLayoutVars>
      </dgm:prSet>
      <dgm:spPr/>
    </dgm:pt>
    <dgm:pt modelId="{C4666EE2-D2C2-4C47-8F56-FF83B6C64F3B}" type="pres">
      <dgm:prSet presAssocID="{38041DC0-3340-4B3C-9655-B21C398350EB}" presName="spacer" presStyleCnt="0"/>
      <dgm:spPr/>
    </dgm:pt>
    <dgm:pt modelId="{5300AD49-F8C0-4382-A6D1-B312449F23DF}" type="pres">
      <dgm:prSet presAssocID="{E268744B-1308-409E-9021-93117BF8865D}" presName="parentText" presStyleLbl="node1" presStyleIdx="4" presStyleCnt="5">
        <dgm:presLayoutVars>
          <dgm:chMax val="0"/>
          <dgm:bulletEnabled val="1"/>
        </dgm:presLayoutVars>
      </dgm:prSet>
      <dgm:spPr/>
    </dgm:pt>
  </dgm:ptLst>
  <dgm:cxnLst>
    <dgm:cxn modelId="{25ED1409-E81B-4951-9A0B-3998AEDC1CD7}" srcId="{7F6B3521-8268-4C6D-85F6-36FF1A37B8F0}" destId="{49A49E6D-E94F-4B06-8617-22B4F593D39B}" srcOrd="2" destOrd="0" parTransId="{CEFB5138-12E3-4C86-BCAF-E1ED252EB54D}" sibTransId="{918EB7E2-773F-4681-9E3A-6D6AEF622C93}"/>
    <dgm:cxn modelId="{2997CD18-AFD8-4905-A388-71F786FC8BFA}" type="presOf" srcId="{54EF2805-20AA-4264-B832-E654373DE31B}" destId="{D72DD3FE-0DEA-42A5-ABB4-0BABCF26F2C4}" srcOrd="0" destOrd="0" presId="urn:microsoft.com/office/officeart/2005/8/layout/vList2"/>
    <dgm:cxn modelId="{9E628C1B-1EED-4696-BF46-DDBEB85862F8}" type="presOf" srcId="{12A32D1F-3822-442C-BD22-AA6DA8EC983D}" destId="{B695ADDD-126A-4342-A88D-9ED1441835E8}" srcOrd="0" destOrd="0" presId="urn:microsoft.com/office/officeart/2005/8/layout/vList2"/>
    <dgm:cxn modelId="{7B1F5343-E797-491B-86E8-926B3A46522B}" srcId="{7F6B3521-8268-4C6D-85F6-36FF1A37B8F0}" destId="{ADC015B4-19B7-4BCD-9536-2413CC4A285B}" srcOrd="0" destOrd="0" parTransId="{95A5CA73-D01D-4244-840C-947EF21862FC}" sibTransId="{A0DF6A27-FB0E-4BD5-AC63-154B277C4C23}"/>
    <dgm:cxn modelId="{C0BDFB74-547D-47DB-B6D0-EA1BD7E5AF4A}" type="presOf" srcId="{ADC015B4-19B7-4BCD-9536-2413CC4A285B}" destId="{E3896ED3-7CE9-42F2-BE12-BEFD6AC64ADF}" srcOrd="0" destOrd="0" presId="urn:microsoft.com/office/officeart/2005/8/layout/vList2"/>
    <dgm:cxn modelId="{FBAF4C8B-C3D8-4807-A660-DE4BD6057745}" srcId="{7F6B3521-8268-4C6D-85F6-36FF1A37B8F0}" destId="{12A32D1F-3822-442C-BD22-AA6DA8EC983D}" srcOrd="1" destOrd="0" parTransId="{F802ECC4-754F-4B51-9F4A-3153B944486F}" sibTransId="{F4965737-BA8A-4B73-A528-A376DF5007E1}"/>
    <dgm:cxn modelId="{E4CAB89D-024C-43DE-B083-6D927C7704A8}" srcId="{7F6B3521-8268-4C6D-85F6-36FF1A37B8F0}" destId="{54EF2805-20AA-4264-B832-E654373DE31B}" srcOrd="3" destOrd="0" parTransId="{F9F23093-1738-4B85-8379-1A0DB8A3C40E}" sibTransId="{38041DC0-3340-4B3C-9655-B21C398350EB}"/>
    <dgm:cxn modelId="{37E762A0-F22F-4189-AEC4-9444009919DC}" type="presOf" srcId="{49A49E6D-E94F-4B06-8617-22B4F593D39B}" destId="{536E7D77-78EC-44F4-A9C3-577745E4376B}" srcOrd="0" destOrd="0" presId="urn:microsoft.com/office/officeart/2005/8/layout/vList2"/>
    <dgm:cxn modelId="{4DA565B6-B5F9-4DA6-9F8D-DBD884F60385}" type="presOf" srcId="{7F6B3521-8268-4C6D-85F6-36FF1A37B8F0}" destId="{A834BC08-49D8-413E-92F0-C21BF418D06B}" srcOrd="0" destOrd="0" presId="urn:microsoft.com/office/officeart/2005/8/layout/vList2"/>
    <dgm:cxn modelId="{F6C85DE7-CAED-4515-83A2-C3FECC6E2403}" type="presOf" srcId="{E268744B-1308-409E-9021-93117BF8865D}" destId="{5300AD49-F8C0-4382-A6D1-B312449F23DF}" srcOrd="0" destOrd="0" presId="urn:microsoft.com/office/officeart/2005/8/layout/vList2"/>
    <dgm:cxn modelId="{EECECAF9-9109-419F-A4AA-FAAB4D9484B1}" srcId="{7F6B3521-8268-4C6D-85F6-36FF1A37B8F0}" destId="{E268744B-1308-409E-9021-93117BF8865D}" srcOrd="4" destOrd="0" parTransId="{981D9F85-533F-4ED5-8914-CDFDD1F324C1}" sibTransId="{2A4BC9AF-878D-41D6-ABF6-0547E865A63D}"/>
    <dgm:cxn modelId="{CDB56011-A3C4-4007-9521-9DA9A39B81F3}" type="presParOf" srcId="{A834BC08-49D8-413E-92F0-C21BF418D06B}" destId="{E3896ED3-7CE9-42F2-BE12-BEFD6AC64ADF}" srcOrd="0" destOrd="0" presId="urn:microsoft.com/office/officeart/2005/8/layout/vList2"/>
    <dgm:cxn modelId="{AE0E24AB-A39A-4474-B2AB-19CC14AFD51E}" type="presParOf" srcId="{A834BC08-49D8-413E-92F0-C21BF418D06B}" destId="{9D4A4054-431A-4BA3-90CA-57FA2AC33208}" srcOrd="1" destOrd="0" presId="urn:microsoft.com/office/officeart/2005/8/layout/vList2"/>
    <dgm:cxn modelId="{D9FF1AD1-51FD-4A8C-A1E1-3FCCE3E0FE67}" type="presParOf" srcId="{A834BC08-49D8-413E-92F0-C21BF418D06B}" destId="{B695ADDD-126A-4342-A88D-9ED1441835E8}" srcOrd="2" destOrd="0" presId="urn:microsoft.com/office/officeart/2005/8/layout/vList2"/>
    <dgm:cxn modelId="{FF5F2BBB-E8F7-4BC0-952F-526EB22510C6}" type="presParOf" srcId="{A834BC08-49D8-413E-92F0-C21BF418D06B}" destId="{70DE99BC-A806-4E02-9295-4E7E8D67EB17}" srcOrd="3" destOrd="0" presId="urn:microsoft.com/office/officeart/2005/8/layout/vList2"/>
    <dgm:cxn modelId="{EDB40BB2-A948-44D6-ABA0-89DE97B9418E}" type="presParOf" srcId="{A834BC08-49D8-413E-92F0-C21BF418D06B}" destId="{536E7D77-78EC-44F4-A9C3-577745E4376B}" srcOrd="4" destOrd="0" presId="urn:microsoft.com/office/officeart/2005/8/layout/vList2"/>
    <dgm:cxn modelId="{5AE84C4D-82BC-4D1B-AE2A-49EC9AE4684C}" type="presParOf" srcId="{A834BC08-49D8-413E-92F0-C21BF418D06B}" destId="{03DF7688-EF5D-4DB8-9F1B-146967368031}" srcOrd="5" destOrd="0" presId="urn:microsoft.com/office/officeart/2005/8/layout/vList2"/>
    <dgm:cxn modelId="{B8578352-6EC8-4C46-8D7A-E1EC494CAEA5}" type="presParOf" srcId="{A834BC08-49D8-413E-92F0-C21BF418D06B}" destId="{D72DD3FE-0DEA-42A5-ABB4-0BABCF26F2C4}" srcOrd="6" destOrd="0" presId="urn:microsoft.com/office/officeart/2005/8/layout/vList2"/>
    <dgm:cxn modelId="{47238318-3CE0-4604-9E43-9313B1D3AF44}" type="presParOf" srcId="{A834BC08-49D8-413E-92F0-C21BF418D06B}" destId="{C4666EE2-D2C2-4C47-8F56-FF83B6C64F3B}" srcOrd="7" destOrd="0" presId="urn:microsoft.com/office/officeart/2005/8/layout/vList2"/>
    <dgm:cxn modelId="{B82A24E6-8913-4C6B-A161-59E7889A6F15}" type="presParOf" srcId="{A834BC08-49D8-413E-92F0-C21BF418D06B}" destId="{5300AD49-F8C0-4382-A6D1-B312449F23D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0CD4A30-85C1-4F24-9C21-D5045807DC07}"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3F7E649-983A-46D8-90C6-299EC10ADE61}">
      <dgm:prSet/>
      <dgm:spPr>
        <a:solidFill>
          <a:srgbClr val="C00000"/>
        </a:solidFill>
      </dgm:spPr>
      <dgm:t>
        <a:bodyPr/>
        <a:lstStyle/>
        <a:p>
          <a:r>
            <a:rPr lang="fr-FR"/>
            <a:t>"</a:t>
          </a:r>
          <a:r>
            <a:rPr lang="fr-FR" b="1"/>
            <a:t>Entre</a:t>
          </a:r>
          <a:endParaRPr lang="en-US"/>
        </a:p>
      </dgm:t>
    </dgm:pt>
    <dgm:pt modelId="{77C39B90-55B1-499E-B1FF-C5106E3BA031}" type="parTrans" cxnId="{EC7BCEEF-934A-41BC-BD8F-33E3D262DE84}">
      <dgm:prSet/>
      <dgm:spPr/>
      <dgm:t>
        <a:bodyPr/>
        <a:lstStyle/>
        <a:p>
          <a:endParaRPr lang="en-US"/>
        </a:p>
      </dgm:t>
    </dgm:pt>
    <dgm:pt modelId="{86DD36C5-D233-4556-925A-F8449F262689}" type="sibTrans" cxnId="{EC7BCEEF-934A-41BC-BD8F-33E3D262DE84}">
      <dgm:prSet/>
      <dgm:spPr/>
      <dgm:t>
        <a:bodyPr/>
        <a:lstStyle/>
        <a:p>
          <a:endParaRPr lang="en-US"/>
        </a:p>
      </dgm:t>
    </dgm:pt>
    <dgm:pt modelId="{3CA8EDE7-B3A6-420F-9041-A15AB5AB0225}">
      <dgm:prSet/>
      <dgm:spPr>
        <a:ln>
          <a:solidFill>
            <a:srgbClr val="C00000"/>
          </a:solidFill>
        </a:ln>
      </dgm:spPr>
      <dgm:t>
        <a:bodyPr/>
        <a:lstStyle/>
        <a:p>
          <a:r>
            <a:rPr lang="fr-FR"/>
            <a:t>Ce que je </a:t>
          </a:r>
          <a:r>
            <a:rPr lang="fr-FR" b="1"/>
            <a:t>pense</a:t>
          </a:r>
          <a:endParaRPr lang="en-US"/>
        </a:p>
      </dgm:t>
    </dgm:pt>
    <dgm:pt modelId="{20F2E410-ECC3-4135-B302-457DCE4B063B}" type="parTrans" cxnId="{F6F12FD1-44CB-4582-B1AB-0E12CE24E329}">
      <dgm:prSet/>
      <dgm:spPr/>
      <dgm:t>
        <a:bodyPr/>
        <a:lstStyle/>
        <a:p>
          <a:endParaRPr lang="en-US"/>
        </a:p>
      </dgm:t>
    </dgm:pt>
    <dgm:pt modelId="{A9EB6125-88FB-4C43-B76A-3E3A25CAA16C}" type="sibTrans" cxnId="{F6F12FD1-44CB-4582-B1AB-0E12CE24E329}">
      <dgm:prSet/>
      <dgm:spPr/>
      <dgm:t>
        <a:bodyPr/>
        <a:lstStyle/>
        <a:p>
          <a:endParaRPr lang="en-US"/>
        </a:p>
      </dgm:t>
    </dgm:pt>
    <dgm:pt modelId="{92F62D41-1310-4DD3-BAF2-02184BF02542}">
      <dgm:prSet/>
      <dgm:spPr>
        <a:ln>
          <a:solidFill>
            <a:srgbClr val="C00000"/>
          </a:solidFill>
        </a:ln>
      </dgm:spPr>
      <dgm:t>
        <a:bodyPr/>
        <a:lstStyle/>
        <a:p>
          <a:r>
            <a:rPr lang="fr-FR"/>
            <a:t>Ce que je </a:t>
          </a:r>
          <a:r>
            <a:rPr lang="fr-FR" b="1"/>
            <a:t>veux dire</a:t>
          </a:r>
          <a:endParaRPr lang="en-US"/>
        </a:p>
      </dgm:t>
    </dgm:pt>
    <dgm:pt modelId="{D01CD160-BF27-4774-8B3D-1B36E3EBBF8C}" type="parTrans" cxnId="{F6AA8E50-49B1-4B86-8EC5-76DFDEC7CD2A}">
      <dgm:prSet/>
      <dgm:spPr/>
      <dgm:t>
        <a:bodyPr/>
        <a:lstStyle/>
        <a:p>
          <a:endParaRPr lang="en-US"/>
        </a:p>
      </dgm:t>
    </dgm:pt>
    <dgm:pt modelId="{2EB8C0B0-40C1-4D64-836D-B147639F3841}" type="sibTrans" cxnId="{F6AA8E50-49B1-4B86-8EC5-76DFDEC7CD2A}">
      <dgm:prSet/>
      <dgm:spPr/>
      <dgm:t>
        <a:bodyPr/>
        <a:lstStyle/>
        <a:p>
          <a:endParaRPr lang="en-US"/>
        </a:p>
      </dgm:t>
    </dgm:pt>
    <dgm:pt modelId="{DD9A0F85-C81A-4984-9ECF-F4515F1D6C55}">
      <dgm:prSet/>
      <dgm:spPr>
        <a:ln>
          <a:solidFill>
            <a:srgbClr val="C00000"/>
          </a:solidFill>
        </a:ln>
      </dgm:spPr>
      <dgm:t>
        <a:bodyPr/>
        <a:lstStyle/>
        <a:p>
          <a:r>
            <a:rPr lang="fr-FR"/>
            <a:t>Ce que je </a:t>
          </a:r>
          <a:r>
            <a:rPr lang="fr-FR" b="1"/>
            <a:t>crois dire</a:t>
          </a:r>
          <a:endParaRPr lang="en-US"/>
        </a:p>
      </dgm:t>
    </dgm:pt>
    <dgm:pt modelId="{8A4FB32A-052F-491F-B433-DFD1F18E5C13}" type="parTrans" cxnId="{F1C7BD9E-5C33-41EF-B3EA-BC962611B421}">
      <dgm:prSet/>
      <dgm:spPr/>
      <dgm:t>
        <a:bodyPr/>
        <a:lstStyle/>
        <a:p>
          <a:endParaRPr lang="en-US"/>
        </a:p>
      </dgm:t>
    </dgm:pt>
    <dgm:pt modelId="{2D25E89F-7E1F-47DA-A4E9-7CC1EABBDC14}" type="sibTrans" cxnId="{F1C7BD9E-5C33-41EF-B3EA-BC962611B421}">
      <dgm:prSet/>
      <dgm:spPr/>
      <dgm:t>
        <a:bodyPr/>
        <a:lstStyle/>
        <a:p>
          <a:endParaRPr lang="en-US"/>
        </a:p>
      </dgm:t>
    </dgm:pt>
    <dgm:pt modelId="{159BECBA-22BB-4E9E-AA3E-F8D018978820}">
      <dgm:prSet/>
      <dgm:spPr>
        <a:ln>
          <a:solidFill>
            <a:srgbClr val="C00000"/>
          </a:solidFill>
        </a:ln>
      </dgm:spPr>
      <dgm:t>
        <a:bodyPr/>
        <a:lstStyle/>
        <a:p>
          <a:r>
            <a:rPr lang="fr-FR"/>
            <a:t>Ce que je </a:t>
          </a:r>
          <a:r>
            <a:rPr lang="fr-FR" b="1"/>
            <a:t>dis</a:t>
          </a:r>
          <a:endParaRPr lang="en-US"/>
        </a:p>
      </dgm:t>
    </dgm:pt>
    <dgm:pt modelId="{AF57103A-530E-4781-905C-E7A51C67DD09}" type="parTrans" cxnId="{C80189F4-376D-4948-9CED-F96E9652136C}">
      <dgm:prSet/>
      <dgm:spPr/>
      <dgm:t>
        <a:bodyPr/>
        <a:lstStyle/>
        <a:p>
          <a:endParaRPr lang="en-US"/>
        </a:p>
      </dgm:t>
    </dgm:pt>
    <dgm:pt modelId="{83D5C65D-1023-4739-8B6C-EFDE7F0FF7B5}" type="sibTrans" cxnId="{C80189F4-376D-4948-9CED-F96E9652136C}">
      <dgm:prSet/>
      <dgm:spPr/>
      <dgm:t>
        <a:bodyPr/>
        <a:lstStyle/>
        <a:p>
          <a:endParaRPr lang="en-US"/>
        </a:p>
      </dgm:t>
    </dgm:pt>
    <dgm:pt modelId="{4E17D36A-2AE3-4652-B0B4-59175C92ED07}">
      <dgm:prSet/>
      <dgm:spPr>
        <a:ln>
          <a:solidFill>
            <a:srgbClr val="C00000"/>
          </a:solidFill>
        </a:ln>
      </dgm:spPr>
      <dgm:t>
        <a:bodyPr/>
        <a:lstStyle/>
        <a:p>
          <a:r>
            <a:rPr lang="fr-FR"/>
            <a:t>Ce que vous </a:t>
          </a:r>
          <a:r>
            <a:rPr lang="fr-FR" b="1"/>
            <a:t>avez envie d'entendre</a:t>
          </a:r>
          <a:endParaRPr lang="en-US"/>
        </a:p>
      </dgm:t>
    </dgm:pt>
    <dgm:pt modelId="{79D2C7F1-63F2-4D77-8739-C969C0405EE4}" type="parTrans" cxnId="{03B12BBD-D871-4613-9587-3ACBE03E9BCF}">
      <dgm:prSet/>
      <dgm:spPr/>
      <dgm:t>
        <a:bodyPr/>
        <a:lstStyle/>
        <a:p>
          <a:endParaRPr lang="en-US"/>
        </a:p>
      </dgm:t>
    </dgm:pt>
    <dgm:pt modelId="{3081782A-BA6E-4B2F-AD05-FCD657636C1A}" type="sibTrans" cxnId="{03B12BBD-D871-4613-9587-3ACBE03E9BCF}">
      <dgm:prSet/>
      <dgm:spPr/>
      <dgm:t>
        <a:bodyPr/>
        <a:lstStyle/>
        <a:p>
          <a:endParaRPr lang="en-US"/>
        </a:p>
      </dgm:t>
    </dgm:pt>
    <dgm:pt modelId="{A45EDFE4-4521-442F-B9E1-F34BC74CCE15}">
      <dgm:prSet/>
      <dgm:spPr>
        <a:ln>
          <a:solidFill>
            <a:srgbClr val="C00000"/>
          </a:solidFill>
        </a:ln>
      </dgm:spPr>
      <dgm:t>
        <a:bodyPr/>
        <a:lstStyle/>
        <a:p>
          <a:r>
            <a:rPr lang="fr-FR"/>
            <a:t>Ce que vous </a:t>
          </a:r>
          <a:r>
            <a:rPr lang="fr-FR" b="1"/>
            <a:t>croyez entendre</a:t>
          </a:r>
          <a:endParaRPr lang="en-US"/>
        </a:p>
      </dgm:t>
    </dgm:pt>
    <dgm:pt modelId="{55DF8D65-0848-4856-9EC6-A651E3226451}" type="parTrans" cxnId="{91FBC228-6B93-4C04-9607-AD5DC7ACFE15}">
      <dgm:prSet/>
      <dgm:spPr/>
      <dgm:t>
        <a:bodyPr/>
        <a:lstStyle/>
        <a:p>
          <a:endParaRPr lang="en-US"/>
        </a:p>
      </dgm:t>
    </dgm:pt>
    <dgm:pt modelId="{76FD25A8-238C-4DA3-A019-8880BE454D83}" type="sibTrans" cxnId="{91FBC228-6B93-4C04-9607-AD5DC7ACFE15}">
      <dgm:prSet/>
      <dgm:spPr/>
      <dgm:t>
        <a:bodyPr/>
        <a:lstStyle/>
        <a:p>
          <a:endParaRPr lang="en-US"/>
        </a:p>
      </dgm:t>
    </dgm:pt>
    <dgm:pt modelId="{355C35B3-9C64-4316-8BB8-32FFE126D9D7}">
      <dgm:prSet/>
      <dgm:spPr>
        <a:ln>
          <a:solidFill>
            <a:srgbClr val="C00000"/>
          </a:solidFill>
        </a:ln>
      </dgm:spPr>
      <dgm:t>
        <a:bodyPr/>
        <a:lstStyle/>
        <a:p>
          <a:r>
            <a:rPr lang="fr-FR"/>
            <a:t>Ce que vous </a:t>
          </a:r>
          <a:r>
            <a:rPr lang="fr-FR" b="1"/>
            <a:t>entendez</a:t>
          </a:r>
          <a:endParaRPr lang="en-US"/>
        </a:p>
      </dgm:t>
    </dgm:pt>
    <dgm:pt modelId="{55A38E41-2F7F-43F6-9C09-B4116AEE2B85}" type="parTrans" cxnId="{E23BA171-E680-4BEF-A090-483FA84AF122}">
      <dgm:prSet/>
      <dgm:spPr/>
      <dgm:t>
        <a:bodyPr/>
        <a:lstStyle/>
        <a:p>
          <a:endParaRPr lang="en-US"/>
        </a:p>
      </dgm:t>
    </dgm:pt>
    <dgm:pt modelId="{5F91AFE5-5AF8-454B-9256-E040282599D7}" type="sibTrans" cxnId="{E23BA171-E680-4BEF-A090-483FA84AF122}">
      <dgm:prSet/>
      <dgm:spPr/>
      <dgm:t>
        <a:bodyPr/>
        <a:lstStyle/>
        <a:p>
          <a:endParaRPr lang="en-US"/>
        </a:p>
      </dgm:t>
    </dgm:pt>
    <dgm:pt modelId="{2FAB9DA6-50A3-411F-8D6B-2F3376AF71D7}">
      <dgm:prSet/>
      <dgm:spPr>
        <a:ln>
          <a:solidFill>
            <a:srgbClr val="C00000"/>
          </a:solidFill>
        </a:ln>
      </dgm:spPr>
      <dgm:t>
        <a:bodyPr/>
        <a:lstStyle/>
        <a:p>
          <a:r>
            <a:rPr lang="fr-FR"/>
            <a:t>Ce que vous </a:t>
          </a:r>
          <a:r>
            <a:rPr lang="fr-FR" b="1"/>
            <a:t>avez envie de comprendre</a:t>
          </a:r>
          <a:endParaRPr lang="en-US"/>
        </a:p>
      </dgm:t>
    </dgm:pt>
    <dgm:pt modelId="{90CAF5DB-237B-47D0-BC1D-02C1BC637CE2}" type="parTrans" cxnId="{1706981B-CB8F-4D90-910B-5BF9C5B74726}">
      <dgm:prSet/>
      <dgm:spPr/>
      <dgm:t>
        <a:bodyPr/>
        <a:lstStyle/>
        <a:p>
          <a:endParaRPr lang="en-US"/>
        </a:p>
      </dgm:t>
    </dgm:pt>
    <dgm:pt modelId="{CAEA25D3-104C-4820-8F06-2695A5488A95}" type="sibTrans" cxnId="{1706981B-CB8F-4D90-910B-5BF9C5B74726}">
      <dgm:prSet/>
      <dgm:spPr/>
      <dgm:t>
        <a:bodyPr/>
        <a:lstStyle/>
        <a:p>
          <a:endParaRPr lang="en-US"/>
        </a:p>
      </dgm:t>
    </dgm:pt>
    <dgm:pt modelId="{B1264FA9-7328-4F2D-A529-C689B4CFB5E2}">
      <dgm:prSet/>
      <dgm:spPr>
        <a:ln>
          <a:solidFill>
            <a:srgbClr val="C00000"/>
          </a:solidFill>
        </a:ln>
      </dgm:spPr>
      <dgm:t>
        <a:bodyPr/>
        <a:lstStyle/>
        <a:p>
          <a:r>
            <a:rPr lang="fr-FR"/>
            <a:t>Ce que vous </a:t>
          </a:r>
          <a:r>
            <a:rPr lang="fr-FR" b="1"/>
            <a:t>croyez comprendre</a:t>
          </a:r>
          <a:endParaRPr lang="en-US"/>
        </a:p>
      </dgm:t>
    </dgm:pt>
    <dgm:pt modelId="{5FCA4E04-A3EC-44F4-AD23-1CCA0C5D4121}" type="parTrans" cxnId="{E7C60E14-E7F9-47F7-92FA-8DAA21E2B194}">
      <dgm:prSet/>
      <dgm:spPr/>
      <dgm:t>
        <a:bodyPr/>
        <a:lstStyle/>
        <a:p>
          <a:endParaRPr lang="en-US"/>
        </a:p>
      </dgm:t>
    </dgm:pt>
    <dgm:pt modelId="{0D41DFE4-506E-4AA0-804E-D1D58F8A8F45}" type="sibTrans" cxnId="{E7C60E14-E7F9-47F7-92FA-8DAA21E2B194}">
      <dgm:prSet/>
      <dgm:spPr/>
      <dgm:t>
        <a:bodyPr/>
        <a:lstStyle/>
        <a:p>
          <a:endParaRPr lang="en-US"/>
        </a:p>
      </dgm:t>
    </dgm:pt>
    <dgm:pt modelId="{234E118B-2AB1-4FEF-A835-938294429668}">
      <dgm:prSet/>
      <dgm:spPr>
        <a:ln>
          <a:solidFill>
            <a:srgbClr val="C00000"/>
          </a:solidFill>
        </a:ln>
      </dgm:spPr>
      <dgm:t>
        <a:bodyPr/>
        <a:lstStyle/>
        <a:p>
          <a:r>
            <a:rPr lang="fr-FR"/>
            <a:t>Ce que vous </a:t>
          </a:r>
          <a:r>
            <a:rPr lang="fr-FR" b="1"/>
            <a:t>comprenez</a:t>
          </a:r>
          <a:endParaRPr lang="en-US"/>
        </a:p>
      </dgm:t>
    </dgm:pt>
    <dgm:pt modelId="{9C373B59-E96C-4BE9-A8B0-80E8BE787AE4}" type="parTrans" cxnId="{14C262A3-3EE5-40C7-9092-E0D0FF598790}">
      <dgm:prSet/>
      <dgm:spPr/>
      <dgm:t>
        <a:bodyPr/>
        <a:lstStyle/>
        <a:p>
          <a:endParaRPr lang="en-US"/>
        </a:p>
      </dgm:t>
    </dgm:pt>
    <dgm:pt modelId="{522B826E-7A0E-48B0-B2BA-1C04ED7D3B5B}" type="sibTrans" cxnId="{14C262A3-3EE5-40C7-9092-E0D0FF598790}">
      <dgm:prSet/>
      <dgm:spPr/>
      <dgm:t>
        <a:bodyPr/>
        <a:lstStyle/>
        <a:p>
          <a:endParaRPr lang="en-US"/>
        </a:p>
      </dgm:t>
    </dgm:pt>
    <dgm:pt modelId="{FB646A82-B8E2-429F-8ABA-81D7C6214596}">
      <dgm:prSet/>
      <dgm:spPr>
        <a:solidFill>
          <a:srgbClr val="C00000"/>
        </a:solidFill>
      </dgm:spPr>
      <dgm:t>
        <a:bodyPr/>
        <a:lstStyle/>
        <a:p>
          <a:r>
            <a:rPr lang="fr-FR"/>
            <a:t>Il y a </a:t>
          </a:r>
          <a:r>
            <a:rPr lang="fr-FR" b="1"/>
            <a:t>dix possibilités qu'on ait des difficultés à communiquer</a:t>
          </a:r>
          <a:r>
            <a:rPr lang="fr-FR"/>
            <a:t>.</a:t>
          </a:r>
          <a:endParaRPr lang="en-US"/>
        </a:p>
      </dgm:t>
    </dgm:pt>
    <dgm:pt modelId="{43127D5E-1C4D-4D7A-8AE7-C515EC2F0FAB}" type="parTrans" cxnId="{61A0A6D3-9023-413D-950B-7E1B54F714C6}">
      <dgm:prSet/>
      <dgm:spPr/>
      <dgm:t>
        <a:bodyPr/>
        <a:lstStyle/>
        <a:p>
          <a:endParaRPr lang="en-US"/>
        </a:p>
      </dgm:t>
    </dgm:pt>
    <dgm:pt modelId="{E3457D5E-59FB-40EF-9710-0F73B20A61BB}" type="sibTrans" cxnId="{61A0A6D3-9023-413D-950B-7E1B54F714C6}">
      <dgm:prSet/>
      <dgm:spPr/>
      <dgm:t>
        <a:bodyPr/>
        <a:lstStyle/>
        <a:p>
          <a:endParaRPr lang="en-US"/>
        </a:p>
      </dgm:t>
    </dgm:pt>
    <dgm:pt modelId="{69D99D2E-01D4-4569-8A88-326A7FA10334}">
      <dgm:prSet/>
      <dgm:spPr>
        <a:solidFill>
          <a:srgbClr val="92D050"/>
        </a:solidFill>
      </dgm:spPr>
      <dgm:t>
        <a:bodyPr/>
        <a:lstStyle/>
        <a:p>
          <a:r>
            <a:rPr lang="fr-FR"/>
            <a:t>Mais essayons quand même..."</a:t>
          </a:r>
          <a:endParaRPr lang="en-US"/>
        </a:p>
      </dgm:t>
    </dgm:pt>
    <dgm:pt modelId="{B5AD6EA7-9916-4810-85D7-160FE6832AFA}" type="parTrans" cxnId="{84890781-3C4B-4E00-AE4D-BAEDF3AD417B}">
      <dgm:prSet/>
      <dgm:spPr/>
      <dgm:t>
        <a:bodyPr/>
        <a:lstStyle/>
        <a:p>
          <a:endParaRPr lang="en-US"/>
        </a:p>
      </dgm:t>
    </dgm:pt>
    <dgm:pt modelId="{1EF27A9A-9FCE-4488-95EA-418A393604EA}" type="sibTrans" cxnId="{84890781-3C4B-4E00-AE4D-BAEDF3AD417B}">
      <dgm:prSet/>
      <dgm:spPr/>
      <dgm:t>
        <a:bodyPr/>
        <a:lstStyle/>
        <a:p>
          <a:endParaRPr lang="en-US"/>
        </a:p>
      </dgm:t>
    </dgm:pt>
    <dgm:pt modelId="{EF884A08-79C0-43D3-8F48-36BCC43E46E5}" type="pres">
      <dgm:prSet presAssocID="{C0CD4A30-85C1-4F24-9C21-D5045807DC07}" presName="linear" presStyleCnt="0">
        <dgm:presLayoutVars>
          <dgm:dir/>
          <dgm:animLvl val="lvl"/>
          <dgm:resizeHandles val="exact"/>
        </dgm:presLayoutVars>
      </dgm:prSet>
      <dgm:spPr/>
    </dgm:pt>
    <dgm:pt modelId="{B3616EB2-0155-4A2C-8097-D0748336FE9A}" type="pres">
      <dgm:prSet presAssocID="{73F7E649-983A-46D8-90C6-299EC10ADE61}" presName="parentLin" presStyleCnt="0"/>
      <dgm:spPr/>
    </dgm:pt>
    <dgm:pt modelId="{BE342C1D-908C-48DD-B863-52ED2594CBE8}" type="pres">
      <dgm:prSet presAssocID="{73F7E649-983A-46D8-90C6-299EC10ADE61}" presName="parentLeftMargin" presStyleLbl="node1" presStyleIdx="0" presStyleCnt="3"/>
      <dgm:spPr/>
    </dgm:pt>
    <dgm:pt modelId="{8A0A33BF-D6F7-4D40-AD31-297F5CF7FFF0}" type="pres">
      <dgm:prSet presAssocID="{73F7E649-983A-46D8-90C6-299EC10ADE61}" presName="parentText" presStyleLbl="node1" presStyleIdx="0" presStyleCnt="3">
        <dgm:presLayoutVars>
          <dgm:chMax val="0"/>
          <dgm:bulletEnabled val="1"/>
        </dgm:presLayoutVars>
      </dgm:prSet>
      <dgm:spPr/>
    </dgm:pt>
    <dgm:pt modelId="{5465E0D1-D6AD-47E7-BA5D-16BB0CA88074}" type="pres">
      <dgm:prSet presAssocID="{73F7E649-983A-46D8-90C6-299EC10ADE61}" presName="negativeSpace" presStyleCnt="0"/>
      <dgm:spPr/>
    </dgm:pt>
    <dgm:pt modelId="{BD4AB002-D542-4760-8125-545A549CF087}" type="pres">
      <dgm:prSet presAssocID="{73F7E649-983A-46D8-90C6-299EC10ADE61}" presName="childText" presStyleLbl="conFgAcc1" presStyleIdx="0" presStyleCnt="3">
        <dgm:presLayoutVars>
          <dgm:bulletEnabled val="1"/>
        </dgm:presLayoutVars>
      </dgm:prSet>
      <dgm:spPr/>
    </dgm:pt>
    <dgm:pt modelId="{AE3BB7ED-14E0-435F-ADB0-636A598C7C1B}" type="pres">
      <dgm:prSet presAssocID="{86DD36C5-D233-4556-925A-F8449F262689}" presName="spaceBetweenRectangles" presStyleCnt="0"/>
      <dgm:spPr/>
    </dgm:pt>
    <dgm:pt modelId="{B2A3130F-4224-4644-BD77-94DFAE502050}" type="pres">
      <dgm:prSet presAssocID="{FB646A82-B8E2-429F-8ABA-81D7C6214596}" presName="parentLin" presStyleCnt="0"/>
      <dgm:spPr/>
    </dgm:pt>
    <dgm:pt modelId="{A88B6B37-818D-4E5B-88D9-76E5066410DF}" type="pres">
      <dgm:prSet presAssocID="{FB646A82-B8E2-429F-8ABA-81D7C6214596}" presName="parentLeftMargin" presStyleLbl="node1" presStyleIdx="0" presStyleCnt="3"/>
      <dgm:spPr/>
    </dgm:pt>
    <dgm:pt modelId="{E8B768A1-362E-48B3-B863-CEFCC98F18E5}" type="pres">
      <dgm:prSet presAssocID="{FB646A82-B8E2-429F-8ABA-81D7C6214596}" presName="parentText" presStyleLbl="node1" presStyleIdx="1" presStyleCnt="3">
        <dgm:presLayoutVars>
          <dgm:chMax val="0"/>
          <dgm:bulletEnabled val="1"/>
        </dgm:presLayoutVars>
      </dgm:prSet>
      <dgm:spPr/>
    </dgm:pt>
    <dgm:pt modelId="{F01C4236-5E53-4211-9438-693E7374AA69}" type="pres">
      <dgm:prSet presAssocID="{FB646A82-B8E2-429F-8ABA-81D7C6214596}" presName="negativeSpace" presStyleCnt="0"/>
      <dgm:spPr/>
    </dgm:pt>
    <dgm:pt modelId="{7967231A-41A0-4EB7-B87A-F22E651C3B94}" type="pres">
      <dgm:prSet presAssocID="{FB646A82-B8E2-429F-8ABA-81D7C6214596}" presName="childText" presStyleLbl="conFgAcc1" presStyleIdx="1" presStyleCnt="3">
        <dgm:presLayoutVars>
          <dgm:bulletEnabled val="1"/>
        </dgm:presLayoutVars>
      </dgm:prSet>
      <dgm:spPr>
        <a:ln>
          <a:solidFill>
            <a:srgbClr val="C00000"/>
          </a:solidFill>
        </a:ln>
      </dgm:spPr>
    </dgm:pt>
    <dgm:pt modelId="{6DF2317E-6453-464C-BC26-1DADC9BA8258}" type="pres">
      <dgm:prSet presAssocID="{E3457D5E-59FB-40EF-9710-0F73B20A61BB}" presName="spaceBetweenRectangles" presStyleCnt="0"/>
      <dgm:spPr/>
    </dgm:pt>
    <dgm:pt modelId="{6C046AF9-A6E4-44C1-8694-7AA568E6181B}" type="pres">
      <dgm:prSet presAssocID="{69D99D2E-01D4-4569-8A88-326A7FA10334}" presName="parentLin" presStyleCnt="0"/>
      <dgm:spPr/>
    </dgm:pt>
    <dgm:pt modelId="{A79F7DBD-5A86-4F60-B611-70167D02D513}" type="pres">
      <dgm:prSet presAssocID="{69D99D2E-01D4-4569-8A88-326A7FA10334}" presName="parentLeftMargin" presStyleLbl="node1" presStyleIdx="1" presStyleCnt="3"/>
      <dgm:spPr/>
    </dgm:pt>
    <dgm:pt modelId="{95E27062-889B-49F4-B070-D5F5A7F90FAF}" type="pres">
      <dgm:prSet presAssocID="{69D99D2E-01D4-4569-8A88-326A7FA10334}" presName="parentText" presStyleLbl="node1" presStyleIdx="2" presStyleCnt="3">
        <dgm:presLayoutVars>
          <dgm:chMax val="0"/>
          <dgm:bulletEnabled val="1"/>
        </dgm:presLayoutVars>
      </dgm:prSet>
      <dgm:spPr/>
    </dgm:pt>
    <dgm:pt modelId="{DE72DB7D-C548-4E61-A783-4EBD8388E9D1}" type="pres">
      <dgm:prSet presAssocID="{69D99D2E-01D4-4569-8A88-326A7FA10334}" presName="negativeSpace" presStyleCnt="0"/>
      <dgm:spPr/>
    </dgm:pt>
    <dgm:pt modelId="{CABC3F0E-0189-4C58-9115-BBA7F0CB4481}" type="pres">
      <dgm:prSet presAssocID="{69D99D2E-01D4-4569-8A88-326A7FA10334}" presName="childText" presStyleLbl="conFgAcc1" presStyleIdx="2" presStyleCnt="3">
        <dgm:presLayoutVars>
          <dgm:bulletEnabled val="1"/>
        </dgm:presLayoutVars>
      </dgm:prSet>
      <dgm:spPr>
        <a:ln>
          <a:solidFill>
            <a:srgbClr val="79DF41"/>
          </a:solidFill>
        </a:ln>
      </dgm:spPr>
    </dgm:pt>
  </dgm:ptLst>
  <dgm:cxnLst>
    <dgm:cxn modelId="{E7C60E14-E7F9-47F7-92FA-8DAA21E2B194}" srcId="{73F7E649-983A-46D8-90C6-299EC10ADE61}" destId="{B1264FA9-7328-4F2D-A529-C689B4CFB5E2}" srcOrd="8" destOrd="0" parTransId="{5FCA4E04-A3EC-44F4-AD23-1CCA0C5D4121}" sibTransId="{0D41DFE4-506E-4AA0-804E-D1D58F8A8F45}"/>
    <dgm:cxn modelId="{1706981B-CB8F-4D90-910B-5BF9C5B74726}" srcId="{73F7E649-983A-46D8-90C6-299EC10ADE61}" destId="{2FAB9DA6-50A3-411F-8D6B-2F3376AF71D7}" srcOrd="7" destOrd="0" parTransId="{90CAF5DB-237B-47D0-BC1D-02C1BC637CE2}" sibTransId="{CAEA25D3-104C-4820-8F06-2695A5488A95}"/>
    <dgm:cxn modelId="{3B01061D-C92D-463B-90B2-A4B4E459CB54}" type="presOf" srcId="{92F62D41-1310-4DD3-BAF2-02184BF02542}" destId="{BD4AB002-D542-4760-8125-545A549CF087}" srcOrd="0" destOrd="1" presId="urn:microsoft.com/office/officeart/2005/8/layout/list1"/>
    <dgm:cxn modelId="{CEE0EC1D-EB00-4755-9766-2B5EC6EB5005}" type="presOf" srcId="{2FAB9DA6-50A3-411F-8D6B-2F3376AF71D7}" destId="{BD4AB002-D542-4760-8125-545A549CF087}" srcOrd="0" destOrd="7" presId="urn:microsoft.com/office/officeart/2005/8/layout/list1"/>
    <dgm:cxn modelId="{91FBC228-6B93-4C04-9607-AD5DC7ACFE15}" srcId="{73F7E649-983A-46D8-90C6-299EC10ADE61}" destId="{A45EDFE4-4521-442F-B9E1-F34BC74CCE15}" srcOrd="5" destOrd="0" parTransId="{55DF8D65-0848-4856-9EC6-A651E3226451}" sibTransId="{76FD25A8-238C-4DA3-A019-8880BE454D83}"/>
    <dgm:cxn modelId="{EAEC9329-4842-428C-AA1F-AD20E929C9B3}" type="presOf" srcId="{69D99D2E-01D4-4569-8A88-326A7FA10334}" destId="{95E27062-889B-49F4-B070-D5F5A7F90FAF}" srcOrd="1" destOrd="0" presId="urn:microsoft.com/office/officeart/2005/8/layout/list1"/>
    <dgm:cxn modelId="{0A90A62C-DFE0-4101-A079-0B804C48A9AF}" type="presOf" srcId="{C0CD4A30-85C1-4F24-9C21-D5045807DC07}" destId="{EF884A08-79C0-43D3-8F48-36BCC43E46E5}" srcOrd="0" destOrd="0" presId="urn:microsoft.com/office/officeart/2005/8/layout/list1"/>
    <dgm:cxn modelId="{7F44BD2E-5283-4DD5-9A05-655172204EC4}" type="presOf" srcId="{FB646A82-B8E2-429F-8ABA-81D7C6214596}" destId="{E8B768A1-362E-48B3-B863-CEFCC98F18E5}" srcOrd="1" destOrd="0" presId="urn:microsoft.com/office/officeart/2005/8/layout/list1"/>
    <dgm:cxn modelId="{D83D2D33-C7C3-4C9B-A078-76169DF0DC3D}" type="presOf" srcId="{355C35B3-9C64-4316-8BB8-32FFE126D9D7}" destId="{BD4AB002-D542-4760-8125-545A549CF087}" srcOrd="0" destOrd="6" presId="urn:microsoft.com/office/officeart/2005/8/layout/list1"/>
    <dgm:cxn modelId="{F6AA8E50-49B1-4B86-8EC5-76DFDEC7CD2A}" srcId="{73F7E649-983A-46D8-90C6-299EC10ADE61}" destId="{92F62D41-1310-4DD3-BAF2-02184BF02542}" srcOrd="1" destOrd="0" parTransId="{D01CD160-BF27-4774-8B3D-1B36E3EBBF8C}" sibTransId="{2EB8C0B0-40C1-4D64-836D-B147639F3841}"/>
    <dgm:cxn modelId="{E23BA171-E680-4BEF-A090-483FA84AF122}" srcId="{73F7E649-983A-46D8-90C6-299EC10ADE61}" destId="{355C35B3-9C64-4316-8BB8-32FFE126D9D7}" srcOrd="6" destOrd="0" parTransId="{55A38E41-2F7F-43F6-9C09-B4116AEE2B85}" sibTransId="{5F91AFE5-5AF8-454B-9256-E040282599D7}"/>
    <dgm:cxn modelId="{88342F72-C58B-40D7-8B53-E194531E86CA}" type="presOf" srcId="{3CA8EDE7-B3A6-420F-9041-A15AB5AB0225}" destId="{BD4AB002-D542-4760-8125-545A549CF087}" srcOrd="0" destOrd="0" presId="urn:microsoft.com/office/officeart/2005/8/layout/list1"/>
    <dgm:cxn modelId="{84890781-3C4B-4E00-AE4D-BAEDF3AD417B}" srcId="{C0CD4A30-85C1-4F24-9C21-D5045807DC07}" destId="{69D99D2E-01D4-4569-8A88-326A7FA10334}" srcOrd="2" destOrd="0" parTransId="{B5AD6EA7-9916-4810-85D7-160FE6832AFA}" sibTransId="{1EF27A9A-9FCE-4488-95EA-418A393604EA}"/>
    <dgm:cxn modelId="{B6CFD98A-58C2-466D-A4B9-B5B5A787AC0D}" type="presOf" srcId="{B1264FA9-7328-4F2D-A529-C689B4CFB5E2}" destId="{BD4AB002-D542-4760-8125-545A549CF087}" srcOrd="0" destOrd="8" presId="urn:microsoft.com/office/officeart/2005/8/layout/list1"/>
    <dgm:cxn modelId="{354F7093-1590-44F3-B75C-78AFE1346F27}" type="presOf" srcId="{234E118B-2AB1-4FEF-A835-938294429668}" destId="{BD4AB002-D542-4760-8125-545A549CF087}" srcOrd="0" destOrd="9" presId="urn:microsoft.com/office/officeart/2005/8/layout/list1"/>
    <dgm:cxn modelId="{CF66549B-156F-4FAC-966A-5CD4DF7715AC}" type="presOf" srcId="{73F7E649-983A-46D8-90C6-299EC10ADE61}" destId="{8A0A33BF-D6F7-4D40-AD31-297F5CF7FFF0}" srcOrd="1" destOrd="0" presId="urn:microsoft.com/office/officeart/2005/8/layout/list1"/>
    <dgm:cxn modelId="{F1C7BD9E-5C33-41EF-B3EA-BC962611B421}" srcId="{73F7E649-983A-46D8-90C6-299EC10ADE61}" destId="{DD9A0F85-C81A-4984-9ECF-F4515F1D6C55}" srcOrd="2" destOrd="0" parTransId="{8A4FB32A-052F-491F-B433-DFD1F18E5C13}" sibTransId="{2D25E89F-7E1F-47DA-A4E9-7CC1EABBDC14}"/>
    <dgm:cxn modelId="{4AFED4A2-1B33-4FFC-A6C9-5764B12140A9}" type="presOf" srcId="{A45EDFE4-4521-442F-B9E1-F34BC74CCE15}" destId="{BD4AB002-D542-4760-8125-545A549CF087}" srcOrd="0" destOrd="5" presId="urn:microsoft.com/office/officeart/2005/8/layout/list1"/>
    <dgm:cxn modelId="{14C262A3-3EE5-40C7-9092-E0D0FF598790}" srcId="{73F7E649-983A-46D8-90C6-299EC10ADE61}" destId="{234E118B-2AB1-4FEF-A835-938294429668}" srcOrd="9" destOrd="0" parTransId="{9C373B59-E96C-4BE9-A8B0-80E8BE787AE4}" sibTransId="{522B826E-7A0E-48B0-B2BA-1C04ED7D3B5B}"/>
    <dgm:cxn modelId="{C61AEDA6-81D6-4358-AC3C-83C80117D79B}" type="presOf" srcId="{159BECBA-22BB-4E9E-AA3E-F8D018978820}" destId="{BD4AB002-D542-4760-8125-545A549CF087}" srcOrd="0" destOrd="3" presId="urn:microsoft.com/office/officeart/2005/8/layout/list1"/>
    <dgm:cxn modelId="{03B12BBD-D871-4613-9587-3ACBE03E9BCF}" srcId="{73F7E649-983A-46D8-90C6-299EC10ADE61}" destId="{4E17D36A-2AE3-4652-B0B4-59175C92ED07}" srcOrd="4" destOrd="0" parTransId="{79D2C7F1-63F2-4D77-8739-C969C0405EE4}" sibTransId="{3081782A-BA6E-4B2F-AD05-FCD657636C1A}"/>
    <dgm:cxn modelId="{F6F12FD1-44CB-4582-B1AB-0E12CE24E329}" srcId="{73F7E649-983A-46D8-90C6-299EC10ADE61}" destId="{3CA8EDE7-B3A6-420F-9041-A15AB5AB0225}" srcOrd="0" destOrd="0" parTransId="{20F2E410-ECC3-4135-B302-457DCE4B063B}" sibTransId="{A9EB6125-88FB-4C43-B76A-3E3A25CAA16C}"/>
    <dgm:cxn modelId="{61A0A6D3-9023-413D-950B-7E1B54F714C6}" srcId="{C0CD4A30-85C1-4F24-9C21-D5045807DC07}" destId="{FB646A82-B8E2-429F-8ABA-81D7C6214596}" srcOrd="1" destOrd="0" parTransId="{43127D5E-1C4D-4D7A-8AE7-C515EC2F0FAB}" sibTransId="{E3457D5E-59FB-40EF-9710-0F73B20A61BB}"/>
    <dgm:cxn modelId="{CA03F5DB-FCB8-4075-9FB1-B9840461B0D0}" type="presOf" srcId="{FB646A82-B8E2-429F-8ABA-81D7C6214596}" destId="{A88B6B37-818D-4E5B-88D9-76E5066410DF}" srcOrd="0" destOrd="0" presId="urn:microsoft.com/office/officeart/2005/8/layout/list1"/>
    <dgm:cxn modelId="{EED11BE2-6F11-4EA1-90F2-3456F7404E32}" type="presOf" srcId="{4E17D36A-2AE3-4652-B0B4-59175C92ED07}" destId="{BD4AB002-D542-4760-8125-545A549CF087}" srcOrd="0" destOrd="4" presId="urn:microsoft.com/office/officeart/2005/8/layout/list1"/>
    <dgm:cxn modelId="{62AD3DE6-EB77-4D9D-8F76-8632A05C3BE4}" type="presOf" srcId="{69D99D2E-01D4-4569-8A88-326A7FA10334}" destId="{A79F7DBD-5A86-4F60-B611-70167D02D513}" srcOrd="0" destOrd="0" presId="urn:microsoft.com/office/officeart/2005/8/layout/list1"/>
    <dgm:cxn modelId="{EC7BCEEF-934A-41BC-BD8F-33E3D262DE84}" srcId="{C0CD4A30-85C1-4F24-9C21-D5045807DC07}" destId="{73F7E649-983A-46D8-90C6-299EC10ADE61}" srcOrd="0" destOrd="0" parTransId="{77C39B90-55B1-499E-B1FF-C5106E3BA031}" sibTransId="{86DD36C5-D233-4556-925A-F8449F262689}"/>
    <dgm:cxn modelId="{EABED1F0-5704-497B-AE44-A9C33D10E826}" type="presOf" srcId="{DD9A0F85-C81A-4984-9ECF-F4515F1D6C55}" destId="{BD4AB002-D542-4760-8125-545A549CF087}" srcOrd="0" destOrd="2" presId="urn:microsoft.com/office/officeart/2005/8/layout/list1"/>
    <dgm:cxn modelId="{C80189F4-376D-4948-9CED-F96E9652136C}" srcId="{73F7E649-983A-46D8-90C6-299EC10ADE61}" destId="{159BECBA-22BB-4E9E-AA3E-F8D018978820}" srcOrd="3" destOrd="0" parTransId="{AF57103A-530E-4781-905C-E7A51C67DD09}" sibTransId="{83D5C65D-1023-4739-8B6C-EFDE7F0FF7B5}"/>
    <dgm:cxn modelId="{B30550FB-6425-4F9B-B0A8-8551E224894B}" type="presOf" srcId="{73F7E649-983A-46D8-90C6-299EC10ADE61}" destId="{BE342C1D-908C-48DD-B863-52ED2594CBE8}" srcOrd="0" destOrd="0" presId="urn:microsoft.com/office/officeart/2005/8/layout/list1"/>
    <dgm:cxn modelId="{29CA0EA4-B448-41AE-99E4-59BA9E9D561E}" type="presParOf" srcId="{EF884A08-79C0-43D3-8F48-36BCC43E46E5}" destId="{B3616EB2-0155-4A2C-8097-D0748336FE9A}" srcOrd="0" destOrd="0" presId="urn:microsoft.com/office/officeart/2005/8/layout/list1"/>
    <dgm:cxn modelId="{2E86A86C-3FA1-45F9-877A-1FAD4E1F8DC5}" type="presParOf" srcId="{B3616EB2-0155-4A2C-8097-D0748336FE9A}" destId="{BE342C1D-908C-48DD-B863-52ED2594CBE8}" srcOrd="0" destOrd="0" presId="urn:microsoft.com/office/officeart/2005/8/layout/list1"/>
    <dgm:cxn modelId="{663753A4-8187-42B1-A6CF-F7940C133CB9}" type="presParOf" srcId="{B3616EB2-0155-4A2C-8097-D0748336FE9A}" destId="{8A0A33BF-D6F7-4D40-AD31-297F5CF7FFF0}" srcOrd="1" destOrd="0" presId="urn:microsoft.com/office/officeart/2005/8/layout/list1"/>
    <dgm:cxn modelId="{63B59508-215B-45C3-96A6-0F1E0E722503}" type="presParOf" srcId="{EF884A08-79C0-43D3-8F48-36BCC43E46E5}" destId="{5465E0D1-D6AD-47E7-BA5D-16BB0CA88074}" srcOrd="1" destOrd="0" presId="urn:microsoft.com/office/officeart/2005/8/layout/list1"/>
    <dgm:cxn modelId="{A6F4DC63-3733-4F10-902D-19C3D570991D}" type="presParOf" srcId="{EF884A08-79C0-43D3-8F48-36BCC43E46E5}" destId="{BD4AB002-D542-4760-8125-545A549CF087}" srcOrd="2" destOrd="0" presId="urn:microsoft.com/office/officeart/2005/8/layout/list1"/>
    <dgm:cxn modelId="{14FF91C5-3D9F-40A1-92A7-0D8E60B9A7B9}" type="presParOf" srcId="{EF884A08-79C0-43D3-8F48-36BCC43E46E5}" destId="{AE3BB7ED-14E0-435F-ADB0-636A598C7C1B}" srcOrd="3" destOrd="0" presId="urn:microsoft.com/office/officeart/2005/8/layout/list1"/>
    <dgm:cxn modelId="{613D993D-1539-4747-B9A7-D2CC04A5C73C}" type="presParOf" srcId="{EF884A08-79C0-43D3-8F48-36BCC43E46E5}" destId="{B2A3130F-4224-4644-BD77-94DFAE502050}" srcOrd="4" destOrd="0" presId="urn:microsoft.com/office/officeart/2005/8/layout/list1"/>
    <dgm:cxn modelId="{CC54091D-7821-4316-A36E-BDFCE93694B5}" type="presParOf" srcId="{B2A3130F-4224-4644-BD77-94DFAE502050}" destId="{A88B6B37-818D-4E5B-88D9-76E5066410DF}" srcOrd="0" destOrd="0" presId="urn:microsoft.com/office/officeart/2005/8/layout/list1"/>
    <dgm:cxn modelId="{9FC2A9C6-C780-471E-BB23-221A5B555CB0}" type="presParOf" srcId="{B2A3130F-4224-4644-BD77-94DFAE502050}" destId="{E8B768A1-362E-48B3-B863-CEFCC98F18E5}" srcOrd="1" destOrd="0" presId="urn:microsoft.com/office/officeart/2005/8/layout/list1"/>
    <dgm:cxn modelId="{4417921D-4ED1-4BD4-9874-FAE8A0416D0D}" type="presParOf" srcId="{EF884A08-79C0-43D3-8F48-36BCC43E46E5}" destId="{F01C4236-5E53-4211-9438-693E7374AA69}" srcOrd="5" destOrd="0" presId="urn:microsoft.com/office/officeart/2005/8/layout/list1"/>
    <dgm:cxn modelId="{5231F224-7992-44E5-81EF-9EC89DBCB61D}" type="presParOf" srcId="{EF884A08-79C0-43D3-8F48-36BCC43E46E5}" destId="{7967231A-41A0-4EB7-B87A-F22E651C3B94}" srcOrd="6" destOrd="0" presId="urn:microsoft.com/office/officeart/2005/8/layout/list1"/>
    <dgm:cxn modelId="{7D73ADC4-2575-4501-9F6B-2145E41478B0}" type="presParOf" srcId="{EF884A08-79C0-43D3-8F48-36BCC43E46E5}" destId="{6DF2317E-6453-464C-BC26-1DADC9BA8258}" srcOrd="7" destOrd="0" presId="urn:microsoft.com/office/officeart/2005/8/layout/list1"/>
    <dgm:cxn modelId="{D0E8631C-47FF-4EB0-B00A-290BE1717549}" type="presParOf" srcId="{EF884A08-79C0-43D3-8F48-36BCC43E46E5}" destId="{6C046AF9-A6E4-44C1-8694-7AA568E6181B}" srcOrd="8" destOrd="0" presId="urn:microsoft.com/office/officeart/2005/8/layout/list1"/>
    <dgm:cxn modelId="{A3FF46CE-0C80-4B7E-8DD9-DAA5F5AB4778}" type="presParOf" srcId="{6C046AF9-A6E4-44C1-8694-7AA568E6181B}" destId="{A79F7DBD-5A86-4F60-B611-70167D02D513}" srcOrd="0" destOrd="0" presId="urn:microsoft.com/office/officeart/2005/8/layout/list1"/>
    <dgm:cxn modelId="{869645F7-4799-4F50-8369-90020EE7CCAB}" type="presParOf" srcId="{6C046AF9-A6E4-44C1-8694-7AA568E6181B}" destId="{95E27062-889B-49F4-B070-D5F5A7F90FAF}" srcOrd="1" destOrd="0" presId="urn:microsoft.com/office/officeart/2005/8/layout/list1"/>
    <dgm:cxn modelId="{E138F8F8-61F5-4466-AD51-0762E21F4F10}" type="presParOf" srcId="{EF884A08-79C0-43D3-8F48-36BCC43E46E5}" destId="{DE72DB7D-C548-4E61-A783-4EBD8388E9D1}" srcOrd="9" destOrd="0" presId="urn:microsoft.com/office/officeart/2005/8/layout/list1"/>
    <dgm:cxn modelId="{C5AA4649-0CB8-4365-8158-A1E1491D0955}" type="presParOf" srcId="{EF884A08-79C0-43D3-8F48-36BCC43E46E5}" destId="{CABC3F0E-0189-4C58-9115-BBA7F0CB448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0056CA9-5721-427B-9372-7595F952D56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D323D4B5-8C67-4DBF-B4C4-BC338B5D6A76}">
      <dgm:prSet/>
      <dgm:spPr/>
      <dgm:t>
        <a:bodyPr/>
        <a:lstStyle/>
        <a:p>
          <a:r>
            <a:rPr lang="fr-FR"/>
            <a:t>1. </a:t>
          </a:r>
          <a:r>
            <a:rPr lang="fr-FR" b="1"/>
            <a:t>La considération positive inconditionnelle</a:t>
          </a:r>
          <a:endParaRPr lang="en-US"/>
        </a:p>
      </dgm:t>
    </dgm:pt>
    <dgm:pt modelId="{317BEB3A-6096-4655-9729-E8AFB68BDF7C}" type="parTrans" cxnId="{5254B20F-E4EA-4016-923D-22A4F3A21A0D}">
      <dgm:prSet/>
      <dgm:spPr/>
      <dgm:t>
        <a:bodyPr/>
        <a:lstStyle/>
        <a:p>
          <a:endParaRPr lang="en-US"/>
        </a:p>
      </dgm:t>
    </dgm:pt>
    <dgm:pt modelId="{EB5BB063-8042-496E-9C32-C018A085D45A}" type="sibTrans" cxnId="{5254B20F-E4EA-4016-923D-22A4F3A21A0D}">
      <dgm:prSet/>
      <dgm:spPr/>
      <dgm:t>
        <a:bodyPr/>
        <a:lstStyle/>
        <a:p>
          <a:endParaRPr lang="en-US"/>
        </a:p>
      </dgm:t>
    </dgm:pt>
    <dgm:pt modelId="{D162DBF2-1D62-4628-ABA8-1E803DBEF148}">
      <dgm:prSet/>
      <dgm:spPr/>
      <dgm:t>
        <a:bodyPr/>
        <a:lstStyle/>
        <a:p>
          <a:r>
            <a:rPr lang="fr-FR"/>
            <a:t>Considérer les expériences dont l'autre parle comme valables et acceptables.</a:t>
          </a:r>
          <a:endParaRPr lang="en-US"/>
        </a:p>
      </dgm:t>
    </dgm:pt>
    <dgm:pt modelId="{CF4B4DA7-83A0-4371-A0C4-46785F1FA7F2}" type="parTrans" cxnId="{7CB8AB35-50C6-4E26-9DE7-257EDDA25242}">
      <dgm:prSet/>
      <dgm:spPr/>
      <dgm:t>
        <a:bodyPr/>
        <a:lstStyle/>
        <a:p>
          <a:endParaRPr lang="en-US"/>
        </a:p>
      </dgm:t>
    </dgm:pt>
    <dgm:pt modelId="{30A95C02-ED01-4663-A73F-A94974720419}" type="sibTrans" cxnId="{7CB8AB35-50C6-4E26-9DE7-257EDDA25242}">
      <dgm:prSet/>
      <dgm:spPr/>
      <dgm:t>
        <a:bodyPr/>
        <a:lstStyle/>
        <a:p>
          <a:endParaRPr lang="en-US"/>
        </a:p>
      </dgm:t>
    </dgm:pt>
    <dgm:pt modelId="{0845F468-297D-4095-BB2B-5EAEE5C3CF68}">
      <dgm:prSet/>
      <dgm:spPr/>
      <dgm:t>
        <a:bodyPr/>
        <a:lstStyle/>
        <a:p>
          <a:r>
            <a:rPr lang="fr-FR"/>
            <a:t>Tenter d’éviter tout jugement de valeur.</a:t>
          </a:r>
          <a:endParaRPr lang="en-US"/>
        </a:p>
      </dgm:t>
    </dgm:pt>
    <dgm:pt modelId="{543ABDA8-9C3C-4450-A480-F90150B3CF45}" type="parTrans" cxnId="{9D2A95AB-435B-41DF-98F3-879BA5B091D4}">
      <dgm:prSet/>
      <dgm:spPr/>
      <dgm:t>
        <a:bodyPr/>
        <a:lstStyle/>
        <a:p>
          <a:endParaRPr lang="en-US"/>
        </a:p>
      </dgm:t>
    </dgm:pt>
    <dgm:pt modelId="{05571982-A78D-4CC4-A80A-4E9DD4D2ACFC}" type="sibTrans" cxnId="{9D2A95AB-435B-41DF-98F3-879BA5B091D4}">
      <dgm:prSet/>
      <dgm:spPr/>
      <dgm:t>
        <a:bodyPr/>
        <a:lstStyle/>
        <a:p>
          <a:endParaRPr lang="en-US"/>
        </a:p>
      </dgm:t>
    </dgm:pt>
    <dgm:pt modelId="{F7BAEFD1-4B0B-4370-BF52-E31064FE5976}">
      <dgm:prSet/>
      <dgm:spPr/>
      <dgm:t>
        <a:bodyPr/>
        <a:lstStyle/>
        <a:p>
          <a:r>
            <a:rPr lang="fr-FR"/>
            <a:t>2. </a:t>
          </a:r>
          <a:r>
            <a:rPr lang="fr-FR" b="1"/>
            <a:t>L’empathie</a:t>
          </a:r>
          <a:endParaRPr lang="en-US"/>
        </a:p>
      </dgm:t>
    </dgm:pt>
    <dgm:pt modelId="{94997A3F-BCCB-4037-8021-022E13D43C53}" type="parTrans" cxnId="{C0372003-74C9-48EE-BC4A-AC63F4055644}">
      <dgm:prSet/>
      <dgm:spPr/>
      <dgm:t>
        <a:bodyPr/>
        <a:lstStyle/>
        <a:p>
          <a:endParaRPr lang="en-US"/>
        </a:p>
      </dgm:t>
    </dgm:pt>
    <dgm:pt modelId="{4C661D3A-75E2-452E-AFEF-B335D9BF0E11}" type="sibTrans" cxnId="{C0372003-74C9-48EE-BC4A-AC63F4055644}">
      <dgm:prSet/>
      <dgm:spPr/>
      <dgm:t>
        <a:bodyPr/>
        <a:lstStyle/>
        <a:p>
          <a:endParaRPr lang="en-US"/>
        </a:p>
      </dgm:t>
    </dgm:pt>
    <dgm:pt modelId="{D853F354-3F92-4DA5-A78E-3E671F6611FC}">
      <dgm:prSet/>
      <dgm:spPr/>
      <dgm:t>
        <a:bodyPr/>
        <a:lstStyle/>
        <a:p>
          <a:r>
            <a:rPr lang="fr-FR" dirty="0"/>
            <a:t>S'efforcer de percevoir correctement la « réalité interne » de l'autre, comme si on était à sa place mais tout en sachant qu'on ne l'est pas.             </a:t>
          </a:r>
          <a:endParaRPr lang="en-US" dirty="0"/>
        </a:p>
      </dgm:t>
    </dgm:pt>
    <dgm:pt modelId="{A583BD45-7962-4883-81C4-A40FCF3FFDC4}" type="parTrans" cxnId="{C3EC5BC1-871D-482A-AF45-398E65C89D93}">
      <dgm:prSet/>
      <dgm:spPr/>
      <dgm:t>
        <a:bodyPr/>
        <a:lstStyle/>
        <a:p>
          <a:endParaRPr lang="en-US"/>
        </a:p>
      </dgm:t>
    </dgm:pt>
    <dgm:pt modelId="{5FBABCC2-8670-4F1D-9969-802ADA46B96E}" type="sibTrans" cxnId="{C3EC5BC1-871D-482A-AF45-398E65C89D93}">
      <dgm:prSet/>
      <dgm:spPr/>
      <dgm:t>
        <a:bodyPr/>
        <a:lstStyle/>
        <a:p>
          <a:endParaRPr lang="en-US"/>
        </a:p>
      </dgm:t>
    </dgm:pt>
    <dgm:pt modelId="{4BA98E22-D92F-4ED9-B9E0-55D56A56F9F8}">
      <dgm:prSet/>
      <dgm:spPr/>
      <dgm:t>
        <a:bodyPr/>
        <a:lstStyle/>
        <a:p>
          <a:r>
            <a:rPr lang="fr-FR"/>
            <a:t>3. </a:t>
          </a:r>
          <a:r>
            <a:rPr lang="fr-FR" b="1"/>
            <a:t>L’authenticité</a:t>
          </a:r>
          <a:endParaRPr lang="en-US"/>
        </a:p>
      </dgm:t>
    </dgm:pt>
    <dgm:pt modelId="{96283E32-94AE-45D9-BF06-3A083AAC60C8}" type="parTrans" cxnId="{6D0DC410-7FF9-4202-9228-AF18E75820E7}">
      <dgm:prSet/>
      <dgm:spPr/>
      <dgm:t>
        <a:bodyPr/>
        <a:lstStyle/>
        <a:p>
          <a:endParaRPr lang="en-US"/>
        </a:p>
      </dgm:t>
    </dgm:pt>
    <dgm:pt modelId="{11FFC683-350D-40E9-BDD5-B58B434A7083}" type="sibTrans" cxnId="{6D0DC410-7FF9-4202-9228-AF18E75820E7}">
      <dgm:prSet/>
      <dgm:spPr/>
      <dgm:t>
        <a:bodyPr/>
        <a:lstStyle/>
        <a:p>
          <a:endParaRPr lang="en-US"/>
        </a:p>
      </dgm:t>
    </dgm:pt>
    <dgm:pt modelId="{E04A7456-8140-4090-B8CF-4876B3A76D8A}">
      <dgm:prSet/>
      <dgm:spPr/>
      <dgm:t>
        <a:bodyPr/>
        <a:lstStyle/>
        <a:p>
          <a:r>
            <a:rPr lang="fr-FR"/>
            <a:t>Rester soi-même au cours de l’entretien et n'avoir à aucun moment l'obligation d’adopter une attitude ou une idée qui ne nous correspond pas vraiment.</a:t>
          </a:r>
          <a:endParaRPr lang="en-US"/>
        </a:p>
      </dgm:t>
    </dgm:pt>
    <dgm:pt modelId="{7D1E773F-AD1F-4ACA-A31C-039693743937}" type="parTrans" cxnId="{24A9683B-DA3B-4DA3-8052-BE2401F614C7}">
      <dgm:prSet/>
      <dgm:spPr/>
      <dgm:t>
        <a:bodyPr/>
        <a:lstStyle/>
        <a:p>
          <a:endParaRPr lang="en-US"/>
        </a:p>
      </dgm:t>
    </dgm:pt>
    <dgm:pt modelId="{2E5FDAA7-DC00-4A42-AC28-919234F8F61A}" type="sibTrans" cxnId="{24A9683B-DA3B-4DA3-8052-BE2401F614C7}">
      <dgm:prSet/>
      <dgm:spPr/>
      <dgm:t>
        <a:bodyPr/>
        <a:lstStyle/>
        <a:p>
          <a:endParaRPr lang="en-US"/>
        </a:p>
      </dgm:t>
    </dgm:pt>
    <dgm:pt modelId="{18D4B751-48EC-4031-AB66-2781C542DCE9}">
      <dgm:prSet/>
      <dgm:spPr/>
      <dgm:t>
        <a:bodyPr/>
        <a:lstStyle/>
        <a:p>
          <a:r>
            <a:rPr lang="fr-FR" dirty="0"/>
            <a:t>« Si cela m’arrivait, je vivrais cela probablement comme vous …»</a:t>
          </a:r>
          <a:endParaRPr lang="en-US" dirty="0"/>
        </a:p>
      </dgm:t>
    </dgm:pt>
    <dgm:pt modelId="{EFD0FF0A-4605-4E2F-A365-BC7991832D9E}" type="parTrans" cxnId="{52905BDE-5A5B-4A7D-9BCE-3A9523B13125}">
      <dgm:prSet/>
      <dgm:spPr/>
      <dgm:t>
        <a:bodyPr/>
        <a:lstStyle/>
        <a:p>
          <a:endParaRPr lang="fr-CH"/>
        </a:p>
      </dgm:t>
    </dgm:pt>
    <dgm:pt modelId="{97F2F23E-1D74-4D58-B905-555DFCEF6E12}" type="sibTrans" cxnId="{52905BDE-5A5B-4A7D-9BCE-3A9523B13125}">
      <dgm:prSet/>
      <dgm:spPr/>
      <dgm:t>
        <a:bodyPr/>
        <a:lstStyle/>
        <a:p>
          <a:endParaRPr lang="fr-CH"/>
        </a:p>
      </dgm:t>
    </dgm:pt>
    <dgm:pt modelId="{CB2B5F94-C476-4DF3-B2DE-966EEF286D93}" type="pres">
      <dgm:prSet presAssocID="{10056CA9-5721-427B-9372-7595F952D568}" presName="linear" presStyleCnt="0">
        <dgm:presLayoutVars>
          <dgm:dir/>
          <dgm:animLvl val="lvl"/>
          <dgm:resizeHandles val="exact"/>
        </dgm:presLayoutVars>
      </dgm:prSet>
      <dgm:spPr/>
    </dgm:pt>
    <dgm:pt modelId="{E3742B79-1A66-4034-BD1F-664C8ABC10E2}" type="pres">
      <dgm:prSet presAssocID="{D323D4B5-8C67-4DBF-B4C4-BC338B5D6A76}" presName="parentLin" presStyleCnt="0"/>
      <dgm:spPr/>
    </dgm:pt>
    <dgm:pt modelId="{0DD53E80-0730-488D-86FA-3E48E6EDAFD4}" type="pres">
      <dgm:prSet presAssocID="{D323D4B5-8C67-4DBF-B4C4-BC338B5D6A76}" presName="parentLeftMargin" presStyleLbl="node1" presStyleIdx="0" presStyleCnt="3"/>
      <dgm:spPr/>
    </dgm:pt>
    <dgm:pt modelId="{D16003B0-FACF-4764-A1FB-01CCE9D85CD4}" type="pres">
      <dgm:prSet presAssocID="{D323D4B5-8C67-4DBF-B4C4-BC338B5D6A76}" presName="parentText" presStyleLbl="node1" presStyleIdx="0" presStyleCnt="3">
        <dgm:presLayoutVars>
          <dgm:chMax val="0"/>
          <dgm:bulletEnabled val="1"/>
        </dgm:presLayoutVars>
      </dgm:prSet>
      <dgm:spPr/>
    </dgm:pt>
    <dgm:pt modelId="{720F455C-B7A7-4B37-B5E1-D64279DAD1CB}" type="pres">
      <dgm:prSet presAssocID="{D323D4B5-8C67-4DBF-B4C4-BC338B5D6A76}" presName="negativeSpace" presStyleCnt="0"/>
      <dgm:spPr/>
    </dgm:pt>
    <dgm:pt modelId="{4A9A1AFB-E525-477A-B9D5-085F73B47F91}" type="pres">
      <dgm:prSet presAssocID="{D323D4B5-8C67-4DBF-B4C4-BC338B5D6A76}" presName="childText" presStyleLbl="conFgAcc1" presStyleIdx="0" presStyleCnt="3">
        <dgm:presLayoutVars>
          <dgm:bulletEnabled val="1"/>
        </dgm:presLayoutVars>
      </dgm:prSet>
      <dgm:spPr/>
    </dgm:pt>
    <dgm:pt modelId="{7544C6B1-E226-43D7-B305-CEA178377D62}" type="pres">
      <dgm:prSet presAssocID="{EB5BB063-8042-496E-9C32-C018A085D45A}" presName="spaceBetweenRectangles" presStyleCnt="0"/>
      <dgm:spPr/>
    </dgm:pt>
    <dgm:pt modelId="{E1204AFC-E2B3-4859-B104-40B22230B597}" type="pres">
      <dgm:prSet presAssocID="{F7BAEFD1-4B0B-4370-BF52-E31064FE5976}" presName="parentLin" presStyleCnt="0"/>
      <dgm:spPr/>
    </dgm:pt>
    <dgm:pt modelId="{518E6C0E-B2AC-4DB5-8F19-A57FDBFF2684}" type="pres">
      <dgm:prSet presAssocID="{F7BAEFD1-4B0B-4370-BF52-E31064FE5976}" presName="parentLeftMargin" presStyleLbl="node1" presStyleIdx="0" presStyleCnt="3"/>
      <dgm:spPr/>
    </dgm:pt>
    <dgm:pt modelId="{424242EC-C769-4F2F-9E65-96D7EE192CDE}" type="pres">
      <dgm:prSet presAssocID="{F7BAEFD1-4B0B-4370-BF52-E31064FE5976}" presName="parentText" presStyleLbl="node1" presStyleIdx="1" presStyleCnt="3">
        <dgm:presLayoutVars>
          <dgm:chMax val="0"/>
          <dgm:bulletEnabled val="1"/>
        </dgm:presLayoutVars>
      </dgm:prSet>
      <dgm:spPr/>
    </dgm:pt>
    <dgm:pt modelId="{C26B69E4-A813-44D3-BCB8-296D1A08B291}" type="pres">
      <dgm:prSet presAssocID="{F7BAEFD1-4B0B-4370-BF52-E31064FE5976}" presName="negativeSpace" presStyleCnt="0"/>
      <dgm:spPr/>
    </dgm:pt>
    <dgm:pt modelId="{1EF8D8D4-FFA9-49A4-ABD5-B5C12BC8C4E3}" type="pres">
      <dgm:prSet presAssocID="{F7BAEFD1-4B0B-4370-BF52-E31064FE5976}" presName="childText" presStyleLbl="conFgAcc1" presStyleIdx="1" presStyleCnt="3">
        <dgm:presLayoutVars>
          <dgm:bulletEnabled val="1"/>
        </dgm:presLayoutVars>
      </dgm:prSet>
      <dgm:spPr/>
    </dgm:pt>
    <dgm:pt modelId="{F5A33C38-F2CD-4CB0-9B86-D93CA4959E64}" type="pres">
      <dgm:prSet presAssocID="{4C661D3A-75E2-452E-AFEF-B335D9BF0E11}" presName="spaceBetweenRectangles" presStyleCnt="0"/>
      <dgm:spPr/>
    </dgm:pt>
    <dgm:pt modelId="{8636E4D4-0874-46AC-B7B7-4DFC6B50DDFA}" type="pres">
      <dgm:prSet presAssocID="{4BA98E22-D92F-4ED9-B9E0-55D56A56F9F8}" presName="parentLin" presStyleCnt="0"/>
      <dgm:spPr/>
    </dgm:pt>
    <dgm:pt modelId="{45ABB94E-253E-4B2E-A5EA-8A3A74B485B5}" type="pres">
      <dgm:prSet presAssocID="{4BA98E22-D92F-4ED9-B9E0-55D56A56F9F8}" presName="parentLeftMargin" presStyleLbl="node1" presStyleIdx="1" presStyleCnt="3"/>
      <dgm:spPr/>
    </dgm:pt>
    <dgm:pt modelId="{03B982EA-68B1-402D-94EB-DED2CA3C459A}" type="pres">
      <dgm:prSet presAssocID="{4BA98E22-D92F-4ED9-B9E0-55D56A56F9F8}" presName="parentText" presStyleLbl="node1" presStyleIdx="2" presStyleCnt="3">
        <dgm:presLayoutVars>
          <dgm:chMax val="0"/>
          <dgm:bulletEnabled val="1"/>
        </dgm:presLayoutVars>
      </dgm:prSet>
      <dgm:spPr/>
    </dgm:pt>
    <dgm:pt modelId="{02E582E4-C9B6-4D93-A9B2-0DC99B93EBE7}" type="pres">
      <dgm:prSet presAssocID="{4BA98E22-D92F-4ED9-B9E0-55D56A56F9F8}" presName="negativeSpace" presStyleCnt="0"/>
      <dgm:spPr/>
    </dgm:pt>
    <dgm:pt modelId="{220490FE-5ED1-4CFC-874E-65F0D71E4BF5}" type="pres">
      <dgm:prSet presAssocID="{4BA98E22-D92F-4ED9-B9E0-55D56A56F9F8}" presName="childText" presStyleLbl="conFgAcc1" presStyleIdx="2" presStyleCnt="3">
        <dgm:presLayoutVars>
          <dgm:bulletEnabled val="1"/>
        </dgm:presLayoutVars>
      </dgm:prSet>
      <dgm:spPr/>
    </dgm:pt>
  </dgm:ptLst>
  <dgm:cxnLst>
    <dgm:cxn modelId="{C0372003-74C9-48EE-BC4A-AC63F4055644}" srcId="{10056CA9-5721-427B-9372-7595F952D568}" destId="{F7BAEFD1-4B0B-4370-BF52-E31064FE5976}" srcOrd="1" destOrd="0" parTransId="{94997A3F-BCCB-4037-8021-022E13D43C53}" sibTransId="{4C661D3A-75E2-452E-AFEF-B335D9BF0E11}"/>
    <dgm:cxn modelId="{51D15B06-09BB-4D94-B1BC-333D87745138}" type="presOf" srcId="{E04A7456-8140-4090-B8CF-4876B3A76D8A}" destId="{220490FE-5ED1-4CFC-874E-65F0D71E4BF5}" srcOrd="0" destOrd="0" presId="urn:microsoft.com/office/officeart/2005/8/layout/list1"/>
    <dgm:cxn modelId="{5254B20F-E4EA-4016-923D-22A4F3A21A0D}" srcId="{10056CA9-5721-427B-9372-7595F952D568}" destId="{D323D4B5-8C67-4DBF-B4C4-BC338B5D6A76}" srcOrd="0" destOrd="0" parTransId="{317BEB3A-6096-4655-9729-E8AFB68BDF7C}" sibTransId="{EB5BB063-8042-496E-9C32-C018A085D45A}"/>
    <dgm:cxn modelId="{6D0DC410-7FF9-4202-9228-AF18E75820E7}" srcId="{10056CA9-5721-427B-9372-7595F952D568}" destId="{4BA98E22-D92F-4ED9-B9E0-55D56A56F9F8}" srcOrd="2" destOrd="0" parTransId="{96283E32-94AE-45D9-BF06-3A083AAC60C8}" sibTransId="{11FFC683-350D-40E9-BDD5-B58B434A7083}"/>
    <dgm:cxn modelId="{962BC527-27EF-48E3-BEE3-633AF4CC366E}" type="presOf" srcId="{0845F468-297D-4095-BB2B-5EAEE5C3CF68}" destId="{4A9A1AFB-E525-477A-B9D5-085F73B47F91}" srcOrd="0" destOrd="1" presId="urn:microsoft.com/office/officeart/2005/8/layout/list1"/>
    <dgm:cxn modelId="{7CB8AB35-50C6-4E26-9DE7-257EDDA25242}" srcId="{D323D4B5-8C67-4DBF-B4C4-BC338B5D6A76}" destId="{D162DBF2-1D62-4628-ABA8-1E803DBEF148}" srcOrd="0" destOrd="0" parTransId="{CF4B4DA7-83A0-4371-A0C4-46785F1FA7F2}" sibTransId="{30A95C02-ED01-4663-A73F-A94974720419}"/>
    <dgm:cxn modelId="{24A9683B-DA3B-4DA3-8052-BE2401F614C7}" srcId="{4BA98E22-D92F-4ED9-B9E0-55D56A56F9F8}" destId="{E04A7456-8140-4090-B8CF-4876B3A76D8A}" srcOrd="0" destOrd="0" parTransId="{7D1E773F-AD1F-4ACA-A31C-039693743937}" sibTransId="{2E5FDAA7-DC00-4A42-AC28-919234F8F61A}"/>
    <dgm:cxn modelId="{25C2B95E-0A07-437F-8933-8C12C437C3C9}" type="presOf" srcId="{D323D4B5-8C67-4DBF-B4C4-BC338B5D6A76}" destId="{D16003B0-FACF-4764-A1FB-01CCE9D85CD4}" srcOrd="1" destOrd="0" presId="urn:microsoft.com/office/officeart/2005/8/layout/list1"/>
    <dgm:cxn modelId="{2789D364-ECFD-4698-BD15-E3D70C1C9750}" type="presOf" srcId="{D162DBF2-1D62-4628-ABA8-1E803DBEF148}" destId="{4A9A1AFB-E525-477A-B9D5-085F73B47F91}" srcOrd="0" destOrd="0" presId="urn:microsoft.com/office/officeart/2005/8/layout/list1"/>
    <dgm:cxn modelId="{48738747-3691-452A-9FBA-84F270632B23}" type="presOf" srcId="{18D4B751-48EC-4031-AB66-2781C542DCE9}" destId="{1EF8D8D4-FFA9-49A4-ABD5-B5C12BC8C4E3}" srcOrd="0" destOrd="1" presId="urn:microsoft.com/office/officeart/2005/8/layout/list1"/>
    <dgm:cxn modelId="{87845B7D-98CE-41D3-AD38-3E1D051F8049}" type="presOf" srcId="{4BA98E22-D92F-4ED9-B9E0-55D56A56F9F8}" destId="{45ABB94E-253E-4B2E-A5EA-8A3A74B485B5}" srcOrd="0" destOrd="0" presId="urn:microsoft.com/office/officeart/2005/8/layout/list1"/>
    <dgm:cxn modelId="{8E47BA81-68B2-47C5-AD23-D971BA688FD1}" type="presOf" srcId="{F7BAEFD1-4B0B-4370-BF52-E31064FE5976}" destId="{518E6C0E-B2AC-4DB5-8F19-A57FDBFF2684}" srcOrd="0" destOrd="0" presId="urn:microsoft.com/office/officeart/2005/8/layout/list1"/>
    <dgm:cxn modelId="{DDE1D49E-8E5D-4648-8E66-4FE8D9B7F5CC}" type="presOf" srcId="{4BA98E22-D92F-4ED9-B9E0-55D56A56F9F8}" destId="{03B982EA-68B1-402D-94EB-DED2CA3C459A}" srcOrd="1" destOrd="0" presId="urn:microsoft.com/office/officeart/2005/8/layout/list1"/>
    <dgm:cxn modelId="{8FDC4BA9-E83D-481D-BE4B-E9199463803D}" type="presOf" srcId="{D853F354-3F92-4DA5-A78E-3E671F6611FC}" destId="{1EF8D8D4-FFA9-49A4-ABD5-B5C12BC8C4E3}" srcOrd="0" destOrd="0" presId="urn:microsoft.com/office/officeart/2005/8/layout/list1"/>
    <dgm:cxn modelId="{9D2A95AB-435B-41DF-98F3-879BA5B091D4}" srcId="{D323D4B5-8C67-4DBF-B4C4-BC338B5D6A76}" destId="{0845F468-297D-4095-BB2B-5EAEE5C3CF68}" srcOrd="1" destOrd="0" parTransId="{543ABDA8-9C3C-4450-A480-F90150B3CF45}" sibTransId="{05571982-A78D-4CC4-A80A-4E9DD4D2ACFC}"/>
    <dgm:cxn modelId="{116CEFAE-0AAB-46F7-893D-4E6CCD6913FA}" type="presOf" srcId="{F7BAEFD1-4B0B-4370-BF52-E31064FE5976}" destId="{424242EC-C769-4F2F-9E65-96D7EE192CDE}" srcOrd="1" destOrd="0" presId="urn:microsoft.com/office/officeart/2005/8/layout/list1"/>
    <dgm:cxn modelId="{615253B4-BB08-406F-AC6D-354BFACA5596}" type="presOf" srcId="{D323D4B5-8C67-4DBF-B4C4-BC338B5D6A76}" destId="{0DD53E80-0730-488D-86FA-3E48E6EDAFD4}" srcOrd="0" destOrd="0" presId="urn:microsoft.com/office/officeart/2005/8/layout/list1"/>
    <dgm:cxn modelId="{C3EC5BC1-871D-482A-AF45-398E65C89D93}" srcId="{F7BAEFD1-4B0B-4370-BF52-E31064FE5976}" destId="{D853F354-3F92-4DA5-A78E-3E671F6611FC}" srcOrd="0" destOrd="0" parTransId="{A583BD45-7962-4883-81C4-A40FCF3FFDC4}" sibTransId="{5FBABCC2-8670-4F1D-9969-802ADA46B96E}"/>
    <dgm:cxn modelId="{52905BDE-5A5B-4A7D-9BCE-3A9523B13125}" srcId="{F7BAEFD1-4B0B-4370-BF52-E31064FE5976}" destId="{18D4B751-48EC-4031-AB66-2781C542DCE9}" srcOrd="1" destOrd="0" parTransId="{EFD0FF0A-4605-4E2F-A365-BC7991832D9E}" sibTransId="{97F2F23E-1D74-4D58-B905-555DFCEF6E12}"/>
    <dgm:cxn modelId="{51E225E6-1810-439C-A4A4-96FE6DC791BE}" type="presOf" srcId="{10056CA9-5721-427B-9372-7595F952D568}" destId="{CB2B5F94-C476-4DF3-B2DE-966EEF286D93}" srcOrd="0" destOrd="0" presId="urn:microsoft.com/office/officeart/2005/8/layout/list1"/>
    <dgm:cxn modelId="{39944562-FA66-41A1-BC99-2C769C49A9E6}" type="presParOf" srcId="{CB2B5F94-C476-4DF3-B2DE-966EEF286D93}" destId="{E3742B79-1A66-4034-BD1F-664C8ABC10E2}" srcOrd="0" destOrd="0" presId="urn:microsoft.com/office/officeart/2005/8/layout/list1"/>
    <dgm:cxn modelId="{79B8C97D-4D17-48E6-8404-817872D12376}" type="presParOf" srcId="{E3742B79-1A66-4034-BD1F-664C8ABC10E2}" destId="{0DD53E80-0730-488D-86FA-3E48E6EDAFD4}" srcOrd="0" destOrd="0" presId="urn:microsoft.com/office/officeart/2005/8/layout/list1"/>
    <dgm:cxn modelId="{EC94317C-3DF3-4CD6-8699-B520DB670886}" type="presParOf" srcId="{E3742B79-1A66-4034-BD1F-664C8ABC10E2}" destId="{D16003B0-FACF-4764-A1FB-01CCE9D85CD4}" srcOrd="1" destOrd="0" presId="urn:microsoft.com/office/officeart/2005/8/layout/list1"/>
    <dgm:cxn modelId="{F34D1847-0BFF-488D-B9A7-3686B3116030}" type="presParOf" srcId="{CB2B5F94-C476-4DF3-B2DE-966EEF286D93}" destId="{720F455C-B7A7-4B37-B5E1-D64279DAD1CB}" srcOrd="1" destOrd="0" presId="urn:microsoft.com/office/officeart/2005/8/layout/list1"/>
    <dgm:cxn modelId="{F78E0C9F-6D89-48B0-93F5-6EB00C1232D4}" type="presParOf" srcId="{CB2B5F94-C476-4DF3-B2DE-966EEF286D93}" destId="{4A9A1AFB-E525-477A-B9D5-085F73B47F91}" srcOrd="2" destOrd="0" presId="urn:microsoft.com/office/officeart/2005/8/layout/list1"/>
    <dgm:cxn modelId="{20BDA244-5AF0-4070-85DC-9BCF52D66345}" type="presParOf" srcId="{CB2B5F94-C476-4DF3-B2DE-966EEF286D93}" destId="{7544C6B1-E226-43D7-B305-CEA178377D62}" srcOrd="3" destOrd="0" presId="urn:microsoft.com/office/officeart/2005/8/layout/list1"/>
    <dgm:cxn modelId="{486509F5-52F8-4CE0-9E78-3EED0F48034F}" type="presParOf" srcId="{CB2B5F94-C476-4DF3-B2DE-966EEF286D93}" destId="{E1204AFC-E2B3-4859-B104-40B22230B597}" srcOrd="4" destOrd="0" presId="urn:microsoft.com/office/officeart/2005/8/layout/list1"/>
    <dgm:cxn modelId="{68D1FD6C-7BD6-4E87-A887-FD75F81298C4}" type="presParOf" srcId="{E1204AFC-E2B3-4859-B104-40B22230B597}" destId="{518E6C0E-B2AC-4DB5-8F19-A57FDBFF2684}" srcOrd="0" destOrd="0" presId="urn:microsoft.com/office/officeart/2005/8/layout/list1"/>
    <dgm:cxn modelId="{3329D31D-3866-48C1-B737-C187320242D2}" type="presParOf" srcId="{E1204AFC-E2B3-4859-B104-40B22230B597}" destId="{424242EC-C769-4F2F-9E65-96D7EE192CDE}" srcOrd="1" destOrd="0" presId="urn:microsoft.com/office/officeart/2005/8/layout/list1"/>
    <dgm:cxn modelId="{BDFCFBB6-CC3E-46F9-87A8-E269CDB92380}" type="presParOf" srcId="{CB2B5F94-C476-4DF3-B2DE-966EEF286D93}" destId="{C26B69E4-A813-44D3-BCB8-296D1A08B291}" srcOrd="5" destOrd="0" presId="urn:microsoft.com/office/officeart/2005/8/layout/list1"/>
    <dgm:cxn modelId="{D101215C-59CF-4575-9EFA-112B04CB5D5C}" type="presParOf" srcId="{CB2B5F94-C476-4DF3-B2DE-966EEF286D93}" destId="{1EF8D8D4-FFA9-49A4-ABD5-B5C12BC8C4E3}" srcOrd="6" destOrd="0" presId="urn:microsoft.com/office/officeart/2005/8/layout/list1"/>
    <dgm:cxn modelId="{B5238F37-16B2-4CF2-A35E-883F334997A7}" type="presParOf" srcId="{CB2B5F94-C476-4DF3-B2DE-966EEF286D93}" destId="{F5A33C38-F2CD-4CB0-9B86-D93CA4959E64}" srcOrd="7" destOrd="0" presId="urn:microsoft.com/office/officeart/2005/8/layout/list1"/>
    <dgm:cxn modelId="{E23AEE10-E88E-4B10-A058-5D5F2D3B3BF8}" type="presParOf" srcId="{CB2B5F94-C476-4DF3-B2DE-966EEF286D93}" destId="{8636E4D4-0874-46AC-B7B7-4DFC6B50DDFA}" srcOrd="8" destOrd="0" presId="urn:microsoft.com/office/officeart/2005/8/layout/list1"/>
    <dgm:cxn modelId="{93B7564C-DDAA-4DCA-825C-BD1FC2505D5B}" type="presParOf" srcId="{8636E4D4-0874-46AC-B7B7-4DFC6B50DDFA}" destId="{45ABB94E-253E-4B2E-A5EA-8A3A74B485B5}" srcOrd="0" destOrd="0" presId="urn:microsoft.com/office/officeart/2005/8/layout/list1"/>
    <dgm:cxn modelId="{F74E93B6-229C-4502-9A3C-2AB927CC8F32}" type="presParOf" srcId="{8636E4D4-0874-46AC-B7B7-4DFC6B50DDFA}" destId="{03B982EA-68B1-402D-94EB-DED2CA3C459A}" srcOrd="1" destOrd="0" presId="urn:microsoft.com/office/officeart/2005/8/layout/list1"/>
    <dgm:cxn modelId="{DCADBACA-712F-4ABD-B399-48DEDB570E80}" type="presParOf" srcId="{CB2B5F94-C476-4DF3-B2DE-966EEF286D93}" destId="{02E582E4-C9B6-4D93-A9B2-0DC99B93EBE7}" srcOrd="9" destOrd="0" presId="urn:microsoft.com/office/officeart/2005/8/layout/list1"/>
    <dgm:cxn modelId="{FD96A3B2-0B2B-4588-9B0B-EC838A118FB6}" type="presParOf" srcId="{CB2B5F94-C476-4DF3-B2DE-966EEF286D93}" destId="{220490FE-5ED1-4CFC-874E-65F0D71E4BF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80F7F97-8F4D-4ACF-BBA8-DEDF61C4EDB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5E35BE8-BA3C-4B6C-AF89-FA9ACB0BF89C}">
      <dgm:prSet/>
      <dgm:spPr/>
      <dgm:t>
        <a:bodyPr/>
        <a:lstStyle/>
        <a:p>
          <a:r>
            <a:rPr lang="fr-FR" b="1" dirty="0"/>
            <a:t>La reformulation </a:t>
          </a:r>
          <a:r>
            <a:rPr lang="fr-CH" b="1" dirty="0"/>
            <a:t>pour véritablement écouter et chercher activement à comprendre (écoute active, etc…)</a:t>
          </a:r>
          <a:endParaRPr lang="en-US" dirty="0"/>
        </a:p>
      </dgm:t>
    </dgm:pt>
    <dgm:pt modelId="{CA8F1F5C-163E-41FC-B56D-A36A1A776D30}" type="parTrans" cxnId="{80E09039-34CE-4D5F-B2DD-E3A2BC56CDA6}">
      <dgm:prSet/>
      <dgm:spPr/>
      <dgm:t>
        <a:bodyPr/>
        <a:lstStyle/>
        <a:p>
          <a:endParaRPr lang="en-US"/>
        </a:p>
      </dgm:t>
    </dgm:pt>
    <dgm:pt modelId="{8A5BEF7F-F4B3-4436-88D4-B6BB8ED2D24B}" type="sibTrans" cxnId="{80E09039-34CE-4D5F-B2DD-E3A2BC56CDA6}">
      <dgm:prSet/>
      <dgm:spPr/>
      <dgm:t>
        <a:bodyPr/>
        <a:lstStyle/>
        <a:p>
          <a:endParaRPr lang="en-US"/>
        </a:p>
      </dgm:t>
    </dgm:pt>
    <dgm:pt modelId="{8118C2C1-E9F2-4299-B07B-50C355D75419}">
      <dgm:prSet/>
      <dgm:spPr/>
      <dgm:t>
        <a:bodyPr/>
        <a:lstStyle/>
        <a:p>
          <a:r>
            <a:rPr lang="fr-FR" b="1" dirty="0"/>
            <a:t>C’est une intervention qui consiste à s’assurer de la bonne compréhension de ce qui est évoqué par la personne</a:t>
          </a:r>
          <a:r>
            <a:rPr lang="fr-FR" dirty="0"/>
            <a:t>.</a:t>
          </a:r>
          <a:endParaRPr lang="en-US" dirty="0"/>
        </a:p>
      </dgm:t>
    </dgm:pt>
    <dgm:pt modelId="{6F5523B7-EB3E-4405-98B0-4982D928FAE1}" type="parTrans" cxnId="{8CEB5755-21E5-48AA-96CC-F31289189EB6}">
      <dgm:prSet/>
      <dgm:spPr/>
      <dgm:t>
        <a:bodyPr/>
        <a:lstStyle/>
        <a:p>
          <a:endParaRPr lang="en-US"/>
        </a:p>
      </dgm:t>
    </dgm:pt>
    <dgm:pt modelId="{A88B335D-4666-4380-B7E7-5F54C7215048}" type="sibTrans" cxnId="{8CEB5755-21E5-48AA-96CC-F31289189EB6}">
      <dgm:prSet/>
      <dgm:spPr/>
      <dgm:t>
        <a:bodyPr/>
        <a:lstStyle/>
        <a:p>
          <a:endParaRPr lang="en-US"/>
        </a:p>
      </dgm:t>
    </dgm:pt>
    <dgm:pt modelId="{1045BC8F-1474-4E9E-8539-37F92FA7A80E}">
      <dgm:prSet/>
      <dgm:spPr/>
      <dgm:t>
        <a:bodyPr/>
        <a:lstStyle/>
        <a:p>
          <a:r>
            <a:rPr lang="fr-FR" b="1" dirty="0"/>
            <a:t>L’objectif est d’exprimer avec ses propres mots, de manière plus concise ou plus explicite, ce que l’on pense avoir compris afin que la personne puisse confirmer ou préciser sa pensée.</a:t>
          </a:r>
          <a:endParaRPr lang="en-US" b="1" dirty="0"/>
        </a:p>
      </dgm:t>
    </dgm:pt>
    <dgm:pt modelId="{12329BAE-7986-4FAD-924F-99912F3814F9}" type="parTrans" cxnId="{0BD72F70-CC5A-4372-B954-75FBEA826FD0}">
      <dgm:prSet/>
      <dgm:spPr/>
      <dgm:t>
        <a:bodyPr/>
        <a:lstStyle/>
        <a:p>
          <a:endParaRPr lang="en-US"/>
        </a:p>
      </dgm:t>
    </dgm:pt>
    <dgm:pt modelId="{48AEE7C6-3C55-4FEF-8F7A-7E39A231C571}" type="sibTrans" cxnId="{0BD72F70-CC5A-4372-B954-75FBEA826FD0}">
      <dgm:prSet/>
      <dgm:spPr/>
      <dgm:t>
        <a:bodyPr/>
        <a:lstStyle/>
        <a:p>
          <a:endParaRPr lang="en-US"/>
        </a:p>
      </dgm:t>
    </dgm:pt>
    <dgm:pt modelId="{33C145E2-27C1-4C52-90A9-CC9A8F45DB07}">
      <dgm:prSet/>
      <dgm:spPr/>
      <dgm:t>
        <a:bodyPr/>
        <a:lstStyle/>
        <a:p>
          <a:r>
            <a:rPr lang="fr-FR" b="1" dirty="0"/>
            <a:t>La personne qui reformule n’ajoute aucun élément d’information (p.ex. réponse, conseil, expérience personnelle, etc.) qui n’a pas été évoqué par l’autre. L’envie de venir en aide peut être un obstacle.</a:t>
          </a:r>
          <a:endParaRPr lang="en-US" b="1" dirty="0"/>
        </a:p>
      </dgm:t>
    </dgm:pt>
    <dgm:pt modelId="{4416B971-DBBF-44C2-B265-03C82F4B1C73}" type="parTrans" cxnId="{821E4ECB-92A9-49D8-98E4-DFF8234D1F14}">
      <dgm:prSet/>
      <dgm:spPr/>
      <dgm:t>
        <a:bodyPr/>
        <a:lstStyle/>
        <a:p>
          <a:endParaRPr lang="en-US"/>
        </a:p>
      </dgm:t>
    </dgm:pt>
    <dgm:pt modelId="{9D1E446A-11CB-4413-A20F-59E899D7D8DE}" type="sibTrans" cxnId="{821E4ECB-92A9-49D8-98E4-DFF8234D1F14}">
      <dgm:prSet/>
      <dgm:spPr/>
      <dgm:t>
        <a:bodyPr/>
        <a:lstStyle/>
        <a:p>
          <a:endParaRPr lang="en-US"/>
        </a:p>
      </dgm:t>
    </dgm:pt>
    <dgm:pt modelId="{8D3DE19A-49DA-444E-8690-2A84AEC54BA1}" type="pres">
      <dgm:prSet presAssocID="{880F7F97-8F4D-4ACF-BBA8-DEDF61C4EDBA}" presName="linear" presStyleCnt="0">
        <dgm:presLayoutVars>
          <dgm:animLvl val="lvl"/>
          <dgm:resizeHandles val="exact"/>
        </dgm:presLayoutVars>
      </dgm:prSet>
      <dgm:spPr/>
    </dgm:pt>
    <dgm:pt modelId="{16A997E1-25DA-4A54-8CF2-767E200AD797}" type="pres">
      <dgm:prSet presAssocID="{65E35BE8-BA3C-4B6C-AF89-FA9ACB0BF89C}" presName="parentText" presStyleLbl="node1" presStyleIdx="0" presStyleCnt="4">
        <dgm:presLayoutVars>
          <dgm:chMax val="0"/>
          <dgm:bulletEnabled val="1"/>
        </dgm:presLayoutVars>
      </dgm:prSet>
      <dgm:spPr/>
    </dgm:pt>
    <dgm:pt modelId="{9BF19304-F136-4218-90A7-B58C8C311542}" type="pres">
      <dgm:prSet presAssocID="{8A5BEF7F-F4B3-4436-88D4-B6BB8ED2D24B}" presName="spacer" presStyleCnt="0"/>
      <dgm:spPr/>
    </dgm:pt>
    <dgm:pt modelId="{D8EF8C18-830D-4522-B7BF-0B71D417618B}" type="pres">
      <dgm:prSet presAssocID="{8118C2C1-E9F2-4299-B07B-50C355D75419}" presName="parentText" presStyleLbl="node1" presStyleIdx="1" presStyleCnt="4">
        <dgm:presLayoutVars>
          <dgm:chMax val="0"/>
          <dgm:bulletEnabled val="1"/>
        </dgm:presLayoutVars>
      </dgm:prSet>
      <dgm:spPr/>
    </dgm:pt>
    <dgm:pt modelId="{0F36C45A-A8AD-44DD-8ADD-BAB70E14EACB}" type="pres">
      <dgm:prSet presAssocID="{A88B335D-4666-4380-B7E7-5F54C7215048}" presName="spacer" presStyleCnt="0"/>
      <dgm:spPr/>
    </dgm:pt>
    <dgm:pt modelId="{87EDCAAE-22BD-4D48-AA97-4F1319369F74}" type="pres">
      <dgm:prSet presAssocID="{1045BC8F-1474-4E9E-8539-37F92FA7A80E}" presName="parentText" presStyleLbl="node1" presStyleIdx="2" presStyleCnt="4">
        <dgm:presLayoutVars>
          <dgm:chMax val="0"/>
          <dgm:bulletEnabled val="1"/>
        </dgm:presLayoutVars>
      </dgm:prSet>
      <dgm:spPr/>
    </dgm:pt>
    <dgm:pt modelId="{427B5E70-E12D-4AA0-86FC-BE31B5A490D6}" type="pres">
      <dgm:prSet presAssocID="{48AEE7C6-3C55-4FEF-8F7A-7E39A231C571}" presName="spacer" presStyleCnt="0"/>
      <dgm:spPr/>
    </dgm:pt>
    <dgm:pt modelId="{EBB14692-1EBB-47A5-9A00-0F46F824D134}" type="pres">
      <dgm:prSet presAssocID="{33C145E2-27C1-4C52-90A9-CC9A8F45DB07}" presName="parentText" presStyleLbl="node1" presStyleIdx="3" presStyleCnt="4">
        <dgm:presLayoutVars>
          <dgm:chMax val="0"/>
          <dgm:bulletEnabled val="1"/>
        </dgm:presLayoutVars>
      </dgm:prSet>
      <dgm:spPr/>
    </dgm:pt>
  </dgm:ptLst>
  <dgm:cxnLst>
    <dgm:cxn modelId="{9E00A912-AD4C-4655-81EA-6EF71B74ABAA}" type="presOf" srcId="{8118C2C1-E9F2-4299-B07B-50C355D75419}" destId="{D8EF8C18-830D-4522-B7BF-0B71D417618B}" srcOrd="0" destOrd="0" presId="urn:microsoft.com/office/officeart/2005/8/layout/vList2"/>
    <dgm:cxn modelId="{80E09039-34CE-4D5F-B2DD-E3A2BC56CDA6}" srcId="{880F7F97-8F4D-4ACF-BBA8-DEDF61C4EDBA}" destId="{65E35BE8-BA3C-4B6C-AF89-FA9ACB0BF89C}" srcOrd="0" destOrd="0" parTransId="{CA8F1F5C-163E-41FC-B56D-A36A1A776D30}" sibTransId="{8A5BEF7F-F4B3-4436-88D4-B6BB8ED2D24B}"/>
    <dgm:cxn modelId="{54D1515C-264C-48D8-881B-67B48CA84FB9}" type="presOf" srcId="{65E35BE8-BA3C-4B6C-AF89-FA9ACB0BF89C}" destId="{16A997E1-25DA-4A54-8CF2-767E200AD797}" srcOrd="0" destOrd="0" presId="urn:microsoft.com/office/officeart/2005/8/layout/vList2"/>
    <dgm:cxn modelId="{0BD72F70-CC5A-4372-B954-75FBEA826FD0}" srcId="{880F7F97-8F4D-4ACF-BBA8-DEDF61C4EDBA}" destId="{1045BC8F-1474-4E9E-8539-37F92FA7A80E}" srcOrd="2" destOrd="0" parTransId="{12329BAE-7986-4FAD-924F-99912F3814F9}" sibTransId="{48AEE7C6-3C55-4FEF-8F7A-7E39A231C571}"/>
    <dgm:cxn modelId="{8CEB5755-21E5-48AA-96CC-F31289189EB6}" srcId="{880F7F97-8F4D-4ACF-BBA8-DEDF61C4EDBA}" destId="{8118C2C1-E9F2-4299-B07B-50C355D75419}" srcOrd="1" destOrd="0" parTransId="{6F5523B7-EB3E-4405-98B0-4982D928FAE1}" sibTransId="{A88B335D-4666-4380-B7E7-5F54C7215048}"/>
    <dgm:cxn modelId="{DFDC478A-80EC-460D-BC0F-CED88CA71DC5}" type="presOf" srcId="{880F7F97-8F4D-4ACF-BBA8-DEDF61C4EDBA}" destId="{8D3DE19A-49DA-444E-8690-2A84AEC54BA1}" srcOrd="0" destOrd="0" presId="urn:microsoft.com/office/officeart/2005/8/layout/vList2"/>
    <dgm:cxn modelId="{AD9BA78D-27DB-42A9-A560-8FAC533998C8}" type="presOf" srcId="{33C145E2-27C1-4C52-90A9-CC9A8F45DB07}" destId="{EBB14692-1EBB-47A5-9A00-0F46F824D134}" srcOrd="0" destOrd="0" presId="urn:microsoft.com/office/officeart/2005/8/layout/vList2"/>
    <dgm:cxn modelId="{37E710B5-ACB0-42C9-9773-52FF8ED724B8}" type="presOf" srcId="{1045BC8F-1474-4E9E-8539-37F92FA7A80E}" destId="{87EDCAAE-22BD-4D48-AA97-4F1319369F74}" srcOrd="0" destOrd="0" presId="urn:microsoft.com/office/officeart/2005/8/layout/vList2"/>
    <dgm:cxn modelId="{821E4ECB-92A9-49D8-98E4-DFF8234D1F14}" srcId="{880F7F97-8F4D-4ACF-BBA8-DEDF61C4EDBA}" destId="{33C145E2-27C1-4C52-90A9-CC9A8F45DB07}" srcOrd="3" destOrd="0" parTransId="{4416B971-DBBF-44C2-B265-03C82F4B1C73}" sibTransId="{9D1E446A-11CB-4413-A20F-59E899D7D8DE}"/>
    <dgm:cxn modelId="{211FB1FB-891F-4BBE-91D5-DAFCD60BD8D8}" type="presParOf" srcId="{8D3DE19A-49DA-444E-8690-2A84AEC54BA1}" destId="{16A997E1-25DA-4A54-8CF2-767E200AD797}" srcOrd="0" destOrd="0" presId="urn:microsoft.com/office/officeart/2005/8/layout/vList2"/>
    <dgm:cxn modelId="{F36004E5-5E8F-4ED4-8558-8893677F0845}" type="presParOf" srcId="{8D3DE19A-49DA-444E-8690-2A84AEC54BA1}" destId="{9BF19304-F136-4218-90A7-B58C8C311542}" srcOrd="1" destOrd="0" presId="urn:microsoft.com/office/officeart/2005/8/layout/vList2"/>
    <dgm:cxn modelId="{ED5B1AD7-33A7-4616-821B-DEA0D208977C}" type="presParOf" srcId="{8D3DE19A-49DA-444E-8690-2A84AEC54BA1}" destId="{D8EF8C18-830D-4522-B7BF-0B71D417618B}" srcOrd="2" destOrd="0" presId="urn:microsoft.com/office/officeart/2005/8/layout/vList2"/>
    <dgm:cxn modelId="{9278BB23-24ED-4213-BEDE-CDE845590817}" type="presParOf" srcId="{8D3DE19A-49DA-444E-8690-2A84AEC54BA1}" destId="{0F36C45A-A8AD-44DD-8ADD-BAB70E14EACB}" srcOrd="3" destOrd="0" presId="urn:microsoft.com/office/officeart/2005/8/layout/vList2"/>
    <dgm:cxn modelId="{12E859DD-5D17-45D6-9C7E-84D81E532E00}" type="presParOf" srcId="{8D3DE19A-49DA-444E-8690-2A84AEC54BA1}" destId="{87EDCAAE-22BD-4D48-AA97-4F1319369F74}" srcOrd="4" destOrd="0" presId="urn:microsoft.com/office/officeart/2005/8/layout/vList2"/>
    <dgm:cxn modelId="{9040B480-2B20-4BBC-BD3B-F39A2308E8A2}" type="presParOf" srcId="{8D3DE19A-49DA-444E-8690-2A84AEC54BA1}" destId="{427B5E70-E12D-4AA0-86FC-BE31B5A490D6}" srcOrd="5" destOrd="0" presId="urn:microsoft.com/office/officeart/2005/8/layout/vList2"/>
    <dgm:cxn modelId="{FA5F732F-E0F7-4B8B-93AC-AB6C7BD5B09F}" type="presParOf" srcId="{8D3DE19A-49DA-444E-8690-2A84AEC54BA1}" destId="{EBB14692-1EBB-47A5-9A00-0F46F824D13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0F7F97-8F4D-4ACF-BBA8-DEDF61C4EDB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5E35BE8-BA3C-4B6C-AF89-FA9ACB0BF89C}">
      <dgm:prSet/>
      <dgm:spPr/>
      <dgm:t>
        <a:bodyPr/>
        <a:lstStyle/>
        <a:p>
          <a:r>
            <a:rPr lang="fr-FR" dirty="0"/>
            <a:t>Cela consiste à communiquer au/à la personne </a:t>
          </a:r>
          <a:r>
            <a:rPr lang="fr-FR" b="1" dirty="0"/>
            <a:t>ce que l'on perçoit des émotions et des sentiments</a:t>
          </a:r>
          <a:r>
            <a:rPr lang="fr-FR" dirty="0"/>
            <a:t> qu’il/elle éprouve au cours l’entretien et/ou par rapport aux situations évoqués durant l’entretien.</a:t>
          </a:r>
          <a:endParaRPr lang="en-US" dirty="0"/>
        </a:p>
      </dgm:t>
    </dgm:pt>
    <dgm:pt modelId="{CA8F1F5C-163E-41FC-B56D-A36A1A776D30}" type="parTrans" cxnId="{80E09039-34CE-4D5F-B2DD-E3A2BC56CDA6}">
      <dgm:prSet/>
      <dgm:spPr/>
      <dgm:t>
        <a:bodyPr/>
        <a:lstStyle/>
        <a:p>
          <a:endParaRPr lang="en-US"/>
        </a:p>
      </dgm:t>
    </dgm:pt>
    <dgm:pt modelId="{8A5BEF7F-F4B3-4436-88D4-B6BB8ED2D24B}" type="sibTrans" cxnId="{80E09039-34CE-4D5F-B2DD-E3A2BC56CDA6}">
      <dgm:prSet/>
      <dgm:spPr/>
      <dgm:t>
        <a:bodyPr/>
        <a:lstStyle/>
        <a:p>
          <a:endParaRPr lang="en-US"/>
        </a:p>
      </dgm:t>
    </dgm:pt>
    <dgm:pt modelId="{2B48456A-0A79-4CA0-BCF8-C59553873A69}">
      <dgm:prSet/>
      <dgm:spPr/>
      <dgm:t>
        <a:bodyPr/>
        <a:lstStyle/>
        <a:p>
          <a:r>
            <a:rPr lang="fr-FR" dirty="0"/>
            <a:t>Pour le/la thérapeute </a:t>
          </a:r>
          <a:r>
            <a:rPr lang="fr-FR" b="1" dirty="0"/>
            <a:t>cela implique d’être </a:t>
          </a:r>
          <a:r>
            <a:rPr lang="fr-FR" b="1" dirty="0" err="1"/>
            <a:t>attentif·ve</a:t>
          </a:r>
          <a:r>
            <a:rPr lang="fr-FR" dirty="0"/>
            <a:t>; </a:t>
          </a:r>
        </a:p>
        <a:p>
          <a:r>
            <a:rPr lang="en-US" dirty="0"/>
            <a:t>- </a:t>
          </a:r>
          <a:r>
            <a:rPr lang="fr-FR" dirty="0"/>
            <a:t>à </a:t>
          </a:r>
          <a:r>
            <a:rPr lang="fr-FR" b="1" dirty="0"/>
            <a:t>ce que la personne dit</a:t>
          </a:r>
          <a:r>
            <a:rPr lang="fr-FR" dirty="0"/>
            <a:t>,</a:t>
          </a:r>
        </a:p>
        <a:p>
          <a:r>
            <a:rPr lang="en-US" dirty="0"/>
            <a:t>- </a:t>
          </a:r>
          <a:r>
            <a:rPr lang="fr-FR" dirty="0"/>
            <a:t>à </a:t>
          </a:r>
          <a:r>
            <a:rPr lang="fr-FR" b="1" dirty="0"/>
            <a:t>la manière</a:t>
          </a:r>
          <a:r>
            <a:rPr lang="fr-FR" dirty="0"/>
            <a:t> dont elle le dit</a:t>
          </a:r>
        </a:p>
        <a:p>
          <a:r>
            <a:rPr lang="fr-FR" dirty="0"/>
            <a:t>et </a:t>
          </a:r>
          <a:r>
            <a:rPr lang="fr-FR" b="1" dirty="0"/>
            <a:t>au positionnement corporel et gestuel</a:t>
          </a:r>
          <a:r>
            <a:rPr lang="fr-FR" dirty="0"/>
            <a:t> qui accompagne ces éléments.</a:t>
          </a:r>
        </a:p>
        <a:p>
          <a:endParaRPr lang="en-US" dirty="0"/>
        </a:p>
      </dgm:t>
    </dgm:pt>
    <dgm:pt modelId="{B09F5143-9AF8-4188-AF4E-F72B3E2CA11C}" type="parTrans" cxnId="{1DD1DB1F-56F5-44BD-9E22-EAA6E67D0EC4}">
      <dgm:prSet/>
      <dgm:spPr/>
      <dgm:t>
        <a:bodyPr/>
        <a:lstStyle/>
        <a:p>
          <a:endParaRPr lang="fr-CH"/>
        </a:p>
      </dgm:t>
    </dgm:pt>
    <dgm:pt modelId="{D15F4843-F365-442E-AFCA-F01263F8A12B}" type="sibTrans" cxnId="{1DD1DB1F-56F5-44BD-9E22-EAA6E67D0EC4}">
      <dgm:prSet/>
      <dgm:spPr/>
      <dgm:t>
        <a:bodyPr/>
        <a:lstStyle/>
        <a:p>
          <a:endParaRPr lang="fr-CH"/>
        </a:p>
      </dgm:t>
    </dgm:pt>
    <dgm:pt modelId="{8D3DE19A-49DA-444E-8690-2A84AEC54BA1}" type="pres">
      <dgm:prSet presAssocID="{880F7F97-8F4D-4ACF-BBA8-DEDF61C4EDBA}" presName="linear" presStyleCnt="0">
        <dgm:presLayoutVars>
          <dgm:animLvl val="lvl"/>
          <dgm:resizeHandles val="exact"/>
        </dgm:presLayoutVars>
      </dgm:prSet>
      <dgm:spPr/>
    </dgm:pt>
    <dgm:pt modelId="{16A997E1-25DA-4A54-8CF2-767E200AD797}" type="pres">
      <dgm:prSet presAssocID="{65E35BE8-BA3C-4B6C-AF89-FA9ACB0BF89C}" presName="parentText" presStyleLbl="node1" presStyleIdx="0" presStyleCnt="2">
        <dgm:presLayoutVars>
          <dgm:chMax val="0"/>
          <dgm:bulletEnabled val="1"/>
        </dgm:presLayoutVars>
      </dgm:prSet>
      <dgm:spPr/>
    </dgm:pt>
    <dgm:pt modelId="{9BF19304-F136-4218-90A7-B58C8C311542}" type="pres">
      <dgm:prSet presAssocID="{8A5BEF7F-F4B3-4436-88D4-B6BB8ED2D24B}" presName="spacer" presStyleCnt="0"/>
      <dgm:spPr/>
    </dgm:pt>
    <dgm:pt modelId="{2E7CA363-0863-4888-96E5-8566D8B26B02}" type="pres">
      <dgm:prSet presAssocID="{2B48456A-0A79-4CA0-BCF8-C59553873A69}" presName="parentText" presStyleLbl="node1" presStyleIdx="1" presStyleCnt="2">
        <dgm:presLayoutVars>
          <dgm:chMax val="0"/>
          <dgm:bulletEnabled val="1"/>
        </dgm:presLayoutVars>
      </dgm:prSet>
      <dgm:spPr/>
    </dgm:pt>
  </dgm:ptLst>
  <dgm:cxnLst>
    <dgm:cxn modelId="{17D8DD0A-82FA-4B5F-8980-B77A7D7A805F}" type="presOf" srcId="{2B48456A-0A79-4CA0-BCF8-C59553873A69}" destId="{2E7CA363-0863-4888-96E5-8566D8B26B02}" srcOrd="0" destOrd="0" presId="urn:microsoft.com/office/officeart/2005/8/layout/vList2"/>
    <dgm:cxn modelId="{1DD1DB1F-56F5-44BD-9E22-EAA6E67D0EC4}" srcId="{880F7F97-8F4D-4ACF-BBA8-DEDF61C4EDBA}" destId="{2B48456A-0A79-4CA0-BCF8-C59553873A69}" srcOrd="1" destOrd="0" parTransId="{B09F5143-9AF8-4188-AF4E-F72B3E2CA11C}" sibTransId="{D15F4843-F365-442E-AFCA-F01263F8A12B}"/>
    <dgm:cxn modelId="{80E09039-34CE-4D5F-B2DD-E3A2BC56CDA6}" srcId="{880F7F97-8F4D-4ACF-BBA8-DEDF61C4EDBA}" destId="{65E35BE8-BA3C-4B6C-AF89-FA9ACB0BF89C}" srcOrd="0" destOrd="0" parTransId="{CA8F1F5C-163E-41FC-B56D-A36A1A776D30}" sibTransId="{8A5BEF7F-F4B3-4436-88D4-B6BB8ED2D24B}"/>
    <dgm:cxn modelId="{54D1515C-264C-48D8-881B-67B48CA84FB9}" type="presOf" srcId="{65E35BE8-BA3C-4B6C-AF89-FA9ACB0BF89C}" destId="{16A997E1-25DA-4A54-8CF2-767E200AD797}" srcOrd="0" destOrd="0" presId="urn:microsoft.com/office/officeart/2005/8/layout/vList2"/>
    <dgm:cxn modelId="{DFDC478A-80EC-460D-BC0F-CED88CA71DC5}" type="presOf" srcId="{880F7F97-8F4D-4ACF-BBA8-DEDF61C4EDBA}" destId="{8D3DE19A-49DA-444E-8690-2A84AEC54BA1}" srcOrd="0" destOrd="0" presId="urn:microsoft.com/office/officeart/2005/8/layout/vList2"/>
    <dgm:cxn modelId="{211FB1FB-891F-4BBE-91D5-DAFCD60BD8D8}" type="presParOf" srcId="{8D3DE19A-49DA-444E-8690-2A84AEC54BA1}" destId="{16A997E1-25DA-4A54-8CF2-767E200AD797}" srcOrd="0" destOrd="0" presId="urn:microsoft.com/office/officeart/2005/8/layout/vList2"/>
    <dgm:cxn modelId="{F36004E5-5E8F-4ED4-8558-8893677F0845}" type="presParOf" srcId="{8D3DE19A-49DA-444E-8690-2A84AEC54BA1}" destId="{9BF19304-F136-4218-90A7-B58C8C311542}" srcOrd="1" destOrd="0" presId="urn:microsoft.com/office/officeart/2005/8/layout/vList2"/>
    <dgm:cxn modelId="{8B4EB3A6-BE83-4A5C-99AF-869CA4BC0F81}" type="presParOf" srcId="{8D3DE19A-49DA-444E-8690-2A84AEC54BA1}" destId="{2E7CA363-0863-4888-96E5-8566D8B26B0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0F7F97-8F4D-4ACF-BBA8-DEDF61C4EDB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5E35BE8-BA3C-4B6C-AF89-FA9ACB0BF89C}">
      <dgm:prSet/>
      <dgm:spPr/>
      <dgm:t>
        <a:bodyPr/>
        <a:lstStyle/>
        <a:p>
          <a:r>
            <a:rPr lang="fr-FR" dirty="0"/>
            <a:t>Cela consiste à communiquer au/à la « </a:t>
          </a:r>
          <a:r>
            <a:rPr lang="fr-FR" dirty="0" err="1"/>
            <a:t>client·e</a:t>
          </a:r>
          <a:r>
            <a:rPr lang="fr-FR" dirty="0"/>
            <a:t> » ce que l'on perçoit des mouvements</a:t>
          </a:r>
          <a:endParaRPr lang="fr-CH" dirty="0"/>
        </a:p>
        <a:p>
          <a:r>
            <a:rPr lang="fr-FR" dirty="0"/>
            <a:t>et posture qu’il/elle a dans le moment présent de l’entretien.</a:t>
          </a:r>
          <a:endParaRPr lang="en-US" dirty="0"/>
        </a:p>
      </dgm:t>
    </dgm:pt>
    <dgm:pt modelId="{CA8F1F5C-163E-41FC-B56D-A36A1A776D30}" type="parTrans" cxnId="{80E09039-34CE-4D5F-B2DD-E3A2BC56CDA6}">
      <dgm:prSet/>
      <dgm:spPr/>
      <dgm:t>
        <a:bodyPr/>
        <a:lstStyle/>
        <a:p>
          <a:endParaRPr lang="en-US"/>
        </a:p>
      </dgm:t>
    </dgm:pt>
    <dgm:pt modelId="{8A5BEF7F-F4B3-4436-88D4-B6BB8ED2D24B}" type="sibTrans" cxnId="{80E09039-34CE-4D5F-B2DD-E3A2BC56CDA6}">
      <dgm:prSet/>
      <dgm:spPr/>
      <dgm:t>
        <a:bodyPr/>
        <a:lstStyle/>
        <a:p>
          <a:endParaRPr lang="en-US"/>
        </a:p>
      </dgm:t>
    </dgm:pt>
    <dgm:pt modelId="{2B48456A-0A79-4CA0-BCF8-C59553873A69}">
      <dgm:prSet/>
      <dgm:spPr/>
      <dgm:t>
        <a:bodyPr/>
        <a:lstStyle/>
        <a:p>
          <a:r>
            <a:rPr lang="fr-FR" dirty="0"/>
            <a:t>Les quatre types de réflexions de contact et un principe englobant :</a:t>
          </a:r>
          <a:endParaRPr lang="fr-CH" dirty="0"/>
        </a:p>
        <a:p>
          <a:r>
            <a:rPr lang="fr-FR" dirty="0"/>
            <a:t>1. Réflexions situationnelles – Décrire la situation</a:t>
          </a:r>
          <a:endParaRPr lang="fr-CH" dirty="0"/>
        </a:p>
        <a:p>
          <a:r>
            <a:rPr lang="fr-FR" dirty="0"/>
            <a:t>2. Réflexions faciales – Décrire l’expression du visage</a:t>
          </a:r>
          <a:endParaRPr lang="fr-CH" dirty="0"/>
        </a:p>
        <a:p>
          <a:r>
            <a:rPr lang="fr-FR" dirty="0"/>
            <a:t>3. Réflexions corporelles – Décrire ou refléter corporellement l’</a:t>
          </a:r>
          <a:r>
            <a:rPr lang="fr-FR" dirty="0" err="1"/>
            <a:t>aOitude</a:t>
          </a:r>
          <a:r>
            <a:rPr lang="fr-FR" dirty="0"/>
            <a:t> corporelle</a:t>
          </a:r>
          <a:endParaRPr lang="fr-CH" dirty="0"/>
        </a:p>
        <a:p>
          <a:r>
            <a:rPr lang="fr-FR" dirty="0"/>
            <a:t>4. Réflexions mot à mot – Répéter mot à mot</a:t>
          </a:r>
          <a:endParaRPr lang="fr-CH" dirty="0"/>
        </a:p>
        <a:p>
          <a:r>
            <a:rPr lang="fr-FR" dirty="0"/>
            <a:t>5. Réflexions réitératives – Répéter un contact qui à réussi</a:t>
          </a:r>
          <a:endParaRPr lang="en-US" dirty="0"/>
        </a:p>
      </dgm:t>
    </dgm:pt>
    <dgm:pt modelId="{B09F5143-9AF8-4188-AF4E-F72B3E2CA11C}" type="parTrans" cxnId="{1DD1DB1F-56F5-44BD-9E22-EAA6E67D0EC4}">
      <dgm:prSet/>
      <dgm:spPr/>
      <dgm:t>
        <a:bodyPr/>
        <a:lstStyle/>
        <a:p>
          <a:endParaRPr lang="fr-CH"/>
        </a:p>
      </dgm:t>
    </dgm:pt>
    <dgm:pt modelId="{D15F4843-F365-442E-AFCA-F01263F8A12B}" type="sibTrans" cxnId="{1DD1DB1F-56F5-44BD-9E22-EAA6E67D0EC4}">
      <dgm:prSet/>
      <dgm:spPr/>
      <dgm:t>
        <a:bodyPr/>
        <a:lstStyle/>
        <a:p>
          <a:endParaRPr lang="fr-CH"/>
        </a:p>
      </dgm:t>
    </dgm:pt>
    <dgm:pt modelId="{8D3DE19A-49DA-444E-8690-2A84AEC54BA1}" type="pres">
      <dgm:prSet presAssocID="{880F7F97-8F4D-4ACF-BBA8-DEDF61C4EDBA}" presName="linear" presStyleCnt="0">
        <dgm:presLayoutVars>
          <dgm:animLvl val="lvl"/>
          <dgm:resizeHandles val="exact"/>
        </dgm:presLayoutVars>
      </dgm:prSet>
      <dgm:spPr/>
    </dgm:pt>
    <dgm:pt modelId="{16A997E1-25DA-4A54-8CF2-767E200AD797}" type="pres">
      <dgm:prSet presAssocID="{65E35BE8-BA3C-4B6C-AF89-FA9ACB0BF89C}" presName="parentText" presStyleLbl="node1" presStyleIdx="0" presStyleCnt="2">
        <dgm:presLayoutVars>
          <dgm:chMax val="0"/>
          <dgm:bulletEnabled val="1"/>
        </dgm:presLayoutVars>
      </dgm:prSet>
      <dgm:spPr/>
    </dgm:pt>
    <dgm:pt modelId="{9BF19304-F136-4218-90A7-B58C8C311542}" type="pres">
      <dgm:prSet presAssocID="{8A5BEF7F-F4B3-4436-88D4-B6BB8ED2D24B}" presName="spacer" presStyleCnt="0"/>
      <dgm:spPr/>
    </dgm:pt>
    <dgm:pt modelId="{2E7CA363-0863-4888-96E5-8566D8B26B02}" type="pres">
      <dgm:prSet presAssocID="{2B48456A-0A79-4CA0-BCF8-C59553873A69}" presName="parentText" presStyleLbl="node1" presStyleIdx="1" presStyleCnt="2">
        <dgm:presLayoutVars>
          <dgm:chMax val="0"/>
          <dgm:bulletEnabled val="1"/>
        </dgm:presLayoutVars>
      </dgm:prSet>
      <dgm:spPr/>
    </dgm:pt>
  </dgm:ptLst>
  <dgm:cxnLst>
    <dgm:cxn modelId="{17D8DD0A-82FA-4B5F-8980-B77A7D7A805F}" type="presOf" srcId="{2B48456A-0A79-4CA0-BCF8-C59553873A69}" destId="{2E7CA363-0863-4888-96E5-8566D8B26B02}" srcOrd="0" destOrd="0" presId="urn:microsoft.com/office/officeart/2005/8/layout/vList2"/>
    <dgm:cxn modelId="{1DD1DB1F-56F5-44BD-9E22-EAA6E67D0EC4}" srcId="{880F7F97-8F4D-4ACF-BBA8-DEDF61C4EDBA}" destId="{2B48456A-0A79-4CA0-BCF8-C59553873A69}" srcOrd="1" destOrd="0" parTransId="{B09F5143-9AF8-4188-AF4E-F72B3E2CA11C}" sibTransId="{D15F4843-F365-442E-AFCA-F01263F8A12B}"/>
    <dgm:cxn modelId="{80E09039-34CE-4D5F-B2DD-E3A2BC56CDA6}" srcId="{880F7F97-8F4D-4ACF-BBA8-DEDF61C4EDBA}" destId="{65E35BE8-BA3C-4B6C-AF89-FA9ACB0BF89C}" srcOrd="0" destOrd="0" parTransId="{CA8F1F5C-163E-41FC-B56D-A36A1A776D30}" sibTransId="{8A5BEF7F-F4B3-4436-88D4-B6BB8ED2D24B}"/>
    <dgm:cxn modelId="{54D1515C-264C-48D8-881B-67B48CA84FB9}" type="presOf" srcId="{65E35BE8-BA3C-4B6C-AF89-FA9ACB0BF89C}" destId="{16A997E1-25DA-4A54-8CF2-767E200AD797}" srcOrd="0" destOrd="0" presId="urn:microsoft.com/office/officeart/2005/8/layout/vList2"/>
    <dgm:cxn modelId="{DFDC478A-80EC-460D-BC0F-CED88CA71DC5}" type="presOf" srcId="{880F7F97-8F4D-4ACF-BBA8-DEDF61C4EDBA}" destId="{8D3DE19A-49DA-444E-8690-2A84AEC54BA1}" srcOrd="0" destOrd="0" presId="urn:microsoft.com/office/officeart/2005/8/layout/vList2"/>
    <dgm:cxn modelId="{211FB1FB-891F-4BBE-91D5-DAFCD60BD8D8}" type="presParOf" srcId="{8D3DE19A-49DA-444E-8690-2A84AEC54BA1}" destId="{16A997E1-25DA-4A54-8CF2-767E200AD797}" srcOrd="0" destOrd="0" presId="urn:microsoft.com/office/officeart/2005/8/layout/vList2"/>
    <dgm:cxn modelId="{F36004E5-5E8F-4ED4-8558-8893677F0845}" type="presParOf" srcId="{8D3DE19A-49DA-444E-8690-2A84AEC54BA1}" destId="{9BF19304-F136-4218-90A7-B58C8C311542}" srcOrd="1" destOrd="0" presId="urn:microsoft.com/office/officeart/2005/8/layout/vList2"/>
    <dgm:cxn modelId="{8B4EB3A6-BE83-4A5C-99AF-869CA4BC0F81}" type="presParOf" srcId="{8D3DE19A-49DA-444E-8690-2A84AEC54BA1}" destId="{2E7CA363-0863-4888-96E5-8566D8B26B0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A923174-DE56-4F21-9115-D2DB2B2D157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086AC95-17FE-42A1-A430-25B5E9105AD5}">
      <dgm:prSet custT="1"/>
      <dgm:spPr>
        <a:solidFill>
          <a:srgbClr val="79DF41"/>
        </a:solidFill>
      </dgm:spPr>
      <dgm:t>
        <a:bodyPr/>
        <a:lstStyle/>
        <a:p>
          <a:r>
            <a:rPr lang="fr-CH" sz="1800" dirty="0"/>
            <a:t>Selon Beck (1992), l’état dépressif est lié au dysfonctionnement du traitement de l’information du dépressif. </a:t>
          </a:r>
          <a:endParaRPr lang="en-US" sz="1800" dirty="0"/>
        </a:p>
      </dgm:t>
    </dgm:pt>
    <dgm:pt modelId="{9C00D4A8-8663-429E-81C7-FC72B98C5061}" type="parTrans" cxnId="{9E72CA91-C079-4928-8442-48DBA2849896}">
      <dgm:prSet/>
      <dgm:spPr/>
      <dgm:t>
        <a:bodyPr/>
        <a:lstStyle/>
        <a:p>
          <a:endParaRPr lang="en-US"/>
        </a:p>
      </dgm:t>
    </dgm:pt>
    <dgm:pt modelId="{7DA5D5E1-6971-4B79-BB1B-5AC9B4144C7A}" type="sibTrans" cxnId="{9E72CA91-C079-4928-8442-48DBA2849896}">
      <dgm:prSet/>
      <dgm:spPr/>
      <dgm:t>
        <a:bodyPr/>
        <a:lstStyle/>
        <a:p>
          <a:endParaRPr lang="en-US"/>
        </a:p>
      </dgm:t>
    </dgm:pt>
    <dgm:pt modelId="{3C2345EA-70CD-448B-AE18-ED86EEA285DA}">
      <dgm:prSet custT="1"/>
      <dgm:spPr>
        <a:solidFill>
          <a:srgbClr val="79DF41"/>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r>
            <a:rPr lang="fr-CH" sz="1800" dirty="0"/>
            <a:t>Les schémas cognitifs seraient des règles de pensées apprises au cours du développement de l’individu (Mirabel-</a:t>
          </a:r>
          <a:r>
            <a:rPr lang="fr-CH" sz="1800" dirty="0" err="1"/>
            <a:t>Sarron</a:t>
          </a:r>
          <a:r>
            <a:rPr lang="fr-CH" sz="1800" dirty="0"/>
            <a:t>, 2011)</a:t>
          </a:r>
          <a:endParaRPr lang="en-US" sz="1800" dirty="0"/>
        </a:p>
      </dgm:t>
    </dgm:pt>
    <dgm:pt modelId="{566F144A-1ABE-4FD8-B675-6C247EED06A0}" type="parTrans" cxnId="{46858E99-C20B-489A-996D-BF29936AE61F}">
      <dgm:prSet/>
      <dgm:spPr/>
      <dgm:t>
        <a:bodyPr/>
        <a:lstStyle/>
        <a:p>
          <a:endParaRPr lang="en-US"/>
        </a:p>
      </dgm:t>
    </dgm:pt>
    <dgm:pt modelId="{47F2F1D3-3F8F-49DD-9EBA-9CF49C07AB15}" type="sibTrans" cxnId="{46858E99-C20B-489A-996D-BF29936AE61F}">
      <dgm:prSet/>
      <dgm:spPr/>
      <dgm:t>
        <a:bodyPr/>
        <a:lstStyle/>
        <a:p>
          <a:endParaRPr lang="en-US"/>
        </a:p>
      </dgm:t>
    </dgm:pt>
    <dgm:pt modelId="{0CA69D37-4497-4C6C-A620-B723EA3787FA}">
      <dgm:prSet custT="1"/>
      <dgm:spPr>
        <a:solidFill>
          <a:srgbClr val="79DF41"/>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r>
            <a:rPr lang="fr-CH" sz="1800" kern="1200" dirty="0"/>
            <a:t>Le déprimé analyse les évènements «traumatisant» que de manière </a:t>
          </a:r>
          <a:r>
            <a:rPr lang="fr-CH" sz="1800" kern="1200" dirty="0">
              <a:solidFill>
                <a:prstClr val="white"/>
              </a:solidFill>
              <a:latin typeface="Calibri"/>
              <a:ea typeface="+mn-ea"/>
              <a:cs typeface="+mn-cs"/>
            </a:rPr>
            <a:t>négative</a:t>
          </a:r>
          <a:r>
            <a:rPr lang="fr-CH" sz="1800" kern="1200" dirty="0"/>
            <a:t> et ce sont ces pensées négatives qui provoquent les symptômes de la dépression.</a:t>
          </a:r>
          <a:endParaRPr lang="en-US" sz="1800" kern="1200" dirty="0"/>
        </a:p>
      </dgm:t>
    </dgm:pt>
    <dgm:pt modelId="{EF2D90B0-D782-4360-935E-6F83F4B8010D}" type="parTrans" cxnId="{B74D9275-938F-452F-BBCE-B4A5E497B200}">
      <dgm:prSet/>
      <dgm:spPr/>
      <dgm:t>
        <a:bodyPr/>
        <a:lstStyle/>
        <a:p>
          <a:endParaRPr lang="en-US"/>
        </a:p>
      </dgm:t>
    </dgm:pt>
    <dgm:pt modelId="{8DC28ADA-6087-40DA-9928-20247F61D17E}" type="sibTrans" cxnId="{B74D9275-938F-452F-BBCE-B4A5E497B200}">
      <dgm:prSet/>
      <dgm:spPr/>
      <dgm:t>
        <a:bodyPr/>
        <a:lstStyle/>
        <a:p>
          <a:endParaRPr lang="en-US"/>
        </a:p>
      </dgm:t>
    </dgm:pt>
    <dgm:pt modelId="{F9CD10C2-C52A-4D06-81B1-97FA984A7278}">
      <dgm:prSet custT="1"/>
      <dgm:spPr>
        <a:solidFill>
          <a:srgbClr val="79DF41"/>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l" defTabSz="800100">
            <a:lnSpc>
              <a:spcPct val="90000"/>
            </a:lnSpc>
            <a:spcBef>
              <a:spcPct val="0"/>
            </a:spcBef>
            <a:spcAft>
              <a:spcPct val="35000"/>
            </a:spcAft>
            <a:buNone/>
          </a:pPr>
          <a:r>
            <a:rPr lang="fr-CH" sz="1800" kern="1200" dirty="0">
              <a:solidFill>
                <a:prstClr val="white"/>
              </a:solidFill>
              <a:latin typeface="Calibri"/>
              <a:ea typeface="+mn-ea"/>
              <a:cs typeface="+mn-cs"/>
            </a:rPr>
            <a:t>L’objectif de la TCC est de dissocier les pensées négatives automatiques lors d’un évènement traumatisant et d’y substituer une analyse plus rationnel de la situation</a:t>
          </a:r>
          <a:endParaRPr lang="en-US" sz="1800" kern="1200" dirty="0">
            <a:solidFill>
              <a:prstClr val="white"/>
            </a:solidFill>
            <a:latin typeface="Calibri"/>
            <a:ea typeface="+mn-ea"/>
            <a:cs typeface="+mn-cs"/>
          </a:endParaRPr>
        </a:p>
      </dgm:t>
    </dgm:pt>
    <dgm:pt modelId="{3F7E8FA7-A613-425E-A53D-F8D2EE45A481}" type="parTrans" cxnId="{D60E1DA7-882C-4D4C-AB95-0DFA568976AD}">
      <dgm:prSet/>
      <dgm:spPr/>
      <dgm:t>
        <a:bodyPr/>
        <a:lstStyle/>
        <a:p>
          <a:endParaRPr lang="en-US"/>
        </a:p>
      </dgm:t>
    </dgm:pt>
    <dgm:pt modelId="{248DEF84-A347-46AB-8433-DE7569761DA1}" type="sibTrans" cxnId="{D60E1DA7-882C-4D4C-AB95-0DFA568976AD}">
      <dgm:prSet/>
      <dgm:spPr/>
      <dgm:t>
        <a:bodyPr/>
        <a:lstStyle/>
        <a:p>
          <a:endParaRPr lang="en-US"/>
        </a:p>
      </dgm:t>
    </dgm:pt>
    <dgm:pt modelId="{B7F0D5CB-3E5A-4CE8-869A-89E3CFA59A3C}">
      <dgm:prSet custT="1"/>
      <dgm:spPr>
        <a:solidFill>
          <a:srgbClr val="79DF41"/>
        </a:solidFill>
        <a:ln w="25400" cap="flat"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r>
            <a:rPr lang="fr-CH" sz="1800" i="1" dirty="0"/>
            <a:t>Le TCC ne révèle pas les raisons profondes de la lecture négative des évènements… (TCC vs Psychanalyse)</a:t>
          </a:r>
          <a:endParaRPr lang="en-US" sz="1800" dirty="0"/>
        </a:p>
      </dgm:t>
    </dgm:pt>
    <dgm:pt modelId="{042BEB76-A554-4922-88DA-4B8EBB39699B}" type="parTrans" cxnId="{F556AFE5-74F6-41B1-A765-A78BA2E79664}">
      <dgm:prSet/>
      <dgm:spPr/>
      <dgm:t>
        <a:bodyPr/>
        <a:lstStyle/>
        <a:p>
          <a:endParaRPr lang="en-US"/>
        </a:p>
      </dgm:t>
    </dgm:pt>
    <dgm:pt modelId="{84C1FEFD-A9AA-4E4A-B51A-7B267EFD5792}" type="sibTrans" cxnId="{F556AFE5-74F6-41B1-A765-A78BA2E79664}">
      <dgm:prSet/>
      <dgm:spPr/>
      <dgm:t>
        <a:bodyPr/>
        <a:lstStyle/>
        <a:p>
          <a:endParaRPr lang="en-US"/>
        </a:p>
      </dgm:t>
    </dgm:pt>
    <dgm:pt modelId="{11ACBE4B-5FA4-45FC-8D32-89C4DD203574}" type="pres">
      <dgm:prSet presAssocID="{7A923174-DE56-4F21-9115-D2DB2B2D1577}" presName="linear" presStyleCnt="0">
        <dgm:presLayoutVars>
          <dgm:animLvl val="lvl"/>
          <dgm:resizeHandles val="exact"/>
        </dgm:presLayoutVars>
      </dgm:prSet>
      <dgm:spPr/>
    </dgm:pt>
    <dgm:pt modelId="{51CDA147-F153-4A2E-A783-314FCBD2F9AE}" type="pres">
      <dgm:prSet presAssocID="{4086AC95-17FE-42A1-A430-25B5E9105AD5}" presName="parentText" presStyleLbl="node1" presStyleIdx="0" presStyleCnt="5">
        <dgm:presLayoutVars>
          <dgm:chMax val="0"/>
          <dgm:bulletEnabled val="1"/>
        </dgm:presLayoutVars>
      </dgm:prSet>
      <dgm:spPr/>
    </dgm:pt>
    <dgm:pt modelId="{EE30B329-1544-45B4-8961-3E1683C5CEE0}" type="pres">
      <dgm:prSet presAssocID="{7DA5D5E1-6971-4B79-BB1B-5AC9B4144C7A}" presName="spacer" presStyleCnt="0"/>
      <dgm:spPr/>
    </dgm:pt>
    <dgm:pt modelId="{3E3FE908-03E0-44D7-BD69-BD25057A8EEF}" type="pres">
      <dgm:prSet presAssocID="{3C2345EA-70CD-448B-AE18-ED86EEA285DA}" presName="parentText" presStyleLbl="node1" presStyleIdx="1" presStyleCnt="5">
        <dgm:presLayoutVars>
          <dgm:chMax val="0"/>
          <dgm:bulletEnabled val="1"/>
        </dgm:presLayoutVars>
      </dgm:prSet>
      <dgm:spPr>
        <a:xfrm>
          <a:off x="0" y="1158785"/>
          <a:ext cx="8229600" cy="716040"/>
        </a:xfrm>
        <a:prstGeom prst="roundRect">
          <a:avLst/>
        </a:prstGeom>
      </dgm:spPr>
    </dgm:pt>
    <dgm:pt modelId="{05A714AB-B430-4940-9630-933B65C406BE}" type="pres">
      <dgm:prSet presAssocID="{47F2F1D3-3F8F-49DD-9EBA-9CF49C07AB15}" presName="spacer" presStyleCnt="0"/>
      <dgm:spPr/>
    </dgm:pt>
    <dgm:pt modelId="{67F857A3-B889-4A46-854C-1A36B95D8056}" type="pres">
      <dgm:prSet presAssocID="{0CA69D37-4497-4C6C-A620-B723EA3787FA}" presName="parentText" presStyleLbl="node1" presStyleIdx="2" presStyleCnt="5">
        <dgm:presLayoutVars>
          <dgm:chMax val="0"/>
          <dgm:bulletEnabled val="1"/>
        </dgm:presLayoutVars>
      </dgm:prSet>
      <dgm:spPr>
        <a:xfrm>
          <a:off x="0" y="1926665"/>
          <a:ext cx="8229600" cy="716040"/>
        </a:xfrm>
        <a:prstGeom prst="roundRect">
          <a:avLst/>
        </a:prstGeom>
      </dgm:spPr>
    </dgm:pt>
    <dgm:pt modelId="{865A6F89-02DA-4455-A775-97BB8A8B6A78}" type="pres">
      <dgm:prSet presAssocID="{8DC28ADA-6087-40DA-9928-20247F61D17E}" presName="spacer" presStyleCnt="0"/>
      <dgm:spPr/>
    </dgm:pt>
    <dgm:pt modelId="{25F16FD3-0806-4C8F-B27C-C7CF9E0F0F77}" type="pres">
      <dgm:prSet presAssocID="{F9CD10C2-C52A-4D06-81B1-97FA984A7278}" presName="parentText" presStyleLbl="node1" presStyleIdx="3" presStyleCnt="5">
        <dgm:presLayoutVars>
          <dgm:chMax val="0"/>
          <dgm:bulletEnabled val="1"/>
        </dgm:presLayoutVars>
      </dgm:prSet>
      <dgm:spPr>
        <a:xfrm>
          <a:off x="0" y="2694545"/>
          <a:ext cx="8229600" cy="716040"/>
        </a:xfrm>
        <a:prstGeom prst="roundRect">
          <a:avLst/>
        </a:prstGeom>
      </dgm:spPr>
    </dgm:pt>
    <dgm:pt modelId="{022F5667-409D-491B-8D85-AF450F0664D6}" type="pres">
      <dgm:prSet presAssocID="{248DEF84-A347-46AB-8433-DE7569761DA1}" presName="spacer" presStyleCnt="0"/>
      <dgm:spPr/>
    </dgm:pt>
    <dgm:pt modelId="{26CECB44-B720-420B-8C84-554D59C2FB84}" type="pres">
      <dgm:prSet presAssocID="{B7F0D5CB-3E5A-4CE8-869A-89E3CFA59A3C}" presName="parentText" presStyleLbl="node1" presStyleIdx="4" presStyleCnt="5">
        <dgm:presLayoutVars>
          <dgm:chMax val="0"/>
          <dgm:bulletEnabled val="1"/>
        </dgm:presLayoutVars>
      </dgm:prSet>
      <dgm:spPr>
        <a:xfrm>
          <a:off x="0" y="3674839"/>
          <a:ext cx="8229600" cy="846129"/>
        </a:xfrm>
        <a:prstGeom prst="roundRect">
          <a:avLst/>
        </a:prstGeom>
      </dgm:spPr>
    </dgm:pt>
  </dgm:ptLst>
  <dgm:cxnLst>
    <dgm:cxn modelId="{4B6A9821-0AF7-443B-AE1D-5DA820C35BC9}" type="presOf" srcId="{B7F0D5CB-3E5A-4CE8-869A-89E3CFA59A3C}" destId="{26CECB44-B720-420B-8C84-554D59C2FB84}" srcOrd="0" destOrd="0" presId="urn:microsoft.com/office/officeart/2005/8/layout/vList2"/>
    <dgm:cxn modelId="{9D90A427-3E3C-4E36-B5B7-220E4D4C0EAF}" type="presOf" srcId="{0CA69D37-4497-4C6C-A620-B723EA3787FA}" destId="{67F857A3-B889-4A46-854C-1A36B95D8056}" srcOrd="0" destOrd="0" presId="urn:microsoft.com/office/officeart/2005/8/layout/vList2"/>
    <dgm:cxn modelId="{736D0028-4FAE-491B-B12A-E4E40B48AD96}" type="presOf" srcId="{3C2345EA-70CD-448B-AE18-ED86EEA285DA}" destId="{3E3FE908-03E0-44D7-BD69-BD25057A8EEF}" srcOrd="0" destOrd="0" presId="urn:microsoft.com/office/officeart/2005/8/layout/vList2"/>
    <dgm:cxn modelId="{F8BAA96A-C169-466B-B781-BFBF163E9481}" type="presOf" srcId="{F9CD10C2-C52A-4D06-81B1-97FA984A7278}" destId="{25F16FD3-0806-4C8F-B27C-C7CF9E0F0F77}" srcOrd="0" destOrd="0" presId="urn:microsoft.com/office/officeart/2005/8/layout/vList2"/>
    <dgm:cxn modelId="{B74D9275-938F-452F-BBCE-B4A5E497B200}" srcId="{7A923174-DE56-4F21-9115-D2DB2B2D1577}" destId="{0CA69D37-4497-4C6C-A620-B723EA3787FA}" srcOrd="2" destOrd="0" parTransId="{EF2D90B0-D782-4360-935E-6F83F4B8010D}" sibTransId="{8DC28ADA-6087-40DA-9928-20247F61D17E}"/>
    <dgm:cxn modelId="{352E048A-CAF3-4116-8B03-27FF8A20E948}" type="presOf" srcId="{7A923174-DE56-4F21-9115-D2DB2B2D1577}" destId="{11ACBE4B-5FA4-45FC-8D32-89C4DD203574}" srcOrd="0" destOrd="0" presId="urn:microsoft.com/office/officeart/2005/8/layout/vList2"/>
    <dgm:cxn modelId="{9E72CA91-C079-4928-8442-48DBA2849896}" srcId="{7A923174-DE56-4F21-9115-D2DB2B2D1577}" destId="{4086AC95-17FE-42A1-A430-25B5E9105AD5}" srcOrd="0" destOrd="0" parTransId="{9C00D4A8-8663-429E-81C7-FC72B98C5061}" sibTransId="{7DA5D5E1-6971-4B79-BB1B-5AC9B4144C7A}"/>
    <dgm:cxn modelId="{46858E99-C20B-489A-996D-BF29936AE61F}" srcId="{7A923174-DE56-4F21-9115-D2DB2B2D1577}" destId="{3C2345EA-70CD-448B-AE18-ED86EEA285DA}" srcOrd="1" destOrd="0" parTransId="{566F144A-1ABE-4FD8-B675-6C247EED06A0}" sibTransId="{47F2F1D3-3F8F-49DD-9EBA-9CF49C07AB15}"/>
    <dgm:cxn modelId="{D60E1DA7-882C-4D4C-AB95-0DFA568976AD}" srcId="{7A923174-DE56-4F21-9115-D2DB2B2D1577}" destId="{F9CD10C2-C52A-4D06-81B1-97FA984A7278}" srcOrd="3" destOrd="0" parTransId="{3F7E8FA7-A613-425E-A53D-F8D2EE45A481}" sibTransId="{248DEF84-A347-46AB-8433-DE7569761DA1}"/>
    <dgm:cxn modelId="{6E533FC3-5210-47D7-A96E-76ABA02DBD86}" type="presOf" srcId="{4086AC95-17FE-42A1-A430-25B5E9105AD5}" destId="{51CDA147-F153-4A2E-A783-314FCBD2F9AE}" srcOrd="0" destOrd="0" presId="urn:microsoft.com/office/officeart/2005/8/layout/vList2"/>
    <dgm:cxn modelId="{F556AFE5-74F6-41B1-A765-A78BA2E79664}" srcId="{7A923174-DE56-4F21-9115-D2DB2B2D1577}" destId="{B7F0D5CB-3E5A-4CE8-869A-89E3CFA59A3C}" srcOrd="4" destOrd="0" parTransId="{042BEB76-A554-4922-88DA-4B8EBB39699B}" sibTransId="{84C1FEFD-A9AA-4E4A-B51A-7B267EFD5792}"/>
    <dgm:cxn modelId="{051185F3-D558-4BAC-A049-B8B5E8079F16}" type="presParOf" srcId="{11ACBE4B-5FA4-45FC-8D32-89C4DD203574}" destId="{51CDA147-F153-4A2E-A783-314FCBD2F9AE}" srcOrd="0" destOrd="0" presId="urn:microsoft.com/office/officeart/2005/8/layout/vList2"/>
    <dgm:cxn modelId="{2056123E-A30D-485A-B02F-2CFE8D368AB6}" type="presParOf" srcId="{11ACBE4B-5FA4-45FC-8D32-89C4DD203574}" destId="{EE30B329-1544-45B4-8961-3E1683C5CEE0}" srcOrd="1" destOrd="0" presId="urn:microsoft.com/office/officeart/2005/8/layout/vList2"/>
    <dgm:cxn modelId="{B5382A22-D04E-4554-B139-D212DD85546E}" type="presParOf" srcId="{11ACBE4B-5FA4-45FC-8D32-89C4DD203574}" destId="{3E3FE908-03E0-44D7-BD69-BD25057A8EEF}" srcOrd="2" destOrd="0" presId="urn:microsoft.com/office/officeart/2005/8/layout/vList2"/>
    <dgm:cxn modelId="{8F610AFB-B047-4C75-9E6A-9ABE788ADF8F}" type="presParOf" srcId="{11ACBE4B-5FA4-45FC-8D32-89C4DD203574}" destId="{05A714AB-B430-4940-9630-933B65C406BE}" srcOrd="3" destOrd="0" presId="urn:microsoft.com/office/officeart/2005/8/layout/vList2"/>
    <dgm:cxn modelId="{6CC658C0-F82A-4382-BA87-287854A51EB3}" type="presParOf" srcId="{11ACBE4B-5FA4-45FC-8D32-89C4DD203574}" destId="{67F857A3-B889-4A46-854C-1A36B95D8056}" srcOrd="4" destOrd="0" presId="urn:microsoft.com/office/officeart/2005/8/layout/vList2"/>
    <dgm:cxn modelId="{65395FB2-444B-41E6-BC82-06B52876B096}" type="presParOf" srcId="{11ACBE4B-5FA4-45FC-8D32-89C4DD203574}" destId="{865A6F89-02DA-4455-A775-97BB8A8B6A78}" srcOrd="5" destOrd="0" presId="urn:microsoft.com/office/officeart/2005/8/layout/vList2"/>
    <dgm:cxn modelId="{99E5D802-D441-4F24-950F-2C5FD978127E}" type="presParOf" srcId="{11ACBE4B-5FA4-45FC-8D32-89C4DD203574}" destId="{25F16FD3-0806-4C8F-B27C-C7CF9E0F0F77}" srcOrd="6" destOrd="0" presId="urn:microsoft.com/office/officeart/2005/8/layout/vList2"/>
    <dgm:cxn modelId="{1BDFA54D-DC59-4773-B340-66C815B00706}" type="presParOf" srcId="{11ACBE4B-5FA4-45FC-8D32-89C4DD203574}" destId="{022F5667-409D-491B-8D85-AF450F0664D6}" srcOrd="7" destOrd="0" presId="urn:microsoft.com/office/officeart/2005/8/layout/vList2"/>
    <dgm:cxn modelId="{A7A9FFF4-F5A3-4269-9A6B-0A8AF1D879B9}" type="presParOf" srcId="{11ACBE4B-5FA4-45FC-8D32-89C4DD203574}" destId="{26CECB44-B720-420B-8C84-554D59C2FB8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EA287B6-B5D9-449F-94EF-01AF8DE99B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40BC445-7235-4831-9BBD-085434AE5093}">
      <dgm:prSet/>
      <dgm:spPr>
        <a:solidFill>
          <a:srgbClr val="79DF41"/>
        </a:solidFill>
      </dgm:spPr>
      <dgm:t>
        <a:bodyPr/>
        <a:lstStyle/>
        <a:p>
          <a:r>
            <a:rPr lang="fr-FR" dirty="0"/>
            <a:t>En 1975, Seligman propose la notion d’impuissance acquise caractérisé par :</a:t>
          </a:r>
          <a:endParaRPr lang="en-US" dirty="0"/>
        </a:p>
      </dgm:t>
    </dgm:pt>
    <dgm:pt modelId="{01B74216-4D6A-4951-82EB-8F729DB1A7BA}" type="parTrans" cxnId="{E142918F-D58D-4075-90BE-3993E178AACD}">
      <dgm:prSet/>
      <dgm:spPr/>
      <dgm:t>
        <a:bodyPr/>
        <a:lstStyle/>
        <a:p>
          <a:endParaRPr lang="en-US"/>
        </a:p>
      </dgm:t>
    </dgm:pt>
    <dgm:pt modelId="{10053404-B878-4FC8-B600-5FA88A9D3470}" type="sibTrans" cxnId="{E142918F-D58D-4075-90BE-3993E178AACD}">
      <dgm:prSet/>
      <dgm:spPr/>
      <dgm:t>
        <a:bodyPr/>
        <a:lstStyle/>
        <a:p>
          <a:endParaRPr lang="en-US"/>
        </a:p>
      </dgm:t>
    </dgm:pt>
    <dgm:pt modelId="{3E4347BD-D5A3-45E8-ADC6-D4EF3767D731}">
      <dgm:prSet/>
      <dgm:spPr>
        <a:solidFill>
          <a:srgbClr val="79DF41"/>
        </a:solidFill>
      </dgm:spPr>
      <dgm:t>
        <a:bodyPr/>
        <a:lstStyle/>
        <a:p>
          <a:r>
            <a:rPr lang="fr-FR" dirty="0"/>
            <a:t>1. Une difficulté progressive à faire le lien entre les actions posées et leurs conséquences: « </a:t>
          </a:r>
          <a:r>
            <a:rPr lang="fr-FR" i="1" dirty="0"/>
            <a:t>ce que je fais n'a pas d'effet sur mon environnement ou les situations dans lesquelles je me trouve »</a:t>
          </a:r>
          <a:r>
            <a:rPr lang="fr-FR" dirty="0"/>
            <a:t>;</a:t>
          </a:r>
          <a:endParaRPr lang="en-US" dirty="0"/>
        </a:p>
      </dgm:t>
    </dgm:pt>
    <dgm:pt modelId="{E6E8551A-2B4A-48F8-B2D4-27FDA00B9D98}" type="parTrans" cxnId="{23733548-8A5A-4674-912B-96FDB63A0405}">
      <dgm:prSet/>
      <dgm:spPr/>
      <dgm:t>
        <a:bodyPr/>
        <a:lstStyle/>
        <a:p>
          <a:endParaRPr lang="en-US"/>
        </a:p>
      </dgm:t>
    </dgm:pt>
    <dgm:pt modelId="{DDBA0CED-7E14-42BE-BECE-2B98E8A05626}" type="sibTrans" cxnId="{23733548-8A5A-4674-912B-96FDB63A0405}">
      <dgm:prSet/>
      <dgm:spPr/>
      <dgm:t>
        <a:bodyPr/>
        <a:lstStyle/>
        <a:p>
          <a:endParaRPr lang="en-US"/>
        </a:p>
      </dgm:t>
    </dgm:pt>
    <dgm:pt modelId="{894781E7-28B8-4DBA-9BBF-0BA4829D2054}">
      <dgm:prSet custT="1"/>
      <dgm:spPr>
        <a:solidFill>
          <a:srgbClr val="79DF41"/>
        </a:solidFill>
        <a:ln>
          <a:noFill/>
        </a:ln>
        <a:effectLst>
          <a:outerShdw blurRad="40000" dist="23000" dir="5400000" rotWithShape="0">
            <a:srgbClr val="000000">
              <a:alpha val="35000"/>
            </a:srgbClr>
          </a:outerShdw>
        </a:effectLst>
      </dgm:spPr>
      <dgm:t>
        <a:bodyPr spcFirstLastPara="0" vert="horz" wrap="square" lIns="68580" tIns="68580" rIns="68580" bIns="68580" numCol="1" spcCol="1270" anchor="ctr" anchorCtr="0"/>
        <a:lstStyle/>
        <a:p>
          <a:pPr marL="0" lvl="0" indent="0" algn="l" defTabSz="800100">
            <a:lnSpc>
              <a:spcPct val="90000"/>
            </a:lnSpc>
            <a:spcBef>
              <a:spcPct val="0"/>
            </a:spcBef>
            <a:spcAft>
              <a:spcPct val="35000"/>
            </a:spcAft>
            <a:buNone/>
          </a:pPr>
          <a:r>
            <a:rPr lang="fr-FR" sz="1800" kern="1200" dirty="0">
              <a:solidFill>
                <a:prstClr val="white"/>
              </a:solidFill>
              <a:latin typeface="Calibri"/>
              <a:ea typeface="+mn-ea"/>
              <a:cs typeface="+mn-cs"/>
            </a:rPr>
            <a:t>2. Une forte baisse de motivation: « je ne réagis plus parce que cela ne sert à rien »</a:t>
          </a:r>
          <a:endParaRPr lang="en-US" sz="1800" kern="1200" dirty="0">
            <a:solidFill>
              <a:prstClr val="white"/>
            </a:solidFill>
            <a:latin typeface="Calibri"/>
            <a:ea typeface="+mn-ea"/>
            <a:cs typeface="+mn-cs"/>
          </a:endParaRPr>
        </a:p>
      </dgm:t>
    </dgm:pt>
    <dgm:pt modelId="{F076947C-9D26-41C0-9C9C-5BC0C2D3F55B}" type="parTrans" cxnId="{31EDE541-F059-4F86-A26B-D74DFCA8AAC9}">
      <dgm:prSet/>
      <dgm:spPr/>
      <dgm:t>
        <a:bodyPr/>
        <a:lstStyle/>
        <a:p>
          <a:endParaRPr lang="en-US"/>
        </a:p>
      </dgm:t>
    </dgm:pt>
    <dgm:pt modelId="{A3F75498-4598-4B6B-9BB7-3B7F03F19723}" type="sibTrans" cxnId="{31EDE541-F059-4F86-A26B-D74DFCA8AAC9}">
      <dgm:prSet/>
      <dgm:spPr/>
      <dgm:t>
        <a:bodyPr/>
        <a:lstStyle/>
        <a:p>
          <a:endParaRPr lang="en-US"/>
        </a:p>
      </dgm:t>
    </dgm:pt>
    <dgm:pt modelId="{37C7F6D0-574A-4E13-B283-4BBD97813B7F}">
      <dgm:prSet custT="1"/>
      <dgm:spPr>
        <a:solidFill>
          <a:srgbClr val="79DF41"/>
        </a:solidFill>
        <a:ln>
          <a:noFill/>
        </a:ln>
        <a:effectLst>
          <a:outerShdw blurRad="40000" dist="23000" dir="5400000" rotWithShape="0">
            <a:srgbClr val="000000">
              <a:alpha val="35000"/>
            </a:srgbClr>
          </a:outerShdw>
        </a:effectLst>
      </dgm:spPr>
      <dgm:t>
        <a:bodyPr spcFirstLastPara="0" vert="horz" wrap="square" lIns="68580" tIns="68580" rIns="68580" bIns="68580" numCol="1" spcCol="1270" anchor="ctr" anchorCtr="0"/>
        <a:lstStyle/>
        <a:p>
          <a:pPr marL="0" lvl="0" indent="0" algn="l" defTabSz="800100">
            <a:lnSpc>
              <a:spcPct val="90000"/>
            </a:lnSpc>
            <a:spcBef>
              <a:spcPct val="0"/>
            </a:spcBef>
            <a:spcAft>
              <a:spcPct val="35000"/>
            </a:spcAft>
            <a:buNone/>
          </a:pPr>
          <a:r>
            <a:rPr lang="fr-FR" sz="1800" kern="1200" dirty="0">
              <a:solidFill>
                <a:prstClr val="white"/>
              </a:solidFill>
              <a:latin typeface="Calibri"/>
              <a:ea typeface="+mn-ea"/>
              <a:cs typeface="+mn-cs"/>
            </a:rPr>
            <a:t>3. Une augmentation des sentiments de dépression en lien avec la certitude de n’avoir aucun impact sur l’environnement. (Cf Proposition de Beck.)</a:t>
          </a:r>
          <a:endParaRPr lang="en-US" sz="1800" kern="1200" dirty="0">
            <a:solidFill>
              <a:prstClr val="white"/>
            </a:solidFill>
            <a:latin typeface="Calibri"/>
            <a:ea typeface="+mn-ea"/>
            <a:cs typeface="+mn-cs"/>
          </a:endParaRPr>
        </a:p>
      </dgm:t>
    </dgm:pt>
    <dgm:pt modelId="{DF8EDD2C-88C3-4A6D-AAC2-9B09C801E8CB}" type="parTrans" cxnId="{983A02D0-2596-47E1-926F-B57CD29F2B00}">
      <dgm:prSet/>
      <dgm:spPr/>
      <dgm:t>
        <a:bodyPr/>
        <a:lstStyle/>
        <a:p>
          <a:endParaRPr lang="en-US"/>
        </a:p>
      </dgm:t>
    </dgm:pt>
    <dgm:pt modelId="{04C973BA-02EF-4D62-9436-9A1091FB7316}" type="sibTrans" cxnId="{983A02D0-2596-47E1-926F-B57CD29F2B00}">
      <dgm:prSet/>
      <dgm:spPr/>
      <dgm:t>
        <a:bodyPr/>
        <a:lstStyle/>
        <a:p>
          <a:endParaRPr lang="en-US"/>
        </a:p>
      </dgm:t>
    </dgm:pt>
    <dgm:pt modelId="{7EB9F708-1D40-42B5-9064-BEF7F6A78C05}" type="pres">
      <dgm:prSet presAssocID="{5EA287B6-B5D9-449F-94EF-01AF8DE99B9B}" presName="linear" presStyleCnt="0">
        <dgm:presLayoutVars>
          <dgm:animLvl val="lvl"/>
          <dgm:resizeHandles val="exact"/>
        </dgm:presLayoutVars>
      </dgm:prSet>
      <dgm:spPr/>
    </dgm:pt>
    <dgm:pt modelId="{16F404CC-1344-4361-B9F5-D150174975CE}" type="pres">
      <dgm:prSet presAssocID="{940BC445-7235-4831-9BBD-085434AE5093}" presName="parentText" presStyleLbl="node1" presStyleIdx="0" presStyleCnt="4">
        <dgm:presLayoutVars>
          <dgm:chMax val="0"/>
          <dgm:bulletEnabled val="1"/>
        </dgm:presLayoutVars>
      </dgm:prSet>
      <dgm:spPr/>
    </dgm:pt>
    <dgm:pt modelId="{DA288E4E-3BFD-424B-A04A-E73BBDD7061F}" type="pres">
      <dgm:prSet presAssocID="{10053404-B878-4FC8-B600-5FA88A9D3470}" presName="spacer" presStyleCnt="0"/>
      <dgm:spPr/>
    </dgm:pt>
    <dgm:pt modelId="{840279C1-92D8-41EF-87A7-231116537BF5}" type="pres">
      <dgm:prSet presAssocID="{3E4347BD-D5A3-45E8-ADC6-D4EF3767D731}" presName="parentText" presStyleLbl="node1" presStyleIdx="1" presStyleCnt="4">
        <dgm:presLayoutVars>
          <dgm:chMax val="0"/>
          <dgm:bulletEnabled val="1"/>
        </dgm:presLayoutVars>
      </dgm:prSet>
      <dgm:spPr/>
    </dgm:pt>
    <dgm:pt modelId="{BA20B3DA-5AA5-48D8-838F-C152B1008304}" type="pres">
      <dgm:prSet presAssocID="{DDBA0CED-7E14-42BE-BECE-2B98E8A05626}" presName="spacer" presStyleCnt="0"/>
      <dgm:spPr/>
    </dgm:pt>
    <dgm:pt modelId="{D65E161D-FC67-42F4-B0C2-C50AE1EDCCB4}" type="pres">
      <dgm:prSet presAssocID="{894781E7-28B8-4DBA-9BBF-0BA4829D2054}" presName="parentText" presStyleLbl="node1" presStyleIdx="2" presStyleCnt="4">
        <dgm:presLayoutVars>
          <dgm:chMax val="0"/>
          <dgm:bulletEnabled val="1"/>
        </dgm:presLayoutVars>
      </dgm:prSet>
      <dgm:spPr>
        <a:xfrm>
          <a:off x="0" y="2166589"/>
          <a:ext cx="8075240" cy="998375"/>
        </a:xfrm>
        <a:prstGeom prst="roundRect">
          <a:avLst/>
        </a:prstGeom>
      </dgm:spPr>
    </dgm:pt>
    <dgm:pt modelId="{D5FF70EA-E140-4A5D-B61E-3F36F7201FF0}" type="pres">
      <dgm:prSet presAssocID="{A3F75498-4598-4B6B-9BB7-3B7F03F19723}" presName="spacer" presStyleCnt="0"/>
      <dgm:spPr/>
    </dgm:pt>
    <dgm:pt modelId="{ACD310BD-C685-4EE1-8BAC-1411EFA65FEA}" type="pres">
      <dgm:prSet presAssocID="{37C7F6D0-574A-4E13-B283-4BBD97813B7F}" presName="parentText" presStyleLbl="node1" presStyleIdx="3" presStyleCnt="4">
        <dgm:presLayoutVars>
          <dgm:chMax val="0"/>
          <dgm:bulletEnabled val="1"/>
        </dgm:presLayoutVars>
      </dgm:prSet>
      <dgm:spPr>
        <a:xfrm>
          <a:off x="0" y="3216805"/>
          <a:ext cx="8075240" cy="998375"/>
        </a:xfrm>
        <a:prstGeom prst="roundRect">
          <a:avLst/>
        </a:prstGeom>
      </dgm:spPr>
    </dgm:pt>
  </dgm:ptLst>
  <dgm:cxnLst>
    <dgm:cxn modelId="{977C415C-CEC8-4F9C-9FD0-469186A16515}" type="presOf" srcId="{37C7F6D0-574A-4E13-B283-4BBD97813B7F}" destId="{ACD310BD-C685-4EE1-8BAC-1411EFA65FEA}" srcOrd="0" destOrd="0" presId="urn:microsoft.com/office/officeart/2005/8/layout/vList2"/>
    <dgm:cxn modelId="{31EDE541-F059-4F86-A26B-D74DFCA8AAC9}" srcId="{5EA287B6-B5D9-449F-94EF-01AF8DE99B9B}" destId="{894781E7-28B8-4DBA-9BBF-0BA4829D2054}" srcOrd="2" destOrd="0" parTransId="{F076947C-9D26-41C0-9C9C-5BC0C2D3F55B}" sibTransId="{A3F75498-4598-4B6B-9BB7-3B7F03F19723}"/>
    <dgm:cxn modelId="{23733548-8A5A-4674-912B-96FDB63A0405}" srcId="{5EA287B6-B5D9-449F-94EF-01AF8DE99B9B}" destId="{3E4347BD-D5A3-45E8-ADC6-D4EF3767D731}" srcOrd="1" destOrd="0" parTransId="{E6E8551A-2B4A-48F8-B2D4-27FDA00B9D98}" sibTransId="{DDBA0CED-7E14-42BE-BECE-2B98E8A05626}"/>
    <dgm:cxn modelId="{09900285-888F-4FD8-915B-5097AAFA6C44}" type="presOf" srcId="{3E4347BD-D5A3-45E8-ADC6-D4EF3767D731}" destId="{840279C1-92D8-41EF-87A7-231116537BF5}" srcOrd="0" destOrd="0" presId="urn:microsoft.com/office/officeart/2005/8/layout/vList2"/>
    <dgm:cxn modelId="{C11D4589-3EF8-40F9-AB11-197800D0A323}" type="presOf" srcId="{5EA287B6-B5D9-449F-94EF-01AF8DE99B9B}" destId="{7EB9F708-1D40-42B5-9064-BEF7F6A78C05}" srcOrd="0" destOrd="0" presId="urn:microsoft.com/office/officeart/2005/8/layout/vList2"/>
    <dgm:cxn modelId="{E142918F-D58D-4075-90BE-3993E178AACD}" srcId="{5EA287B6-B5D9-449F-94EF-01AF8DE99B9B}" destId="{940BC445-7235-4831-9BBD-085434AE5093}" srcOrd="0" destOrd="0" parTransId="{01B74216-4D6A-4951-82EB-8F729DB1A7BA}" sibTransId="{10053404-B878-4FC8-B600-5FA88A9D3470}"/>
    <dgm:cxn modelId="{73BCF1C4-2A3B-4838-A485-70B02EE0CD52}" type="presOf" srcId="{894781E7-28B8-4DBA-9BBF-0BA4829D2054}" destId="{D65E161D-FC67-42F4-B0C2-C50AE1EDCCB4}" srcOrd="0" destOrd="0" presId="urn:microsoft.com/office/officeart/2005/8/layout/vList2"/>
    <dgm:cxn modelId="{983A02D0-2596-47E1-926F-B57CD29F2B00}" srcId="{5EA287B6-B5D9-449F-94EF-01AF8DE99B9B}" destId="{37C7F6D0-574A-4E13-B283-4BBD97813B7F}" srcOrd="3" destOrd="0" parTransId="{DF8EDD2C-88C3-4A6D-AAC2-9B09C801E8CB}" sibTransId="{04C973BA-02EF-4D62-9436-9A1091FB7316}"/>
    <dgm:cxn modelId="{E8EB34F1-9083-4B22-833D-12A0CFA09407}" type="presOf" srcId="{940BC445-7235-4831-9BBD-085434AE5093}" destId="{16F404CC-1344-4361-B9F5-D150174975CE}" srcOrd="0" destOrd="0" presId="urn:microsoft.com/office/officeart/2005/8/layout/vList2"/>
    <dgm:cxn modelId="{CBC8C751-5A3F-4C95-A8BF-8097E79E104D}" type="presParOf" srcId="{7EB9F708-1D40-42B5-9064-BEF7F6A78C05}" destId="{16F404CC-1344-4361-B9F5-D150174975CE}" srcOrd="0" destOrd="0" presId="urn:microsoft.com/office/officeart/2005/8/layout/vList2"/>
    <dgm:cxn modelId="{5C24BCA7-D2F2-44F5-B6B1-CEE6B268E673}" type="presParOf" srcId="{7EB9F708-1D40-42B5-9064-BEF7F6A78C05}" destId="{DA288E4E-3BFD-424B-A04A-E73BBDD7061F}" srcOrd="1" destOrd="0" presId="urn:microsoft.com/office/officeart/2005/8/layout/vList2"/>
    <dgm:cxn modelId="{9C27C6A1-091C-41EF-9AD7-7E3036408B95}" type="presParOf" srcId="{7EB9F708-1D40-42B5-9064-BEF7F6A78C05}" destId="{840279C1-92D8-41EF-87A7-231116537BF5}" srcOrd="2" destOrd="0" presId="urn:microsoft.com/office/officeart/2005/8/layout/vList2"/>
    <dgm:cxn modelId="{F42C1D74-8A6F-4A3D-8700-D97ECC110A84}" type="presParOf" srcId="{7EB9F708-1D40-42B5-9064-BEF7F6A78C05}" destId="{BA20B3DA-5AA5-48D8-838F-C152B1008304}" srcOrd="3" destOrd="0" presId="urn:microsoft.com/office/officeart/2005/8/layout/vList2"/>
    <dgm:cxn modelId="{825CBCB1-8B09-4240-B1B8-F856FEFA2AFC}" type="presParOf" srcId="{7EB9F708-1D40-42B5-9064-BEF7F6A78C05}" destId="{D65E161D-FC67-42F4-B0C2-C50AE1EDCCB4}" srcOrd="4" destOrd="0" presId="urn:microsoft.com/office/officeart/2005/8/layout/vList2"/>
    <dgm:cxn modelId="{C72F06D0-45F7-4911-85E1-5E1139D862FA}" type="presParOf" srcId="{7EB9F708-1D40-42B5-9064-BEF7F6A78C05}" destId="{D5FF70EA-E140-4A5D-B61E-3F36F7201FF0}" srcOrd="5" destOrd="0" presId="urn:microsoft.com/office/officeart/2005/8/layout/vList2"/>
    <dgm:cxn modelId="{89D21CB1-4F82-4E7F-80DA-59A7FF067FE1}" type="presParOf" srcId="{7EB9F708-1D40-42B5-9064-BEF7F6A78C05}" destId="{ACD310BD-C685-4EE1-8BAC-1411EFA65F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27C7FFC-A24F-4D12-B7DE-14931CE50EF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A6748194-BB8C-4EE3-B94A-F0CA4BA10DB7}">
      <dgm:prSet/>
      <dgm:spPr>
        <a:solidFill>
          <a:srgbClr val="FFC000"/>
        </a:solidFill>
      </dgm:spPr>
      <dgm:t>
        <a:bodyPr/>
        <a:lstStyle/>
        <a:p>
          <a:r>
            <a:rPr lang="fr-CH" dirty="0">
              <a:solidFill>
                <a:schemeClr val="tx1"/>
              </a:solidFill>
            </a:rPr>
            <a:t>A. Reconnaissance de l’</a:t>
          </a:r>
          <a:r>
            <a:rPr lang="fr-CH" i="1" dirty="0">
              <a:solidFill>
                <a:schemeClr val="tx1"/>
              </a:solidFill>
            </a:rPr>
            <a:t>authenticité</a:t>
          </a:r>
          <a:r>
            <a:rPr lang="fr-CH" dirty="0">
              <a:solidFill>
                <a:schemeClr val="tx1"/>
              </a:solidFill>
            </a:rPr>
            <a:t> de la réalité du dépressif. (Dialogue de crise)</a:t>
          </a:r>
          <a:endParaRPr lang="en-US" dirty="0">
            <a:solidFill>
              <a:schemeClr val="tx1"/>
            </a:solidFill>
          </a:endParaRPr>
        </a:p>
      </dgm:t>
    </dgm:pt>
    <dgm:pt modelId="{3ED24A80-9221-44DE-AF1E-E80239C854CD}" type="parTrans" cxnId="{C4356969-9DA5-4000-8647-C636684A7EEF}">
      <dgm:prSet/>
      <dgm:spPr/>
      <dgm:t>
        <a:bodyPr/>
        <a:lstStyle/>
        <a:p>
          <a:endParaRPr lang="en-US"/>
        </a:p>
      </dgm:t>
    </dgm:pt>
    <dgm:pt modelId="{82BF77B3-4659-460E-A09D-1B8893F6B7E1}" type="sibTrans" cxnId="{C4356969-9DA5-4000-8647-C636684A7EEF}">
      <dgm:prSet/>
      <dgm:spPr/>
      <dgm:t>
        <a:bodyPr/>
        <a:lstStyle/>
        <a:p>
          <a:endParaRPr lang="en-US"/>
        </a:p>
      </dgm:t>
    </dgm:pt>
    <dgm:pt modelId="{D06D613A-AC04-4A44-A83F-A711291E9B6B}">
      <dgm:prSet/>
      <dgm:spPr>
        <a:solidFill>
          <a:srgbClr val="FFC000"/>
        </a:solidFill>
      </dgm:spPr>
      <dgm:t>
        <a:bodyPr/>
        <a:lstStyle/>
        <a:p>
          <a:r>
            <a:rPr lang="fr-CH" dirty="0">
              <a:solidFill>
                <a:schemeClr val="tx1"/>
              </a:solidFill>
            </a:rPr>
            <a:t>B. Identification des associations automatiques effectuées par le patient</a:t>
          </a:r>
          <a:endParaRPr lang="en-US" dirty="0">
            <a:solidFill>
              <a:schemeClr val="tx1"/>
            </a:solidFill>
          </a:endParaRPr>
        </a:p>
      </dgm:t>
    </dgm:pt>
    <dgm:pt modelId="{145407B8-BC33-4F85-9564-5AC511D578A2}" type="parTrans" cxnId="{DDD187ED-6F21-4EE8-9D1A-5BCFBE01CC84}">
      <dgm:prSet/>
      <dgm:spPr/>
      <dgm:t>
        <a:bodyPr/>
        <a:lstStyle/>
        <a:p>
          <a:endParaRPr lang="en-US"/>
        </a:p>
      </dgm:t>
    </dgm:pt>
    <dgm:pt modelId="{23223CB9-7ED3-42B3-91F9-B8660A431FC3}" type="sibTrans" cxnId="{DDD187ED-6F21-4EE8-9D1A-5BCFBE01CC84}">
      <dgm:prSet/>
      <dgm:spPr/>
      <dgm:t>
        <a:bodyPr/>
        <a:lstStyle/>
        <a:p>
          <a:endParaRPr lang="en-US"/>
        </a:p>
      </dgm:t>
    </dgm:pt>
    <dgm:pt modelId="{6D8AAAC1-BADD-46FC-8F2C-F05E86994E43}">
      <dgm:prSet/>
      <dgm:spPr>
        <a:solidFill>
          <a:schemeClr val="accent5">
            <a:lumMod val="20000"/>
            <a:lumOff val="80000"/>
          </a:schemeClr>
        </a:solidFill>
        <a:ln>
          <a:solidFill>
            <a:srgbClr val="79DF41"/>
          </a:solidFill>
        </a:ln>
      </dgm:spPr>
      <dgm:t>
        <a:bodyPr/>
        <a:lstStyle/>
        <a:p>
          <a:r>
            <a:rPr lang="fr-CH" i="1" dirty="0">
              <a:solidFill>
                <a:schemeClr val="tx1"/>
              </a:solidFill>
            </a:rPr>
            <a:t>«Je ne marcherai plus comme avant, donc ma vie n’a plus de sens …/ Le simple fait de voir le physio, me déprime …»</a:t>
          </a:r>
          <a:endParaRPr lang="en-US" dirty="0">
            <a:solidFill>
              <a:schemeClr val="tx1"/>
            </a:solidFill>
          </a:endParaRPr>
        </a:p>
      </dgm:t>
    </dgm:pt>
    <dgm:pt modelId="{DF614EA4-311B-4625-9257-3FAE1449DCA4}" type="parTrans" cxnId="{FE51FB6C-53AF-431D-8AC1-9974EF690F13}">
      <dgm:prSet/>
      <dgm:spPr/>
      <dgm:t>
        <a:bodyPr/>
        <a:lstStyle/>
        <a:p>
          <a:endParaRPr lang="en-US"/>
        </a:p>
      </dgm:t>
    </dgm:pt>
    <dgm:pt modelId="{000055ED-0871-4D01-9B8A-D99E4500F97F}" type="sibTrans" cxnId="{FE51FB6C-53AF-431D-8AC1-9974EF690F13}">
      <dgm:prSet/>
      <dgm:spPr/>
      <dgm:t>
        <a:bodyPr/>
        <a:lstStyle/>
        <a:p>
          <a:endParaRPr lang="en-US"/>
        </a:p>
      </dgm:t>
    </dgm:pt>
    <dgm:pt modelId="{E80F7631-880F-4BF9-9894-57A22490A9C2}">
      <dgm:prSet/>
      <dgm:spPr>
        <a:solidFill>
          <a:srgbClr val="FFC000"/>
        </a:solidFill>
      </dgm:spPr>
      <dgm:t>
        <a:bodyPr/>
        <a:lstStyle/>
        <a:p>
          <a:r>
            <a:rPr lang="fr-CH">
              <a:solidFill>
                <a:schemeClr val="tx1"/>
              </a:solidFill>
            </a:rPr>
            <a:t>C.  Etablissement des liens entre les idées négatives et répercussions sur le  	comportement</a:t>
          </a:r>
          <a:endParaRPr lang="en-US">
            <a:solidFill>
              <a:schemeClr val="tx1"/>
            </a:solidFill>
          </a:endParaRPr>
        </a:p>
      </dgm:t>
    </dgm:pt>
    <dgm:pt modelId="{CF952056-6B12-4952-917F-94AB8E26E14C}" type="parTrans" cxnId="{F4F199AC-BFB7-4A23-BAB4-7C6D6FB9226E}">
      <dgm:prSet/>
      <dgm:spPr/>
      <dgm:t>
        <a:bodyPr/>
        <a:lstStyle/>
        <a:p>
          <a:endParaRPr lang="en-US"/>
        </a:p>
      </dgm:t>
    </dgm:pt>
    <dgm:pt modelId="{C254649B-6B78-4274-A929-FC1FF4FF10BC}" type="sibTrans" cxnId="{F4F199AC-BFB7-4A23-BAB4-7C6D6FB9226E}">
      <dgm:prSet/>
      <dgm:spPr/>
      <dgm:t>
        <a:bodyPr/>
        <a:lstStyle/>
        <a:p>
          <a:endParaRPr lang="en-US"/>
        </a:p>
      </dgm:t>
    </dgm:pt>
    <dgm:pt modelId="{28D43ADA-392F-48FD-9054-EC1DE198B422}">
      <dgm:prSet custT="1"/>
      <dgm:spPr>
        <a:solidFill>
          <a:srgbClr val="4BACC6">
            <a:lumMod val="20000"/>
            <a:lumOff val="80000"/>
          </a:srgbClr>
        </a:solidFill>
        <a:ln>
          <a:solidFill>
            <a:srgbClr val="79DF41"/>
          </a:solidFill>
        </a:ln>
        <a:effectLst>
          <a:outerShdw blurRad="40000" dist="23000" dir="5400000" rotWithShape="0">
            <a:srgbClr val="000000">
              <a:alpha val="35000"/>
            </a:srgbClr>
          </a:outerShdw>
        </a:effectLst>
      </dgm:spPr>
      <dgm:t>
        <a:bodyPr spcFirstLastPara="0" vert="horz" wrap="square" lIns="49530" tIns="49530" rIns="49530" bIns="49530" numCol="1" spcCol="1270" anchor="ctr" anchorCtr="0"/>
        <a:lstStyle/>
        <a:p>
          <a:r>
            <a:rPr lang="fr-CH" sz="1300" i="1" kern="1200" dirty="0">
              <a:solidFill>
                <a:schemeClr val="tx1"/>
              </a:solidFill>
            </a:rPr>
            <a:t>«Plus vous pensez </a:t>
          </a:r>
          <a:r>
            <a:rPr lang="fr-CH" sz="1300" i="1" kern="1200" dirty="0">
              <a:solidFill>
                <a:prstClr val="black"/>
              </a:solidFill>
              <a:latin typeface="Calibri"/>
              <a:ea typeface="+mn-ea"/>
              <a:cs typeface="+mn-cs"/>
            </a:rPr>
            <a:t>que</a:t>
          </a:r>
          <a:r>
            <a:rPr lang="fr-CH" sz="1300" i="1" kern="1200" dirty="0">
              <a:solidFill>
                <a:schemeClr val="tx1"/>
              </a:solidFill>
            </a:rPr>
            <a:t> votre vie n’a plus de sens, plus vous êtes déprimé et moins vous aurez l’envie de progresser dans la rééducation»</a:t>
          </a:r>
          <a:endParaRPr lang="en-US" sz="1300" kern="1200" dirty="0">
            <a:solidFill>
              <a:schemeClr val="tx1"/>
            </a:solidFill>
          </a:endParaRPr>
        </a:p>
      </dgm:t>
    </dgm:pt>
    <dgm:pt modelId="{B7A1F185-1D2E-458A-B8EE-9D8479DCA81A}" type="parTrans" cxnId="{955E46D5-E102-45E5-8672-F1BCDD43CE6A}">
      <dgm:prSet/>
      <dgm:spPr/>
      <dgm:t>
        <a:bodyPr/>
        <a:lstStyle/>
        <a:p>
          <a:endParaRPr lang="en-US"/>
        </a:p>
      </dgm:t>
    </dgm:pt>
    <dgm:pt modelId="{0CF8DD23-2A60-4B11-A690-66BF05097CE2}" type="sibTrans" cxnId="{955E46D5-E102-45E5-8672-F1BCDD43CE6A}">
      <dgm:prSet/>
      <dgm:spPr/>
      <dgm:t>
        <a:bodyPr/>
        <a:lstStyle/>
        <a:p>
          <a:endParaRPr lang="en-US"/>
        </a:p>
      </dgm:t>
    </dgm:pt>
    <dgm:pt modelId="{9C1D78BC-610C-4E3D-A160-65AE1F91A913}">
      <dgm:prSet/>
      <dgm:spPr>
        <a:solidFill>
          <a:srgbClr val="FFC000"/>
        </a:solidFill>
      </dgm:spPr>
      <dgm:t>
        <a:bodyPr/>
        <a:lstStyle/>
        <a:p>
          <a:r>
            <a:rPr lang="fr-CH" dirty="0">
              <a:solidFill>
                <a:schemeClr val="tx1"/>
              </a:solidFill>
            </a:rPr>
            <a:t>D. Proposez une analyse plus rationnelle de la situation en progressivement</a:t>
          </a:r>
          <a:endParaRPr lang="en-US" dirty="0">
            <a:solidFill>
              <a:schemeClr val="tx1"/>
            </a:solidFill>
          </a:endParaRPr>
        </a:p>
      </dgm:t>
    </dgm:pt>
    <dgm:pt modelId="{9294876F-AFD0-4F04-9506-81B9C2A55570}" type="parTrans" cxnId="{717ABAB2-0950-45FE-AC8A-E8EC9EF1E4AD}">
      <dgm:prSet/>
      <dgm:spPr/>
      <dgm:t>
        <a:bodyPr/>
        <a:lstStyle/>
        <a:p>
          <a:endParaRPr lang="en-US"/>
        </a:p>
      </dgm:t>
    </dgm:pt>
    <dgm:pt modelId="{6C81540A-0DE8-427C-8DC4-A56974F5A1D9}" type="sibTrans" cxnId="{717ABAB2-0950-45FE-AC8A-E8EC9EF1E4AD}">
      <dgm:prSet/>
      <dgm:spPr/>
      <dgm:t>
        <a:bodyPr/>
        <a:lstStyle/>
        <a:p>
          <a:endParaRPr lang="en-US"/>
        </a:p>
      </dgm:t>
    </dgm:pt>
    <dgm:pt modelId="{7E7B2EDB-80F1-49C5-8916-F4D14141256C}">
      <dgm:prSet custT="1"/>
      <dgm:spPr>
        <a:solidFill>
          <a:srgbClr val="4BACC6">
            <a:lumMod val="20000"/>
            <a:lumOff val="80000"/>
          </a:srgbClr>
        </a:solidFill>
        <a:ln>
          <a:solidFill>
            <a:srgbClr val="79DF41"/>
          </a:solidFill>
        </a:ln>
        <a:effectLst>
          <a:outerShdw blurRad="40000" dist="23000" dir="5400000" rotWithShape="0">
            <a:srgbClr val="000000">
              <a:alpha val="35000"/>
            </a:srgbClr>
          </a:outerShdw>
        </a:effectLst>
      </dgm:spPr>
      <dgm:t>
        <a:bodyPr spcFirstLastPara="0" vert="horz" wrap="square" lIns="49530" tIns="49530" rIns="49530" bIns="49530" numCol="1" spcCol="1270" anchor="ctr" anchorCtr="0"/>
        <a:lstStyle/>
        <a:p>
          <a:pPr marL="0" lvl="0" indent="0" algn="l" defTabSz="577850">
            <a:lnSpc>
              <a:spcPct val="90000"/>
            </a:lnSpc>
            <a:spcBef>
              <a:spcPct val="0"/>
            </a:spcBef>
            <a:spcAft>
              <a:spcPct val="35000"/>
            </a:spcAft>
            <a:buNone/>
          </a:pPr>
          <a:r>
            <a:rPr lang="fr-CH" sz="1300" i="1" kern="1200" dirty="0">
              <a:solidFill>
                <a:prstClr val="black"/>
              </a:solidFill>
              <a:latin typeface="Calibri"/>
              <a:ea typeface="+mn-ea"/>
              <a:cs typeface="+mn-cs"/>
            </a:rPr>
            <a:t>«Il est probable que vous ne marcherez plus comme avant, mais vous pourrez toujours être autonome et donc, …..». </a:t>
          </a:r>
          <a:endParaRPr lang="en-US" sz="1300" i="1" kern="1200" dirty="0">
            <a:solidFill>
              <a:prstClr val="black"/>
            </a:solidFill>
            <a:latin typeface="Calibri"/>
            <a:ea typeface="+mn-ea"/>
            <a:cs typeface="+mn-cs"/>
          </a:endParaRPr>
        </a:p>
      </dgm:t>
    </dgm:pt>
    <dgm:pt modelId="{75365D27-19ED-45E5-A718-694002A450ED}" type="parTrans" cxnId="{B5414E75-7A38-484B-9A84-BC5FC0C4DFEB}">
      <dgm:prSet/>
      <dgm:spPr/>
      <dgm:t>
        <a:bodyPr/>
        <a:lstStyle/>
        <a:p>
          <a:endParaRPr lang="en-US"/>
        </a:p>
      </dgm:t>
    </dgm:pt>
    <dgm:pt modelId="{957E63DE-8507-4294-BB6A-75693D9144F2}" type="sibTrans" cxnId="{B5414E75-7A38-484B-9A84-BC5FC0C4DFEB}">
      <dgm:prSet/>
      <dgm:spPr/>
      <dgm:t>
        <a:bodyPr/>
        <a:lstStyle/>
        <a:p>
          <a:endParaRPr lang="en-US"/>
        </a:p>
      </dgm:t>
    </dgm:pt>
    <dgm:pt modelId="{9FC9858F-61CE-4C62-8B29-C2CEABA45814}">
      <dgm:prSet/>
      <dgm:spPr>
        <a:solidFill>
          <a:srgbClr val="FFC000"/>
        </a:solidFill>
      </dgm:spPr>
      <dgm:t>
        <a:bodyPr/>
        <a:lstStyle/>
        <a:p>
          <a:r>
            <a:rPr lang="fr-CH" dirty="0">
              <a:solidFill>
                <a:schemeClr val="tx1"/>
              </a:solidFill>
            </a:rPr>
            <a:t>E. Encourager les pensées </a:t>
          </a:r>
          <a:r>
            <a:rPr lang="fr-CH" i="1" dirty="0">
              <a:solidFill>
                <a:schemeClr val="tx1"/>
              </a:solidFill>
            </a:rPr>
            <a:t>non déprimantes</a:t>
          </a:r>
          <a:endParaRPr lang="en-US" dirty="0">
            <a:solidFill>
              <a:schemeClr val="tx1"/>
            </a:solidFill>
          </a:endParaRPr>
        </a:p>
      </dgm:t>
    </dgm:pt>
    <dgm:pt modelId="{9C9CCE1E-7DC3-4C95-ACC1-A107D2CCBC51}" type="parTrans" cxnId="{F08F522E-0ABB-4A45-BDA4-C4406BADA2E8}">
      <dgm:prSet/>
      <dgm:spPr/>
      <dgm:t>
        <a:bodyPr/>
        <a:lstStyle/>
        <a:p>
          <a:endParaRPr lang="en-US"/>
        </a:p>
      </dgm:t>
    </dgm:pt>
    <dgm:pt modelId="{5E3BC0A5-1A84-4A39-BBE7-AF799B9820B9}" type="sibTrans" cxnId="{F08F522E-0ABB-4A45-BDA4-C4406BADA2E8}">
      <dgm:prSet/>
      <dgm:spPr/>
      <dgm:t>
        <a:bodyPr/>
        <a:lstStyle/>
        <a:p>
          <a:endParaRPr lang="en-US"/>
        </a:p>
      </dgm:t>
    </dgm:pt>
    <dgm:pt modelId="{29BA384D-233F-4BFC-BC02-9F4948720B01}">
      <dgm:prSet/>
      <dgm:spPr>
        <a:solidFill>
          <a:srgbClr val="FFC000"/>
        </a:solidFill>
      </dgm:spPr>
      <dgm:t>
        <a:bodyPr/>
        <a:lstStyle/>
        <a:p>
          <a:r>
            <a:rPr lang="fr-CH" i="0" dirty="0">
              <a:solidFill>
                <a:schemeClr val="tx1"/>
              </a:solidFill>
            </a:rPr>
            <a:t>F.  </a:t>
          </a:r>
          <a:r>
            <a:rPr lang="fr-CH" dirty="0">
              <a:solidFill>
                <a:schemeClr val="tx1"/>
              </a:solidFill>
            </a:rPr>
            <a:t>Favoriser des activités sources de satisfaction et surtout être présent dans ces moments (Renforcement positif)</a:t>
          </a:r>
          <a:endParaRPr lang="en-US" dirty="0">
            <a:solidFill>
              <a:schemeClr val="tx1"/>
            </a:solidFill>
          </a:endParaRPr>
        </a:p>
      </dgm:t>
    </dgm:pt>
    <dgm:pt modelId="{4BA34F85-D8FA-4261-86B5-505BC2DC2737}" type="parTrans" cxnId="{A571328C-D7CB-4BDE-A9A5-0FC18B1BA1AE}">
      <dgm:prSet/>
      <dgm:spPr/>
      <dgm:t>
        <a:bodyPr/>
        <a:lstStyle/>
        <a:p>
          <a:endParaRPr lang="en-US"/>
        </a:p>
      </dgm:t>
    </dgm:pt>
    <dgm:pt modelId="{5DF799A2-C544-435B-BBAD-A44886A7806E}" type="sibTrans" cxnId="{A571328C-D7CB-4BDE-A9A5-0FC18B1BA1AE}">
      <dgm:prSet/>
      <dgm:spPr/>
      <dgm:t>
        <a:bodyPr/>
        <a:lstStyle/>
        <a:p>
          <a:endParaRPr lang="en-US"/>
        </a:p>
      </dgm:t>
    </dgm:pt>
    <dgm:pt modelId="{2563F279-F1A2-4A2A-A629-E40EF3584D27}" type="pres">
      <dgm:prSet presAssocID="{227C7FFC-A24F-4D12-B7DE-14931CE50EF8}" presName="linear" presStyleCnt="0">
        <dgm:presLayoutVars>
          <dgm:animLvl val="lvl"/>
          <dgm:resizeHandles val="exact"/>
        </dgm:presLayoutVars>
      </dgm:prSet>
      <dgm:spPr/>
    </dgm:pt>
    <dgm:pt modelId="{A6CCE8F8-45CF-4B3C-B404-AA4EE56514C4}" type="pres">
      <dgm:prSet presAssocID="{A6748194-BB8C-4EE3-B94A-F0CA4BA10DB7}" presName="parentText" presStyleLbl="node1" presStyleIdx="0" presStyleCnt="9">
        <dgm:presLayoutVars>
          <dgm:chMax val="0"/>
          <dgm:bulletEnabled val="1"/>
        </dgm:presLayoutVars>
      </dgm:prSet>
      <dgm:spPr/>
    </dgm:pt>
    <dgm:pt modelId="{BD658487-A790-4983-9A5D-8499D4C74E22}" type="pres">
      <dgm:prSet presAssocID="{82BF77B3-4659-460E-A09D-1B8893F6B7E1}" presName="spacer" presStyleCnt="0"/>
      <dgm:spPr/>
    </dgm:pt>
    <dgm:pt modelId="{53BF7F19-8283-4BC7-8F37-2C39E6236112}" type="pres">
      <dgm:prSet presAssocID="{D06D613A-AC04-4A44-A83F-A711291E9B6B}" presName="parentText" presStyleLbl="node1" presStyleIdx="1" presStyleCnt="9">
        <dgm:presLayoutVars>
          <dgm:chMax val="0"/>
          <dgm:bulletEnabled val="1"/>
        </dgm:presLayoutVars>
      </dgm:prSet>
      <dgm:spPr/>
    </dgm:pt>
    <dgm:pt modelId="{B3DDF57B-4738-4D72-915A-210AA68ABF19}" type="pres">
      <dgm:prSet presAssocID="{23223CB9-7ED3-42B3-91F9-B8660A431FC3}" presName="spacer" presStyleCnt="0"/>
      <dgm:spPr/>
    </dgm:pt>
    <dgm:pt modelId="{E603DE5C-6673-4E48-A24E-9905CE0B9932}" type="pres">
      <dgm:prSet presAssocID="{6D8AAAC1-BADD-46FC-8F2C-F05E86994E43}" presName="parentText" presStyleLbl="node1" presStyleIdx="2" presStyleCnt="9">
        <dgm:presLayoutVars>
          <dgm:chMax val="0"/>
          <dgm:bulletEnabled val="1"/>
        </dgm:presLayoutVars>
      </dgm:prSet>
      <dgm:spPr/>
    </dgm:pt>
    <dgm:pt modelId="{FE2384B0-9A9D-4863-8F67-74BC8C657143}" type="pres">
      <dgm:prSet presAssocID="{000055ED-0871-4D01-9B8A-D99E4500F97F}" presName="spacer" presStyleCnt="0"/>
      <dgm:spPr/>
    </dgm:pt>
    <dgm:pt modelId="{44F92089-93BF-4794-A57A-17EE245DA19C}" type="pres">
      <dgm:prSet presAssocID="{E80F7631-880F-4BF9-9894-57A22490A9C2}" presName="parentText" presStyleLbl="node1" presStyleIdx="3" presStyleCnt="9">
        <dgm:presLayoutVars>
          <dgm:chMax val="0"/>
          <dgm:bulletEnabled val="1"/>
        </dgm:presLayoutVars>
      </dgm:prSet>
      <dgm:spPr/>
    </dgm:pt>
    <dgm:pt modelId="{0B9104EE-AE91-41E9-94A0-DC47409F3EC5}" type="pres">
      <dgm:prSet presAssocID="{C254649B-6B78-4274-A929-FC1FF4FF10BC}" presName="spacer" presStyleCnt="0"/>
      <dgm:spPr/>
    </dgm:pt>
    <dgm:pt modelId="{ECBC0FEA-CE49-4348-B887-ECB53F8E7D61}" type="pres">
      <dgm:prSet presAssocID="{28D43ADA-392F-48FD-9054-EC1DE198B422}" presName="parentText" presStyleLbl="node1" presStyleIdx="4" presStyleCnt="9">
        <dgm:presLayoutVars>
          <dgm:chMax val="0"/>
          <dgm:bulletEnabled val="1"/>
        </dgm:presLayoutVars>
      </dgm:prSet>
      <dgm:spPr>
        <a:xfrm>
          <a:off x="0" y="2386511"/>
          <a:ext cx="8003232" cy="516427"/>
        </a:xfrm>
        <a:prstGeom prst="roundRect">
          <a:avLst/>
        </a:prstGeom>
      </dgm:spPr>
    </dgm:pt>
    <dgm:pt modelId="{D1990269-CEB5-4450-89E2-61420B29A040}" type="pres">
      <dgm:prSet presAssocID="{0CF8DD23-2A60-4B11-A690-66BF05097CE2}" presName="spacer" presStyleCnt="0"/>
      <dgm:spPr/>
    </dgm:pt>
    <dgm:pt modelId="{95D0D35B-983F-469D-9F6A-D90FBC0B2ADD}" type="pres">
      <dgm:prSet presAssocID="{9C1D78BC-610C-4E3D-A160-65AE1F91A913}" presName="parentText" presStyleLbl="node1" presStyleIdx="5" presStyleCnt="9">
        <dgm:presLayoutVars>
          <dgm:chMax val="0"/>
          <dgm:bulletEnabled val="1"/>
        </dgm:presLayoutVars>
      </dgm:prSet>
      <dgm:spPr/>
    </dgm:pt>
    <dgm:pt modelId="{60ECF3F1-BD22-49A0-9147-5A3BE95C62CE}" type="pres">
      <dgm:prSet presAssocID="{6C81540A-0DE8-427C-8DC4-A56974F5A1D9}" presName="spacer" presStyleCnt="0"/>
      <dgm:spPr/>
    </dgm:pt>
    <dgm:pt modelId="{40F58ACB-5437-4989-8E2B-9597FF1CA33A}" type="pres">
      <dgm:prSet presAssocID="{7E7B2EDB-80F1-49C5-8916-F4D14141256C}" presName="parentText" presStyleLbl="node1" presStyleIdx="6" presStyleCnt="9">
        <dgm:presLayoutVars>
          <dgm:chMax val="0"/>
          <dgm:bulletEnabled val="1"/>
        </dgm:presLayoutVars>
      </dgm:prSet>
      <dgm:spPr>
        <a:xfrm>
          <a:off x="0" y="3494246"/>
          <a:ext cx="8003232" cy="516427"/>
        </a:xfrm>
        <a:prstGeom prst="roundRect">
          <a:avLst/>
        </a:prstGeom>
      </dgm:spPr>
    </dgm:pt>
    <dgm:pt modelId="{8D463E6E-5D1F-47A7-9549-D11E5EDA6F5D}" type="pres">
      <dgm:prSet presAssocID="{957E63DE-8507-4294-BB6A-75693D9144F2}" presName="spacer" presStyleCnt="0"/>
      <dgm:spPr/>
    </dgm:pt>
    <dgm:pt modelId="{3676DAA6-8E7B-4305-9DCF-426220A5477A}" type="pres">
      <dgm:prSet presAssocID="{9FC9858F-61CE-4C62-8B29-C2CEABA45814}" presName="parentText" presStyleLbl="node1" presStyleIdx="7" presStyleCnt="9">
        <dgm:presLayoutVars>
          <dgm:chMax val="0"/>
          <dgm:bulletEnabled val="1"/>
        </dgm:presLayoutVars>
      </dgm:prSet>
      <dgm:spPr/>
    </dgm:pt>
    <dgm:pt modelId="{3982DCEC-E73F-4242-8A73-4BF2385EF03E}" type="pres">
      <dgm:prSet presAssocID="{5E3BC0A5-1A84-4A39-BBE7-AF799B9820B9}" presName="spacer" presStyleCnt="0"/>
      <dgm:spPr/>
    </dgm:pt>
    <dgm:pt modelId="{85500A72-6DCB-43C8-9E8E-CB2654E2EEA0}" type="pres">
      <dgm:prSet presAssocID="{29BA384D-233F-4BFC-BC02-9F4948720B01}" presName="parentText" presStyleLbl="node1" presStyleIdx="8" presStyleCnt="9">
        <dgm:presLayoutVars>
          <dgm:chMax val="0"/>
          <dgm:bulletEnabled val="1"/>
        </dgm:presLayoutVars>
      </dgm:prSet>
      <dgm:spPr/>
    </dgm:pt>
  </dgm:ptLst>
  <dgm:cxnLst>
    <dgm:cxn modelId="{ECAF0C1D-D701-4784-8FC0-F83803D62706}" type="presOf" srcId="{28D43ADA-392F-48FD-9054-EC1DE198B422}" destId="{ECBC0FEA-CE49-4348-B887-ECB53F8E7D61}" srcOrd="0" destOrd="0" presId="urn:microsoft.com/office/officeart/2005/8/layout/vList2"/>
    <dgm:cxn modelId="{F08F522E-0ABB-4A45-BDA4-C4406BADA2E8}" srcId="{227C7FFC-A24F-4D12-B7DE-14931CE50EF8}" destId="{9FC9858F-61CE-4C62-8B29-C2CEABA45814}" srcOrd="7" destOrd="0" parTransId="{9C9CCE1E-7DC3-4C95-ACC1-A107D2CCBC51}" sibTransId="{5E3BC0A5-1A84-4A39-BBE7-AF799B9820B9}"/>
    <dgm:cxn modelId="{A9491232-A007-42A2-AB61-2761ADEE3AD5}" type="presOf" srcId="{9FC9858F-61CE-4C62-8B29-C2CEABA45814}" destId="{3676DAA6-8E7B-4305-9DCF-426220A5477A}" srcOrd="0" destOrd="0" presId="urn:microsoft.com/office/officeart/2005/8/layout/vList2"/>
    <dgm:cxn modelId="{C4356969-9DA5-4000-8647-C636684A7EEF}" srcId="{227C7FFC-A24F-4D12-B7DE-14931CE50EF8}" destId="{A6748194-BB8C-4EE3-B94A-F0CA4BA10DB7}" srcOrd="0" destOrd="0" parTransId="{3ED24A80-9221-44DE-AF1E-E80239C854CD}" sibTransId="{82BF77B3-4659-460E-A09D-1B8893F6B7E1}"/>
    <dgm:cxn modelId="{FE51FB6C-53AF-431D-8AC1-9974EF690F13}" srcId="{227C7FFC-A24F-4D12-B7DE-14931CE50EF8}" destId="{6D8AAAC1-BADD-46FC-8F2C-F05E86994E43}" srcOrd="2" destOrd="0" parTransId="{DF614EA4-311B-4625-9257-3FAE1449DCA4}" sibTransId="{000055ED-0871-4D01-9B8A-D99E4500F97F}"/>
    <dgm:cxn modelId="{2119EA6E-5280-43A7-895E-14F25A5B9888}" type="presOf" srcId="{D06D613A-AC04-4A44-A83F-A711291E9B6B}" destId="{53BF7F19-8283-4BC7-8F37-2C39E6236112}" srcOrd="0" destOrd="0" presId="urn:microsoft.com/office/officeart/2005/8/layout/vList2"/>
    <dgm:cxn modelId="{BD0D5054-1DE0-42DC-B250-0AE7F39D4AC4}" type="presOf" srcId="{A6748194-BB8C-4EE3-B94A-F0CA4BA10DB7}" destId="{A6CCE8F8-45CF-4B3C-B404-AA4EE56514C4}" srcOrd="0" destOrd="0" presId="urn:microsoft.com/office/officeart/2005/8/layout/vList2"/>
    <dgm:cxn modelId="{B5414E75-7A38-484B-9A84-BC5FC0C4DFEB}" srcId="{227C7FFC-A24F-4D12-B7DE-14931CE50EF8}" destId="{7E7B2EDB-80F1-49C5-8916-F4D14141256C}" srcOrd="6" destOrd="0" parTransId="{75365D27-19ED-45E5-A718-694002A450ED}" sibTransId="{957E63DE-8507-4294-BB6A-75693D9144F2}"/>
    <dgm:cxn modelId="{A571328C-D7CB-4BDE-A9A5-0FC18B1BA1AE}" srcId="{227C7FFC-A24F-4D12-B7DE-14931CE50EF8}" destId="{29BA384D-233F-4BFC-BC02-9F4948720B01}" srcOrd="8" destOrd="0" parTransId="{4BA34F85-D8FA-4261-86B5-505BC2DC2737}" sibTransId="{5DF799A2-C544-435B-BBAD-A44886A7806E}"/>
    <dgm:cxn modelId="{F4F199AC-BFB7-4A23-BAB4-7C6D6FB9226E}" srcId="{227C7FFC-A24F-4D12-B7DE-14931CE50EF8}" destId="{E80F7631-880F-4BF9-9894-57A22490A9C2}" srcOrd="3" destOrd="0" parTransId="{CF952056-6B12-4952-917F-94AB8E26E14C}" sibTransId="{C254649B-6B78-4274-A929-FC1FF4FF10BC}"/>
    <dgm:cxn modelId="{717ABAB2-0950-45FE-AC8A-E8EC9EF1E4AD}" srcId="{227C7FFC-A24F-4D12-B7DE-14931CE50EF8}" destId="{9C1D78BC-610C-4E3D-A160-65AE1F91A913}" srcOrd="5" destOrd="0" parTransId="{9294876F-AFD0-4F04-9506-81B9C2A55570}" sibTransId="{6C81540A-0DE8-427C-8DC4-A56974F5A1D9}"/>
    <dgm:cxn modelId="{55B112B8-C1B3-4091-9F20-5956A6B6F01F}" type="presOf" srcId="{7E7B2EDB-80F1-49C5-8916-F4D14141256C}" destId="{40F58ACB-5437-4989-8E2B-9597FF1CA33A}" srcOrd="0" destOrd="0" presId="urn:microsoft.com/office/officeart/2005/8/layout/vList2"/>
    <dgm:cxn modelId="{1101A1BF-5D74-4D0B-BDCA-A6A99C85AFD6}" type="presOf" srcId="{6D8AAAC1-BADD-46FC-8F2C-F05E86994E43}" destId="{E603DE5C-6673-4E48-A24E-9905CE0B9932}" srcOrd="0" destOrd="0" presId="urn:microsoft.com/office/officeart/2005/8/layout/vList2"/>
    <dgm:cxn modelId="{955E46D5-E102-45E5-8672-F1BCDD43CE6A}" srcId="{227C7FFC-A24F-4D12-B7DE-14931CE50EF8}" destId="{28D43ADA-392F-48FD-9054-EC1DE198B422}" srcOrd="4" destOrd="0" parTransId="{B7A1F185-1D2E-458A-B8EE-9D8479DCA81A}" sibTransId="{0CF8DD23-2A60-4B11-A690-66BF05097CE2}"/>
    <dgm:cxn modelId="{6C49CDDF-2775-4007-B924-0993E3F42355}" type="presOf" srcId="{9C1D78BC-610C-4E3D-A160-65AE1F91A913}" destId="{95D0D35B-983F-469D-9F6A-D90FBC0B2ADD}" srcOrd="0" destOrd="0" presId="urn:microsoft.com/office/officeart/2005/8/layout/vList2"/>
    <dgm:cxn modelId="{C1AC81E3-15E1-41B7-972B-4FB650C624BD}" type="presOf" srcId="{227C7FFC-A24F-4D12-B7DE-14931CE50EF8}" destId="{2563F279-F1A2-4A2A-A629-E40EF3584D27}" srcOrd="0" destOrd="0" presId="urn:microsoft.com/office/officeart/2005/8/layout/vList2"/>
    <dgm:cxn modelId="{9389B5EA-A65A-4692-A0BA-97831C42F4B1}" type="presOf" srcId="{E80F7631-880F-4BF9-9894-57A22490A9C2}" destId="{44F92089-93BF-4794-A57A-17EE245DA19C}" srcOrd="0" destOrd="0" presId="urn:microsoft.com/office/officeart/2005/8/layout/vList2"/>
    <dgm:cxn modelId="{DDD187ED-6F21-4EE8-9D1A-5BCFBE01CC84}" srcId="{227C7FFC-A24F-4D12-B7DE-14931CE50EF8}" destId="{D06D613A-AC04-4A44-A83F-A711291E9B6B}" srcOrd="1" destOrd="0" parTransId="{145407B8-BC33-4F85-9564-5AC511D578A2}" sibTransId="{23223CB9-7ED3-42B3-91F9-B8660A431FC3}"/>
    <dgm:cxn modelId="{4338D5F2-CE35-4DF6-8CC1-23FE4A1F1002}" type="presOf" srcId="{29BA384D-233F-4BFC-BC02-9F4948720B01}" destId="{85500A72-6DCB-43C8-9E8E-CB2654E2EEA0}" srcOrd="0" destOrd="0" presId="urn:microsoft.com/office/officeart/2005/8/layout/vList2"/>
    <dgm:cxn modelId="{2FAAF995-0527-49E3-9A84-D6D5E9101F8C}" type="presParOf" srcId="{2563F279-F1A2-4A2A-A629-E40EF3584D27}" destId="{A6CCE8F8-45CF-4B3C-B404-AA4EE56514C4}" srcOrd="0" destOrd="0" presId="urn:microsoft.com/office/officeart/2005/8/layout/vList2"/>
    <dgm:cxn modelId="{9D1BD5BB-C8F0-499C-9568-5ED64C40C411}" type="presParOf" srcId="{2563F279-F1A2-4A2A-A629-E40EF3584D27}" destId="{BD658487-A790-4983-9A5D-8499D4C74E22}" srcOrd="1" destOrd="0" presId="urn:microsoft.com/office/officeart/2005/8/layout/vList2"/>
    <dgm:cxn modelId="{F6FEC36B-3E19-4849-B809-0C30F894E6EE}" type="presParOf" srcId="{2563F279-F1A2-4A2A-A629-E40EF3584D27}" destId="{53BF7F19-8283-4BC7-8F37-2C39E6236112}" srcOrd="2" destOrd="0" presId="urn:microsoft.com/office/officeart/2005/8/layout/vList2"/>
    <dgm:cxn modelId="{26DC1295-6D17-45D7-B98E-9F167B4B749B}" type="presParOf" srcId="{2563F279-F1A2-4A2A-A629-E40EF3584D27}" destId="{B3DDF57B-4738-4D72-915A-210AA68ABF19}" srcOrd="3" destOrd="0" presId="urn:microsoft.com/office/officeart/2005/8/layout/vList2"/>
    <dgm:cxn modelId="{770D93E7-132F-4144-A291-35B2A6772CAD}" type="presParOf" srcId="{2563F279-F1A2-4A2A-A629-E40EF3584D27}" destId="{E603DE5C-6673-4E48-A24E-9905CE0B9932}" srcOrd="4" destOrd="0" presId="urn:microsoft.com/office/officeart/2005/8/layout/vList2"/>
    <dgm:cxn modelId="{1CC013E1-6D60-401E-8D95-C500C13E3030}" type="presParOf" srcId="{2563F279-F1A2-4A2A-A629-E40EF3584D27}" destId="{FE2384B0-9A9D-4863-8F67-74BC8C657143}" srcOrd="5" destOrd="0" presId="urn:microsoft.com/office/officeart/2005/8/layout/vList2"/>
    <dgm:cxn modelId="{43795937-3439-479C-BD25-4EDB26BC8BDD}" type="presParOf" srcId="{2563F279-F1A2-4A2A-A629-E40EF3584D27}" destId="{44F92089-93BF-4794-A57A-17EE245DA19C}" srcOrd="6" destOrd="0" presId="urn:microsoft.com/office/officeart/2005/8/layout/vList2"/>
    <dgm:cxn modelId="{0BC49084-C8B8-44F5-BE52-820B8D3D42DF}" type="presParOf" srcId="{2563F279-F1A2-4A2A-A629-E40EF3584D27}" destId="{0B9104EE-AE91-41E9-94A0-DC47409F3EC5}" srcOrd="7" destOrd="0" presId="urn:microsoft.com/office/officeart/2005/8/layout/vList2"/>
    <dgm:cxn modelId="{976041D9-0D73-4CD6-9344-7823FCCB502F}" type="presParOf" srcId="{2563F279-F1A2-4A2A-A629-E40EF3584D27}" destId="{ECBC0FEA-CE49-4348-B887-ECB53F8E7D61}" srcOrd="8" destOrd="0" presId="urn:microsoft.com/office/officeart/2005/8/layout/vList2"/>
    <dgm:cxn modelId="{CB8A00A7-CF34-4BCF-A619-6E914888314F}" type="presParOf" srcId="{2563F279-F1A2-4A2A-A629-E40EF3584D27}" destId="{D1990269-CEB5-4450-89E2-61420B29A040}" srcOrd="9" destOrd="0" presId="urn:microsoft.com/office/officeart/2005/8/layout/vList2"/>
    <dgm:cxn modelId="{5E35C851-108E-498A-8AD5-E9809EA93466}" type="presParOf" srcId="{2563F279-F1A2-4A2A-A629-E40EF3584D27}" destId="{95D0D35B-983F-469D-9F6A-D90FBC0B2ADD}" srcOrd="10" destOrd="0" presId="urn:microsoft.com/office/officeart/2005/8/layout/vList2"/>
    <dgm:cxn modelId="{7ABD0FC6-0043-4806-921E-653DB18B997F}" type="presParOf" srcId="{2563F279-F1A2-4A2A-A629-E40EF3584D27}" destId="{60ECF3F1-BD22-49A0-9147-5A3BE95C62CE}" srcOrd="11" destOrd="0" presId="urn:microsoft.com/office/officeart/2005/8/layout/vList2"/>
    <dgm:cxn modelId="{45F04A57-600E-48CF-8792-7F563DF13389}" type="presParOf" srcId="{2563F279-F1A2-4A2A-A629-E40EF3584D27}" destId="{40F58ACB-5437-4989-8E2B-9597FF1CA33A}" srcOrd="12" destOrd="0" presId="urn:microsoft.com/office/officeart/2005/8/layout/vList2"/>
    <dgm:cxn modelId="{27E00C26-D2F8-441D-8D5A-930806E513CA}" type="presParOf" srcId="{2563F279-F1A2-4A2A-A629-E40EF3584D27}" destId="{8D463E6E-5D1F-47A7-9549-D11E5EDA6F5D}" srcOrd="13" destOrd="0" presId="urn:microsoft.com/office/officeart/2005/8/layout/vList2"/>
    <dgm:cxn modelId="{714B267E-700C-4E7C-8FD2-2B24EF3CC998}" type="presParOf" srcId="{2563F279-F1A2-4A2A-A629-E40EF3584D27}" destId="{3676DAA6-8E7B-4305-9DCF-426220A5477A}" srcOrd="14" destOrd="0" presId="urn:microsoft.com/office/officeart/2005/8/layout/vList2"/>
    <dgm:cxn modelId="{745B423B-9F01-454E-A396-0CA2BAE1E1AE}" type="presParOf" srcId="{2563F279-F1A2-4A2A-A629-E40EF3584D27}" destId="{3982DCEC-E73F-4242-8A73-4BF2385EF03E}" srcOrd="15" destOrd="0" presId="urn:microsoft.com/office/officeart/2005/8/layout/vList2"/>
    <dgm:cxn modelId="{BEBF71A6-F310-4B7C-9616-AB885DCEE305}" type="presParOf" srcId="{2563F279-F1A2-4A2A-A629-E40EF3584D27}" destId="{85500A72-6DCB-43C8-9E8E-CB2654E2EEA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AD573-9E46-45C3-8153-6D07DFA315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85C9D5-8A12-4D87-9705-F83C13EF3B80}">
      <dgm:prSet custT="1"/>
      <dgm:spPr>
        <a:solidFill>
          <a:schemeClr val="accent2">
            <a:lumMod val="75000"/>
          </a:schemeClr>
        </a:solidFill>
      </dgm:spPr>
      <dgm:t>
        <a:bodyPr/>
        <a:lstStyle/>
        <a:p>
          <a:r>
            <a:rPr lang="fr-FR" sz="2500" dirty="0"/>
            <a:t>Distinction fondamentale entre le deuil et la dépression:</a:t>
          </a:r>
          <a:endParaRPr lang="en-US" sz="2500" dirty="0"/>
        </a:p>
      </dgm:t>
    </dgm:pt>
    <dgm:pt modelId="{6DFB6AF9-6DA6-43FE-A266-EA9AB9F4A484}" type="parTrans" cxnId="{0B9B18B3-3A85-495D-8019-59FF7E6EA0B5}">
      <dgm:prSet/>
      <dgm:spPr/>
      <dgm:t>
        <a:bodyPr/>
        <a:lstStyle/>
        <a:p>
          <a:endParaRPr lang="en-US"/>
        </a:p>
      </dgm:t>
    </dgm:pt>
    <dgm:pt modelId="{E5581110-8BEB-4AC7-B32A-49113D56021C}" type="sibTrans" cxnId="{0B9B18B3-3A85-495D-8019-59FF7E6EA0B5}">
      <dgm:prSet/>
      <dgm:spPr/>
      <dgm:t>
        <a:bodyPr/>
        <a:lstStyle/>
        <a:p>
          <a:endParaRPr lang="en-US"/>
        </a:p>
      </dgm:t>
    </dgm:pt>
    <dgm:pt modelId="{420E00F8-AC46-44D8-8FEA-EBF65EF6580D}">
      <dgm:prSet custT="1"/>
      <dgm:spPr>
        <a:solidFill>
          <a:schemeClr val="accent2">
            <a:lumMod val="75000"/>
          </a:schemeClr>
        </a:solidFill>
      </dgm:spPr>
      <dgm:t>
        <a:bodyPr/>
        <a:lstStyle/>
        <a:p>
          <a:r>
            <a:rPr lang="fr-FR" sz="2500" i="1" dirty="0"/>
            <a:t>Le deuil est une réaction normale qui survient lors d’une perte, </a:t>
          </a:r>
          <a:r>
            <a:rPr lang="fr-CH" sz="2500" i="1" dirty="0"/>
            <a:t>qu'elle soit humaine et affective ou idéale </a:t>
          </a:r>
          <a:r>
            <a:rPr lang="fr-CH" sz="2500" b="0" dirty="0"/>
            <a:t>(Anna Freud, Métapsychologie,1915)</a:t>
          </a:r>
          <a:endParaRPr lang="en-US" sz="2500" dirty="0"/>
        </a:p>
      </dgm:t>
    </dgm:pt>
    <dgm:pt modelId="{E25D1F48-27F7-4C08-A658-248EBF904F6A}" type="parTrans" cxnId="{D7E10F8E-8110-4BF5-BC18-8772E3E507E7}">
      <dgm:prSet/>
      <dgm:spPr/>
      <dgm:t>
        <a:bodyPr/>
        <a:lstStyle/>
        <a:p>
          <a:endParaRPr lang="en-US"/>
        </a:p>
      </dgm:t>
    </dgm:pt>
    <dgm:pt modelId="{2BB71A40-9C6A-469C-8366-26BE5C31927E}" type="sibTrans" cxnId="{D7E10F8E-8110-4BF5-BC18-8772E3E507E7}">
      <dgm:prSet/>
      <dgm:spPr/>
      <dgm:t>
        <a:bodyPr/>
        <a:lstStyle/>
        <a:p>
          <a:endParaRPr lang="en-US"/>
        </a:p>
      </dgm:t>
    </dgm:pt>
    <dgm:pt modelId="{61E786D6-2007-44A6-BAE1-7AA306EC4758}">
      <dgm:prSet custT="1"/>
      <dgm:spPr>
        <a:solidFill>
          <a:srgbClr val="C00000"/>
        </a:solidFill>
      </dgm:spPr>
      <dgm:t>
        <a:bodyPr/>
        <a:lstStyle/>
        <a:p>
          <a:r>
            <a:rPr lang="fr-CH" sz="2500" dirty="0"/>
            <a:t>Les variations de l’humeur sont un phénomène normal qui nous informent que certaines choses nous affectent ….</a:t>
          </a:r>
          <a:endParaRPr lang="en-US" sz="2500" dirty="0"/>
        </a:p>
      </dgm:t>
    </dgm:pt>
    <dgm:pt modelId="{944925EB-08C2-4EA8-B500-16A51CA13B30}" type="parTrans" cxnId="{7AE1724D-FC43-4613-BFAA-E1E7817777FC}">
      <dgm:prSet/>
      <dgm:spPr/>
      <dgm:t>
        <a:bodyPr/>
        <a:lstStyle/>
        <a:p>
          <a:endParaRPr lang="en-US"/>
        </a:p>
      </dgm:t>
    </dgm:pt>
    <dgm:pt modelId="{F6EBE61C-C86C-45B3-BB3B-68CF3DC538CB}" type="sibTrans" cxnId="{7AE1724D-FC43-4613-BFAA-E1E7817777FC}">
      <dgm:prSet/>
      <dgm:spPr/>
      <dgm:t>
        <a:bodyPr/>
        <a:lstStyle/>
        <a:p>
          <a:endParaRPr lang="en-US"/>
        </a:p>
      </dgm:t>
    </dgm:pt>
    <dgm:pt modelId="{EADD2A31-7F68-40E9-8967-B2EAC1E6738B}" type="pres">
      <dgm:prSet presAssocID="{A66AD573-9E46-45C3-8153-6D07DFA315D2}" presName="linear" presStyleCnt="0">
        <dgm:presLayoutVars>
          <dgm:animLvl val="lvl"/>
          <dgm:resizeHandles val="exact"/>
        </dgm:presLayoutVars>
      </dgm:prSet>
      <dgm:spPr/>
    </dgm:pt>
    <dgm:pt modelId="{9BC31D88-2916-4857-ABDF-E2D8A8F8718E}" type="pres">
      <dgm:prSet presAssocID="{A485C9D5-8A12-4D87-9705-F83C13EF3B80}" presName="parentText" presStyleLbl="node1" presStyleIdx="0" presStyleCnt="3">
        <dgm:presLayoutVars>
          <dgm:chMax val="0"/>
          <dgm:bulletEnabled val="1"/>
        </dgm:presLayoutVars>
      </dgm:prSet>
      <dgm:spPr/>
    </dgm:pt>
    <dgm:pt modelId="{067BFBEA-4077-4045-8302-8408A163FCD2}" type="pres">
      <dgm:prSet presAssocID="{E5581110-8BEB-4AC7-B32A-49113D56021C}" presName="spacer" presStyleCnt="0"/>
      <dgm:spPr/>
    </dgm:pt>
    <dgm:pt modelId="{7988A923-D395-49CD-9E40-94CFB9B72BBC}" type="pres">
      <dgm:prSet presAssocID="{420E00F8-AC46-44D8-8FEA-EBF65EF6580D}" presName="parentText" presStyleLbl="node1" presStyleIdx="1" presStyleCnt="3">
        <dgm:presLayoutVars>
          <dgm:chMax val="0"/>
          <dgm:bulletEnabled val="1"/>
        </dgm:presLayoutVars>
      </dgm:prSet>
      <dgm:spPr/>
    </dgm:pt>
    <dgm:pt modelId="{7198C0D2-4661-4CB3-86E7-4E2381B3CFEF}" type="pres">
      <dgm:prSet presAssocID="{2BB71A40-9C6A-469C-8366-26BE5C31927E}" presName="spacer" presStyleCnt="0"/>
      <dgm:spPr/>
    </dgm:pt>
    <dgm:pt modelId="{70EDFEB2-4117-4388-865F-75EC8D902815}" type="pres">
      <dgm:prSet presAssocID="{61E786D6-2007-44A6-BAE1-7AA306EC4758}" presName="parentText" presStyleLbl="node1" presStyleIdx="2" presStyleCnt="3">
        <dgm:presLayoutVars>
          <dgm:chMax val="0"/>
          <dgm:bulletEnabled val="1"/>
        </dgm:presLayoutVars>
      </dgm:prSet>
      <dgm:spPr/>
    </dgm:pt>
  </dgm:ptLst>
  <dgm:cxnLst>
    <dgm:cxn modelId="{45A9895E-2663-4C1D-BDFB-EB880AB190E3}" type="presOf" srcId="{61E786D6-2007-44A6-BAE1-7AA306EC4758}" destId="{70EDFEB2-4117-4388-865F-75EC8D902815}" srcOrd="0" destOrd="0" presId="urn:microsoft.com/office/officeart/2005/8/layout/vList2"/>
    <dgm:cxn modelId="{5F17B763-5445-431B-A354-3306D7D0AC32}" type="presOf" srcId="{A66AD573-9E46-45C3-8153-6D07DFA315D2}" destId="{EADD2A31-7F68-40E9-8967-B2EAC1E6738B}" srcOrd="0" destOrd="0" presId="urn:microsoft.com/office/officeart/2005/8/layout/vList2"/>
    <dgm:cxn modelId="{7AE1724D-FC43-4613-BFAA-E1E7817777FC}" srcId="{A66AD573-9E46-45C3-8153-6D07DFA315D2}" destId="{61E786D6-2007-44A6-BAE1-7AA306EC4758}" srcOrd="2" destOrd="0" parTransId="{944925EB-08C2-4EA8-B500-16A51CA13B30}" sibTransId="{F6EBE61C-C86C-45B3-BB3B-68CF3DC538CB}"/>
    <dgm:cxn modelId="{BC00C97E-7366-4F6D-A9B0-5BA6531B4954}" type="presOf" srcId="{420E00F8-AC46-44D8-8FEA-EBF65EF6580D}" destId="{7988A923-D395-49CD-9E40-94CFB9B72BBC}" srcOrd="0" destOrd="0" presId="urn:microsoft.com/office/officeart/2005/8/layout/vList2"/>
    <dgm:cxn modelId="{D7E10F8E-8110-4BF5-BC18-8772E3E507E7}" srcId="{A66AD573-9E46-45C3-8153-6D07DFA315D2}" destId="{420E00F8-AC46-44D8-8FEA-EBF65EF6580D}" srcOrd="1" destOrd="0" parTransId="{E25D1F48-27F7-4C08-A658-248EBF904F6A}" sibTransId="{2BB71A40-9C6A-469C-8366-26BE5C31927E}"/>
    <dgm:cxn modelId="{0B9B18B3-3A85-495D-8019-59FF7E6EA0B5}" srcId="{A66AD573-9E46-45C3-8153-6D07DFA315D2}" destId="{A485C9D5-8A12-4D87-9705-F83C13EF3B80}" srcOrd="0" destOrd="0" parTransId="{6DFB6AF9-6DA6-43FE-A266-EA9AB9F4A484}" sibTransId="{E5581110-8BEB-4AC7-B32A-49113D56021C}"/>
    <dgm:cxn modelId="{434311EB-F936-4A14-BFA6-C5C09F16EB24}" type="presOf" srcId="{A485C9D5-8A12-4D87-9705-F83C13EF3B80}" destId="{9BC31D88-2916-4857-ABDF-E2D8A8F8718E}" srcOrd="0" destOrd="0" presId="urn:microsoft.com/office/officeart/2005/8/layout/vList2"/>
    <dgm:cxn modelId="{0A716441-9301-40A2-B583-557BD6BB1B69}" type="presParOf" srcId="{EADD2A31-7F68-40E9-8967-B2EAC1E6738B}" destId="{9BC31D88-2916-4857-ABDF-E2D8A8F8718E}" srcOrd="0" destOrd="0" presId="urn:microsoft.com/office/officeart/2005/8/layout/vList2"/>
    <dgm:cxn modelId="{66B5DECD-3EFF-474D-A886-F01184DF0E6D}" type="presParOf" srcId="{EADD2A31-7F68-40E9-8967-B2EAC1E6738B}" destId="{067BFBEA-4077-4045-8302-8408A163FCD2}" srcOrd="1" destOrd="0" presId="urn:microsoft.com/office/officeart/2005/8/layout/vList2"/>
    <dgm:cxn modelId="{F225ACB3-B1A8-4B35-97B2-D166DBFC9865}" type="presParOf" srcId="{EADD2A31-7F68-40E9-8967-B2EAC1E6738B}" destId="{7988A923-D395-49CD-9E40-94CFB9B72BBC}" srcOrd="2" destOrd="0" presId="urn:microsoft.com/office/officeart/2005/8/layout/vList2"/>
    <dgm:cxn modelId="{E0F8A4B6-53D2-43B2-AF32-19D0F41EA368}" type="presParOf" srcId="{EADD2A31-7F68-40E9-8967-B2EAC1E6738B}" destId="{7198C0D2-4661-4CB3-86E7-4E2381B3CFEF}" srcOrd="3" destOrd="0" presId="urn:microsoft.com/office/officeart/2005/8/layout/vList2"/>
    <dgm:cxn modelId="{427FEC04-7014-42E9-9846-C839D297DA9A}" type="presParOf" srcId="{EADD2A31-7F68-40E9-8967-B2EAC1E6738B}" destId="{70EDFEB2-4117-4388-865F-75EC8D9028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EA287B6-B5D9-449F-94EF-01AF8DE99B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40BC445-7235-4831-9BBD-085434AE5093}">
      <dgm:prSet custT="1"/>
      <dgm:spPr>
        <a:solidFill>
          <a:srgbClr val="79DF41"/>
        </a:solidFill>
      </dgm:spPr>
      <dgm:t>
        <a:bodyPr/>
        <a:lstStyle/>
        <a:p>
          <a:r>
            <a:rPr lang="fr-CH" sz="2000" i="0" kern="1200" dirty="0">
              <a:solidFill>
                <a:prstClr val="white"/>
              </a:solidFill>
              <a:latin typeface="Calibri"/>
              <a:ea typeface="+mn-ea"/>
              <a:cs typeface="+mn-cs"/>
            </a:rPr>
            <a:t>En phase aigüe, le patient dépressif est dans l’impossibilité de se projeter dans l’avenir et donc d’anticiper.</a:t>
          </a:r>
        </a:p>
        <a:p>
          <a:endParaRPr lang="en-US" sz="1600" kern="1200" dirty="0"/>
        </a:p>
      </dgm:t>
    </dgm:pt>
    <dgm:pt modelId="{01B74216-4D6A-4951-82EB-8F729DB1A7BA}" type="parTrans" cxnId="{E142918F-D58D-4075-90BE-3993E178AACD}">
      <dgm:prSet/>
      <dgm:spPr/>
      <dgm:t>
        <a:bodyPr/>
        <a:lstStyle/>
        <a:p>
          <a:endParaRPr lang="en-US"/>
        </a:p>
      </dgm:t>
    </dgm:pt>
    <dgm:pt modelId="{10053404-B878-4FC8-B600-5FA88A9D3470}" type="sibTrans" cxnId="{E142918F-D58D-4075-90BE-3993E178AACD}">
      <dgm:prSet/>
      <dgm:spPr/>
      <dgm:t>
        <a:bodyPr/>
        <a:lstStyle/>
        <a:p>
          <a:endParaRPr lang="en-US"/>
        </a:p>
      </dgm:t>
    </dgm:pt>
    <dgm:pt modelId="{3E4347BD-D5A3-45E8-ADC6-D4EF3767D731}">
      <dgm:prSet custT="1"/>
      <dgm:spPr>
        <a:solidFill>
          <a:srgbClr val="79DF41"/>
        </a:solidFill>
      </dgm:spPr>
      <dgm:t>
        <a:bodyPr/>
        <a:lstStyle/>
        <a:p>
          <a:r>
            <a:rPr lang="fr-CH" sz="2000" i="0" kern="1200" dirty="0">
              <a:solidFill>
                <a:prstClr val="white"/>
              </a:solidFill>
              <a:latin typeface="Calibri"/>
              <a:ea typeface="+mn-ea"/>
              <a:cs typeface="+mn-cs"/>
            </a:rPr>
            <a:t>Les objectifs de la prise en charge doivent paraître au patient comme à court terme et adaptés aux attentes du patient qui sont parfois infimes.</a:t>
          </a:r>
          <a:endParaRPr lang="en-US" sz="2000" i="0" kern="1200" dirty="0">
            <a:solidFill>
              <a:prstClr val="white"/>
            </a:solidFill>
            <a:latin typeface="Calibri"/>
            <a:ea typeface="+mn-ea"/>
            <a:cs typeface="+mn-cs"/>
          </a:endParaRPr>
        </a:p>
      </dgm:t>
    </dgm:pt>
    <dgm:pt modelId="{E6E8551A-2B4A-48F8-B2D4-27FDA00B9D98}" type="parTrans" cxnId="{23733548-8A5A-4674-912B-96FDB63A0405}">
      <dgm:prSet/>
      <dgm:spPr/>
      <dgm:t>
        <a:bodyPr/>
        <a:lstStyle/>
        <a:p>
          <a:endParaRPr lang="en-US"/>
        </a:p>
      </dgm:t>
    </dgm:pt>
    <dgm:pt modelId="{DDBA0CED-7E14-42BE-BECE-2B98E8A05626}" type="sibTrans" cxnId="{23733548-8A5A-4674-912B-96FDB63A0405}">
      <dgm:prSet/>
      <dgm:spPr/>
      <dgm:t>
        <a:bodyPr/>
        <a:lstStyle/>
        <a:p>
          <a:endParaRPr lang="en-US"/>
        </a:p>
      </dgm:t>
    </dgm:pt>
    <dgm:pt modelId="{894781E7-28B8-4DBA-9BBF-0BA4829D2054}">
      <dgm:prSet custT="1"/>
      <dgm:spPr>
        <a:solidFill>
          <a:srgbClr val="79DF41"/>
        </a:solidFill>
        <a:ln>
          <a:noFill/>
        </a:ln>
        <a:effectLst>
          <a:outerShdw blurRad="40000" dist="23000" dir="5400000" rotWithShape="0">
            <a:srgbClr val="000000">
              <a:alpha val="35000"/>
            </a:srgbClr>
          </a:outerShdw>
        </a:effectLst>
      </dgm:spPr>
      <dgm:t>
        <a:bodyPr spcFirstLastPara="0" vert="horz" wrap="square" lIns="68580" tIns="68580" rIns="68580" bIns="68580" numCol="1" spcCol="1270" anchor="ctr" anchorCtr="0"/>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L’introduction d’activités valorisant le patient lui permet d’avoir une lecture progressivement moins négative de sa situation et de l’encourager à percevoir un futur de manière plus optimiste.</a:t>
          </a:r>
          <a:endParaRPr lang="en-US" sz="2000" i="0" kern="1200" dirty="0">
            <a:solidFill>
              <a:prstClr val="white"/>
            </a:solidFill>
            <a:latin typeface="Calibri"/>
            <a:ea typeface="+mn-ea"/>
            <a:cs typeface="+mn-cs"/>
          </a:endParaRPr>
        </a:p>
      </dgm:t>
    </dgm:pt>
    <dgm:pt modelId="{F076947C-9D26-41C0-9C9C-5BC0C2D3F55B}" type="parTrans" cxnId="{31EDE541-F059-4F86-A26B-D74DFCA8AAC9}">
      <dgm:prSet/>
      <dgm:spPr/>
      <dgm:t>
        <a:bodyPr/>
        <a:lstStyle/>
        <a:p>
          <a:endParaRPr lang="en-US"/>
        </a:p>
      </dgm:t>
    </dgm:pt>
    <dgm:pt modelId="{A3F75498-4598-4B6B-9BB7-3B7F03F19723}" type="sibTrans" cxnId="{31EDE541-F059-4F86-A26B-D74DFCA8AAC9}">
      <dgm:prSet/>
      <dgm:spPr/>
      <dgm:t>
        <a:bodyPr/>
        <a:lstStyle/>
        <a:p>
          <a:endParaRPr lang="en-US"/>
        </a:p>
      </dgm:t>
    </dgm:pt>
    <dgm:pt modelId="{7EB9F708-1D40-42B5-9064-BEF7F6A78C05}" type="pres">
      <dgm:prSet presAssocID="{5EA287B6-B5D9-449F-94EF-01AF8DE99B9B}" presName="linear" presStyleCnt="0">
        <dgm:presLayoutVars>
          <dgm:animLvl val="lvl"/>
          <dgm:resizeHandles val="exact"/>
        </dgm:presLayoutVars>
      </dgm:prSet>
      <dgm:spPr/>
    </dgm:pt>
    <dgm:pt modelId="{16F404CC-1344-4361-B9F5-D150174975CE}" type="pres">
      <dgm:prSet presAssocID="{940BC445-7235-4831-9BBD-085434AE5093}" presName="parentText" presStyleLbl="node1" presStyleIdx="0" presStyleCnt="3">
        <dgm:presLayoutVars>
          <dgm:chMax val="0"/>
          <dgm:bulletEnabled val="1"/>
        </dgm:presLayoutVars>
      </dgm:prSet>
      <dgm:spPr/>
    </dgm:pt>
    <dgm:pt modelId="{DA288E4E-3BFD-424B-A04A-E73BBDD7061F}" type="pres">
      <dgm:prSet presAssocID="{10053404-B878-4FC8-B600-5FA88A9D3470}" presName="spacer" presStyleCnt="0"/>
      <dgm:spPr/>
    </dgm:pt>
    <dgm:pt modelId="{840279C1-92D8-41EF-87A7-231116537BF5}" type="pres">
      <dgm:prSet presAssocID="{3E4347BD-D5A3-45E8-ADC6-D4EF3767D731}" presName="parentText" presStyleLbl="node1" presStyleIdx="1" presStyleCnt="3" custLinFactNeighborY="-10737">
        <dgm:presLayoutVars>
          <dgm:chMax val="0"/>
          <dgm:bulletEnabled val="1"/>
        </dgm:presLayoutVars>
      </dgm:prSet>
      <dgm:spPr/>
    </dgm:pt>
    <dgm:pt modelId="{BA20B3DA-5AA5-48D8-838F-C152B1008304}" type="pres">
      <dgm:prSet presAssocID="{DDBA0CED-7E14-42BE-BECE-2B98E8A05626}" presName="spacer" presStyleCnt="0"/>
      <dgm:spPr/>
    </dgm:pt>
    <dgm:pt modelId="{D65E161D-FC67-42F4-B0C2-C50AE1EDCCB4}" type="pres">
      <dgm:prSet presAssocID="{894781E7-28B8-4DBA-9BBF-0BA4829D2054}" presName="parentText" presStyleLbl="node1" presStyleIdx="2" presStyleCnt="3">
        <dgm:presLayoutVars>
          <dgm:chMax val="0"/>
          <dgm:bulletEnabled val="1"/>
        </dgm:presLayoutVars>
      </dgm:prSet>
      <dgm:spPr>
        <a:xfrm>
          <a:off x="0" y="2166589"/>
          <a:ext cx="8075240" cy="998375"/>
        </a:xfrm>
        <a:prstGeom prst="roundRect">
          <a:avLst/>
        </a:prstGeom>
      </dgm:spPr>
    </dgm:pt>
  </dgm:ptLst>
  <dgm:cxnLst>
    <dgm:cxn modelId="{31EDE541-F059-4F86-A26B-D74DFCA8AAC9}" srcId="{5EA287B6-B5D9-449F-94EF-01AF8DE99B9B}" destId="{894781E7-28B8-4DBA-9BBF-0BA4829D2054}" srcOrd="2" destOrd="0" parTransId="{F076947C-9D26-41C0-9C9C-5BC0C2D3F55B}" sibTransId="{A3F75498-4598-4B6B-9BB7-3B7F03F19723}"/>
    <dgm:cxn modelId="{23733548-8A5A-4674-912B-96FDB63A0405}" srcId="{5EA287B6-B5D9-449F-94EF-01AF8DE99B9B}" destId="{3E4347BD-D5A3-45E8-ADC6-D4EF3767D731}" srcOrd="1" destOrd="0" parTransId="{E6E8551A-2B4A-48F8-B2D4-27FDA00B9D98}" sibTransId="{DDBA0CED-7E14-42BE-BECE-2B98E8A05626}"/>
    <dgm:cxn modelId="{09900285-888F-4FD8-915B-5097AAFA6C44}" type="presOf" srcId="{3E4347BD-D5A3-45E8-ADC6-D4EF3767D731}" destId="{840279C1-92D8-41EF-87A7-231116537BF5}" srcOrd="0" destOrd="0" presId="urn:microsoft.com/office/officeart/2005/8/layout/vList2"/>
    <dgm:cxn modelId="{C11D4589-3EF8-40F9-AB11-197800D0A323}" type="presOf" srcId="{5EA287B6-B5D9-449F-94EF-01AF8DE99B9B}" destId="{7EB9F708-1D40-42B5-9064-BEF7F6A78C05}" srcOrd="0" destOrd="0" presId="urn:microsoft.com/office/officeart/2005/8/layout/vList2"/>
    <dgm:cxn modelId="{E142918F-D58D-4075-90BE-3993E178AACD}" srcId="{5EA287B6-B5D9-449F-94EF-01AF8DE99B9B}" destId="{940BC445-7235-4831-9BBD-085434AE5093}" srcOrd="0" destOrd="0" parTransId="{01B74216-4D6A-4951-82EB-8F729DB1A7BA}" sibTransId="{10053404-B878-4FC8-B600-5FA88A9D3470}"/>
    <dgm:cxn modelId="{73BCF1C4-2A3B-4838-A485-70B02EE0CD52}" type="presOf" srcId="{894781E7-28B8-4DBA-9BBF-0BA4829D2054}" destId="{D65E161D-FC67-42F4-B0C2-C50AE1EDCCB4}" srcOrd="0" destOrd="0" presId="urn:microsoft.com/office/officeart/2005/8/layout/vList2"/>
    <dgm:cxn modelId="{E8EB34F1-9083-4B22-833D-12A0CFA09407}" type="presOf" srcId="{940BC445-7235-4831-9BBD-085434AE5093}" destId="{16F404CC-1344-4361-B9F5-D150174975CE}" srcOrd="0" destOrd="0" presId="urn:microsoft.com/office/officeart/2005/8/layout/vList2"/>
    <dgm:cxn modelId="{CBC8C751-5A3F-4C95-A8BF-8097E79E104D}" type="presParOf" srcId="{7EB9F708-1D40-42B5-9064-BEF7F6A78C05}" destId="{16F404CC-1344-4361-B9F5-D150174975CE}" srcOrd="0" destOrd="0" presId="urn:microsoft.com/office/officeart/2005/8/layout/vList2"/>
    <dgm:cxn modelId="{5C24BCA7-D2F2-44F5-B6B1-CEE6B268E673}" type="presParOf" srcId="{7EB9F708-1D40-42B5-9064-BEF7F6A78C05}" destId="{DA288E4E-3BFD-424B-A04A-E73BBDD7061F}" srcOrd="1" destOrd="0" presId="urn:microsoft.com/office/officeart/2005/8/layout/vList2"/>
    <dgm:cxn modelId="{9C27C6A1-091C-41EF-9AD7-7E3036408B95}" type="presParOf" srcId="{7EB9F708-1D40-42B5-9064-BEF7F6A78C05}" destId="{840279C1-92D8-41EF-87A7-231116537BF5}" srcOrd="2" destOrd="0" presId="urn:microsoft.com/office/officeart/2005/8/layout/vList2"/>
    <dgm:cxn modelId="{F42C1D74-8A6F-4A3D-8700-D97ECC110A84}" type="presParOf" srcId="{7EB9F708-1D40-42B5-9064-BEF7F6A78C05}" destId="{BA20B3DA-5AA5-48D8-838F-C152B1008304}" srcOrd="3" destOrd="0" presId="urn:microsoft.com/office/officeart/2005/8/layout/vList2"/>
    <dgm:cxn modelId="{825CBCB1-8B09-4240-B1B8-F856FEFA2AFC}" type="presParOf" srcId="{7EB9F708-1D40-42B5-9064-BEF7F6A78C05}" destId="{D65E161D-FC67-42F4-B0C2-C50AE1EDCCB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EA287B6-B5D9-449F-94EF-01AF8DE99B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40BC445-7235-4831-9BBD-085434AE5093}">
      <dgm:prSet custT="1"/>
      <dgm:spPr>
        <a:solidFill>
          <a:srgbClr val="79DF41"/>
        </a:solidFill>
      </dgm:spPr>
      <dgm:t>
        <a:bodyPr/>
        <a:lstStyle/>
        <a:p>
          <a:r>
            <a:rPr lang="fr-CH" sz="2000" i="0" kern="1200" dirty="0">
              <a:solidFill>
                <a:prstClr val="white"/>
              </a:solidFill>
              <a:latin typeface="Calibri"/>
              <a:ea typeface="+mn-ea"/>
              <a:cs typeface="+mn-cs"/>
            </a:rPr>
            <a:t>Donner au patient la certitude qu’il est reconnu dans sa souffrance psychique et/ou physique ( Cf Carl Rogers)</a:t>
          </a:r>
          <a:endParaRPr lang="en-US" sz="2000" i="0" kern="1200" dirty="0">
            <a:solidFill>
              <a:prstClr val="white"/>
            </a:solidFill>
            <a:latin typeface="Calibri"/>
            <a:ea typeface="+mn-ea"/>
            <a:cs typeface="+mn-cs"/>
          </a:endParaRPr>
        </a:p>
      </dgm:t>
    </dgm:pt>
    <dgm:pt modelId="{01B74216-4D6A-4951-82EB-8F729DB1A7BA}" type="parTrans" cxnId="{E142918F-D58D-4075-90BE-3993E178AACD}">
      <dgm:prSet/>
      <dgm:spPr/>
      <dgm:t>
        <a:bodyPr/>
        <a:lstStyle/>
        <a:p>
          <a:endParaRPr lang="en-US"/>
        </a:p>
      </dgm:t>
    </dgm:pt>
    <dgm:pt modelId="{10053404-B878-4FC8-B600-5FA88A9D3470}" type="sibTrans" cxnId="{E142918F-D58D-4075-90BE-3993E178AACD}">
      <dgm:prSet/>
      <dgm:spPr/>
      <dgm:t>
        <a:bodyPr/>
        <a:lstStyle/>
        <a:p>
          <a:endParaRPr lang="en-US"/>
        </a:p>
      </dgm:t>
    </dgm:pt>
    <dgm:pt modelId="{3E4347BD-D5A3-45E8-ADC6-D4EF3767D731}">
      <dgm:prSet custT="1"/>
      <dgm:spPr>
        <a:solidFill>
          <a:srgbClr val="79DF41"/>
        </a:solidFill>
      </dgm:spPr>
      <dgm:t>
        <a:bodyPr/>
        <a:lstStyle/>
        <a:p>
          <a:r>
            <a:rPr lang="fr-CH" sz="2000" i="0" kern="1200" dirty="0">
              <a:solidFill>
                <a:prstClr val="white"/>
              </a:solidFill>
              <a:latin typeface="Calibri"/>
              <a:ea typeface="+mn-ea"/>
              <a:cs typeface="+mn-cs"/>
            </a:rPr>
            <a:t>Etablir une relation de soutien stable en offrant un espace et une écoute </a:t>
          </a:r>
        </a:p>
        <a:p>
          <a:r>
            <a:rPr lang="fr-CH" sz="2000" i="1" kern="1200" dirty="0">
              <a:solidFill>
                <a:prstClr val="white"/>
              </a:solidFill>
              <a:latin typeface="Calibri"/>
              <a:ea typeface="+mn-ea"/>
              <a:cs typeface="+mn-cs"/>
            </a:rPr>
            <a:t>«Je suis déprimé et je ne dois pas me préoccuper à trouver du soutien, il vient spontanément à moi».</a:t>
          </a:r>
          <a:endParaRPr lang="en-US" sz="2000" i="1" kern="1200" dirty="0">
            <a:solidFill>
              <a:prstClr val="white"/>
            </a:solidFill>
            <a:latin typeface="Calibri"/>
            <a:ea typeface="+mn-ea"/>
            <a:cs typeface="+mn-cs"/>
          </a:endParaRPr>
        </a:p>
      </dgm:t>
    </dgm:pt>
    <dgm:pt modelId="{E6E8551A-2B4A-48F8-B2D4-27FDA00B9D98}" type="parTrans" cxnId="{23733548-8A5A-4674-912B-96FDB63A0405}">
      <dgm:prSet/>
      <dgm:spPr/>
      <dgm:t>
        <a:bodyPr/>
        <a:lstStyle/>
        <a:p>
          <a:endParaRPr lang="en-US"/>
        </a:p>
      </dgm:t>
    </dgm:pt>
    <dgm:pt modelId="{DDBA0CED-7E14-42BE-BECE-2B98E8A05626}" type="sibTrans" cxnId="{23733548-8A5A-4674-912B-96FDB63A0405}">
      <dgm:prSet/>
      <dgm:spPr/>
      <dgm:t>
        <a:bodyPr/>
        <a:lstStyle/>
        <a:p>
          <a:endParaRPr lang="en-US"/>
        </a:p>
      </dgm:t>
    </dgm:pt>
    <dgm:pt modelId="{894781E7-28B8-4DBA-9BBF-0BA4829D2054}">
      <dgm:prSet custT="1"/>
      <dgm:spPr>
        <a:solidFill>
          <a:srgbClr val="79DF41"/>
        </a:solidFill>
        <a:ln>
          <a:noFill/>
        </a:ln>
        <a:effectLst>
          <a:outerShdw blurRad="40000" dist="23000" dir="5400000" rotWithShape="0">
            <a:srgbClr val="000000">
              <a:alpha val="35000"/>
            </a:srgbClr>
          </a:outerShdw>
        </a:effectLst>
      </dgm:spPr>
      <dgm:t>
        <a:bodyPr spcFirstLastPara="0" vert="horz" wrap="square" lIns="68580" tIns="68580" rIns="68580" bIns="68580" numCol="1" spcCol="1270" anchor="ctr" anchorCtr="0"/>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Le soutien doit être «cadré»</a:t>
          </a:r>
        </a:p>
        <a:p>
          <a:pPr marL="0" lvl="0" indent="0" algn="l" defTabSz="711200">
            <a:lnSpc>
              <a:spcPct val="90000"/>
            </a:lnSpc>
            <a:spcBef>
              <a:spcPct val="0"/>
            </a:spcBef>
            <a:spcAft>
              <a:spcPct val="35000"/>
            </a:spcAft>
          </a:pPr>
          <a:r>
            <a:rPr lang="fr-CH" sz="2000" i="0" kern="1200" dirty="0">
              <a:solidFill>
                <a:prstClr val="white"/>
              </a:solidFill>
              <a:latin typeface="Calibri"/>
              <a:ea typeface="+mn-ea"/>
              <a:cs typeface="+mn-cs"/>
            </a:rPr>
            <a:t>Informer clairement le patient du temps à disposition pour le soutien (Rassure le patient, favorise la maîtrise de la prise en charge du patient)</a:t>
          </a:r>
          <a:endParaRPr lang="en-US" sz="2000" i="0" kern="1200" dirty="0">
            <a:solidFill>
              <a:prstClr val="white"/>
            </a:solidFill>
            <a:latin typeface="Calibri"/>
            <a:ea typeface="+mn-ea"/>
            <a:cs typeface="+mn-cs"/>
          </a:endParaRPr>
        </a:p>
      </dgm:t>
    </dgm:pt>
    <dgm:pt modelId="{F076947C-9D26-41C0-9C9C-5BC0C2D3F55B}" type="parTrans" cxnId="{31EDE541-F059-4F86-A26B-D74DFCA8AAC9}">
      <dgm:prSet/>
      <dgm:spPr/>
      <dgm:t>
        <a:bodyPr/>
        <a:lstStyle/>
        <a:p>
          <a:endParaRPr lang="en-US"/>
        </a:p>
      </dgm:t>
    </dgm:pt>
    <dgm:pt modelId="{A3F75498-4598-4B6B-9BB7-3B7F03F19723}" type="sibTrans" cxnId="{31EDE541-F059-4F86-A26B-D74DFCA8AAC9}">
      <dgm:prSet/>
      <dgm:spPr/>
      <dgm:t>
        <a:bodyPr/>
        <a:lstStyle/>
        <a:p>
          <a:endParaRPr lang="en-US"/>
        </a:p>
      </dgm:t>
    </dgm:pt>
    <dgm:pt modelId="{AFEDD9C4-36F6-491C-9F7E-C33B5FDFB942}">
      <dgm:prSet custT="1"/>
      <dgm:spPr>
        <a:solidFill>
          <a:srgbClr val="79DF41"/>
        </a:solidFill>
      </dgm:spPr>
      <dgm:t>
        <a:bodyPr/>
        <a:lstStyle/>
        <a:p>
          <a:r>
            <a:rPr lang="fr-CH" sz="2000" i="0" kern="1200" dirty="0" err="1">
              <a:solidFill>
                <a:prstClr val="white"/>
              </a:solidFill>
              <a:latin typeface="Calibri"/>
              <a:ea typeface="+mn-ea"/>
              <a:cs typeface="+mn-cs"/>
            </a:rPr>
            <a:t>Etre</a:t>
          </a:r>
          <a:r>
            <a:rPr lang="fr-CH" sz="2000" i="0" kern="1200" dirty="0">
              <a:solidFill>
                <a:prstClr val="white"/>
              </a:solidFill>
              <a:latin typeface="Calibri"/>
              <a:ea typeface="+mn-ea"/>
              <a:cs typeface="+mn-cs"/>
            </a:rPr>
            <a:t> par moment, la source de motivation externe du patient</a:t>
          </a:r>
          <a:endParaRPr lang="en-US" sz="2000" i="0" kern="1200" dirty="0">
            <a:solidFill>
              <a:prstClr val="white"/>
            </a:solidFill>
            <a:latin typeface="Calibri"/>
            <a:ea typeface="+mn-ea"/>
            <a:cs typeface="+mn-cs"/>
          </a:endParaRPr>
        </a:p>
      </dgm:t>
    </dgm:pt>
    <dgm:pt modelId="{A57133B3-DE58-4505-807F-5AE162AE620A}" type="parTrans" cxnId="{64BDF25A-EBFF-4A2C-B24D-9A33190801AA}">
      <dgm:prSet/>
      <dgm:spPr/>
      <dgm:t>
        <a:bodyPr/>
        <a:lstStyle/>
        <a:p>
          <a:endParaRPr lang="fr-CH"/>
        </a:p>
      </dgm:t>
    </dgm:pt>
    <dgm:pt modelId="{9B3567AD-8CF9-47C5-A8E2-245AA1A0889A}" type="sibTrans" cxnId="{64BDF25A-EBFF-4A2C-B24D-9A33190801AA}">
      <dgm:prSet/>
      <dgm:spPr/>
      <dgm:t>
        <a:bodyPr/>
        <a:lstStyle/>
        <a:p>
          <a:endParaRPr lang="fr-CH"/>
        </a:p>
      </dgm:t>
    </dgm:pt>
    <dgm:pt modelId="{7EB9F708-1D40-42B5-9064-BEF7F6A78C05}" type="pres">
      <dgm:prSet presAssocID="{5EA287B6-B5D9-449F-94EF-01AF8DE99B9B}" presName="linear" presStyleCnt="0">
        <dgm:presLayoutVars>
          <dgm:animLvl val="lvl"/>
          <dgm:resizeHandles val="exact"/>
        </dgm:presLayoutVars>
      </dgm:prSet>
      <dgm:spPr/>
    </dgm:pt>
    <dgm:pt modelId="{16F404CC-1344-4361-B9F5-D150174975CE}" type="pres">
      <dgm:prSet presAssocID="{940BC445-7235-4831-9BBD-085434AE5093}" presName="parentText" presStyleLbl="node1" presStyleIdx="0" presStyleCnt="4" custLinFactNeighborY="415">
        <dgm:presLayoutVars>
          <dgm:chMax val="0"/>
          <dgm:bulletEnabled val="1"/>
        </dgm:presLayoutVars>
      </dgm:prSet>
      <dgm:spPr/>
    </dgm:pt>
    <dgm:pt modelId="{DA288E4E-3BFD-424B-A04A-E73BBDD7061F}" type="pres">
      <dgm:prSet presAssocID="{10053404-B878-4FC8-B600-5FA88A9D3470}" presName="spacer" presStyleCnt="0"/>
      <dgm:spPr/>
    </dgm:pt>
    <dgm:pt modelId="{E98B24D1-7295-42CF-9711-77C06B3BDE7A}" type="pres">
      <dgm:prSet presAssocID="{AFEDD9C4-36F6-491C-9F7E-C33B5FDFB942}" presName="parentText" presStyleLbl="node1" presStyleIdx="1" presStyleCnt="4" custLinFactY="244158" custLinFactNeighborX="-1874" custLinFactNeighborY="300000">
        <dgm:presLayoutVars>
          <dgm:chMax val="0"/>
          <dgm:bulletEnabled val="1"/>
        </dgm:presLayoutVars>
      </dgm:prSet>
      <dgm:spPr/>
    </dgm:pt>
    <dgm:pt modelId="{81140910-DEA3-45EB-8678-632BA289D810}" type="pres">
      <dgm:prSet presAssocID="{9B3567AD-8CF9-47C5-A8E2-245AA1A0889A}" presName="spacer" presStyleCnt="0"/>
      <dgm:spPr/>
    </dgm:pt>
    <dgm:pt modelId="{840279C1-92D8-41EF-87A7-231116537BF5}" type="pres">
      <dgm:prSet presAssocID="{3E4347BD-D5A3-45E8-ADC6-D4EF3767D731}" presName="parentText" presStyleLbl="node1" presStyleIdx="2" presStyleCnt="4" custLinFactY="-100000" custLinFactNeighborX="0" custLinFactNeighborY="-108919">
        <dgm:presLayoutVars>
          <dgm:chMax val="0"/>
          <dgm:bulletEnabled val="1"/>
        </dgm:presLayoutVars>
      </dgm:prSet>
      <dgm:spPr/>
    </dgm:pt>
    <dgm:pt modelId="{BA20B3DA-5AA5-48D8-838F-C152B1008304}" type="pres">
      <dgm:prSet presAssocID="{DDBA0CED-7E14-42BE-BECE-2B98E8A05626}" presName="spacer" presStyleCnt="0"/>
      <dgm:spPr/>
    </dgm:pt>
    <dgm:pt modelId="{D65E161D-FC67-42F4-B0C2-C50AE1EDCCB4}" type="pres">
      <dgm:prSet presAssocID="{894781E7-28B8-4DBA-9BBF-0BA4829D2054}" presName="parentText" presStyleLbl="node1" presStyleIdx="3" presStyleCnt="4" custLinFactY="-100000" custLinFactNeighborX="259" custLinFactNeighborY="-113113">
        <dgm:presLayoutVars>
          <dgm:chMax val="0"/>
          <dgm:bulletEnabled val="1"/>
        </dgm:presLayoutVars>
      </dgm:prSet>
      <dgm:spPr>
        <a:xfrm>
          <a:off x="0" y="2166589"/>
          <a:ext cx="8075240" cy="998375"/>
        </a:xfrm>
        <a:prstGeom prst="roundRect">
          <a:avLst/>
        </a:prstGeom>
      </dgm:spPr>
    </dgm:pt>
  </dgm:ptLst>
  <dgm:cxnLst>
    <dgm:cxn modelId="{F9A85E2D-C1CC-48FA-97D7-38B517175B8F}" type="presOf" srcId="{AFEDD9C4-36F6-491C-9F7E-C33B5FDFB942}" destId="{E98B24D1-7295-42CF-9711-77C06B3BDE7A}" srcOrd="0" destOrd="0" presId="urn:microsoft.com/office/officeart/2005/8/layout/vList2"/>
    <dgm:cxn modelId="{31EDE541-F059-4F86-A26B-D74DFCA8AAC9}" srcId="{5EA287B6-B5D9-449F-94EF-01AF8DE99B9B}" destId="{894781E7-28B8-4DBA-9BBF-0BA4829D2054}" srcOrd="3" destOrd="0" parTransId="{F076947C-9D26-41C0-9C9C-5BC0C2D3F55B}" sibTransId="{A3F75498-4598-4B6B-9BB7-3B7F03F19723}"/>
    <dgm:cxn modelId="{23733548-8A5A-4674-912B-96FDB63A0405}" srcId="{5EA287B6-B5D9-449F-94EF-01AF8DE99B9B}" destId="{3E4347BD-D5A3-45E8-ADC6-D4EF3767D731}" srcOrd="2" destOrd="0" parTransId="{E6E8551A-2B4A-48F8-B2D4-27FDA00B9D98}" sibTransId="{DDBA0CED-7E14-42BE-BECE-2B98E8A05626}"/>
    <dgm:cxn modelId="{64BDF25A-EBFF-4A2C-B24D-9A33190801AA}" srcId="{5EA287B6-B5D9-449F-94EF-01AF8DE99B9B}" destId="{AFEDD9C4-36F6-491C-9F7E-C33B5FDFB942}" srcOrd="1" destOrd="0" parTransId="{A57133B3-DE58-4505-807F-5AE162AE620A}" sibTransId="{9B3567AD-8CF9-47C5-A8E2-245AA1A0889A}"/>
    <dgm:cxn modelId="{09900285-888F-4FD8-915B-5097AAFA6C44}" type="presOf" srcId="{3E4347BD-D5A3-45E8-ADC6-D4EF3767D731}" destId="{840279C1-92D8-41EF-87A7-231116537BF5}" srcOrd="0" destOrd="0" presId="urn:microsoft.com/office/officeart/2005/8/layout/vList2"/>
    <dgm:cxn modelId="{C11D4589-3EF8-40F9-AB11-197800D0A323}" type="presOf" srcId="{5EA287B6-B5D9-449F-94EF-01AF8DE99B9B}" destId="{7EB9F708-1D40-42B5-9064-BEF7F6A78C05}" srcOrd="0" destOrd="0" presId="urn:microsoft.com/office/officeart/2005/8/layout/vList2"/>
    <dgm:cxn modelId="{E142918F-D58D-4075-90BE-3993E178AACD}" srcId="{5EA287B6-B5D9-449F-94EF-01AF8DE99B9B}" destId="{940BC445-7235-4831-9BBD-085434AE5093}" srcOrd="0" destOrd="0" parTransId="{01B74216-4D6A-4951-82EB-8F729DB1A7BA}" sibTransId="{10053404-B878-4FC8-B600-5FA88A9D3470}"/>
    <dgm:cxn modelId="{73BCF1C4-2A3B-4838-A485-70B02EE0CD52}" type="presOf" srcId="{894781E7-28B8-4DBA-9BBF-0BA4829D2054}" destId="{D65E161D-FC67-42F4-B0C2-C50AE1EDCCB4}" srcOrd="0" destOrd="0" presId="urn:microsoft.com/office/officeart/2005/8/layout/vList2"/>
    <dgm:cxn modelId="{E8EB34F1-9083-4B22-833D-12A0CFA09407}" type="presOf" srcId="{940BC445-7235-4831-9BBD-085434AE5093}" destId="{16F404CC-1344-4361-B9F5-D150174975CE}" srcOrd="0" destOrd="0" presId="urn:microsoft.com/office/officeart/2005/8/layout/vList2"/>
    <dgm:cxn modelId="{CBC8C751-5A3F-4C95-A8BF-8097E79E104D}" type="presParOf" srcId="{7EB9F708-1D40-42B5-9064-BEF7F6A78C05}" destId="{16F404CC-1344-4361-B9F5-D150174975CE}" srcOrd="0" destOrd="0" presId="urn:microsoft.com/office/officeart/2005/8/layout/vList2"/>
    <dgm:cxn modelId="{5C24BCA7-D2F2-44F5-B6B1-CEE6B268E673}" type="presParOf" srcId="{7EB9F708-1D40-42B5-9064-BEF7F6A78C05}" destId="{DA288E4E-3BFD-424B-A04A-E73BBDD7061F}" srcOrd="1" destOrd="0" presId="urn:microsoft.com/office/officeart/2005/8/layout/vList2"/>
    <dgm:cxn modelId="{10B085AC-507B-42B1-811A-FD384C053BF6}" type="presParOf" srcId="{7EB9F708-1D40-42B5-9064-BEF7F6A78C05}" destId="{E98B24D1-7295-42CF-9711-77C06B3BDE7A}" srcOrd="2" destOrd="0" presId="urn:microsoft.com/office/officeart/2005/8/layout/vList2"/>
    <dgm:cxn modelId="{15EDE326-B1D5-4E59-B6A7-5E1D46D115FE}" type="presParOf" srcId="{7EB9F708-1D40-42B5-9064-BEF7F6A78C05}" destId="{81140910-DEA3-45EB-8678-632BA289D810}" srcOrd="3" destOrd="0" presId="urn:microsoft.com/office/officeart/2005/8/layout/vList2"/>
    <dgm:cxn modelId="{9C27C6A1-091C-41EF-9AD7-7E3036408B95}" type="presParOf" srcId="{7EB9F708-1D40-42B5-9064-BEF7F6A78C05}" destId="{840279C1-92D8-41EF-87A7-231116537BF5}" srcOrd="4" destOrd="0" presId="urn:microsoft.com/office/officeart/2005/8/layout/vList2"/>
    <dgm:cxn modelId="{F42C1D74-8A6F-4A3D-8700-D97ECC110A84}" type="presParOf" srcId="{7EB9F708-1D40-42B5-9064-BEF7F6A78C05}" destId="{BA20B3DA-5AA5-48D8-838F-C152B1008304}" srcOrd="5" destOrd="0" presId="urn:microsoft.com/office/officeart/2005/8/layout/vList2"/>
    <dgm:cxn modelId="{825CBCB1-8B09-4240-B1B8-F856FEFA2AFC}" type="presParOf" srcId="{7EB9F708-1D40-42B5-9064-BEF7F6A78C05}" destId="{D65E161D-FC67-42F4-B0C2-C50AE1EDCCB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EA287B6-B5D9-449F-94EF-01AF8DE99B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40BC445-7235-4831-9BBD-085434AE5093}">
      <dgm:prSet custT="1"/>
      <dgm:spPr>
        <a:solidFill>
          <a:srgbClr val="79DF41"/>
        </a:solidFill>
      </dgm:spPr>
      <dgm:t>
        <a:bodyPr/>
        <a:lstStyle/>
        <a:p>
          <a:r>
            <a:rPr lang="fr-CH" sz="2000" i="0" kern="1200" dirty="0">
              <a:solidFill>
                <a:prstClr val="white"/>
              </a:solidFill>
              <a:latin typeface="Calibri"/>
              <a:ea typeface="+mn-ea"/>
              <a:cs typeface="+mn-cs"/>
            </a:rPr>
            <a:t>Reconnaitre la somatisation comme mécanisme de défense. Si le soutien mis en place est efficace, la somatisation devrait laisser place à une autre forme d’expression de la souffrance psychique.</a:t>
          </a:r>
          <a:endParaRPr lang="en-US" sz="2000" i="0" kern="1200" dirty="0">
            <a:solidFill>
              <a:prstClr val="white"/>
            </a:solidFill>
            <a:latin typeface="Calibri"/>
            <a:ea typeface="+mn-ea"/>
            <a:cs typeface="+mn-cs"/>
          </a:endParaRPr>
        </a:p>
      </dgm:t>
    </dgm:pt>
    <dgm:pt modelId="{01B74216-4D6A-4951-82EB-8F729DB1A7BA}" type="parTrans" cxnId="{E142918F-D58D-4075-90BE-3993E178AACD}">
      <dgm:prSet/>
      <dgm:spPr/>
      <dgm:t>
        <a:bodyPr/>
        <a:lstStyle/>
        <a:p>
          <a:endParaRPr lang="en-US"/>
        </a:p>
      </dgm:t>
    </dgm:pt>
    <dgm:pt modelId="{10053404-B878-4FC8-B600-5FA88A9D3470}" type="sibTrans" cxnId="{E142918F-D58D-4075-90BE-3993E178AACD}">
      <dgm:prSet/>
      <dgm:spPr/>
      <dgm:t>
        <a:bodyPr/>
        <a:lstStyle/>
        <a:p>
          <a:endParaRPr lang="en-US"/>
        </a:p>
      </dgm:t>
    </dgm:pt>
    <dgm:pt modelId="{3E4347BD-D5A3-45E8-ADC6-D4EF3767D731}">
      <dgm:prSet custT="1"/>
      <dgm:spPr>
        <a:solidFill>
          <a:srgbClr val="FFC000"/>
        </a:solidFill>
      </dgm:spPr>
      <dgm:t>
        <a:bodyPr/>
        <a:lstStyle/>
        <a:p>
          <a:pPr algn="ctr"/>
          <a:r>
            <a:rPr lang="en-US" sz="2400" b="1" u="sng" kern="1200" dirty="0">
              <a:solidFill>
                <a:schemeClr val="tx1">
                  <a:lumMod val="85000"/>
                  <a:lumOff val="15000"/>
                </a:schemeClr>
              </a:solidFill>
              <a:latin typeface="+mj-lt"/>
              <a:ea typeface="+mj-ea"/>
              <a:cs typeface="Arial" pitchFamily="34" charset="0"/>
            </a:rPr>
            <a:t>5. Le dosage de la stimulation</a:t>
          </a:r>
        </a:p>
      </dgm:t>
    </dgm:pt>
    <dgm:pt modelId="{E6E8551A-2B4A-48F8-B2D4-27FDA00B9D98}" type="parTrans" cxnId="{23733548-8A5A-4674-912B-96FDB63A0405}">
      <dgm:prSet/>
      <dgm:spPr/>
      <dgm:t>
        <a:bodyPr/>
        <a:lstStyle/>
        <a:p>
          <a:endParaRPr lang="en-US"/>
        </a:p>
      </dgm:t>
    </dgm:pt>
    <dgm:pt modelId="{DDBA0CED-7E14-42BE-BECE-2B98E8A05626}" type="sibTrans" cxnId="{23733548-8A5A-4674-912B-96FDB63A0405}">
      <dgm:prSet/>
      <dgm:spPr/>
      <dgm:t>
        <a:bodyPr/>
        <a:lstStyle/>
        <a:p>
          <a:endParaRPr lang="en-US"/>
        </a:p>
      </dgm:t>
    </dgm:pt>
    <dgm:pt modelId="{894781E7-28B8-4DBA-9BBF-0BA4829D2054}">
      <dgm:prSet custT="1"/>
      <dgm:spPr>
        <a:solidFill>
          <a:srgbClr val="79DF41"/>
        </a:solidFill>
        <a:ln>
          <a:noFill/>
        </a:ln>
        <a:effectLst>
          <a:outerShdw blurRad="40000" dist="23000" dir="5400000" rotWithShape="0">
            <a:srgbClr val="000000">
              <a:alpha val="35000"/>
            </a:srgbClr>
          </a:outerShdw>
        </a:effectLst>
      </dgm:spPr>
      <dgm:t>
        <a:bodyPr spcFirstLastPara="0" vert="horz" wrap="square" lIns="68580" tIns="68580" rIns="68580" bIns="68580" numCol="1" spcCol="1270" anchor="ctr" anchorCtr="0"/>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Concevoir qu’en phase aigue, le patient dépressif n’a pas envie (Cf clinique de la dépression).</a:t>
          </a:r>
        </a:p>
      </dgm:t>
    </dgm:pt>
    <dgm:pt modelId="{F076947C-9D26-41C0-9C9C-5BC0C2D3F55B}" type="parTrans" cxnId="{31EDE541-F059-4F86-A26B-D74DFCA8AAC9}">
      <dgm:prSet/>
      <dgm:spPr/>
      <dgm:t>
        <a:bodyPr/>
        <a:lstStyle/>
        <a:p>
          <a:endParaRPr lang="en-US"/>
        </a:p>
      </dgm:t>
    </dgm:pt>
    <dgm:pt modelId="{A3F75498-4598-4B6B-9BB7-3B7F03F19723}" type="sibTrans" cxnId="{31EDE541-F059-4F86-A26B-D74DFCA8AAC9}">
      <dgm:prSet/>
      <dgm:spPr/>
      <dgm:t>
        <a:bodyPr/>
        <a:lstStyle/>
        <a:p>
          <a:endParaRPr lang="en-US"/>
        </a:p>
      </dgm:t>
    </dgm:pt>
    <dgm:pt modelId="{AFEDD9C4-36F6-491C-9F7E-C33B5FDFB942}">
      <dgm:prSet custT="1"/>
      <dgm:spPr>
        <a:solidFill>
          <a:srgbClr val="79DF41"/>
        </a:solidFill>
      </dgm:spPr>
      <dgm:t>
        <a:bodyPr/>
        <a:lstStyle/>
        <a:p>
          <a:r>
            <a:rPr lang="fr-CH" sz="2000" i="0" kern="1200" dirty="0">
              <a:solidFill>
                <a:prstClr val="white"/>
              </a:solidFill>
              <a:latin typeface="Calibri"/>
              <a:ea typeface="+mn-ea"/>
              <a:cs typeface="+mn-cs"/>
            </a:rPr>
            <a:t>Cela ne signifie pas ne « rien faire » mais trouver une activité non ou peu contraignante  acceptable par le patient et compatible avec les objectifs </a:t>
          </a:r>
          <a:r>
            <a:rPr lang="fr-CH" sz="2000" i="0" kern="1200" dirty="0" err="1">
              <a:solidFill>
                <a:prstClr val="white"/>
              </a:solidFill>
              <a:latin typeface="Calibri"/>
              <a:ea typeface="+mn-ea"/>
              <a:cs typeface="+mn-cs"/>
            </a:rPr>
            <a:t>physiothérapeutiques</a:t>
          </a:r>
          <a:endParaRPr lang="en-US" sz="2000" i="0" kern="1200" dirty="0">
            <a:solidFill>
              <a:prstClr val="white"/>
            </a:solidFill>
            <a:latin typeface="Calibri"/>
            <a:ea typeface="+mn-ea"/>
            <a:cs typeface="+mn-cs"/>
          </a:endParaRPr>
        </a:p>
      </dgm:t>
    </dgm:pt>
    <dgm:pt modelId="{A57133B3-DE58-4505-807F-5AE162AE620A}" type="parTrans" cxnId="{64BDF25A-EBFF-4A2C-B24D-9A33190801AA}">
      <dgm:prSet/>
      <dgm:spPr/>
      <dgm:t>
        <a:bodyPr/>
        <a:lstStyle/>
        <a:p>
          <a:endParaRPr lang="fr-CH"/>
        </a:p>
      </dgm:t>
    </dgm:pt>
    <dgm:pt modelId="{9B3567AD-8CF9-47C5-A8E2-245AA1A0889A}" type="sibTrans" cxnId="{64BDF25A-EBFF-4A2C-B24D-9A33190801AA}">
      <dgm:prSet/>
      <dgm:spPr/>
      <dgm:t>
        <a:bodyPr/>
        <a:lstStyle/>
        <a:p>
          <a:endParaRPr lang="fr-CH"/>
        </a:p>
      </dgm:t>
    </dgm:pt>
    <dgm:pt modelId="{6BCF3AF2-B273-4A96-AFB4-54AA60346C53}">
      <dgm:prSet custT="1"/>
      <dgm:spPr>
        <a:solidFill>
          <a:srgbClr val="79DF41"/>
        </a:solidFill>
      </dgm:spPr>
      <dgm:t>
        <a:bodyPr/>
        <a:lstStyle/>
        <a:p>
          <a:r>
            <a:rPr lang="fr-CH" sz="2000" i="0" kern="1200" dirty="0">
              <a:solidFill>
                <a:prstClr val="white"/>
              </a:solidFill>
              <a:latin typeface="Calibri"/>
              <a:ea typeface="+mn-ea"/>
              <a:cs typeface="+mn-cs"/>
            </a:rPr>
            <a:t>Eviter la sur stimulation (risque de mise en échec) et la sous stimulation (risque de régression)</a:t>
          </a:r>
          <a:endParaRPr lang="en-US" sz="2000" i="0" kern="1200" dirty="0">
            <a:solidFill>
              <a:prstClr val="white"/>
            </a:solidFill>
            <a:latin typeface="Calibri"/>
            <a:ea typeface="+mn-ea"/>
            <a:cs typeface="+mn-cs"/>
          </a:endParaRPr>
        </a:p>
      </dgm:t>
    </dgm:pt>
    <dgm:pt modelId="{44EB3486-1A09-42C7-896E-C4B56D500FB9}" type="parTrans" cxnId="{B4048078-063D-4F3E-B26E-1DBEA40BB62A}">
      <dgm:prSet/>
      <dgm:spPr/>
      <dgm:t>
        <a:bodyPr/>
        <a:lstStyle/>
        <a:p>
          <a:endParaRPr lang="fr-CH"/>
        </a:p>
      </dgm:t>
    </dgm:pt>
    <dgm:pt modelId="{01E99100-B21E-4149-A342-96C3A4ECA034}" type="sibTrans" cxnId="{B4048078-063D-4F3E-B26E-1DBEA40BB62A}">
      <dgm:prSet/>
      <dgm:spPr/>
      <dgm:t>
        <a:bodyPr/>
        <a:lstStyle/>
        <a:p>
          <a:endParaRPr lang="fr-CH"/>
        </a:p>
      </dgm:t>
    </dgm:pt>
    <dgm:pt modelId="{7EB9F708-1D40-42B5-9064-BEF7F6A78C05}" type="pres">
      <dgm:prSet presAssocID="{5EA287B6-B5D9-449F-94EF-01AF8DE99B9B}" presName="linear" presStyleCnt="0">
        <dgm:presLayoutVars>
          <dgm:animLvl val="lvl"/>
          <dgm:resizeHandles val="exact"/>
        </dgm:presLayoutVars>
      </dgm:prSet>
      <dgm:spPr/>
    </dgm:pt>
    <dgm:pt modelId="{16F404CC-1344-4361-B9F5-D150174975CE}" type="pres">
      <dgm:prSet presAssocID="{940BC445-7235-4831-9BBD-085434AE5093}" presName="parentText" presStyleLbl="node1" presStyleIdx="0" presStyleCnt="5" custLinFactY="-9981" custLinFactNeighborX="-132" custLinFactNeighborY="-100000">
        <dgm:presLayoutVars>
          <dgm:chMax val="0"/>
          <dgm:bulletEnabled val="1"/>
        </dgm:presLayoutVars>
      </dgm:prSet>
      <dgm:spPr/>
    </dgm:pt>
    <dgm:pt modelId="{DA288E4E-3BFD-424B-A04A-E73BBDD7061F}" type="pres">
      <dgm:prSet presAssocID="{10053404-B878-4FC8-B600-5FA88A9D3470}" presName="spacer" presStyleCnt="0"/>
      <dgm:spPr/>
    </dgm:pt>
    <dgm:pt modelId="{E98B24D1-7295-42CF-9711-77C06B3BDE7A}" type="pres">
      <dgm:prSet presAssocID="{AFEDD9C4-36F6-491C-9F7E-C33B5FDFB942}" presName="parentText" presStyleLbl="node1" presStyleIdx="1" presStyleCnt="5" custLinFactY="150656" custLinFactNeighborX="147" custLinFactNeighborY="200000">
        <dgm:presLayoutVars>
          <dgm:chMax val="0"/>
          <dgm:bulletEnabled val="1"/>
        </dgm:presLayoutVars>
      </dgm:prSet>
      <dgm:spPr/>
    </dgm:pt>
    <dgm:pt modelId="{81140910-DEA3-45EB-8678-632BA289D810}" type="pres">
      <dgm:prSet presAssocID="{9B3567AD-8CF9-47C5-A8E2-245AA1A0889A}" presName="spacer" presStyleCnt="0"/>
      <dgm:spPr/>
    </dgm:pt>
    <dgm:pt modelId="{840279C1-92D8-41EF-87A7-231116537BF5}" type="pres">
      <dgm:prSet presAssocID="{3E4347BD-D5A3-45E8-ADC6-D4EF3767D731}" presName="parentText" presStyleLbl="node1" presStyleIdx="2" presStyleCnt="5" custScaleY="42855" custLinFactY="-93973" custLinFactNeighborY="-100000">
        <dgm:presLayoutVars>
          <dgm:chMax val="0"/>
          <dgm:bulletEnabled val="1"/>
        </dgm:presLayoutVars>
      </dgm:prSet>
      <dgm:spPr/>
    </dgm:pt>
    <dgm:pt modelId="{BA20B3DA-5AA5-48D8-838F-C152B1008304}" type="pres">
      <dgm:prSet presAssocID="{DDBA0CED-7E14-42BE-BECE-2B98E8A05626}" presName="spacer" presStyleCnt="0"/>
      <dgm:spPr/>
    </dgm:pt>
    <dgm:pt modelId="{D65E161D-FC67-42F4-B0C2-C50AE1EDCCB4}" type="pres">
      <dgm:prSet presAssocID="{894781E7-28B8-4DBA-9BBF-0BA4829D2054}" presName="parentText" presStyleLbl="node1" presStyleIdx="3" presStyleCnt="5" custLinFactY="-97146" custLinFactNeighborX="197" custLinFactNeighborY="-100000">
        <dgm:presLayoutVars>
          <dgm:chMax val="0"/>
          <dgm:bulletEnabled val="1"/>
        </dgm:presLayoutVars>
      </dgm:prSet>
      <dgm:spPr>
        <a:xfrm>
          <a:off x="0" y="2166589"/>
          <a:ext cx="8075240" cy="998375"/>
        </a:xfrm>
        <a:prstGeom prst="roundRect">
          <a:avLst/>
        </a:prstGeom>
      </dgm:spPr>
    </dgm:pt>
    <dgm:pt modelId="{18D434B6-261A-4B29-8A0C-6A6A70E10871}" type="pres">
      <dgm:prSet presAssocID="{A3F75498-4598-4B6B-9BB7-3B7F03F19723}" presName="spacer" presStyleCnt="0"/>
      <dgm:spPr/>
    </dgm:pt>
    <dgm:pt modelId="{C3578A07-C6AA-43F4-853C-4212AA8826D5}" type="pres">
      <dgm:prSet presAssocID="{6BCF3AF2-B273-4A96-AFB4-54AA60346C53}" presName="parentText" presStyleLbl="node1" presStyleIdx="4" presStyleCnt="5" custLinFactY="90170" custLinFactNeighborY="100000">
        <dgm:presLayoutVars>
          <dgm:chMax val="0"/>
          <dgm:bulletEnabled val="1"/>
        </dgm:presLayoutVars>
      </dgm:prSet>
      <dgm:spPr/>
    </dgm:pt>
  </dgm:ptLst>
  <dgm:cxnLst>
    <dgm:cxn modelId="{F9A85E2D-C1CC-48FA-97D7-38B517175B8F}" type="presOf" srcId="{AFEDD9C4-36F6-491C-9F7E-C33B5FDFB942}" destId="{E98B24D1-7295-42CF-9711-77C06B3BDE7A}" srcOrd="0" destOrd="0" presId="urn:microsoft.com/office/officeart/2005/8/layout/vList2"/>
    <dgm:cxn modelId="{31EDE541-F059-4F86-A26B-D74DFCA8AAC9}" srcId="{5EA287B6-B5D9-449F-94EF-01AF8DE99B9B}" destId="{894781E7-28B8-4DBA-9BBF-0BA4829D2054}" srcOrd="3" destOrd="0" parTransId="{F076947C-9D26-41C0-9C9C-5BC0C2D3F55B}" sibTransId="{A3F75498-4598-4B6B-9BB7-3B7F03F19723}"/>
    <dgm:cxn modelId="{23733548-8A5A-4674-912B-96FDB63A0405}" srcId="{5EA287B6-B5D9-449F-94EF-01AF8DE99B9B}" destId="{3E4347BD-D5A3-45E8-ADC6-D4EF3767D731}" srcOrd="2" destOrd="0" parTransId="{E6E8551A-2B4A-48F8-B2D4-27FDA00B9D98}" sibTransId="{DDBA0CED-7E14-42BE-BECE-2B98E8A05626}"/>
    <dgm:cxn modelId="{B4048078-063D-4F3E-B26E-1DBEA40BB62A}" srcId="{5EA287B6-B5D9-449F-94EF-01AF8DE99B9B}" destId="{6BCF3AF2-B273-4A96-AFB4-54AA60346C53}" srcOrd="4" destOrd="0" parTransId="{44EB3486-1A09-42C7-896E-C4B56D500FB9}" sibTransId="{01E99100-B21E-4149-A342-96C3A4ECA034}"/>
    <dgm:cxn modelId="{64BDF25A-EBFF-4A2C-B24D-9A33190801AA}" srcId="{5EA287B6-B5D9-449F-94EF-01AF8DE99B9B}" destId="{AFEDD9C4-36F6-491C-9F7E-C33B5FDFB942}" srcOrd="1" destOrd="0" parTransId="{A57133B3-DE58-4505-807F-5AE162AE620A}" sibTransId="{9B3567AD-8CF9-47C5-A8E2-245AA1A0889A}"/>
    <dgm:cxn modelId="{09900285-888F-4FD8-915B-5097AAFA6C44}" type="presOf" srcId="{3E4347BD-D5A3-45E8-ADC6-D4EF3767D731}" destId="{840279C1-92D8-41EF-87A7-231116537BF5}" srcOrd="0" destOrd="0" presId="urn:microsoft.com/office/officeart/2005/8/layout/vList2"/>
    <dgm:cxn modelId="{C11D4589-3EF8-40F9-AB11-197800D0A323}" type="presOf" srcId="{5EA287B6-B5D9-449F-94EF-01AF8DE99B9B}" destId="{7EB9F708-1D40-42B5-9064-BEF7F6A78C05}" srcOrd="0" destOrd="0" presId="urn:microsoft.com/office/officeart/2005/8/layout/vList2"/>
    <dgm:cxn modelId="{E142918F-D58D-4075-90BE-3993E178AACD}" srcId="{5EA287B6-B5D9-449F-94EF-01AF8DE99B9B}" destId="{940BC445-7235-4831-9BBD-085434AE5093}" srcOrd="0" destOrd="0" parTransId="{01B74216-4D6A-4951-82EB-8F729DB1A7BA}" sibTransId="{10053404-B878-4FC8-B600-5FA88A9D3470}"/>
    <dgm:cxn modelId="{2DA457B4-2666-4667-9CCE-5F2B943B8B12}" type="presOf" srcId="{6BCF3AF2-B273-4A96-AFB4-54AA60346C53}" destId="{C3578A07-C6AA-43F4-853C-4212AA8826D5}" srcOrd="0" destOrd="0" presId="urn:microsoft.com/office/officeart/2005/8/layout/vList2"/>
    <dgm:cxn modelId="{73BCF1C4-2A3B-4838-A485-70B02EE0CD52}" type="presOf" srcId="{894781E7-28B8-4DBA-9BBF-0BA4829D2054}" destId="{D65E161D-FC67-42F4-B0C2-C50AE1EDCCB4}" srcOrd="0" destOrd="0" presId="urn:microsoft.com/office/officeart/2005/8/layout/vList2"/>
    <dgm:cxn modelId="{E8EB34F1-9083-4B22-833D-12A0CFA09407}" type="presOf" srcId="{940BC445-7235-4831-9BBD-085434AE5093}" destId="{16F404CC-1344-4361-B9F5-D150174975CE}" srcOrd="0" destOrd="0" presId="urn:microsoft.com/office/officeart/2005/8/layout/vList2"/>
    <dgm:cxn modelId="{CBC8C751-5A3F-4C95-A8BF-8097E79E104D}" type="presParOf" srcId="{7EB9F708-1D40-42B5-9064-BEF7F6A78C05}" destId="{16F404CC-1344-4361-B9F5-D150174975CE}" srcOrd="0" destOrd="0" presId="urn:microsoft.com/office/officeart/2005/8/layout/vList2"/>
    <dgm:cxn modelId="{5C24BCA7-D2F2-44F5-B6B1-CEE6B268E673}" type="presParOf" srcId="{7EB9F708-1D40-42B5-9064-BEF7F6A78C05}" destId="{DA288E4E-3BFD-424B-A04A-E73BBDD7061F}" srcOrd="1" destOrd="0" presId="urn:microsoft.com/office/officeart/2005/8/layout/vList2"/>
    <dgm:cxn modelId="{10B085AC-507B-42B1-811A-FD384C053BF6}" type="presParOf" srcId="{7EB9F708-1D40-42B5-9064-BEF7F6A78C05}" destId="{E98B24D1-7295-42CF-9711-77C06B3BDE7A}" srcOrd="2" destOrd="0" presId="urn:microsoft.com/office/officeart/2005/8/layout/vList2"/>
    <dgm:cxn modelId="{15EDE326-B1D5-4E59-B6A7-5E1D46D115FE}" type="presParOf" srcId="{7EB9F708-1D40-42B5-9064-BEF7F6A78C05}" destId="{81140910-DEA3-45EB-8678-632BA289D810}" srcOrd="3" destOrd="0" presId="urn:microsoft.com/office/officeart/2005/8/layout/vList2"/>
    <dgm:cxn modelId="{9C27C6A1-091C-41EF-9AD7-7E3036408B95}" type="presParOf" srcId="{7EB9F708-1D40-42B5-9064-BEF7F6A78C05}" destId="{840279C1-92D8-41EF-87A7-231116537BF5}" srcOrd="4" destOrd="0" presId="urn:microsoft.com/office/officeart/2005/8/layout/vList2"/>
    <dgm:cxn modelId="{F42C1D74-8A6F-4A3D-8700-D97ECC110A84}" type="presParOf" srcId="{7EB9F708-1D40-42B5-9064-BEF7F6A78C05}" destId="{BA20B3DA-5AA5-48D8-838F-C152B1008304}" srcOrd="5" destOrd="0" presId="urn:microsoft.com/office/officeart/2005/8/layout/vList2"/>
    <dgm:cxn modelId="{825CBCB1-8B09-4240-B1B8-F856FEFA2AFC}" type="presParOf" srcId="{7EB9F708-1D40-42B5-9064-BEF7F6A78C05}" destId="{D65E161D-FC67-42F4-B0C2-C50AE1EDCCB4}" srcOrd="6" destOrd="0" presId="urn:microsoft.com/office/officeart/2005/8/layout/vList2"/>
    <dgm:cxn modelId="{E2209E60-5EC0-494E-88E5-F0E2CCDFF85A}" type="presParOf" srcId="{7EB9F708-1D40-42B5-9064-BEF7F6A78C05}" destId="{18D434B6-261A-4B29-8A0C-6A6A70E10871}" srcOrd="7" destOrd="0" presId="urn:microsoft.com/office/officeart/2005/8/layout/vList2"/>
    <dgm:cxn modelId="{98BF1B09-0117-4692-A0C6-981CAA125ED5}" type="presParOf" srcId="{7EB9F708-1D40-42B5-9064-BEF7F6A78C05}" destId="{C3578A07-C6AA-43F4-853C-4212AA8826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EA287B6-B5D9-449F-94EF-01AF8DE99B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40BC445-7235-4831-9BBD-085434AE5093}">
      <dgm:prSet custT="1"/>
      <dgm:spPr>
        <a:solidFill>
          <a:srgbClr val="79DF41"/>
        </a:solidFill>
      </dgm:spPr>
      <dgm:t>
        <a:bodyPr/>
        <a:lstStyle/>
        <a:p>
          <a:r>
            <a:rPr lang="fr-CH" sz="2000" i="0" kern="1200" dirty="0">
              <a:solidFill>
                <a:prstClr val="white"/>
              </a:solidFill>
              <a:latin typeface="Calibri"/>
              <a:ea typeface="+mn-ea"/>
              <a:cs typeface="+mn-cs"/>
            </a:rPr>
            <a:t>Reconnaitre la somatisation comme mécanisme de défense. Si le soutien mis en place est efficace, la somatisation devrait laisser place à une autre forme d’expression de la souffrance psychique.</a:t>
          </a:r>
          <a:endParaRPr lang="en-US" sz="2000" i="0" kern="1200" dirty="0">
            <a:solidFill>
              <a:prstClr val="white"/>
            </a:solidFill>
            <a:latin typeface="Calibri"/>
            <a:ea typeface="+mn-ea"/>
            <a:cs typeface="+mn-cs"/>
          </a:endParaRPr>
        </a:p>
      </dgm:t>
    </dgm:pt>
    <dgm:pt modelId="{01B74216-4D6A-4951-82EB-8F729DB1A7BA}" type="parTrans" cxnId="{E142918F-D58D-4075-90BE-3993E178AACD}">
      <dgm:prSet/>
      <dgm:spPr/>
      <dgm:t>
        <a:bodyPr/>
        <a:lstStyle/>
        <a:p>
          <a:endParaRPr lang="en-US"/>
        </a:p>
      </dgm:t>
    </dgm:pt>
    <dgm:pt modelId="{10053404-B878-4FC8-B600-5FA88A9D3470}" type="sibTrans" cxnId="{E142918F-D58D-4075-90BE-3993E178AACD}">
      <dgm:prSet/>
      <dgm:spPr/>
      <dgm:t>
        <a:bodyPr/>
        <a:lstStyle/>
        <a:p>
          <a:endParaRPr lang="en-US"/>
        </a:p>
      </dgm:t>
    </dgm:pt>
    <dgm:pt modelId="{3E4347BD-D5A3-45E8-ADC6-D4EF3767D731}">
      <dgm:prSet custT="1"/>
      <dgm:spPr>
        <a:solidFill>
          <a:srgbClr val="FFC000"/>
        </a:solidFill>
      </dgm:spPr>
      <dgm:t>
        <a:bodyPr/>
        <a:lstStyle/>
        <a:p>
          <a:pPr algn="ctr"/>
          <a:r>
            <a:rPr lang="en-US" sz="2400" b="1" u="sng" kern="1200" dirty="0">
              <a:solidFill>
                <a:schemeClr val="tx1">
                  <a:lumMod val="85000"/>
                  <a:lumOff val="15000"/>
                </a:schemeClr>
              </a:solidFill>
              <a:latin typeface="+mj-lt"/>
              <a:ea typeface="+mj-ea"/>
              <a:cs typeface="Arial" pitchFamily="34" charset="0"/>
            </a:rPr>
            <a:t>5. Le dosage de la stimulation</a:t>
          </a:r>
        </a:p>
      </dgm:t>
    </dgm:pt>
    <dgm:pt modelId="{E6E8551A-2B4A-48F8-B2D4-27FDA00B9D98}" type="parTrans" cxnId="{23733548-8A5A-4674-912B-96FDB63A0405}">
      <dgm:prSet/>
      <dgm:spPr/>
      <dgm:t>
        <a:bodyPr/>
        <a:lstStyle/>
        <a:p>
          <a:endParaRPr lang="en-US"/>
        </a:p>
      </dgm:t>
    </dgm:pt>
    <dgm:pt modelId="{DDBA0CED-7E14-42BE-BECE-2B98E8A05626}" type="sibTrans" cxnId="{23733548-8A5A-4674-912B-96FDB63A0405}">
      <dgm:prSet/>
      <dgm:spPr/>
      <dgm:t>
        <a:bodyPr/>
        <a:lstStyle/>
        <a:p>
          <a:endParaRPr lang="en-US"/>
        </a:p>
      </dgm:t>
    </dgm:pt>
    <dgm:pt modelId="{894781E7-28B8-4DBA-9BBF-0BA4829D2054}">
      <dgm:prSet custT="1"/>
      <dgm:spPr>
        <a:solidFill>
          <a:srgbClr val="79DF41"/>
        </a:solidFill>
        <a:ln>
          <a:noFill/>
        </a:ln>
        <a:effectLst>
          <a:outerShdw blurRad="40000" dist="23000" dir="5400000" rotWithShape="0">
            <a:srgbClr val="000000">
              <a:alpha val="35000"/>
            </a:srgbClr>
          </a:outerShdw>
        </a:effectLst>
      </dgm:spPr>
      <dgm:t>
        <a:bodyPr spcFirstLastPara="0" vert="horz" wrap="square" lIns="68580" tIns="68580" rIns="68580" bIns="68580" numCol="1" spcCol="1270" anchor="ctr" anchorCtr="0"/>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Concevoir qu’en phase aigue, le patient dépressif n’a pas envie (Cf clinique de la dépression).</a:t>
          </a:r>
        </a:p>
      </dgm:t>
    </dgm:pt>
    <dgm:pt modelId="{F076947C-9D26-41C0-9C9C-5BC0C2D3F55B}" type="parTrans" cxnId="{31EDE541-F059-4F86-A26B-D74DFCA8AAC9}">
      <dgm:prSet/>
      <dgm:spPr/>
      <dgm:t>
        <a:bodyPr/>
        <a:lstStyle/>
        <a:p>
          <a:endParaRPr lang="en-US"/>
        </a:p>
      </dgm:t>
    </dgm:pt>
    <dgm:pt modelId="{A3F75498-4598-4B6B-9BB7-3B7F03F19723}" type="sibTrans" cxnId="{31EDE541-F059-4F86-A26B-D74DFCA8AAC9}">
      <dgm:prSet/>
      <dgm:spPr/>
      <dgm:t>
        <a:bodyPr/>
        <a:lstStyle/>
        <a:p>
          <a:endParaRPr lang="en-US"/>
        </a:p>
      </dgm:t>
    </dgm:pt>
    <dgm:pt modelId="{AFEDD9C4-36F6-491C-9F7E-C33B5FDFB942}">
      <dgm:prSet custT="1"/>
      <dgm:spPr>
        <a:solidFill>
          <a:srgbClr val="79DF41"/>
        </a:solidFill>
      </dgm:spPr>
      <dgm:t>
        <a:bodyPr/>
        <a:lstStyle/>
        <a:p>
          <a:r>
            <a:rPr lang="fr-CH" sz="2000" i="0" kern="1200" dirty="0">
              <a:solidFill>
                <a:prstClr val="white"/>
              </a:solidFill>
              <a:latin typeface="Calibri"/>
              <a:ea typeface="+mn-ea"/>
              <a:cs typeface="+mn-cs"/>
            </a:rPr>
            <a:t>Cela ne signifie pas ne « rien faire » mais trouver une activité non ou peu contraignante  acceptable par le patient et compatible avec les objectifs </a:t>
          </a:r>
          <a:r>
            <a:rPr lang="fr-CH" sz="2000" i="0" kern="1200" dirty="0" err="1">
              <a:solidFill>
                <a:prstClr val="white"/>
              </a:solidFill>
              <a:latin typeface="Calibri"/>
              <a:ea typeface="+mn-ea"/>
              <a:cs typeface="+mn-cs"/>
            </a:rPr>
            <a:t>physiothérapeutiques</a:t>
          </a:r>
          <a:endParaRPr lang="en-US" sz="2000" i="0" kern="1200" dirty="0">
            <a:solidFill>
              <a:prstClr val="white"/>
            </a:solidFill>
            <a:latin typeface="Calibri"/>
            <a:ea typeface="+mn-ea"/>
            <a:cs typeface="+mn-cs"/>
          </a:endParaRPr>
        </a:p>
      </dgm:t>
    </dgm:pt>
    <dgm:pt modelId="{A57133B3-DE58-4505-807F-5AE162AE620A}" type="parTrans" cxnId="{64BDF25A-EBFF-4A2C-B24D-9A33190801AA}">
      <dgm:prSet/>
      <dgm:spPr/>
      <dgm:t>
        <a:bodyPr/>
        <a:lstStyle/>
        <a:p>
          <a:endParaRPr lang="fr-CH"/>
        </a:p>
      </dgm:t>
    </dgm:pt>
    <dgm:pt modelId="{9B3567AD-8CF9-47C5-A8E2-245AA1A0889A}" type="sibTrans" cxnId="{64BDF25A-EBFF-4A2C-B24D-9A33190801AA}">
      <dgm:prSet/>
      <dgm:spPr/>
      <dgm:t>
        <a:bodyPr/>
        <a:lstStyle/>
        <a:p>
          <a:endParaRPr lang="fr-CH"/>
        </a:p>
      </dgm:t>
    </dgm:pt>
    <dgm:pt modelId="{6BCF3AF2-B273-4A96-AFB4-54AA60346C53}">
      <dgm:prSet custT="1"/>
      <dgm:spPr>
        <a:solidFill>
          <a:srgbClr val="79DF41"/>
        </a:solidFill>
      </dgm:spPr>
      <dgm:t>
        <a:bodyPr/>
        <a:lstStyle/>
        <a:p>
          <a:r>
            <a:rPr lang="fr-CH" sz="2000" i="0" kern="1200" dirty="0">
              <a:solidFill>
                <a:prstClr val="white"/>
              </a:solidFill>
              <a:latin typeface="Calibri"/>
              <a:ea typeface="+mn-ea"/>
              <a:cs typeface="+mn-cs"/>
            </a:rPr>
            <a:t>Eviter la sur stimulation (risque de mise en échec) et la sous stimulation (risque de régression)</a:t>
          </a:r>
          <a:endParaRPr lang="en-US" sz="2000" i="0" kern="1200" dirty="0">
            <a:solidFill>
              <a:prstClr val="white"/>
            </a:solidFill>
            <a:latin typeface="Calibri"/>
            <a:ea typeface="+mn-ea"/>
            <a:cs typeface="+mn-cs"/>
          </a:endParaRPr>
        </a:p>
      </dgm:t>
    </dgm:pt>
    <dgm:pt modelId="{44EB3486-1A09-42C7-896E-C4B56D500FB9}" type="parTrans" cxnId="{B4048078-063D-4F3E-B26E-1DBEA40BB62A}">
      <dgm:prSet/>
      <dgm:spPr/>
      <dgm:t>
        <a:bodyPr/>
        <a:lstStyle/>
        <a:p>
          <a:endParaRPr lang="fr-CH"/>
        </a:p>
      </dgm:t>
    </dgm:pt>
    <dgm:pt modelId="{01E99100-B21E-4149-A342-96C3A4ECA034}" type="sibTrans" cxnId="{B4048078-063D-4F3E-B26E-1DBEA40BB62A}">
      <dgm:prSet/>
      <dgm:spPr/>
      <dgm:t>
        <a:bodyPr/>
        <a:lstStyle/>
        <a:p>
          <a:endParaRPr lang="fr-CH"/>
        </a:p>
      </dgm:t>
    </dgm:pt>
    <dgm:pt modelId="{7EB9F708-1D40-42B5-9064-BEF7F6A78C05}" type="pres">
      <dgm:prSet presAssocID="{5EA287B6-B5D9-449F-94EF-01AF8DE99B9B}" presName="linear" presStyleCnt="0">
        <dgm:presLayoutVars>
          <dgm:animLvl val="lvl"/>
          <dgm:resizeHandles val="exact"/>
        </dgm:presLayoutVars>
      </dgm:prSet>
      <dgm:spPr/>
    </dgm:pt>
    <dgm:pt modelId="{16F404CC-1344-4361-B9F5-D150174975CE}" type="pres">
      <dgm:prSet presAssocID="{940BC445-7235-4831-9BBD-085434AE5093}" presName="parentText" presStyleLbl="node1" presStyleIdx="0" presStyleCnt="5" custLinFactY="-9981" custLinFactNeighborX="-132" custLinFactNeighborY="-100000">
        <dgm:presLayoutVars>
          <dgm:chMax val="0"/>
          <dgm:bulletEnabled val="1"/>
        </dgm:presLayoutVars>
      </dgm:prSet>
      <dgm:spPr/>
    </dgm:pt>
    <dgm:pt modelId="{DA288E4E-3BFD-424B-A04A-E73BBDD7061F}" type="pres">
      <dgm:prSet presAssocID="{10053404-B878-4FC8-B600-5FA88A9D3470}" presName="spacer" presStyleCnt="0"/>
      <dgm:spPr/>
    </dgm:pt>
    <dgm:pt modelId="{E98B24D1-7295-42CF-9711-77C06B3BDE7A}" type="pres">
      <dgm:prSet presAssocID="{AFEDD9C4-36F6-491C-9F7E-C33B5FDFB942}" presName="parentText" presStyleLbl="node1" presStyleIdx="1" presStyleCnt="5" custLinFactY="150656" custLinFactNeighborX="147" custLinFactNeighborY="200000">
        <dgm:presLayoutVars>
          <dgm:chMax val="0"/>
          <dgm:bulletEnabled val="1"/>
        </dgm:presLayoutVars>
      </dgm:prSet>
      <dgm:spPr/>
    </dgm:pt>
    <dgm:pt modelId="{81140910-DEA3-45EB-8678-632BA289D810}" type="pres">
      <dgm:prSet presAssocID="{9B3567AD-8CF9-47C5-A8E2-245AA1A0889A}" presName="spacer" presStyleCnt="0"/>
      <dgm:spPr/>
    </dgm:pt>
    <dgm:pt modelId="{840279C1-92D8-41EF-87A7-231116537BF5}" type="pres">
      <dgm:prSet presAssocID="{3E4347BD-D5A3-45E8-ADC6-D4EF3767D731}" presName="parentText" presStyleLbl="node1" presStyleIdx="2" presStyleCnt="5" custScaleY="42855" custLinFactY="-93973" custLinFactNeighborY="-100000">
        <dgm:presLayoutVars>
          <dgm:chMax val="0"/>
          <dgm:bulletEnabled val="1"/>
        </dgm:presLayoutVars>
      </dgm:prSet>
      <dgm:spPr/>
    </dgm:pt>
    <dgm:pt modelId="{BA20B3DA-5AA5-48D8-838F-C152B1008304}" type="pres">
      <dgm:prSet presAssocID="{DDBA0CED-7E14-42BE-BECE-2B98E8A05626}" presName="spacer" presStyleCnt="0"/>
      <dgm:spPr/>
    </dgm:pt>
    <dgm:pt modelId="{D65E161D-FC67-42F4-B0C2-C50AE1EDCCB4}" type="pres">
      <dgm:prSet presAssocID="{894781E7-28B8-4DBA-9BBF-0BA4829D2054}" presName="parentText" presStyleLbl="node1" presStyleIdx="3" presStyleCnt="5" custLinFactY="-97146" custLinFactNeighborX="197" custLinFactNeighborY="-100000">
        <dgm:presLayoutVars>
          <dgm:chMax val="0"/>
          <dgm:bulletEnabled val="1"/>
        </dgm:presLayoutVars>
      </dgm:prSet>
      <dgm:spPr>
        <a:xfrm>
          <a:off x="0" y="2166589"/>
          <a:ext cx="8075240" cy="998375"/>
        </a:xfrm>
        <a:prstGeom prst="roundRect">
          <a:avLst/>
        </a:prstGeom>
      </dgm:spPr>
    </dgm:pt>
    <dgm:pt modelId="{18D434B6-261A-4B29-8A0C-6A6A70E10871}" type="pres">
      <dgm:prSet presAssocID="{A3F75498-4598-4B6B-9BB7-3B7F03F19723}" presName="spacer" presStyleCnt="0"/>
      <dgm:spPr/>
    </dgm:pt>
    <dgm:pt modelId="{C3578A07-C6AA-43F4-853C-4212AA8826D5}" type="pres">
      <dgm:prSet presAssocID="{6BCF3AF2-B273-4A96-AFB4-54AA60346C53}" presName="parentText" presStyleLbl="node1" presStyleIdx="4" presStyleCnt="5" custLinFactY="90170" custLinFactNeighborY="100000">
        <dgm:presLayoutVars>
          <dgm:chMax val="0"/>
          <dgm:bulletEnabled val="1"/>
        </dgm:presLayoutVars>
      </dgm:prSet>
      <dgm:spPr/>
    </dgm:pt>
  </dgm:ptLst>
  <dgm:cxnLst>
    <dgm:cxn modelId="{F9A85E2D-C1CC-48FA-97D7-38B517175B8F}" type="presOf" srcId="{AFEDD9C4-36F6-491C-9F7E-C33B5FDFB942}" destId="{E98B24D1-7295-42CF-9711-77C06B3BDE7A}" srcOrd="0" destOrd="0" presId="urn:microsoft.com/office/officeart/2005/8/layout/vList2"/>
    <dgm:cxn modelId="{31EDE541-F059-4F86-A26B-D74DFCA8AAC9}" srcId="{5EA287B6-B5D9-449F-94EF-01AF8DE99B9B}" destId="{894781E7-28B8-4DBA-9BBF-0BA4829D2054}" srcOrd="3" destOrd="0" parTransId="{F076947C-9D26-41C0-9C9C-5BC0C2D3F55B}" sibTransId="{A3F75498-4598-4B6B-9BB7-3B7F03F19723}"/>
    <dgm:cxn modelId="{23733548-8A5A-4674-912B-96FDB63A0405}" srcId="{5EA287B6-B5D9-449F-94EF-01AF8DE99B9B}" destId="{3E4347BD-D5A3-45E8-ADC6-D4EF3767D731}" srcOrd="2" destOrd="0" parTransId="{E6E8551A-2B4A-48F8-B2D4-27FDA00B9D98}" sibTransId="{DDBA0CED-7E14-42BE-BECE-2B98E8A05626}"/>
    <dgm:cxn modelId="{B4048078-063D-4F3E-B26E-1DBEA40BB62A}" srcId="{5EA287B6-B5D9-449F-94EF-01AF8DE99B9B}" destId="{6BCF3AF2-B273-4A96-AFB4-54AA60346C53}" srcOrd="4" destOrd="0" parTransId="{44EB3486-1A09-42C7-896E-C4B56D500FB9}" sibTransId="{01E99100-B21E-4149-A342-96C3A4ECA034}"/>
    <dgm:cxn modelId="{64BDF25A-EBFF-4A2C-B24D-9A33190801AA}" srcId="{5EA287B6-B5D9-449F-94EF-01AF8DE99B9B}" destId="{AFEDD9C4-36F6-491C-9F7E-C33B5FDFB942}" srcOrd="1" destOrd="0" parTransId="{A57133B3-DE58-4505-807F-5AE162AE620A}" sibTransId="{9B3567AD-8CF9-47C5-A8E2-245AA1A0889A}"/>
    <dgm:cxn modelId="{09900285-888F-4FD8-915B-5097AAFA6C44}" type="presOf" srcId="{3E4347BD-D5A3-45E8-ADC6-D4EF3767D731}" destId="{840279C1-92D8-41EF-87A7-231116537BF5}" srcOrd="0" destOrd="0" presId="urn:microsoft.com/office/officeart/2005/8/layout/vList2"/>
    <dgm:cxn modelId="{C11D4589-3EF8-40F9-AB11-197800D0A323}" type="presOf" srcId="{5EA287B6-B5D9-449F-94EF-01AF8DE99B9B}" destId="{7EB9F708-1D40-42B5-9064-BEF7F6A78C05}" srcOrd="0" destOrd="0" presId="urn:microsoft.com/office/officeart/2005/8/layout/vList2"/>
    <dgm:cxn modelId="{E142918F-D58D-4075-90BE-3993E178AACD}" srcId="{5EA287B6-B5D9-449F-94EF-01AF8DE99B9B}" destId="{940BC445-7235-4831-9BBD-085434AE5093}" srcOrd="0" destOrd="0" parTransId="{01B74216-4D6A-4951-82EB-8F729DB1A7BA}" sibTransId="{10053404-B878-4FC8-B600-5FA88A9D3470}"/>
    <dgm:cxn modelId="{2DA457B4-2666-4667-9CCE-5F2B943B8B12}" type="presOf" srcId="{6BCF3AF2-B273-4A96-AFB4-54AA60346C53}" destId="{C3578A07-C6AA-43F4-853C-4212AA8826D5}" srcOrd="0" destOrd="0" presId="urn:microsoft.com/office/officeart/2005/8/layout/vList2"/>
    <dgm:cxn modelId="{73BCF1C4-2A3B-4838-A485-70B02EE0CD52}" type="presOf" srcId="{894781E7-28B8-4DBA-9BBF-0BA4829D2054}" destId="{D65E161D-FC67-42F4-B0C2-C50AE1EDCCB4}" srcOrd="0" destOrd="0" presId="urn:microsoft.com/office/officeart/2005/8/layout/vList2"/>
    <dgm:cxn modelId="{E8EB34F1-9083-4B22-833D-12A0CFA09407}" type="presOf" srcId="{940BC445-7235-4831-9BBD-085434AE5093}" destId="{16F404CC-1344-4361-B9F5-D150174975CE}" srcOrd="0" destOrd="0" presId="urn:microsoft.com/office/officeart/2005/8/layout/vList2"/>
    <dgm:cxn modelId="{CBC8C751-5A3F-4C95-A8BF-8097E79E104D}" type="presParOf" srcId="{7EB9F708-1D40-42B5-9064-BEF7F6A78C05}" destId="{16F404CC-1344-4361-B9F5-D150174975CE}" srcOrd="0" destOrd="0" presId="urn:microsoft.com/office/officeart/2005/8/layout/vList2"/>
    <dgm:cxn modelId="{5C24BCA7-D2F2-44F5-B6B1-CEE6B268E673}" type="presParOf" srcId="{7EB9F708-1D40-42B5-9064-BEF7F6A78C05}" destId="{DA288E4E-3BFD-424B-A04A-E73BBDD7061F}" srcOrd="1" destOrd="0" presId="urn:microsoft.com/office/officeart/2005/8/layout/vList2"/>
    <dgm:cxn modelId="{10B085AC-507B-42B1-811A-FD384C053BF6}" type="presParOf" srcId="{7EB9F708-1D40-42B5-9064-BEF7F6A78C05}" destId="{E98B24D1-7295-42CF-9711-77C06B3BDE7A}" srcOrd="2" destOrd="0" presId="urn:microsoft.com/office/officeart/2005/8/layout/vList2"/>
    <dgm:cxn modelId="{15EDE326-B1D5-4E59-B6A7-5E1D46D115FE}" type="presParOf" srcId="{7EB9F708-1D40-42B5-9064-BEF7F6A78C05}" destId="{81140910-DEA3-45EB-8678-632BA289D810}" srcOrd="3" destOrd="0" presId="urn:microsoft.com/office/officeart/2005/8/layout/vList2"/>
    <dgm:cxn modelId="{9C27C6A1-091C-41EF-9AD7-7E3036408B95}" type="presParOf" srcId="{7EB9F708-1D40-42B5-9064-BEF7F6A78C05}" destId="{840279C1-92D8-41EF-87A7-231116537BF5}" srcOrd="4" destOrd="0" presId="urn:microsoft.com/office/officeart/2005/8/layout/vList2"/>
    <dgm:cxn modelId="{F42C1D74-8A6F-4A3D-8700-D97ECC110A84}" type="presParOf" srcId="{7EB9F708-1D40-42B5-9064-BEF7F6A78C05}" destId="{BA20B3DA-5AA5-48D8-838F-C152B1008304}" srcOrd="5" destOrd="0" presId="urn:microsoft.com/office/officeart/2005/8/layout/vList2"/>
    <dgm:cxn modelId="{825CBCB1-8B09-4240-B1B8-F856FEFA2AFC}" type="presParOf" srcId="{7EB9F708-1D40-42B5-9064-BEF7F6A78C05}" destId="{D65E161D-FC67-42F4-B0C2-C50AE1EDCCB4}" srcOrd="6" destOrd="0" presId="urn:microsoft.com/office/officeart/2005/8/layout/vList2"/>
    <dgm:cxn modelId="{E2209E60-5EC0-494E-88E5-F0E2CCDFF85A}" type="presParOf" srcId="{7EB9F708-1D40-42B5-9064-BEF7F6A78C05}" destId="{18D434B6-261A-4B29-8A0C-6A6A70E10871}" srcOrd="7" destOrd="0" presId="urn:microsoft.com/office/officeart/2005/8/layout/vList2"/>
    <dgm:cxn modelId="{98BF1B09-0117-4692-A0C6-981CAA125ED5}" type="presParOf" srcId="{7EB9F708-1D40-42B5-9064-BEF7F6A78C05}" destId="{C3578A07-C6AA-43F4-853C-4212AA8826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D4130-D0F5-4CB4-A772-65FA0CD39BF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BC19D74D-8384-4E5A-B5D2-E359096267BD}">
      <dgm:prSet/>
      <dgm:spPr>
        <a:solidFill>
          <a:srgbClr val="79DF41"/>
        </a:solidFill>
      </dgm:spPr>
      <dgm:t>
        <a:bodyPr/>
        <a:lstStyle/>
        <a:p>
          <a:r>
            <a:rPr lang="fr-CH" dirty="0"/>
            <a:t>Les variations de l’humeur peuvent être problématiques quand elles sont intenses et/ou prolongées (</a:t>
          </a:r>
          <a:r>
            <a:rPr lang="fr-CH" i="1" dirty="0"/>
            <a:t>épisodes</a:t>
          </a:r>
          <a:r>
            <a:rPr lang="fr-CH" dirty="0"/>
            <a:t> vs </a:t>
          </a:r>
          <a:r>
            <a:rPr lang="fr-CH" i="1" dirty="0"/>
            <a:t>troubles</a:t>
          </a:r>
          <a:r>
            <a:rPr lang="fr-CH" dirty="0"/>
            <a:t>)</a:t>
          </a:r>
          <a:endParaRPr lang="en-US" dirty="0"/>
        </a:p>
      </dgm:t>
    </dgm:pt>
    <dgm:pt modelId="{DB9AA7AE-7F9F-4B32-9556-2D4042DF8C5A}" type="parTrans" cxnId="{E4C53B33-ED78-4A9F-8AFD-026D882C8A83}">
      <dgm:prSet/>
      <dgm:spPr/>
      <dgm:t>
        <a:bodyPr/>
        <a:lstStyle/>
        <a:p>
          <a:endParaRPr lang="en-US"/>
        </a:p>
      </dgm:t>
    </dgm:pt>
    <dgm:pt modelId="{5C53CADF-992A-47C6-AA19-00C6F96758E6}" type="sibTrans" cxnId="{E4C53B33-ED78-4A9F-8AFD-026D882C8A83}">
      <dgm:prSet/>
      <dgm:spPr/>
      <dgm:t>
        <a:bodyPr/>
        <a:lstStyle/>
        <a:p>
          <a:endParaRPr lang="en-US"/>
        </a:p>
      </dgm:t>
    </dgm:pt>
    <dgm:pt modelId="{C2E129F0-B3D0-4713-A5E0-35A576881934}">
      <dgm:prSet/>
      <dgm:spPr>
        <a:solidFill>
          <a:srgbClr val="79DF41"/>
        </a:solidFill>
      </dgm:spPr>
      <dgm:t>
        <a:bodyPr/>
        <a:lstStyle/>
        <a:p>
          <a:r>
            <a:rPr lang="fr-CH" dirty="0"/>
            <a:t>Elles entrainent alors une souffrance significative pour le sujet et son entourage (le DSM parle de «détresse» (à la condition qu’elle soit exprimée et reconnue…) un retentissement sur la vie sociale, professionnelle, familiale</a:t>
          </a:r>
          <a:endParaRPr lang="en-US" dirty="0"/>
        </a:p>
      </dgm:t>
    </dgm:pt>
    <dgm:pt modelId="{0725992A-DFFD-47DC-B03E-3FDB06ABBC31}" type="parTrans" cxnId="{B1AAB9D5-51F2-4950-80DE-8692CA91A9DA}">
      <dgm:prSet/>
      <dgm:spPr/>
      <dgm:t>
        <a:bodyPr/>
        <a:lstStyle/>
        <a:p>
          <a:endParaRPr lang="en-US"/>
        </a:p>
      </dgm:t>
    </dgm:pt>
    <dgm:pt modelId="{C01EF0FF-BAC3-46D1-93AE-2C5F167D66CA}" type="sibTrans" cxnId="{B1AAB9D5-51F2-4950-80DE-8692CA91A9DA}">
      <dgm:prSet/>
      <dgm:spPr/>
      <dgm:t>
        <a:bodyPr/>
        <a:lstStyle/>
        <a:p>
          <a:endParaRPr lang="en-US"/>
        </a:p>
      </dgm:t>
    </dgm:pt>
    <dgm:pt modelId="{B225AB62-0A76-4914-BC0F-3D8374E31F9F}" type="pres">
      <dgm:prSet presAssocID="{C99D4130-D0F5-4CB4-A772-65FA0CD39BF6}" presName="linear" presStyleCnt="0">
        <dgm:presLayoutVars>
          <dgm:animLvl val="lvl"/>
          <dgm:resizeHandles val="exact"/>
        </dgm:presLayoutVars>
      </dgm:prSet>
      <dgm:spPr/>
    </dgm:pt>
    <dgm:pt modelId="{2C93B9A3-866E-4E04-921D-190BA7BE5643}" type="pres">
      <dgm:prSet presAssocID="{BC19D74D-8384-4E5A-B5D2-E359096267BD}" presName="parentText" presStyleLbl="node1" presStyleIdx="0" presStyleCnt="2">
        <dgm:presLayoutVars>
          <dgm:chMax val="0"/>
          <dgm:bulletEnabled val="1"/>
        </dgm:presLayoutVars>
      </dgm:prSet>
      <dgm:spPr/>
    </dgm:pt>
    <dgm:pt modelId="{16E8E930-BDBA-400B-A033-AE544A2B1BF9}" type="pres">
      <dgm:prSet presAssocID="{5C53CADF-992A-47C6-AA19-00C6F96758E6}" presName="spacer" presStyleCnt="0"/>
      <dgm:spPr/>
    </dgm:pt>
    <dgm:pt modelId="{9A9792D1-D1E5-4FA7-8159-F379AB258BB9}" type="pres">
      <dgm:prSet presAssocID="{C2E129F0-B3D0-4713-A5E0-35A576881934}" presName="parentText" presStyleLbl="node1" presStyleIdx="1" presStyleCnt="2">
        <dgm:presLayoutVars>
          <dgm:chMax val="0"/>
          <dgm:bulletEnabled val="1"/>
        </dgm:presLayoutVars>
      </dgm:prSet>
      <dgm:spPr/>
    </dgm:pt>
  </dgm:ptLst>
  <dgm:cxnLst>
    <dgm:cxn modelId="{E8F03719-0B48-401C-9433-811880AF702F}" type="presOf" srcId="{C99D4130-D0F5-4CB4-A772-65FA0CD39BF6}" destId="{B225AB62-0A76-4914-BC0F-3D8374E31F9F}" srcOrd="0" destOrd="0" presId="urn:microsoft.com/office/officeart/2005/8/layout/vList2"/>
    <dgm:cxn modelId="{E4C53B33-ED78-4A9F-8AFD-026D882C8A83}" srcId="{C99D4130-D0F5-4CB4-A772-65FA0CD39BF6}" destId="{BC19D74D-8384-4E5A-B5D2-E359096267BD}" srcOrd="0" destOrd="0" parTransId="{DB9AA7AE-7F9F-4B32-9556-2D4042DF8C5A}" sibTransId="{5C53CADF-992A-47C6-AA19-00C6F96758E6}"/>
    <dgm:cxn modelId="{B1555E33-B536-4947-BE65-68ABBCC5778F}" type="presOf" srcId="{C2E129F0-B3D0-4713-A5E0-35A576881934}" destId="{9A9792D1-D1E5-4FA7-8159-F379AB258BB9}" srcOrd="0" destOrd="0" presId="urn:microsoft.com/office/officeart/2005/8/layout/vList2"/>
    <dgm:cxn modelId="{521FA7BF-B9BE-417C-BAB5-5356B9A43142}" type="presOf" srcId="{BC19D74D-8384-4E5A-B5D2-E359096267BD}" destId="{2C93B9A3-866E-4E04-921D-190BA7BE5643}" srcOrd="0" destOrd="0" presId="urn:microsoft.com/office/officeart/2005/8/layout/vList2"/>
    <dgm:cxn modelId="{B1AAB9D5-51F2-4950-80DE-8692CA91A9DA}" srcId="{C99D4130-D0F5-4CB4-A772-65FA0CD39BF6}" destId="{C2E129F0-B3D0-4713-A5E0-35A576881934}" srcOrd="1" destOrd="0" parTransId="{0725992A-DFFD-47DC-B03E-3FDB06ABBC31}" sibTransId="{C01EF0FF-BAC3-46D1-93AE-2C5F167D66CA}"/>
    <dgm:cxn modelId="{CAB11E1A-D3FA-4FA7-B2C1-9EFA8FB434B0}" type="presParOf" srcId="{B225AB62-0A76-4914-BC0F-3D8374E31F9F}" destId="{2C93B9A3-866E-4E04-921D-190BA7BE5643}" srcOrd="0" destOrd="0" presId="urn:microsoft.com/office/officeart/2005/8/layout/vList2"/>
    <dgm:cxn modelId="{8BD8841B-B1C5-4436-909A-CC981679D2ED}" type="presParOf" srcId="{B225AB62-0A76-4914-BC0F-3D8374E31F9F}" destId="{16E8E930-BDBA-400B-A033-AE544A2B1BF9}" srcOrd="1" destOrd="0" presId="urn:microsoft.com/office/officeart/2005/8/layout/vList2"/>
    <dgm:cxn modelId="{5DB45700-7F83-422A-B73F-96FC753EE6EF}" type="presParOf" srcId="{B225AB62-0A76-4914-BC0F-3D8374E31F9F}" destId="{9A9792D1-D1E5-4FA7-8159-F379AB258BB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DACD90-11B0-4CB9-AB87-40FD49ED8481}"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92C5ADD8-0EFC-4931-AA5A-EBD6249EC5ED}">
      <dgm:prSet/>
      <dgm:spPr>
        <a:solidFill>
          <a:srgbClr val="00B050"/>
        </a:solidFill>
      </dgm:spPr>
      <dgm:t>
        <a:bodyPr/>
        <a:lstStyle/>
        <a:p>
          <a:r>
            <a:rPr lang="fr-FR" dirty="0"/>
            <a:t>S’il est aisé d’utiliser le DSM pour identifier la présence de signes signifiant un trouble de l’humeur, il est plus compliqué de </a:t>
          </a:r>
          <a:r>
            <a:rPr lang="fr-FR" i="1" dirty="0"/>
            <a:t>concevoir la réalité de la dépression chez un individu</a:t>
          </a:r>
          <a:r>
            <a:rPr lang="fr-FR" dirty="0"/>
            <a:t>.</a:t>
          </a:r>
          <a:endParaRPr lang="en-US" dirty="0"/>
        </a:p>
      </dgm:t>
    </dgm:pt>
    <dgm:pt modelId="{09F7D1FA-1967-4749-BB1F-A706A816A8A2}" type="parTrans" cxnId="{839C3045-6476-4D86-8A41-0DB3F6757950}">
      <dgm:prSet/>
      <dgm:spPr/>
      <dgm:t>
        <a:bodyPr/>
        <a:lstStyle/>
        <a:p>
          <a:endParaRPr lang="en-US"/>
        </a:p>
      </dgm:t>
    </dgm:pt>
    <dgm:pt modelId="{4C727AA5-09F8-4378-8268-84D30CD75031}" type="sibTrans" cxnId="{839C3045-6476-4D86-8A41-0DB3F6757950}">
      <dgm:prSet/>
      <dgm:spPr/>
      <dgm:t>
        <a:bodyPr/>
        <a:lstStyle/>
        <a:p>
          <a:endParaRPr lang="en-US"/>
        </a:p>
      </dgm:t>
    </dgm:pt>
    <dgm:pt modelId="{8735408E-416B-4C4A-B916-8D9C5BEB22C3}">
      <dgm:prSet/>
      <dgm:spPr>
        <a:solidFill>
          <a:srgbClr val="79DF41"/>
        </a:solidFill>
      </dgm:spPr>
      <dgm:t>
        <a:bodyPr/>
        <a:lstStyle/>
        <a:p>
          <a:r>
            <a:rPr lang="fr-FR" dirty="0"/>
            <a:t>L’individu déprimé a souvent le sentiment de ne pas être entendu dans sa souffrance.</a:t>
          </a:r>
          <a:endParaRPr lang="en-US" dirty="0"/>
        </a:p>
      </dgm:t>
    </dgm:pt>
    <dgm:pt modelId="{F57CC345-0A02-45DF-B9AE-B85DF0008430}" type="parTrans" cxnId="{CD041B35-B439-4002-A130-FF5414B64B1E}">
      <dgm:prSet/>
      <dgm:spPr/>
      <dgm:t>
        <a:bodyPr/>
        <a:lstStyle/>
        <a:p>
          <a:endParaRPr lang="en-US"/>
        </a:p>
      </dgm:t>
    </dgm:pt>
    <dgm:pt modelId="{62AF0897-A6BC-466D-9D96-31574E864B87}" type="sibTrans" cxnId="{CD041B35-B439-4002-A130-FF5414B64B1E}">
      <dgm:prSet/>
      <dgm:spPr/>
      <dgm:t>
        <a:bodyPr/>
        <a:lstStyle/>
        <a:p>
          <a:endParaRPr lang="en-US"/>
        </a:p>
      </dgm:t>
    </dgm:pt>
    <dgm:pt modelId="{D5750324-C01F-4234-9BF3-4F828B5B5CD5}">
      <dgm:prSet/>
      <dgm:spPr>
        <a:solidFill>
          <a:srgbClr val="79DF41"/>
        </a:solidFill>
      </dgm:spPr>
      <dgm:t>
        <a:bodyPr/>
        <a:lstStyle/>
        <a:p>
          <a:r>
            <a:rPr lang="fr-FR"/>
            <a:t>Selon l’OMS, 50% des troubles de l’humeur ne sont pas pris en charge ….</a:t>
          </a:r>
          <a:endParaRPr lang="en-US"/>
        </a:p>
      </dgm:t>
    </dgm:pt>
    <dgm:pt modelId="{32EB452F-AAF3-4342-B296-50221FBADB86}" type="parTrans" cxnId="{32974389-7BF1-4509-9075-6A8DC1CAC20D}">
      <dgm:prSet/>
      <dgm:spPr/>
      <dgm:t>
        <a:bodyPr/>
        <a:lstStyle/>
        <a:p>
          <a:endParaRPr lang="en-US"/>
        </a:p>
      </dgm:t>
    </dgm:pt>
    <dgm:pt modelId="{0E050B18-3B60-49D0-99CE-0333EE7DA067}" type="sibTrans" cxnId="{32974389-7BF1-4509-9075-6A8DC1CAC20D}">
      <dgm:prSet/>
      <dgm:spPr/>
      <dgm:t>
        <a:bodyPr/>
        <a:lstStyle/>
        <a:p>
          <a:endParaRPr lang="en-US"/>
        </a:p>
      </dgm:t>
    </dgm:pt>
    <dgm:pt modelId="{73B0342A-CBE0-409D-AA9A-3CE08A53DBF3}">
      <dgm:prSet/>
      <dgm:spPr>
        <a:solidFill>
          <a:srgbClr val="79DF41"/>
        </a:solidFill>
      </dgm:spPr>
      <dgm:t>
        <a:bodyPr/>
        <a:lstStyle/>
        <a:p>
          <a:r>
            <a:rPr lang="fr-CH" i="1"/>
            <a:t>Expérience Ile de Gotland, années 80</a:t>
          </a:r>
          <a:endParaRPr lang="en-US"/>
        </a:p>
      </dgm:t>
    </dgm:pt>
    <dgm:pt modelId="{17DD9E46-0F54-4C8A-A217-24EEC33D05F1}" type="parTrans" cxnId="{2AF956AE-760B-4171-94E5-D03913F436CD}">
      <dgm:prSet/>
      <dgm:spPr/>
      <dgm:t>
        <a:bodyPr/>
        <a:lstStyle/>
        <a:p>
          <a:endParaRPr lang="en-US"/>
        </a:p>
      </dgm:t>
    </dgm:pt>
    <dgm:pt modelId="{B01A98D1-D5A4-4363-B5C9-2E858E55FF99}" type="sibTrans" cxnId="{2AF956AE-760B-4171-94E5-D03913F436CD}">
      <dgm:prSet/>
      <dgm:spPr/>
      <dgm:t>
        <a:bodyPr/>
        <a:lstStyle/>
        <a:p>
          <a:endParaRPr lang="en-US"/>
        </a:p>
      </dgm:t>
    </dgm:pt>
    <dgm:pt modelId="{C7280213-FA24-46BC-A83F-BA6B1CBB4148}">
      <dgm:prSet/>
      <dgm:spPr>
        <a:solidFill>
          <a:srgbClr val="79DF41"/>
        </a:solidFill>
      </dgm:spPr>
      <dgm:t>
        <a:bodyPr/>
        <a:lstStyle/>
        <a:p>
          <a:r>
            <a:rPr lang="fr-CH" dirty="0"/>
            <a:t>En 2018 la WHO affirme que la dépression est la 2</a:t>
          </a:r>
          <a:r>
            <a:rPr lang="fr-CH" baseline="30000" dirty="0"/>
            <a:t>ème</a:t>
          </a:r>
          <a:r>
            <a:rPr lang="fr-CH" dirty="0"/>
            <a:t> cause d’invalidité et de décès prématuré dans le monde (Global </a:t>
          </a:r>
          <a:r>
            <a:rPr lang="fr-CH" dirty="0" err="1"/>
            <a:t>Burden</a:t>
          </a:r>
          <a:r>
            <a:rPr lang="fr-CH" dirty="0"/>
            <a:t> of </a:t>
          </a:r>
          <a:r>
            <a:rPr lang="fr-CH" dirty="0" err="1"/>
            <a:t>Disease</a:t>
          </a:r>
          <a:r>
            <a:rPr lang="fr-CH" dirty="0"/>
            <a:t> </a:t>
          </a:r>
          <a:r>
            <a:rPr lang="fr-CH" dirty="0" err="1"/>
            <a:t>Study</a:t>
          </a:r>
          <a:r>
            <a:rPr lang="fr-CH" dirty="0"/>
            <a:t> WHO (2018)) </a:t>
          </a:r>
          <a:endParaRPr lang="en-US" dirty="0"/>
        </a:p>
      </dgm:t>
    </dgm:pt>
    <dgm:pt modelId="{0E8DB728-28F9-46CA-8E0B-3242D7F38587}" type="parTrans" cxnId="{D5B83689-9777-47BC-9DD7-FB9134C6C20E}">
      <dgm:prSet/>
      <dgm:spPr/>
      <dgm:t>
        <a:bodyPr/>
        <a:lstStyle/>
        <a:p>
          <a:endParaRPr lang="en-US"/>
        </a:p>
      </dgm:t>
    </dgm:pt>
    <dgm:pt modelId="{C1EA6BB8-6853-4AF1-B27D-4DAF00EF824D}" type="sibTrans" cxnId="{D5B83689-9777-47BC-9DD7-FB9134C6C20E}">
      <dgm:prSet/>
      <dgm:spPr/>
      <dgm:t>
        <a:bodyPr/>
        <a:lstStyle/>
        <a:p>
          <a:endParaRPr lang="en-US"/>
        </a:p>
      </dgm:t>
    </dgm:pt>
    <dgm:pt modelId="{90C404F9-4ADF-4284-9051-3F3CF761E429}" type="pres">
      <dgm:prSet presAssocID="{4ADACD90-11B0-4CB9-AB87-40FD49ED8481}" presName="linear" presStyleCnt="0">
        <dgm:presLayoutVars>
          <dgm:animLvl val="lvl"/>
          <dgm:resizeHandles val="exact"/>
        </dgm:presLayoutVars>
      </dgm:prSet>
      <dgm:spPr/>
    </dgm:pt>
    <dgm:pt modelId="{7241E601-3216-4952-80AE-A6379CA381A1}" type="pres">
      <dgm:prSet presAssocID="{92C5ADD8-0EFC-4931-AA5A-EBD6249EC5ED}" presName="parentText" presStyleLbl="node1" presStyleIdx="0" presStyleCnt="5" custScaleY="135934">
        <dgm:presLayoutVars>
          <dgm:chMax val="0"/>
          <dgm:bulletEnabled val="1"/>
        </dgm:presLayoutVars>
      </dgm:prSet>
      <dgm:spPr/>
    </dgm:pt>
    <dgm:pt modelId="{80C75000-3F54-4E2B-BD25-CDB80C5DF43B}" type="pres">
      <dgm:prSet presAssocID="{4C727AA5-09F8-4378-8268-84D30CD75031}" presName="spacer" presStyleCnt="0"/>
      <dgm:spPr/>
    </dgm:pt>
    <dgm:pt modelId="{048ACD7F-2636-4C55-A941-8E7CAA482046}" type="pres">
      <dgm:prSet presAssocID="{8735408E-416B-4C4A-B916-8D9C5BEB22C3}" presName="parentText" presStyleLbl="node1" presStyleIdx="1" presStyleCnt="5" custScaleY="135934">
        <dgm:presLayoutVars>
          <dgm:chMax val="0"/>
          <dgm:bulletEnabled val="1"/>
        </dgm:presLayoutVars>
      </dgm:prSet>
      <dgm:spPr/>
    </dgm:pt>
    <dgm:pt modelId="{E2F52374-AA22-48E5-BFC6-9625E2AEF171}" type="pres">
      <dgm:prSet presAssocID="{62AF0897-A6BC-466D-9D96-31574E864B87}" presName="spacer" presStyleCnt="0"/>
      <dgm:spPr/>
    </dgm:pt>
    <dgm:pt modelId="{8024B3B5-32DF-4C82-8F74-26E066179075}" type="pres">
      <dgm:prSet presAssocID="{D5750324-C01F-4234-9BF3-4F828B5B5CD5}" presName="parentText" presStyleLbl="node1" presStyleIdx="2" presStyleCnt="5" custScaleY="135934">
        <dgm:presLayoutVars>
          <dgm:chMax val="0"/>
          <dgm:bulletEnabled val="1"/>
        </dgm:presLayoutVars>
      </dgm:prSet>
      <dgm:spPr/>
    </dgm:pt>
    <dgm:pt modelId="{3957E54F-D7DF-4E37-9D11-515C3FC22C98}" type="pres">
      <dgm:prSet presAssocID="{0E050B18-3B60-49D0-99CE-0333EE7DA067}" presName="spacer" presStyleCnt="0"/>
      <dgm:spPr/>
    </dgm:pt>
    <dgm:pt modelId="{5526384F-4F90-42EC-815F-EF558DF0FEA4}" type="pres">
      <dgm:prSet presAssocID="{73B0342A-CBE0-409D-AA9A-3CE08A53DBF3}" presName="parentText" presStyleLbl="node1" presStyleIdx="3" presStyleCnt="5" custScaleY="135934">
        <dgm:presLayoutVars>
          <dgm:chMax val="0"/>
          <dgm:bulletEnabled val="1"/>
        </dgm:presLayoutVars>
      </dgm:prSet>
      <dgm:spPr/>
    </dgm:pt>
    <dgm:pt modelId="{5DF802C6-4B5B-4CCC-8BE4-2F1568BB4BB9}" type="pres">
      <dgm:prSet presAssocID="{B01A98D1-D5A4-4363-B5C9-2E858E55FF99}" presName="spacer" presStyleCnt="0"/>
      <dgm:spPr/>
    </dgm:pt>
    <dgm:pt modelId="{DB2A4123-550D-4441-B2C9-1FC918B6F394}" type="pres">
      <dgm:prSet presAssocID="{C7280213-FA24-46BC-A83F-BA6B1CBB4148}" presName="parentText" presStyleLbl="node1" presStyleIdx="4" presStyleCnt="5" custScaleY="135934">
        <dgm:presLayoutVars>
          <dgm:chMax val="0"/>
          <dgm:bulletEnabled val="1"/>
        </dgm:presLayoutVars>
      </dgm:prSet>
      <dgm:spPr/>
    </dgm:pt>
  </dgm:ptLst>
  <dgm:cxnLst>
    <dgm:cxn modelId="{D12D9C2F-BCA8-4B40-98E4-5C10C8A56A9D}" type="presOf" srcId="{92C5ADD8-0EFC-4931-AA5A-EBD6249EC5ED}" destId="{7241E601-3216-4952-80AE-A6379CA381A1}" srcOrd="0" destOrd="0" presId="urn:microsoft.com/office/officeart/2005/8/layout/vList2"/>
    <dgm:cxn modelId="{CD041B35-B439-4002-A130-FF5414B64B1E}" srcId="{4ADACD90-11B0-4CB9-AB87-40FD49ED8481}" destId="{8735408E-416B-4C4A-B916-8D9C5BEB22C3}" srcOrd="1" destOrd="0" parTransId="{F57CC345-0A02-45DF-B9AE-B85DF0008430}" sibTransId="{62AF0897-A6BC-466D-9D96-31574E864B87}"/>
    <dgm:cxn modelId="{839C3045-6476-4D86-8A41-0DB3F6757950}" srcId="{4ADACD90-11B0-4CB9-AB87-40FD49ED8481}" destId="{92C5ADD8-0EFC-4931-AA5A-EBD6249EC5ED}" srcOrd="0" destOrd="0" parTransId="{09F7D1FA-1967-4749-BB1F-A706A816A8A2}" sibTransId="{4C727AA5-09F8-4378-8268-84D30CD75031}"/>
    <dgm:cxn modelId="{662E5670-D616-4313-873B-ABC7A720215A}" type="presOf" srcId="{73B0342A-CBE0-409D-AA9A-3CE08A53DBF3}" destId="{5526384F-4F90-42EC-815F-EF558DF0FEA4}" srcOrd="0" destOrd="0" presId="urn:microsoft.com/office/officeart/2005/8/layout/vList2"/>
    <dgm:cxn modelId="{18A85058-0106-4799-8C6D-5EA100E036B4}" type="presOf" srcId="{4ADACD90-11B0-4CB9-AB87-40FD49ED8481}" destId="{90C404F9-4ADF-4284-9051-3F3CF761E429}" srcOrd="0" destOrd="0" presId="urn:microsoft.com/office/officeart/2005/8/layout/vList2"/>
    <dgm:cxn modelId="{E55ECE83-F507-4147-BA1E-BDAA8F26540B}" type="presOf" srcId="{D5750324-C01F-4234-9BF3-4F828B5B5CD5}" destId="{8024B3B5-32DF-4C82-8F74-26E066179075}" srcOrd="0" destOrd="0" presId="urn:microsoft.com/office/officeart/2005/8/layout/vList2"/>
    <dgm:cxn modelId="{F90C5F87-75BA-49E5-8E27-F6743EAAAEAD}" type="presOf" srcId="{8735408E-416B-4C4A-B916-8D9C5BEB22C3}" destId="{048ACD7F-2636-4C55-A941-8E7CAA482046}" srcOrd="0" destOrd="0" presId="urn:microsoft.com/office/officeart/2005/8/layout/vList2"/>
    <dgm:cxn modelId="{D5B83689-9777-47BC-9DD7-FB9134C6C20E}" srcId="{4ADACD90-11B0-4CB9-AB87-40FD49ED8481}" destId="{C7280213-FA24-46BC-A83F-BA6B1CBB4148}" srcOrd="4" destOrd="0" parTransId="{0E8DB728-28F9-46CA-8E0B-3242D7F38587}" sibTransId="{C1EA6BB8-6853-4AF1-B27D-4DAF00EF824D}"/>
    <dgm:cxn modelId="{32974389-7BF1-4509-9075-6A8DC1CAC20D}" srcId="{4ADACD90-11B0-4CB9-AB87-40FD49ED8481}" destId="{D5750324-C01F-4234-9BF3-4F828B5B5CD5}" srcOrd="2" destOrd="0" parTransId="{32EB452F-AAF3-4342-B296-50221FBADB86}" sibTransId="{0E050B18-3B60-49D0-99CE-0333EE7DA067}"/>
    <dgm:cxn modelId="{2AF956AE-760B-4171-94E5-D03913F436CD}" srcId="{4ADACD90-11B0-4CB9-AB87-40FD49ED8481}" destId="{73B0342A-CBE0-409D-AA9A-3CE08A53DBF3}" srcOrd="3" destOrd="0" parTransId="{17DD9E46-0F54-4C8A-A217-24EEC33D05F1}" sibTransId="{B01A98D1-D5A4-4363-B5C9-2E858E55FF99}"/>
    <dgm:cxn modelId="{C85E6CBE-49E4-461E-A2CE-28853D4906DF}" type="presOf" srcId="{C7280213-FA24-46BC-A83F-BA6B1CBB4148}" destId="{DB2A4123-550D-4441-B2C9-1FC918B6F394}" srcOrd="0" destOrd="0" presId="urn:microsoft.com/office/officeart/2005/8/layout/vList2"/>
    <dgm:cxn modelId="{0A4F5C67-61A1-4BBB-88D1-C8F33E613AE3}" type="presParOf" srcId="{90C404F9-4ADF-4284-9051-3F3CF761E429}" destId="{7241E601-3216-4952-80AE-A6379CA381A1}" srcOrd="0" destOrd="0" presId="urn:microsoft.com/office/officeart/2005/8/layout/vList2"/>
    <dgm:cxn modelId="{F839DAF0-07C6-43E2-B573-EA59EA420C7D}" type="presParOf" srcId="{90C404F9-4ADF-4284-9051-3F3CF761E429}" destId="{80C75000-3F54-4E2B-BD25-CDB80C5DF43B}" srcOrd="1" destOrd="0" presId="urn:microsoft.com/office/officeart/2005/8/layout/vList2"/>
    <dgm:cxn modelId="{C4C66ADA-2F3B-4E79-B9FF-22C8380553AB}" type="presParOf" srcId="{90C404F9-4ADF-4284-9051-3F3CF761E429}" destId="{048ACD7F-2636-4C55-A941-8E7CAA482046}" srcOrd="2" destOrd="0" presId="urn:microsoft.com/office/officeart/2005/8/layout/vList2"/>
    <dgm:cxn modelId="{F3099D07-41E1-4872-9645-0289429CF2ED}" type="presParOf" srcId="{90C404F9-4ADF-4284-9051-3F3CF761E429}" destId="{E2F52374-AA22-48E5-BFC6-9625E2AEF171}" srcOrd="3" destOrd="0" presId="urn:microsoft.com/office/officeart/2005/8/layout/vList2"/>
    <dgm:cxn modelId="{589E6715-8896-4EA9-958E-C122D3851573}" type="presParOf" srcId="{90C404F9-4ADF-4284-9051-3F3CF761E429}" destId="{8024B3B5-32DF-4C82-8F74-26E066179075}" srcOrd="4" destOrd="0" presId="urn:microsoft.com/office/officeart/2005/8/layout/vList2"/>
    <dgm:cxn modelId="{B3B21864-68A6-41A3-8862-5625941DEF93}" type="presParOf" srcId="{90C404F9-4ADF-4284-9051-3F3CF761E429}" destId="{3957E54F-D7DF-4E37-9D11-515C3FC22C98}" srcOrd="5" destOrd="0" presId="urn:microsoft.com/office/officeart/2005/8/layout/vList2"/>
    <dgm:cxn modelId="{72A9458E-544D-4168-A5BF-7B02EF49B8F0}" type="presParOf" srcId="{90C404F9-4ADF-4284-9051-3F3CF761E429}" destId="{5526384F-4F90-42EC-815F-EF558DF0FEA4}" srcOrd="6" destOrd="0" presId="urn:microsoft.com/office/officeart/2005/8/layout/vList2"/>
    <dgm:cxn modelId="{67FE8AA0-4CF2-4BB4-B029-64BC0878F1AF}" type="presParOf" srcId="{90C404F9-4ADF-4284-9051-3F3CF761E429}" destId="{5DF802C6-4B5B-4CCC-8BE4-2F1568BB4BB9}" srcOrd="7" destOrd="0" presId="urn:microsoft.com/office/officeart/2005/8/layout/vList2"/>
    <dgm:cxn modelId="{CF1C9A22-8BD0-4B03-B783-3F4F0FE30626}" type="presParOf" srcId="{90C404F9-4ADF-4284-9051-3F3CF761E429}" destId="{DB2A4123-550D-4441-B2C9-1FC918B6F39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A1895E-830D-484C-9695-76733CE84E8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403CCB4-E0FF-4F3B-A5AD-21F382E3B031}">
      <dgm:prSet/>
      <dgm:spPr>
        <a:solidFill>
          <a:srgbClr val="FFC000"/>
        </a:solidFill>
      </dgm:spPr>
      <dgm:t>
        <a:bodyPr/>
        <a:lstStyle/>
        <a:p>
          <a:r>
            <a:rPr lang="fr-FR" b="1" u="sng"/>
            <a:t>Difficulté à concevoir la réalité de l’individu déprimé …</a:t>
          </a:r>
          <a:endParaRPr lang="en-US"/>
        </a:p>
      </dgm:t>
    </dgm:pt>
    <dgm:pt modelId="{493391C3-29FC-48B9-81EC-FE9B058AF329}" type="parTrans" cxnId="{E12CB4AB-BC64-4A68-84EA-EA3A12FD2065}">
      <dgm:prSet/>
      <dgm:spPr/>
      <dgm:t>
        <a:bodyPr/>
        <a:lstStyle/>
        <a:p>
          <a:endParaRPr lang="en-US"/>
        </a:p>
      </dgm:t>
    </dgm:pt>
    <dgm:pt modelId="{B838EB01-6CF5-494E-BA24-03850C7CF344}" type="sibTrans" cxnId="{E12CB4AB-BC64-4A68-84EA-EA3A12FD2065}">
      <dgm:prSet/>
      <dgm:spPr/>
      <dgm:t>
        <a:bodyPr/>
        <a:lstStyle/>
        <a:p>
          <a:endParaRPr lang="en-US"/>
        </a:p>
      </dgm:t>
    </dgm:pt>
    <dgm:pt modelId="{EED02939-251B-4980-BC74-F1ED401971B8}">
      <dgm:prSet/>
      <dgm:spPr>
        <a:solidFill>
          <a:srgbClr val="92D050"/>
        </a:solidFill>
      </dgm:spPr>
      <dgm:t>
        <a:bodyPr/>
        <a:lstStyle/>
        <a:p>
          <a:r>
            <a:rPr lang="fr-FR" i="1" dirty="0"/>
            <a:t>« Le déprimé est fondamentalement un égoïste, autocentré, il ne s’intéresse qu’à sa maladie, il est incapable de se mettre à la place des autres. Il ne connait plus l’affection. Il est même, d’une certaine façon, amoureux de sa propre dépression ».</a:t>
          </a:r>
          <a:r>
            <a:rPr lang="fr-FR" dirty="0"/>
            <a:t> Ph. Labro, </a:t>
          </a:r>
          <a:r>
            <a:rPr lang="fr-CH" dirty="0"/>
            <a:t>Tomber sept fois, se relever huit. Gallimard, 2003</a:t>
          </a:r>
          <a:endParaRPr lang="en-US" dirty="0"/>
        </a:p>
      </dgm:t>
    </dgm:pt>
    <dgm:pt modelId="{D727A37A-63B3-4AEF-B744-8E7605922BA5}" type="parTrans" cxnId="{CEA85EDD-BC97-44DF-B327-1C8BBB5B6004}">
      <dgm:prSet/>
      <dgm:spPr/>
      <dgm:t>
        <a:bodyPr/>
        <a:lstStyle/>
        <a:p>
          <a:endParaRPr lang="en-US"/>
        </a:p>
      </dgm:t>
    </dgm:pt>
    <dgm:pt modelId="{B9055BD0-E52B-4A09-930E-4943A18AA35B}" type="sibTrans" cxnId="{CEA85EDD-BC97-44DF-B327-1C8BBB5B6004}">
      <dgm:prSet/>
      <dgm:spPr/>
      <dgm:t>
        <a:bodyPr/>
        <a:lstStyle/>
        <a:p>
          <a:endParaRPr lang="en-US"/>
        </a:p>
      </dgm:t>
    </dgm:pt>
    <dgm:pt modelId="{16B26241-F3A6-4CB8-B1E0-6714E6C26A66}">
      <dgm:prSet/>
      <dgm:spPr>
        <a:solidFill>
          <a:srgbClr val="92D050"/>
        </a:solidFill>
      </dgm:spPr>
      <dgm:t>
        <a:bodyPr/>
        <a:lstStyle/>
        <a:p>
          <a:r>
            <a:rPr lang="fr-CH" i="1" dirty="0"/>
            <a:t>“La dépression est un mal de vivre qui s’abat sur l’individu sans raison apparente. C’est un état d’accablement dans lequel les activités les plus anodines — se lever, prendre une douche, manger, sortir de chez soi — et les interactions humaines les plus ordinaires sont désespérément difficiles«</a:t>
          </a:r>
        </a:p>
        <a:p>
          <a:r>
            <a:rPr lang="fr-CH" dirty="0"/>
            <a:t>Andrew Solomon, Le Diable intérieur, anatomie de la dépression [Albin Michel] 2002</a:t>
          </a:r>
          <a:endParaRPr lang="en-US" dirty="0"/>
        </a:p>
      </dgm:t>
    </dgm:pt>
    <dgm:pt modelId="{07575A51-1EFC-4195-B01F-556DA34AB46A}" type="parTrans" cxnId="{9F118C8C-B700-4C85-A1B4-9A71415D1509}">
      <dgm:prSet/>
      <dgm:spPr/>
      <dgm:t>
        <a:bodyPr/>
        <a:lstStyle/>
        <a:p>
          <a:endParaRPr lang="en-US"/>
        </a:p>
      </dgm:t>
    </dgm:pt>
    <dgm:pt modelId="{1F7DC285-99CC-4016-8079-422C3EF0949A}" type="sibTrans" cxnId="{9F118C8C-B700-4C85-A1B4-9A71415D1509}">
      <dgm:prSet/>
      <dgm:spPr/>
      <dgm:t>
        <a:bodyPr/>
        <a:lstStyle/>
        <a:p>
          <a:endParaRPr lang="en-US"/>
        </a:p>
      </dgm:t>
    </dgm:pt>
    <dgm:pt modelId="{AC79F48F-7788-4B49-A477-9DE322EC0380}" type="pres">
      <dgm:prSet presAssocID="{3DA1895E-830D-484C-9695-76733CE84E86}" presName="linear" presStyleCnt="0">
        <dgm:presLayoutVars>
          <dgm:animLvl val="lvl"/>
          <dgm:resizeHandles val="exact"/>
        </dgm:presLayoutVars>
      </dgm:prSet>
      <dgm:spPr/>
    </dgm:pt>
    <dgm:pt modelId="{EBCEB693-123E-48A1-81C7-048C711A3F87}" type="pres">
      <dgm:prSet presAssocID="{8403CCB4-E0FF-4F3B-A5AD-21F382E3B031}" presName="parentText" presStyleLbl="node1" presStyleIdx="0" presStyleCnt="3" custScaleY="36415">
        <dgm:presLayoutVars>
          <dgm:chMax val="0"/>
          <dgm:bulletEnabled val="1"/>
        </dgm:presLayoutVars>
      </dgm:prSet>
      <dgm:spPr/>
    </dgm:pt>
    <dgm:pt modelId="{643D3265-49CF-45C2-97A5-786DE3039127}" type="pres">
      <dgm:prSet presAssocID="{B838EB01-6CF5-494E-BA24-03850C7CF344}" presName="spacer" presStyleCnt="0"/>
      <dgm:spPr/>
    </dgm:pt>
    <dgm:pt modelId="{3A2DF05B-2C8F-4338-A3F0-A38E4F5E41F6}" type="pres">
      <dgm:prSet presAssocID="{EED02939-251B-4980-BC74-F1ED401971B8}" presName="parentText" presStyleLbl="node1" presStyleIdx="1" presStyleCnt="3">
        <dgm:presLayoutVars>
          <dgm:chMax val="0"/>
          <dgm:bulletEnabled val="1"/>
        </dgm:presLayoutVars>
      </dgm:prSet>
      <dgm:spPr/>
    </dgm:pt>
    <dgm:pt modelId="{A31C16B9-305E-40F9-B4C5-90AAA6832AB7}" type="pres">
      <dgm:prSet presAssocID="{B9055BD0-E52B-4A09-930E-4943A18AA35B}" presName="spacer" presStyleCnt="0"/>
      <dgm:spPr/>
    </dgm:pt>
    <dgm:pt modelId="{BE99D25E-110F-42FA-99C8-54EB3BCA67CC}" type="pres">
      <dgm:prSet presAssocID="{16B26241-F3A6-4CB8-B1E0-6714E6C26A66}" presName="parentText" presStyleLbl="node1" presStyleIdx="2" presStyleCnt="3">
        <dgm:presLayoutVars>
          <dgm:chMax val="0"/>
          <dgm:bulletEnabled val="1"/>
        </dgm:presLayoutVars>
      </dgm:prSet>
      <dgm:spPr/>
    </dgm:pt>
  </dgm:ptLst>
  <dgm:cxnLst>
    <dgm:cxn modelId="{56F39226-408C-4158-8678-79D504D33D71}" type="presOf" srcId="{16B26241-F3A6-4CB8-B1E0-6714E6C26A66}" destId="{BE99D25E-110F-42FA-99C8-54EB3BCA67CC}" srcOrd="0" destOrd="0" presId="urn:microsoft.com/office/officeart/2005/8/layout/vList2"/>
    <dgm:cxn modelId="{D9C7E038-1C2A-4CC8-BAFA-C52FA837F71C}" type="presOf" srcId="{EED02939-251B-4980-BC74-F1ED401971B8}" destId="{3A2DF05B-2C8F-4338-A3F0-A38E4F5E41F6}" srcOrd="0" destOrd="0" presId="urn:microsoft.com/office/officeart/2005/8/layout/vList2"/>
    <dgm:cxn modelId="{E5DC6941-61FE-4DCD-BFED-6C1035877092}" type="presOf" srcId="{8403CCB4-E0FF-4F3B-A5AD-21F382E3B031}" destId="{EBCEB693-123E-48A1-81C7-048C711A3F87}" srcOrd="0" destOrd="0" presId="urn:microsoft.com/office/officeart/2005/8/layout/vList2"/>
    <dgm:cxn modelId="{9F118C8C-B700-4C85-A1B4-9A71415D1509}" srcId="{3DA1895E-830D-484C-9695-76733CE84E86}" destId="{16B26241-F3A6-4CB8-B1E0-6714E6C26A66}" srcOrd="2" destOrd="0" parTransId="{07575A51-1EFC-4195-B01F-556DA34AB46A}" sibTransId="{1F7DC285-99CC-4016-8079-422C3EF0949A}"/>
    <dgm:cxn modelId="{E12CB4AB-BC64-4A68-84EA-EA3A12FD2065}" srcId="{3DA1895E-830D-484C-9695-76733CE84E86}" destId="{8403CCB4-E0FF-4F3B-A5AD-21F382E3B031}" srcOrd="0" destOrd="0" parTransId="{493391C3-29FC-48B9-81EC-FE9B058AF329}" sibTransId="{B838EB01-6CF5-494E-BA24-03850C7CF344}"/>
    <dgm:cxn modelId="{539F48AD-E3B7-4915-AAF6-3D3F6CE9D421}" type="presOf" srcId="{3DA1895E-830D-484C-9695-76733CE84E86}" destId="{AC79F48F-7788-4B49-A477-9DE322EC0380}" srcOrd="0" destOrd="0" presId="urn:microsoft.com/office/officeart/2005/8/layout/vList2"/>
    <dgm:cxn modelId="{CEA85EDD-BC97-44DF-B327-1C8BBB5B6004}" srcId="{3DA1895E-830D-484C-9695-76733CE84E86}" destId="{EED02939-251B-4980-BC74-F1ED401971B8}" srcOrd="1" destOrd="0" parTransId="{D727A37A-63B3-4AEF-B744-8E7605922BA5}" sibTransId="{B9055BD0-E52B-4A09-930E-4943A18AA35B}"/>
    <dgm:cxn modelId="{9A173A11-32C9-47C2-A147-98587F31E972}" type="presParOf" srcId="{AC79F48F-7788-4B49-A477-9DE322EC0380}" destId="{EBCEB693-123E-48A1-81C7-048C711A3F87}" srcOrd="0" destOrd="0" presId="urn:microsoft.com/office/officeart/2005/8/layout/vList2"/>
    <dgm:cxn modelId="{765165FB-87EB-4EAC-918A-550682CC73AB}" type="presParOf" srcId="{AC79F48F-7788-4B49-A477-9DE322EC0380}" destId="{643D3265-49CF-45C2-97A5-786DE3039127}" srcOrd="1" destOrd="0" presId="urn:microsoft.com/office/officeart/2005/8/layout/vList2"/>
    <dgm:cxn modelId="{C2C9B122-E321-44AF-AFF6-2D4B905A7DE5}" type="presParOf" srcId="{AC79F48F-7788-4B49-A477-9DE322EC0380}" destId="{3A2DF05B-2C8F-4338-A3F0-A38E4F5E41F6}" srcOrd="2" destOrd="0" presId="urn:microsoft.com/office/officeart/2005/8/layout/vList2"/>
    <dgm:cxn modelId="{3CFC8A9E-EF60-4752-B24F-4F434A8328B2}" type="presParOf" srcId="{AC79F48F-7788-4B49-A477-9DE322EC0380}" destId="{A31C16B9-305E-40F9-B4C5-90AAA6832AB7}" srcOrd="3" destOrd="0" presId="urn:microsoft.com/office/officeart/2005/8/layout/vList2"/>
    <dgm:cxn modelId="{932CE455-F32A-4F27-8C69-A7A22D97E23B}" type="presParOf" srcId="{AC79F48F-7788-4B49-A477-9DE322EC0380}" destId="{BE99D25E-110F-42FA-99C8-54EB3BCA67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713879-BBF5-4496-AA97-478BBB7099B8}"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5F27C84A-FC19-4E45-B9E7-6B2811DE1F0A}">
      <dgm:prSet/>
      <dgm:spPr>
        <a:solidFill>
          <a:srgbClr val="FFC000"/>
        </a:solidFill>
      </dgm:spPr>
      <dgm:t>
        <a:bodyPr/>
        <a:lstStyle/>
        <a:p>
          <a:r>
            <a:rPr lang="en-US" dirty="0"/>
            <a:t>LA DEPRESSION: </a:t>
          </a:r>
          <a:r>
            <a:rPr lang="en-US" dirty="0" err="1"/>
            <a:t>Quelques</a:t>
          </a:r>
          <a:r>
            <a:rPr lang="en-US" dirty="0"/>
            <a:t> chiffres….</a:t>
          </a:r>
        </a:p>
      </dgm:t>
    </dgm:pt>
    <dgm:pt modelId="{B8077045-77CF-4034-B48C-5D8521CD06B0}" type="parTrans" cxnId="{380A90D9-7E62-4B18-96F3-FB296E7EC45F}">
      <dgm:prSet/>
      <dgm:spPr/>
      <dgm:t>
        <a:bodyPr/>
        <a:lstStyle/>
        <a:p>
          <a:endParaRPr lang="en-US"/>
        </a:p>
      </dgm:t>
    </dgm:pt>
    <dgm:pt modelId="{0DB7F2FF-044B-48A0-947D-CF65560F5B87}" type="sibTrans" cxnId="{380A90D9-7E62-4B18-96F3-FB296E7EC45F}">
      <dgm:prSet/>
      <dgm:spPr/>
      <dgm:t>
        <a:bodyPr/>
        <a:lstStyle/>
        <a:p>
          <a:endParaRPr lang="en-US"/>
        </a:p>
      </dgm:t>
    </dgm:pt>
    <dgm:pt modelId="{679A7F4F-1432-4F97-A40D-23F3AAEDBF4D}">
      <dgm:prSet/>
      <dgm:spPr>
        <a:solidFill>
          <a:srgbClr val="92D050"/>
        </a:solidFill>
      </dgm:spPr>
      <dgm:t>
        <a:bodyPr/>
        <a:lstStyle/>
        <a:p>
          <a:r>
            <a:rPr lang="fr-CH" dirty="0"/>
            <a:t>Selon l’OMS (2020), 4 % de la population mondiale présente un diagnostic de dépression</a:t>
          </a:r>
          <a:endParaRPr lang="en-US" dirty="0"/>
        </a:p>
      </dgm:t>
    </dgm:pt>
    <dgm:pt modelId="{7249F2CB-E1B8-46D7-AB31-A680C4AF274E}" type="parTrans" cxnId="{F0155A18-53DC-4599-A6D8-0CD70C75C07E}">
      <dgm:prSet/>
      <dgm:spPr/>
      <dgm:t>
        <a:bodyPr/>
        <a:lstStyle/>
        <a:p>
          <a:endParaRPr lang="en-US"/>
        </a:p>
      </dgm:t>
    </dgm:pt>
    <dgm:pt modelId="{50BA1BC3-8B64-4ED8-9B1C-0BCE816DDA50}" type="sibTrans" cxnId="{F0155A18-53DC-4599-A6D8-0CD70C75C07E}">
      <dgm:prSet/>
      <dgm:spPr/>
      <dgm:t>
        <a:bodyPr/>
        <a:lstStyle/>
        <a:p>
          <a:endParaRPr lang="en-US"/>
        </a:p>
      </dgm:t>
    </dgm:pt>
    <dgm:pt modelId="{5DB4863D-BC99-49FD-9771-F63E74044C2A}">
      <dgm:prSet/>
      <dgm:spPr>
        <a:solidFill>
          <a:srgbClr val="92D050"/>
        </a:solidFill>
      </dgm:spPr>
      <dgm:t>
        <a:bodyPr/>
        <a:lstStyle/>
        <a:p>
          <a:r>
            <a:rPr lang="fr-CH" dirty="0"/>
            <a:t>En CH, 1 personne sur 4 sera affecté par un épisode dépressif au cours de sa vie</a:t>
          </a:r>
          <a:endParaRPr lang="en-US" dirty="0"/>
        </a:p>
      </dgm:t>
    </dgm:pt>
    <dgm:pt modelId="{08580106-AE54-4AC5-9B21-5328BCC8A5BC}" type="parTrans" cxnId="{E1BC7815-8ED8-41CB-AACF-80D93809DD2F}">
      <dgm:prSet/>
      <dgm:spPr/>
      <dgm:t>
        <a:bodyPr/>
        <a:lstStyle/>
        <a:p>
          <a:endParaRPr lang="en-US"/>
        </a:p>
      </dgm:t>
    </dgm:pt>
    <dgm:pt modelId="{34E3415D-1011-4F94-B078-C0902833F8B4}" type="sibTrans" cxnId="{E1BC7815-8ED8-41CB-AACF-80D93809DD2F}">
      <dgm:prSet/>
      <dgm:spPr/>
      <dgm:t>
        <a:bodyPr/>
        <a:lstStyle/>
        <a:p>
          <a:endParaRPr lang="en-US"/>
        </a:p>
      </dgm:t>
    </dgm:pt>
    <dgm:pt modelId="{364C9A96-7BD6-47C1-BDFA-E419C90CF233}">
      <dgm:prSet/>
      <dgm:spPr>
        <a:solidFill>
          <a:srgbClr val="92D050"/>
        </a:solidFill>
      </dgm:spPr>
      <dgm:t>
        <a:bodyPr/>
        <a:lstStyle/>
        <a:p>
          <a:r>
            <a:rPr lang="fr-CH" dirty="0"/>
            <a:t>Taux de mortalité par suicide chez le patient atteint de dépression est de 10 à 15%</a:t>
          </a:r>
          <a:endParaRPr lang="en-US" dirty="0"/>
        </a:p>
      </dgm:t>
    </dgm:pt>
    <dgm:pt modelId="{CCFB1804-A810-476B-ADCA-9394DC667B2C}" type="parTrans" cxnId="{6E426F16-FF51-4161-A91D-9BAC15B7BBD2}">
      <dgm:prSet/>
      <dgm:spPr/>
      <dgm:t>
        <a:bodyPr/>
        <a:lstStyle/>
        <a:p>
          <a:endParaRPr lang="en-US"/>
        </a:p>
      </dgm:t>
    </dgm:pt>
    <dgm:pt modelId="{295AFA0D-7BC0-4D73-BA9D-2818C35402BA}" type="sibTrans" cxnId="{6E426F16-FF51-4161-A91D-9BAC15B7BBD2}">
      <dgm:prSet/>
      <dgm:spPr/>
      <dgm:t>
        <a:bodyPr/>
        <a:lstStyle/>
        <a:p>
          <a:endParaRPr lang="en-US"/>
        </a:p>
      </dgm:t>
    </dgm:pt>
    <dgm:pt modelId="{2BFF1455-0019-4B17-B823-B18947E20B7C}">
      <dgm:prSet/>
      <dgm:spPr>
        <a:solidFill>
          <a:srgbClr val="92D050"/>
        </a:solidFill>
      </dgm:spPr>
      <dgm:t>
        <a:bodyPr/>
        <a:lstStyle/>
        <a:p>
          <a:r>
            <a:rPr lang="fr-CH" dirty="0"/>
            <a:t>Augmentation du 20 % de 2015 à 2020 / Crise Covid 19 a doublé le nombre de cas de dépression des 15-24 ans</a:t>
          </a:r>
          <a:endParaRPr lang="en-US" dirty="0"/>
        </a:p>
      </dgm:t>
    </dgm:pt>
    <dgm:pt modelId="{39B1B557-2B5A-49BA-B919-23B07821D797}" type="parTrans" cxnId="{6D5A4247-B026-48D9-9572-31AFE31FCBDC}">
      <dgm:prSet/>
      <dgm:spPr/>
      <dgm:t>
        <a:bodyPr/>
        <a:lstStyle/>
        <a:p>
          <a:endParaRPr lang="en-US"/>
        </a:p>
      </dgm:t>
    </dgm:pt>
    <dgm:pt modelId="{9FC5B6FB-358D-4FB8-A503-3D7431A20B19}" type="sibTrans" cxnId="{6D5A4247-B026-48D9-9572-31AFE31FCBDC}">
      <dgm:prSet/>
      <dgm:spPr/>
      <dgm:t>
        <a:bodyPr/>
        <a:lstStyle/>
        <a:p>
          <a:endParaRPr lang="en-US"/>
        </a:p>
      </dgm:t>
    </dgm:pt>
    <dgm:pt modelId="{DD0D1A55-9CA6-4ECC-A939-9A39C2E14501}">
      <dgm:prSet/>
      <dgm:spPr>
        <a:solidFill>
          <a:srgbClr val="92D050"/>
        </a:solidFill>
      </dgm:spPr>
      <dgm:t>
        <a:bodyPr/>
        <a:lstStyle/>
        <a:p>
          <a:r>
            <a:rPr lang="fr-CH"/>
            <a:t>La prévalence chez les femmes est 1,5 à 3 fois plus élevée que les hommes.</a:t>
          </a:r>
          <a:endParaRPr lang="en-US"/>
        </a:p>
      </dgm:t>
    </dgm:pt>
    <dgm:pt modelId="{E7FC5B21-8D3C-4A7C-93A3-8671B5A7C5C5}" type="parTrans" cxnId="{5C65693B-DFD3-47F9-BE81-75A01A4E8B08}">
      <dgm:prSet/>
      <dgm:spPr/>
      <dgm:t>
        <a:bodyPr/>
        <a:lstStyle/>
        <a:p>
          <a:endParaRPr lang="en-US"/>
        </a:p>
      </dgm:t>
    </dgm:pt>
    <dgm:pt modelId="{22EBA2F8-BCCA-410F-B21D-C90F393D92AA}" type="sibTrans" cxnId="{5C65693B-DFD3-47F9-BE81-75A01A4E8B08}">
      <dgm:prSet/>
      <dgm:spPr/>
      <dgm:t>
        <a:bodyPr/>
        <a:lstStyle/>
        <a:p>
          <a:endParaRPr lang="en-US"/>
        </a:p>
      </dgm:t>
    </dgm:pt>
    <dgm:pt modelId="{B99C5486-7120-4FCB-8E4C-C59AF59DC3DF}">
      <dgm:prSet/>
      <dgm:spPr>
        <a:solidFill>
          <a:srgbClr val="92D050"/>
        </a:solidFill>
      </dgm:spPr>
      <dgm:t>
        <a:bodyPr/>
        <a:lstStyle/>
        <a:p>
          <a:r>
            <a:rPr lang="fr-CH"/>
            <a:t>L’âge moyen d’apparition : 26 ans à 40 ans (selon les sources)</a:t>
          </a:r>
          <a:endParaRPr lang="en-US"/>
        </a:p>
      </dgm:t>
    </dgm:pt>
    <dgm:pt modelId="{D8894D3F-7B46-459E-9BC8-78D91C95BDA0}" type="parTrans" cxnId="{6E3513CF-C348-45F8-BCC2-56F6B4F81DB5}">
      <dgm:prSet/>
      <dgm:spPr/>
      <dgm:t>
        <a:bodyPr/>
        <a:lstStyle/>
        <a:p>
          <a:endParaRPr lang="en-US"/>
        </a:p>
      </dgm:t>
    </dgm:pt>
    <dgm:pt modelId="{239EDFB9-735E-4BFA-8E57-1ECA17ECFF8F}" type="sibTrans" cxnId="{6E3513CF-C348-45F8-BCC2-56F6B4F81DB5}">
      <dgm:prSet/>
      <dgm:spPr/>
      <dgm:t>
        <a:bodyPr/>
        <a:lstStyle/>
        <a:p>
          <a:endParaRPr lang="en-US"/>
        </a:p>
      </dgm:t>
    </dgm:pt>
    <dgm:pt modelId="{7276EB04-E237-430B-8C47-6EBA684DD4BA}">
      <dgm:prSet/>
      <dgm:spPr>
        <a:solidFill>
          <a:srgbClr val="92D050"/>
        </a:solidFill>
      </dgm:spPr>
      <dgm:t>
        <a:bodyPr/>
        <a:lstStyle/>
        <a:p>
          <a:r>
            <a:rPr lang="fr-CH"/>
            <a:t>70% des individus atteints de dépression ont moins de 40 ans</a:t>
          </a:r>
          <a:endParaRPr lang="en-US"/>
        </a:p>
      </dgm:t>
    </dgm:pt>
    <dgm:pt modelId="{B342AC74-CB52-4DDA-85F2-5E1129705D19}" type="parTrans" cxnId="{85A8D2D4-585A-458E-AE76-D7022C115C26}">
      <dgm:prSet/>
      <dgm:spPr/>
      <dgm:t>
        <a:bodyPr/>
        <a:lstStyle/>
        <a:p>
          <a:endParaRPr lang="en-US"/>
        </a:p>
      </dgm:t>
    </dgm:pt>
    <dgm:pt modelId="{6DC8AEEC-EA2B-4330-990B-2074865BFDA5}" type="sibTrans" cxnId="{85A8D2D4-585A-458E-AE76-D7022C115C26}">
      <dgm:prSet/>
      <dgm:spPr/>
      <dgm:t>
        <a:bodyPr/>
        <a:lstStyle/>
        <a:p>
          <a:endParaRPr lang="en-US"/>
        </a:p>
      </dgm:t>
    </dgm:pt>
    <dgm:pt modelId="{C83559D3-5066-4EC5-BD5E-A2577E419E4E}">
      <dgm:prSet/>
      <dgm:spPr>
        <a:solidFill>
          <a:srgbClr val="92D050"/>
        </a:solidFill>
      </dgm:spPr>
      <dgm:t>
        <a:bodyPr/>
        <a:lstStyle/>
        <a:p>
          <a:r>
            <a:rPr lang="fr-CH" dirty="0"/>
            <a:t>50 % des troubles de l’humeur ne sont pas pris en charge / 38 % sont sous anti-dépresseurs</a:t>
          </a:r>
          <a:endParaRPr lang="en-US" dirty="0"/>
        </a:p>
      </dgm:t>
    </dgm:pt>
    <dgm:pt modelId="{9BE21F59-4B50-43EC-A890-E47D2FCE79B3}" type="parTrans" cxnId="{3E6A9997-1EE1-4962-8266-B7A8424F3BC2}">
      <dgm:prSet/>
      <dgm:spPr/>
      <dgm:t>
        <a:bodyPr/>
        <a:lstStyle/>
        <a:p>
          <a:endParaRPr lang="en-US"/>
        </a:p>
      </dgm:t>
    </dgm:pt>
    <dgm:pt modelId="{BE662937-63F6-4BDB-B3C0-F091F6F85449}" type="sibTrans" cxnId="{3E6A9997-1EE1-4962-8266-B7A8424F3BC2}">
      <dgm:prSet/>
      <dgm:spPr/>
      <dgm:t>
        <a:bodyPr/>
        <a:lstStyle/>
        <a:p>
          <a:endParaRPr lang="en-US"/>
        </a:p>
      </dgm:t>
    </dgm:pt>
    <dgm:pt modelId="{4DC4B4CF-E669-44C0-A83F-4DD24707A905}">
      <dgm:prSet/>
      <dgm:spPr>
        <a:solidFill>
          <a:srgbClr val="92D050"/>
        </a:solidFill>
      </dgm:spPr>
      <dgm:t>
        <a:bodyPr/>
        <a:lstStyle/>
        <a:p>
          <a:r>
            <a:rPr lang="fr-CH" b="0"/>
            <a:t>10 à 20 % des dépressions évolueront vers une forme de </a:t>
          </a:r>
          <a:r>
            <a:rPr lang="fr-CH" b="0" i="1"/>
            <a:t>chronicité</a:t>
          </a:r>
          <a:endParaRPr lang="en-US"/>
        </a:p>
      </dgm:t>
    </dgm:pt>
    <dgm:pt modelId="{3F5B13A3-487A-4779-8EEF-9A31A48E4AB4}" type="parTrans" cxnId="{BF580548-45C0-4F01-B7BF-B02000B60D7B}">
      <dgm:prSet/>
      <dgm:spPr/>
      <dgm:t>
        <a:bodyPr/>
        <a:lstStyle/>
        <a:p>
          <a:endParaRPr lang="en-US"/>
        </a:p>
      </dgm:t>
    </dgm:pt>
    <dgm:pt modelId="{82E42DC7-1FB1-41B4-A8B7-731997AAD595}" type="sibTrans" cxnId="{BF580548-45C0-4F01-B7BF-B02000B60D7B}">
      <dgm:prSet/>
      <dgm:spPr/>
      <dgm:t>
        <a:bodyPr/>
        <a:lstStyle/>
        <a:p>
          <a:endParaRPr lang="en-US"/>
        </a:p>
      </dgm:t>
    </dgm:pt>
    <dgm:pt modelId="{DFB90D20-4802-4416-AE9F-DB6EC09418B9}">
      <dgm:prSet/>
      <dgm:spPr>
        <a:solidFill>
          <a:srgbClr val="92D050"/>
        </a:solidFill>
      </dgm:spPr>
      <dgm:t>
        <a:bodyPr/>
        <a:lstStyle/>
        <a:p>
          <a:r>
            <a:rPr lang="fr-CH" dirty="0"/>
            <a:t>6% des 6-12 ans et 15-20% des adolescents</a:t>
          </a:r>
          <a:endParaRPr lang="en-US" dirty="0"/>
        </a:p>
      </dgm:t>
    </dgm:pt>
    <dgm:pt modelId="{029F683E-B18A-438D-B280-3718DBA2861D}" type="parTrans" cxnId="{AF8F2643-1A68-402B-9C1A-D12DBB2E6A92}">
      <dgm:prSet/>
      <dgm:spPr/>
      <dgm:t>
        <a:bodyPr/>
        <a:lstStyle/>
        <a:p>
          <a:endParaRPr lang="en-US"/>
        </a:p>
      </dgm:t>
    </dgm:pt>
    <dgm:pt modelId="{E9C1660D-B72F-46E5-B4EE-FEBF3E8C578F}" type="sibTrans" cxnId="{AF8F2643-1A68-402B-9C1A-D12DBB2E6A92}">
      <dgm:prSet/>
      <dgm:spPr/>
      <dgm:t>
        <a:bodyPr/>
        <a:lstStyle/>
        <a:p>
          <a:endParaRPr lang="en-US"/>
        </a:p>
      </dgm:t>
    </dgm:pt>
    <dgm:pt modelId="{BAC7AF9F-86D1-4B8D-A2BD-7B5882C3CBF0}">
      <dgm:prSet/>
      <dgm:spPr>
        <a:solidFill>
          <a:srgbClr val="92D050"/>
        </a:solidFill>
      </dgm:spPr>
      <dgm:t>
        <a:bodyPr/>
        <a:lstStyle/>
        <a:p>
          <a:r>
            <a:rPr lang="fr-CH"/>
            <a:t>50 % des patients en rééducation développe une dépression réactionnelle </a:t>
          </a:r>
          <a:endParaRPr lang="en-US"/>
        </a:p>
      </dgm:t>
    </dgm:pt>
    <dgm:pt modelId="{69D54286-87CE-4693-9425-A2801388FC2C}" type="parTrans" cxnId="{2CC328FB-DAA3-45FA-B6DD-333A1677084C}">
      <dgm:prSet/>
      <dgm:spPr/>
      <dgm:t>
        <a:bodyPr/>
        <a:lstStyle/>
        <a:p>
          <a:endParaRPr lang="en-US"/>
        </a:p>
      </dgm:t>
    </dgm:pt>
    <dgm:pt modelId="{8A1C8409-9652-4A55-8A38-13E79C321783}" type="sibTrans" cxnId="{2CC328FB-DAA3-45FA-B6DD-333A1677084C}">
      <dgm:prSet/>
      <dgm:spPr/>
      <dgm:t>
        <a:bodyPr/>
        <a:lstStyle/>
        <a:p>
          <a:endParaRPr lang="en-US"/>
        </a:p>
      </dgm:t>
    </dgm:pt>
    <dgm:pt modelId="{BBB39D04-BCDD-497F-833D-72FEBFF803C6}" type="pres">
      <dgm:prSet presAssocID="{77713879-BBF5-4496-AA97-478BBB7099B8}" presName="linear" presStyleCnt="0">
        <dgm:presLayoutVars>
          <dgm:animLvl val="lvl"/>
          <dgm:resizeHandles val="exact"/>
        </dgm:presLayoutVars>
      </dgm:prSet>
      <dgm:spPr/>
    </dgm:pt>
    <dgm:pt modelId="{686E8718-8CEC-4067-9A5C-79862A624B2A}" type="pres">
      <dgm:prSet presAssocID="{5F27C84A-FC19-4E45-B9E7-6B2811DE1F0A}" presName="parentText" presStyleLbl="node1" presStyleIdx="0" presStyleCnt="12" custScaleY="128652">
        <dgm:presLayoutVars>
          <dgm:chMax val="0"/>
          <dgm:bulletEnabled val="1"/>
        </dgm:presLayoutVars>
      </dgm:prSet>
      <dgm:spPr/>
    </dgm:pt>
    <dgm:pt modelId="{21FC0AAF-BD05-4ACF-8B47-F72A34796D42}" type="pres">
      <dgm:prSet presAssocID="{0DB7F2FF-044B-48A0-947D-CF65560F5B87}" presName="spacer" presStyleCnt="0"/>
      <dgm:spPr/>
    </dgm:pt>
    <dgm:pt modelId="{645F9301-4F56-4EEB-A256-5D8937118C69}" type="pres">
      <dgm:prSet presAssocID="{679A7F4F-1432-4F97-A40D-23F3AAEDBF4D}" presName="parentText" presStyleLbl="node1" presStyleIdx="1" presStyleCnt="12" custScaleY="128652">
        <dgm:presLayoutVars>
          <dgm:chMax val="0"/>
          <dgm:bulletEnabled val="1"/>
        </dgm:presLayoutVars>
      </dgm:prSet>
      <dgm:spPr/>
    </dgm:pt>
    <dgm:pt modelId="{DA11DF24-2FD3-4778-A2A5-28B4AB9340F6}" type="pres">
      <dgm:prSet presAssocID="{50BA1BC3-8B64-4ED8-9B1C-0BCE816DDA50}" presName="spacer" presStyleCnt="0"/>
      <dgm:spPr/>
    </dgm:pt>
    <dgm:pt modelId="{7FF17BA1-F4FF-4551-AF81-68B6FDD9C093}" type="pres">
      <dgm:prSet presAssocID="{5DB4863D-BC99-49FD-9771-F63E74044C2A}" presName="parentText" presStyleLbl="node1" presStyleIdx="2" presStyleCnt="12" custScaleY="128652">
        <dgm:presLayoutVars>
          <dgm:chMax val="0"/>
          <dgm:bulletEnabled val="1"/>
        </dgm:presLayoutVars>
      </dgm:prSet>
      <dgm:spPr/>
    </dgm:pt>
    <dgm:pt modelId="{69D578DF-994D-44C5-A48A-796B50A0B204}" type="pres">
      <dgm:prSet presAssocID="{34E3415D-1011-4F94-B078-C0902833F8B4}" presName="spacer" presStyleCnt="0"/>
      <dgm:spPr/>
    </dgm:pt>
    <dgm:pt modelId="{D8C778FD-C6CD-4BF2-A292-2C15BF80C543}" type="pres">
      <dgm:prSet presAssocID="{364C9A96-7BD6-47C1-BDFA-E419C90CF233}" presName="parentText" presStyleLbl="node1" presStyleIdx="3" presStyleCnt="12" custScaleY="128652" custLinFactNeighborY="-69164">
        <dgm:presLayoutVars>
          <dgm:chMax val="0"/>
          <dgm:bulletEnabled val="1"/>
        </dgm:presLayoutVars>
      </dgm:prSet>
      <dgm:spPr/>
    </dgm:pt>
    <dgm:pt modelId="{EE08BA17-F2F7-43A9-9573-4C91791DBA28}" type="pres">
      <dgm:prSet presAssocID="{295AFA0D-7BC0-4D73-BA9D-2818C35402BA}" presName="spacer" presStyleCnt="0"/>
      <dgm:spPr/>
    </dgm:pt>
    <dgm:pt modelId="{15FDF88D-1944-4867-8640-7EB845517776}" type="pres">
      <dgm:prSet presAssocID="{2BFF1455-0019-4B17-B823-B18947E20B7C}" presName="parentText" presStyleLbl="node1" presStyleIdx="4" presStyleCnt="12" custScaleY="128652">
        <dgm:presLayoutVars>
          <dgm:chMax val="0"/>
          <dgm:bulletEnabled val="1"/>
        </dgm:presLayoutVars>
      </dgm:prSet>
      <dgm:spPr/>
    </dgm:pt>
    <dgm:pt modelId="{DC5B6F1A-D3F3-4189-AAE4-842E1F753492}" type="pres">
      <dgm:prSet presAssocID="{9FC5B6FB-358D-4FB8-A503-3D7431A20B19}" presName="spacer" presStyleCnt="0"/>
      <dgm:spPr/>
    </dgm:pt>
    <dgm:pt modelId="{292D3743-2134-41D3-8C20-5901FE2B7281}" type="pres">
      <dgm:prSet presAssocID="{DD0D1A55-9CA6-4ECC-A939-9A39C2E14501}" presName="parentText" presStyleLbl="node1" presStyleIdx="5" presStyleCnt="12" custScaleY="128652">
        <dgm:presLayoutVars>
          <dgm:chMax val="0"/>
          <dgm:bulletEnabled val="1"/>
        </dgm:presLayoutVars>
      </dgm:prSet>
      <dgm:spPr/>
    </dgm:pt>
    <dgm:pt modelId="{05543AAD-088E-41D2-890F-94FC9BC5F4F2}" type="pres">
      <dgm:prSet presAssocID="{22EBA2F8-BCCA-410F-B21D-C90F393D92AA}" presName="spacer" presStyleCnt="0"/>
      <dgm:spPr/>
    </dgm:pt>
    <dgm:pt modelId="{E5A55A07-3694-4CB4-B0DC-117C6A018535}" type="pres">
      <dgm:prSet presAssocID="{B99C5486-7120-4FCB-8E4C-C59AF59DC3DF}" presName="parentText" presStyleLbl="node1" presStyleIdx="6" presStyleCnt="12" custScaleY="128652">
        <dgm:presLayoutVars>
          <dgm:chMax val="0"/>
          <dgm:bulletEnabled val="1"/>
        </dgm:presLayoutVars>
      </dgm:prSet>
      <dgm:spPr/>
    </dgm:pt>
    <dgm:pt modelId="{83ADEF80-0C36-4D1E-9C30-9CB8B9A35589}" type="pres">
      <dgm:prSet presAssocID="{239EDFB9-735E-4BFA-8E57-1ECA17ECFF8F}" presName="spacer" presStyleCnt="0"/>
      <dgm:spPr/>
    </dgm:pt>
    <dgm:pt modelId="{01B8A54A-5CC8-4223-B7DF-CAAD722BDCCD}" type="pres">
      <dgm:prSet presAssocID="{7276EB04-E237-430B-8C47-6EBA684DD4BA}" presName="parentText" presStyleLbl="node1" presStyleIdx="7" presStyleCnt="12" custScaleY="128652" custLinFactY="129543" custLinFactNeighborY="200000">
        <dgm:presLayoutVars>
          <dgm:chMax val="0"/>
          <dgm:bulletEnabled val="1"/>
        </dgm:presLayoutVars>
      </dgm:prSet>
      <dgm:spPr/>
    </dgm:pt>
    <dgm:pt modelId="{FFBF2D72-CE22-4542-B563-6ED71D3CC2BB}" type="pres">
      <dgm:prSet presAssocID="{6DC8AEEC-EA2B-4330-990B-2074865BFDA5}" presName="spacer" presStyleCnt="0"/>
      <dgm:spPr/>
    </dgm:pt>
    <dgm:pt modelId="{82579161-E617-4E1C-85E6-FFCF07BA5E73}" type="pres">
      <dgm:prSet presAssocID="{C83559D3-5066-4EC5-BD5E-A2577E419E4E}" presName="parentText" presStyleLbl="node1" presStyleIdx="8" presStyleCnt="12" custScaleY="128652" custLinFactY="117549" custLinFactNeighborY="200000">
        <dgm:presLayoutVars>
          <dgm:chMax val="0"/>
          <dgm:bulletEnabled val="1"/>
        </dgm:presLayoutVars>
      </dgm:prSet>
      <dgm:spPr/>
    </dgm:pt>
    <dgm:pt modelId="{BE8D71FF-3DD1-46A3-B13A-6D215AB87687}" type="pres">
      <dgm:prSet presAssocID="{BE662937-63F6-4BDB-B3C0-F091F6F85449}" presName="spacer" presStyleCnt="0"/>
      <dgm:spPr/>
    </dgm:pt>
    <dgm:pt modelId="{8D2AC0EF-909C-42EF-92C4-689EF2B455B7}" type="pres">
      <dgm:prSet presAssocID="{4DC4B4CF-E669-44C0-A83F-4DD24707A905}" presName="parentText" presStyleLbl="node1" presStyleIdx="9" presStyleCnt="12" custScaleY="128652" custLinFactY="127001" custLinFactNeighborY="200000">
        <dgm:presLayoutVars>
          <dgm:chMax val="0"/>
          <dgm:bulletEnabled val="1"/>
        </dgm:presLayoutVars>
      </dgm:prSet>
      <dgm:spPr/>
    </dgm:pt>
    <dgm:pt modelId="{0E5E1B3E-C0AA-4D7A-9F03-49EA3629ACF3}" type="pres">
      <dgm:prSet presAssocID="{82E42DC7-1FB1-41B4-A8B7-731997AAD595}" presName="spacer" presStyleCnt="0"/>
      <dgm:spPr/>
    </dgm:pt>
    <dgm:pt modelId="{23B23411-217E-47B5-B690-ADA3F7A11F77}" type="pres">
      <dgm:prSet presAssocID="{DFB90D20-4802-4416-AE9F-DB6EC09418B9}" presName="parentText" presStyleLbl="node1" presStyleIdx="10" presStyleCnt="12" custScaleY="128652" custLinFactY="-370501" custLinFactNeighborY="-400000">
        <dgm:presLayoutVars>
          <dgm:chMax val="0"/>
          <dgm:bulletEnabled val="1"/>
        </dgm:presLayoutVars>
      </dgm:prSet>
      <dgm:spPr/>
    </dgm:pt>
    <dgm:pt modelId="{8A5852BE-C866-45C0-9B3F-48EF2A58FFFE}" type="pres">
      <dgm:prSet presAssocID="{E9C1660D-B72F-46E5-B4EE-FEBF3E8C578F}" presName="spacer" presStyleCnt="0"/>
      <dgm:spPr/>
    </dgm:pt>
    <dgm:pt modelId="{4209CEC6-1EB6-420A-838B-27E9227AF1A4}" type="pres">
      <dgm:prSet presAssocID="{BAC7AF9F-86D1-4B8D-A2BD-7B5882C3CBF0}" presName="parentText" presStyleLbl="node1" presStyleIdx="11" presStyleCnt="12" custScaleY="128652" custLinFactNeighborX="-281" custLinFactNeighborY="-13636">
        <dgm:presLayoutVars>
          <dgm:chMax val="0"/>
          <dgm:bulletEnabled val="1"/>
        </dgm:presLayoutVars>
      </dgm:prSet>
      <dgm:spPr/>
    </dgm:pt>
  </dgm:ptLst>
  <dgm:cxnLst>
    <dgm:cxn modelId="{E099B80F-0393-42FA-A56B-2359DD429DE4}" type="presOf" srcId="{4DC4B4CF-E669-44C0-A83F-4DD24707A905}" destId="{8D2AC0EF-909C-42EF-92C4-689EF2B455B7}" srcOrd="0" destOrd="0" presId="urn:microsoft.com/office/officeart/2005/8/layout/vList2"/>
    <dgm:cxn modelId="{F6540812-7A85-4F55-804D-849778BF8B4B}" type="presOf" srcId="{BAC7AF9F-86D1-4B8D-A2BD-7B5882C3CBF0}" destId="{4209CEC6-1EB6-420A-838B-27E9227AF1A4}" srcOrd="0" destOrd="0" presId="urn:microsoft.com/office/officeart/2005/8/layout/vList2"/>
    <dgm:cxn modelId="{E1BC7815-8ED8-41CB-AACF-80D93809DD2F}" srcId="{77713879-BBF5-4496-AA97-478BBB7099B8}" destId="{5DB4863D-BC99-49FD-9771-F63E74044C2A}" srcOrd="2" destOrd="0" parTransId="{08580106-AE54-4AC5-9B21-5328BCC8A5BC}" sibTransId="{34E3415D-1011-4F94-B078-C0902833F8B4}"/>
    <dgm:cxn modelId="{6E426F16-FF51-4161-A91D-9BAC15B7BBD2}" srcId="{77713879-BBF5-4496-AA97-478BBB7099B8}" destId="{364C9A96-7BD6-47C1-BDFA-E419C90CF233}" srcOrd="3" destOrd="0" parTransId="{CCFB1804-A810-476B-ADCA-9394DC667B2C}" sibTransId="{295AFA0D-7BC0-4D73-BA9D-2818C35402BA}"/>
    <dgm:cxn modelId="{F0155A18-53DC-4599-A6D8-0CD70C75C07E}" srcId="{77713879-BBF5-4496-AA97-478BBB7099B8}" destId="{679A7F4F-1432-4F97-A40D-23F3AAEDBF4D}" srcOrd="1" destOrd="0" parTransId="{7249F2CB-E1B8-46D7-AB31-A680C4AF274E}" sibTransId="{50BA1BC3-8B64-4ED8-9B1C-0BCE816DDA50}"/>
    <dgm:cxn modelId="{5CF5322F-6D70-4EBC-813E-AAAE98A211F0}" type="presOf" srcId="{B99C5486-7120-4FCB-8E4C-C59AF59DC3DF}" destId="{E5A55A07-3694-4CB4-B0DC-117C6A018535}" srcOrd="0" destOrd="0" presId="urn:microsoft.com/office/officeart/2005/8/layout/vList2"/>
    <dgm:cxn modelId="{5C65693B-DFD3-47F9-BE81-75A01A4E8B08}" srcId="{77713879-BBF5-4496-AA97-478BBB7099B8}" destId="{DD0D1A55-9CA6-4ECC-A939-9A39C2E14501}" srcOrd="5" destOrd="0" parTransId="{E7FC5B21-8D3C-4A7C-93A3-8671B5A7C5C5}" sibTransId="{22EBA2F8-BCCA-410F-B21D-C90F393D92AA}"/>
    <dgm:cxn modelId="{35EBD340-D25A-4A02-BF1D-80A989943092}" type="presOf" srcId="{2BFF1455-0019-4B17-B823-B18947E20B7C}" destId="{15FDF88D-1944-4867-8640-7EB845517776}" srcOrd="0" destOrd="0" presId="urn:microsoft.com/office/officeart/2005/8/layout/vList2"/>
    <dgm:cxn modelId="{AF8F2643-1A68-402B-9C1A-D12DBB2E6A92}" srcId="{77713879-BBF5-4496-AA97-478BBB7099B8}" destId="{DFB90D20-4802-4416-AE9F-DB6EC09418B9}" srcOrd="10" destOrd="0" parTransId="{029F683E-B18A-438D-B280-3718DBA2861D}" sibTransId="{E9C1660D-B72F-46E5-B4EE-FEBF3E8C578F}"/>
    <dgm:cxn modelId="{6D5A4247-B026-48D9-9572-31AFE31FCBDC}" srcId="{77713879-BBF5-4496-AA97-478BBB7099B8}" destId="{2BFF1455-0019-4B17-B823-B18947E20B7C}" srcOrd="4" destOrd="0" parTransId="{39B1B557-2B5A-49BA-B919-23B07821D797}" sibTransId="{9FC5B6FB-358D-4FB8-A503-3D7431A20B19}"/>
    <dgm:cxn modelId="{5A4BD667-41AE-4618-BC38-2FA6DBDE2772}" type="presOf" srcId="{C83559D3-5066-4EC5-BD5E-A2577E419E4E}" destId="{82579161-E617-4E1C-85E6-FFCF07BA5E73}" srcOrd="0" destOrd="0" presId="urn:microsoft.com/office/officeart/2005/8/layout/vList2"/>
    <dgm:cxn modelId="{BF580548-45C0-4F01-B7BF-B02000B60D7B}" srcId="{77713879-BBF5-4496-AA97-478BBB7099B8}" destId="{4DC4B4CF-E669-44C0-A83F-4DD24707A905}" srcOrd="9" destOrd="0" parTransId="{3F5B13A3-487A-4779-8EEF-9A31A48E4AB4}" sibTransId="{82E42DC7-1FB1-41B4-A8B7-731997AAD595}"/>
    <dgm:cxn modelId="{FD263077-942A-4C52-B70E-F572E1D6A39D}" type="presOf" srcId="{5DB4863D-BC99-49FD-9771-F63E74044C2A}" destId="{7FF17BA1-F4FF-4551-AF81-68B6FDD9C093}" srcOrd="0" destOrd="0" presId="urn:microsoft.com/office/officeart/2005/8/layout/vList2"/>
    <dgm:cxn modelId="{A1836B57-ABC8-497B-B54D-61204426A2DE}" type="presOf" srcId="{DFB90D20-4802-4416-AE9F-DB6EC09418B9}" destId="{23B23411-217E-47B5-B690-ADA3F7A11F77}" srcOrd="0" destOrd="0" presId="urn:microsoft.com/office/officeart/2005/8/layout/vList2"/>
    <dgm:cxn modelId="{56F1D090-C785-46E1-AB03-39B12359B8EB}" type="presOf" srcId="{679A7F4F-1432-4F97-A40D-23F3AAEDBF4D}" destId="{645F9301-4F56-4EEB-A256-5D8937118C69}" srcOrd="0" destOrd="0" presId="urn:microsoft.com/office/officeart/2005/8/layout/vList2"/>
    <dgm:cxn modelId="{24184A91-38C9-4066-B4DC-4DAB8EC0A487}" type="presOf" srcId="{364C9A96-7BD6-47C1-BDFA-E419C90CF233}" destId="{D8C778FD-C6CD-4BF2-A292-2C15BF80C543}" srcOrd="0" destOrd="0" presId="urn:microsoft.com/office/officeart/2005/8/layout/vList2"/>
    <dgm:cxn modelId="{3E6A9997-1EE1-4962-8266-B7A8424F3BC2}" srcId="{77713879-BBF5-4496-AA97-478BBB7099B8}" destId="{C83559D3-5066-4EC5-BD5E-A2577E419E4E}" srcOrd="8" destOrd="0" parTransId="{9BE21F59-4B50-43EC-A890-E47D2FCE79B3}" sibTransId="{BE662937-63F6-4BDB-B3C0-F091F6F85449}"/>
    <dgm:cxn modelId="{74CAE7B3-5983-42B5-BE46-EA320EF70456}" type="presOf" srcId="{DD0D1A55-9CA6-4ECC-A939-9A39C2E14501}" destId="{292D3743-2134-41D3-8C20-5901FE2B7281}" srcOrd="0" destOrd="0" presId="urn:microsoft.com/office/officeart/2005/8/layout/vList2"/>
    <dgm:cxn modelId="{1DF66BB5-D9CC-4B4A-8549-34891E51A0ED}" type="presOf" srcId="{7276EB04-E237-430B-8C47-6EBA684DD4BA}" destId="{01B8A54A-5CC8-4223-B7DF-CAAD722BDCCD}" srcOrd="0" destOrd="0" presId="urn:microsoft.com/office/officeart/2005/8/layout/vList2"/>
    <dgm:cxn modelId="{D72052C0-6B0F-4FD1-8353-252F723523F4}" type="presOf" srcId="{5F27C84A-FC19-4E45-B9E7-6B2811DE1F0A}" destId="{686E8718-8CEC-4067-9A5C-79862A624B2A}" srcOrd="0" destOrd="0" presId="urn:microsoft.com/office/officeart/2005/8/layout/vList2"/>
    <dgm:cxn modelId="{6E3513CF-C348-45F8-BCC2-56F6B4F81DB5}" srcId="{77713879-BBF5-4496-AA97-478BBB7099B8}" destId="{B99C5486-7120-4FCB-8E4C-C59AF59DC3DF}" srcOrd="6" destOrd="0" parTransId="{D8894D3F-7B46-459E-9BC8-78D91C95BDA0}" sibTransId="{239EDFB9-735E-4BFA-8E57-1ECA17ECFF8F}"/>
    <dgm:cxn modelId="{85A8D2D4-585A-458E-AE76-D7022C115C26}" srcId="{77713879-BBF5-4496-AA97-478BBB7099B8}" destId="{7276EB04-E237-430B-8C47-6EBA684DD4BA}" srcOrd="7" destOrd="0" parTransId="{B342AC74-CB52-4DDA-85F2-5E1129705D19}" sibTransId="{6DC8AEEC-EA2B-4330-990B-2074865BFDA5}"/>
    <dgm:cxn modelId="{380A90D9-7E62-4B18-96F3-FB296E7EC45F}" srcId="{77713879-BBF5-4496-AA97-478BBB7099B8}" destId="{5F27C84A-FC19-4E45-B9E7-6B2811DE1F0A}" srcOrd="0" destOrd="0" parTransId="{B8077045-77CF-4034-B48C-5D8521CD06B0}" sibTransId="{0DB7F2FF-044B-48A0-947D-CF65560F5B87}"/>
    <dgm:cxn modelId="{0CE14BF8-07E2-4FDC-9B68-4F42500449D4}" type="presOf" srcId="{77713879-BBF5-4496-AA97-478BBB7099B8}" destId="{BBB39D04-BCDD-497F-833D-72FEBFF803C6}" srcOrd="0" destOrd="0" presId="urn:microsoft.com/office/officeart/2005/8/layout/vList2"/>
    <dgm:cxn modelId="{2CC328FB-DAA3-45FA-B6DD-333A1677084C}" srcId="{77713879-BBF5-4496-AA97-478BBB7099B8}" destId="{BAC7AF9F-86D1-4B8D-A2BD-7B5882C3CBF0}" srcOrd="11" destOrd="0" parTransId="{69D54286-87CE-4693-9425-A2801388FC2C}" sibTransId="{8A1C8409-9652-4A55-8A38-13E79C321783}"/>
    <dgm:cxn modelId="{F832C5A9-9EB0-4BD4-9A49-90465574532B}" type="presParOf" srcId="{BBB39D04-BCDD-497F-833D-72FEBFF803C6}" destId="{686E8718-8CEC-4067-9A5C-79862A624B2A}" srcOrd="0" destOrd="0" presId="urn:microsoft.com/office/officeart/2005/8/layout/vList2"/>
    <dgm:cxn modelId="{0B794413-48AA-4AFE-ACA1-334F901A6716}" type="presParOf" srcId="{BBB39D04-BCDD-497F-833D-72FEBFF803C6}" destId="{21FC0AAF-BD05-4ACF-8B47-F72A34796D42}" srcOrd="1" destOrd="0" presId="urn:microsoft.com/office/officeart/2005/8/layout/vList2"/>
    <dgm:cxn modelId="{1565B09C-9902-40F0-9FFC-FA50536F1819}" type="presParOf" srcId="{BBB39D04-BCDD-497F-833D-72FEBFF803C6}" destId="{645F9301-4F56-4EEB-A256-5D8937118C69}" srcOrd="2" destOrd="0" presId="urn:microsoft.com/office/officeart/2005/8/layout/vList2"/>
    <dgm:cxn modelId="{AED3BBB4-2BAD-4E58-9988-3150E716857D}" type="presParOf" srcId="{BBB39D04-BCDD-497F-833D-72FEBFF803C6}" destId="{DA11DF24-2FD3-4778-A2A5-28B4AB9340F6}" srcOrd="3" destOrd="0" presId="urn:microsoft.com/office/officeart/2005/8/layout/vList2"/>
    <dgm:cxn modelId="{AC16EC2E-4B0D-46A8-BA00-6E34F8E5DF35}" type="presParOf" srcId="{BBB39D04-BCDD-497F-833D-72FEBFF803C6}" destId="{7FF17BA1-F4FF-4551-AF81-68B6FDD9C093}" srcOrd="4" destOrd="0" presId="urn:microsoft.com/office/officeart/2005/8/layout/vList2"/>
    <dgm:cxn modelId="{257EA9DD-A75F-4016-88E6-43FCDA9BA4CF}" type="presParOf" srcId="{BBB39D04-BCDD-497F-833D-72FEBFF803C6}" destId="{69D578DF-994D-44C5-A48A-796B50A0B204}" srcOrd="5" destOrd="0" presId="urn:microsoft.com/office/officeart/2005/8/layout/vList2"/>
    <dgm:cxn modelId="{017E8650-D705-470E-8EEC-C741BE8AA85B}" type="presParOf" srcId="{BBB39D04-BCDD-497F-833D-72FEBFF803C6}" destId="{D8C778FD-C6CD-4BF2-A292-2C15BF80C543}" srcOrd="6" destOrd="0" presId="urn:microsoft.com/office/officeart/2005/8/layout/vList2"/>
    <dgm:cxn modelId="{7D8E4E78-E92D-442D-ADBA-F85E693B86EF}" type="presParOf" srcId="{BBB39D04-BCDD-497F-833D-72FEBFF803C6}" destId="{EE08BA17-F2F7-43A9-9573-4C91791DBA28}" srcOrd="7" destOrd="0" presId="urn:microsoft.com/office/officeart/2005/8/layout/vList2"/>
    <dgm:cxn modelId="{E44C5786-464B-4B48-91F0-19357EBCC043}" type="presParOf" srcId="{BBB39D04-BCDD-497F-833D-72FEBFF803C6}" destId="{15FDF88D-1944-4867-8640-7EB845517776}" srcOrd="8" destOrd="0" presId="urn:microsoft.com/office/officeart/2005/8/layout/vList2"/>
    <dgm:cxn modelId="{6AEC0CDC-2261-40D0-A4F1-991D807AA06D}" type="presParOf" srcId="{BBB39D04-BCDD-497F-833D-72FEBFF803C6}" destId="{DC5B6F1A-D3F3-4189-AAE4-842E1F753492}" srcOrd="9" destOrd="0" presId="urn:microsoft.com/office/officeart/2005/8/layout/vList2"/>
    <dgm:cxn modelId="{542CB84D-6DB2-43B8-BC35-893CCD26340D}" type="presParOf" srcId="{BBB39D04-BCDD-497F-833D-72FEBFF803C6}" destId="{292D3743-2134-41D3-8C20-5901FE2B7281}" srcOrd="10" destOrd="0" presId="urn:microsoft.com/office/officeart/2005/8/layout/vList2"/>
    <dgm:cxn modelId="{27CE02F7-FFC6-4413-83F9-DAEA5D5970BF}" type="presParOf" srcId="{BBB39D04-BCDD-497F-833D-72FEBFF803C6}" destId="{05543AAD-088E-41D2-890F-94FC9BC5F4F2}" srcOrd="11" destOrd="0" presId="urn:microsoft.com/office/officeart/2005/8/layout/vList2"/>
    <dgm:cxn modelId="{83A8B3A2-6CFE-4D97-A4E8-D1506E9F891D}" type="presParOf" srcId="{BBB39D04-BCDD-497F-833D-72FEBFF803C6}" destId="{E5A55A07-3694-4CB4-B0DC-117C6A018535}" srcOrd="12" destOrd="0" presId="urn:microsoft.com/office/officeart/2005/8/layout/vList2"/>
    <dgm:cxn modelId="{66DF1044-2E25-4AC9-9B54-A50B5F9B7BA1}" type="presParOf" srcId="{BBB39D04-BCDD-497F-833D-72FEBFF803C6}" destId="{83ADEF80-0C36-4D1E-9C30-9CB8B9A35589}" srcOrd="13" destOrd="0" presId="urn:microsoft.com/office/officeart/2005/8/layout/vList2"/>
    <dgm:cxn modelId="{579CD832-4F72-4319-986A-ADD0D83CC98F}" type="presParOf" srcId="{BBB39D04-BCDD-497F-833D-72FEBFF803C6}" destId="{01B8A54A-5CC8-4223-B7DF-CAAD722BDCCD}" srcOrd="14" destOrd="0" presId="urn:microsoft.com/office/officeart/2005/8/layout/vList2"/>
    <dgm:cxn modelId="{39D27659-3E9D-4D59-A2DD-EF331252CFD9}" type="presParOf" srcId="{BBB39D04-BCDD-497F-833D-72FEBFF803C6}" destId="{FFBF2D72-CE22-4542-B563-6ED71D3CC2BB}" srcOrd="15" destOrd="0" presId="urn:microsoft.com/office/officeart/2005/8/layout/vList2"/>
    <dgm:cxn modelId="{595E5A08-8EAC-4335-A20B-7B18841FA778}" type="presParOf" srcId="{BBB39D04-BCDD-497F-833D-72FEBFF803C6}" destId="{82579161-E617-4E1C-85E6-FFCF07BA5E73}" srcOrd="16" destOrd="0" presId="urn:microsoft.com/office/officeart/2005/8/layout/vList2"/>
    <dgm:cxn modelId="{01037BB0-36C8-4594-A9AF-C184F1A5595D}" type="presParOf" srcId="{BBB39D04-BCDD-497F-833D-72FEBFF803C6}" destId="{BE8D71FF-3DD1-46A3-B13A-6D215AB87687}" srcOrd="17" destOrd="0" presId="urn:microsoft.com/office/officeart/2005/8/layout/vList2"/>
    <dgm:cxn modelId="{88A0D73D-C9AC-46F6-987A-CBE79C1FFC3F}" type="presParOf" srcId="{BBB39D04-BCDD-497F-833D-72FEBFF803C6}" destId="{8D2AC0EF-909C-42EF-92C4-689EF2B455B7}" srcOrd="18" destOrd="0" presId="urn:microsoft.com/office/officeart/2005/8/layout/vList2"/>
    <dgm:cxn modelId="{ACE9A10E-69BD-421B-BAE8-87C0AB861B88}" type="presParOf" srcId="{BBB39D04-BCDD-497F-833D-72FEBFF803C6}" destId="{0E5E1B3E-C0AA-4D7A-9F03-49EA3629ACF3}" srcOrd="19" destOrd="0" presId="urn:microsoft.com/office/officeart/2005/8/layout/vList2"/>
    <dgm:cxn modelId="{63B169BF-29D1-4FCD-AE83-4CEF600EBCAC}" type="presParOf" srcId="{BBB39D04-BCDD-497F-833D-72FEBFF803C6}" destId="{23B23411-217E-47B5-B690-ADA3F7A11F77}" srcOrd="20" destOrd="0" presId="urn:microsoft.com/office/officeart/2005/8/layout/vList2"/>
    <dgm:cxn modelId="{FE4AFAA7-AB9C-447A-82C6-0F13E93244D5}" type="presParOf" srcId="{BBB39D04-BCDD-497F-833D-72FEBFF803C6}" destId="{8A5852BE-C866-45C0-9B3F-48EF2A58FFFE}" srcOrd="21" destOrd="0" presId="urn:microsoft.com/office/officeart/2005/8/layout/vList2"/>
    <dgm:cxn modelId="{72A858B3-B6D5-476F-A2F0-8E6061F376DB}" type="presParOf" srcId="{BBB39D04-BCDD-497F-833D-72FEBFF803C6}" destId="{4209CEC6-1EB6-420A-838B-27E9227AF1A4}"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106C3F-C7D3-4515-956A-5D546E97BFDF}"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3F61AA90-AD97-4555-B826-3448AB157192}">
      <dgm:prSet/>
      <dgm:spPr/>
      <dgm:t>
        <a:bodyPr/>
        <a:lstStyle/>
        <a:p>
          <a:r>
            <a:rPr lang="fr-CH" u="none" dirty="0"/>
            <a:t>A. </a:t>
          </a:r>
          <a:r>
            <a:rPr lang="fr-CH" u="sng" dirty="0"/>
            <a:t>Classification classique «binaire»</a:t>
          </a:r>
          <a:r>
            <a:rPr lang="fr-CH" b="0" dirty="0"/>
            <a:t> </a:t>
          </a:r>
          <a:endParaRPr lang="en-US" dirty="0"/>
        </a:p>
      </dgm:t>
    </dgm:pt>
    <dgm:pt modelId="{40889701-3FCA-4119-AA19-2F7C436B4DE4}" type="parTrans" cxnId="{58ED5C9F-B2CF-4170-94E7-8542BAEC0192}">
      <dgm:prSet/>
      <dgm:spPr/>
      <dgm:t>
        <a:bodyPr/>
        <a:lstStyle/>
        <a:p>
          <a:endParaRPr lang="en-US"/>
        </a:p>
      </dgm:t>
    </dgm:pt>
    <dgm:pt modelId="{D3D47C83-B81D-468B-A2FD-73F64DD3D6F3}" type="sibTrans" cxnId="{58ED5C9F-B2CF-4170-94E7-8542BAEC0192}">
      <dgm:prSet/>
      <dgm:spPr>
        <a:noFill/>
        <a:ln>
          <a:noFill/>
        </a:ln>
      </dgm:spPr>
      <dgm:t>
        <a:bodyPr/>
        <a:lstStyle/>
        <a:p>
          <a:endParaRPr lang="en-US"/>
        </a:p>
      </dgm:t>
    </dgm:pt>
    <dgm:pt modelId="{C7DCBD7B-ECAB-4300-832D-BDEEF4412954}">
      <dgm:prSet/>
      <dgm:spPr/>
      <dgm:t>
        <a:bodyPr/>
        <a:lstStyle/>
        <a:p>
          <a:r>
            <a:rPr lang="fr-CH" b="0"/>
            <a:t>La dépression endogène vs la dépression exogène</a:t>
          </a:r>
          <a:endParaRPr lang="en-US"/>
        </a:p>
      </dgm:t>
    </dgm:pt>
    <dgm:pt modelId="{AB29CFB6-95C9-41EB-BAC9-3FC371B4E4CA}" type="parTrans" cxnId="{55CAFD56-2A32-4132-BF28-00F74CDEF37A}">
      <dgm:prSet/>
      <dgm:spPr/>
      <dgm:t>
        <a:bodyPr/>
        <a:lstStyle/>
        <a:p>
          <a:endParaRPr lang="en-US"/>
        </a:p>
      </dgm:t>
    </dgm:pt>
    <dgm:pt modelId="{400AD080-B212-4329-A0CC-114E5C56CEDB}" type="sibTrans" cxnId="{55CAFD56-2A32-4132-BF28-00F74CDEF37A}">
      <dgm:prSet/>
      <dgm:spPr>
        <a:noFill/>
        <a:ln>
          <a:noFill/>
        </a:ln>
      </dgm:spPr>
      <dgm:t>
        <a:bodyPr/>
        <a:lstStyle/>
        <a:p>
          <a:endParaRPr lang="en-US"/>
        </a:p>
      </dgm:t>
    </dgm:pt>
    <dgm:pt modelId="{842ADEE9-FE9A-4F13-9042-AED1ED3ACE1B}">
      <dgm:prSet/>
      <dgm:spPr/>
      <dgm:t>
        <a:bodyPr/>
        <a:lstStyle/>
        <a:p>
          <a:r>
            <a:rPr lang="fr-CH" b="0"/>
            <a:t>Les troubles unipolaires vs les troubles bipolaires</a:t>
          </a:r>
          <a:endParaRPr lang="en-US"/>
        </a:p>
      </dgm:t>
    </dgm:pt>
    <dgm:pt modelId="{4818A60A-0F06-4645-997E-4F6E550CC933}" type="parTrans" cxnId="{014057B6-BD4B-4F95-B92A-3F94D97A66E2}">
      <dgm:prSet/>
      <dgm:spPr/>
      <dgm:t>
        <a:bodyPr/>
        <a:lstStyle/>
        <a:p>
          <a:endParaRPr lang="en-US"/>
        </a:p>
      </dgm:t>
    </dgm:pt>
    <dgm:pt modelId="{55E0E7B1-C33B-4280-99BB-A936C3820D12}" type="sibTrans" cxnId="{014057B6-BD4B-4F95-B92A-3F94D97A66E2}">
      <dgm:prSet/>
      <dgm:spPr>
        <a:noFill/>
        <a:ln>
          <a:noFill/>
        </a:ln>
      </dgm:spPr>
      <dgm:t>
        <a:bodyPr/>
        <a:lstStyle/>
        <a:p>
          <a:endParaRPr lang="en-US"/>
        </a:p>
      </dgm:t>
    </dgm:pt>
    <dgm:pt modelId="{A966C305-E5CF-4DE3-B565-F66F8ADD5764}">
      <dgm:prSet/>
      <dgm:spPr>
        <a:solidFill>
          <a:schemeClr val="accent3">
            <a:lumMod val="75000"/>
          </a:schemeClr>
        </a:solidFill>
      </dgm:spPr>
      <dgm:t>
        <a:bodyPr/>
        <a:lstStyle/>
        <a:p>
          <a:r>
            <a:rPr lang="fr-CH" dirty="0"/>
            <a:t>B. </a:t>
          </a:r>
          <a:r>
            <a:rPr lang="fr-CH" u="sng" dirty="0"/>
            <a:t>Classification selon critères diagnostic (DSM V / CIM)</a:t>
          </a:r>
          <a:endParaRPr lang="en-US" dirty="0"/>
        </a:p>
      </dgm:t>
    </dgm:pt>
    <dgm:pt modelId="{02A6AFEC-1C2E-4053-B93C-391BD65B12AE}" type="parTrans" cxnId="{B1A0073E-F1E6-4397-8788-2F6518DB68E1}">
      <dgm:prSet/>
      <dgm:spPr/>
      <dgm:t>
        <a:bodyPr/>
        <a:lstStyle/>
        <a:p>
          <a:endParaRPr lang="en-US"/>
        </a:p>
      </dgm:t>
    </dgm:pt>
    <dgm:pt modelId="{D0056B8D-45F2-45EA-879F-73262A28BE72}" type="sibTrans" cxnId="{B1A0073E-F1E6-4397-8788-2F6518DB68E1}">
      <dgm:prSet/>
      <dgm:spPr>
        <a:noFill/>
        <a:ln>
          <a:noFill/>
        </a:ln>
      </dgm:spPr>
      <dgm:t>
        <a:bodyPr/>
        <a:lstStyle/>
        <a:p>
          <a:endParaRPr lang="en-US"/>
        </a:p>
      </dgm:t>
    </dgm:pt>
    <dgm:pt modelId="{44BB9E53-8AF9-46D5-95E7-A49153062AFC}">
      <dgm:prSet/>
      <dgm:spPr>
        <a:solidFill>
          <a:schemeClr val="accent3">
            <a:lumMod val="75000"/>
          </a:schemeClr>
        </a:solidFill>
      </dgm:spPr>
      <dgm:t>
        <a:bodyPr/>
        <a:lstStyle/>
        <a:p>
          <a:r>
            <a:rPr lang="fr-CH"/>
            <a:t>Classification selon la présence dans la durée de critères diagnostiques</a:t>
          </a:r>
          <a:endParaRPr lang="en-US"/>
        </a:p>
      </dgm:t>
    </dgm:pt>
    <dgm:pt modelId="{EF88DD51-3172-4F90-A531-377B35A47B63}" type="parTrans" cxnId="{25B7E106-42AD-49CA-AE3E-0B960A0061F3}">
      <dgm:prSet/>
      <dgm:spPr/>
      <dgm:t>
        <a:bodyPr/>
        <a:lstStyle/>
        <a:p>
          <a:endParaRPr lang="en-US"/>
        </a:p>
      </dgm:t>
    </dgm:pt>
    <dgm:pt modelId="{5A9EC23D-3DEE-4BD1-BB8E-1C381E0AA7B7}" type="sibTrans" cxnId="{25B7E106-42AD-49CA-AE3E-0B960A0061F3}">
      <dgm:prSet/>
      <dgm:spPr/>
      <dgm:t>
        <a:bodyPr/>
        <a:lstStyle/>
        <a:p>
          <a:endParaRPr lang="en-US"/>
        </a:p>
      </dgm:t>
    </dgm:pt>
    <dgm:pt modelId="{6541B522-D251-41E5-AD0D-575391F390C6}" type="pres">
      <dgm:prSet presAssocID="{F8106C3F-C7D3-4515-956A-5D546E97BFDF}" presName="outerComposite" presStyleCnt="0">
        <dgm:presLayoutVars>
          <dgm:chMax val="5"/>
          <dgm:dir/>
          <dgm:resizeHandles val="exact"/>
        </dgm:presLayoutVars>
      </dgm:prSet>
      <dgm:spPr/>
    </dgm:pt>
    <dgm:pt modelId="{D5C25FEB-3745-4BA4-878E-B13AD5A7D21F}" type="pres">
      <dgm:prSet presAssocID="{F8106C3F-C7D3-4515-956A-5D546E97BFDF}" presName="dummyMaxCanvas" presStyleCnt="0">
        <dgm:presLayoutVars/>
      </dgm:prSet>
      <dgm:spPr/>
    </dgm:pt>
    <dgm:pt modelId="{D922622E-4632-4C7F-A7BC-896E75E4C344}" type="pres">
      <dgm:prSet presAssocID="{F8106C3F-C7D3-4515-956A-5D546E97BFDF}" presName="FiveNodes_1" presStyleLbl="node1" presStyleIdx="0" presStyleCnt="5">
        <dgm:presLayoutVars>
          <dgm:bulletEnabled val="1"/>
        </dgm:presLayoutVars>
      </dgm:prSet>
      <dgm:spPr/>
    </dgm:pt>
    <dgm:pt modelId="{B10C8B2C-1CF4-475F-82B2-CF9F35B205A1}" type="pres">
      <dgm:prSet presAssocID="{F8106C3F-C7D3-4515-956A-5D546E97BFDF}" presName="FiveNodes_2" presStyleLbl="node1" presStyleIdx="1" presStyleCnt="5" custLinFactNeighborX="11142" custLinFactNeighborY="-247">
        <dgm:presLayoutVars>
          <dgm:bulletEnabled val="1"/>
        </dgm:presLayoutVars>
      </dgm:prSet>
      <dgm:spPr/>
    </dgm:pt>
    <dgm:pt modelId="{82BFBDE7-A152-467E-9866-68F834BB89F8}" type="pres">
      <dgm:prSet presAssocID="{F8106C3F-C7D3-4515-956A-5D546E97BFDF}" presName="FiveNodes_3" presStyleLbl="node1" presStyleIdx="2" presStyleCnt="5" custLinFactNeighborX="3674" custLinFactNeighborY="2458">
        <dgm:presLayoutVars>
          <dgm:bulletEnabled val="1"/>
        </dgm:presLayoutVars>
      </dgm:prSet>
      <dgm:spPr/>
    </dgm:pt>
    <dgm:pt modelId="{BF6EEDE0-E0CB-4CD2-B3CD-ED8E71611D40}" type="pres">
      <dgm:prSet presAssocID="{F8106C3F-C7D3-4515-956A-5D546E97BFDF}" presName="FiveNodes_4" presStyleLbl="node1" presStyleIdx="3" presStyleCnt="5" custLinFactNeighborX="-21867" custLinFactNeighborY="5162">
        <dgm:presLayoutVars>
          <dgm:bulletEnabled val="1"/>
        </dgm:presLayoutVars>
      </dgm:prSet>
      <dgm:spPr/>
    </dgm:pt>
    <dgm:pt modelId="{E7760EB9-AAC8-4D86-9EE4-AB0197B383F8}" type="pres">
      <dgm:prSet presAssocID="{F8106C3F-C7D3-4515-956A-5D546E97BFDF}" presName="FiveNodes_5" presStyleLbl="node1" presStyleIdx="4" presStyleCnt="5" custLinFactNeighborX="-13520" custLinFactNeighborY="7866">
        <dgm:presLayoutVars>
          <dgm:bulletEnabled val="1"/>
        </dgm:presLayoutVars>
      </dgm:prSet>
      <dgm:spPr/>
    </dgm:pt>
    <dgm:pt modelId="{7934D005-9840-4876-B396-EEB4453568FE}" type="pres">
      <dgm:prSet presAssocID="{F8106C3F-C7D3-4515-956A-5D546E97BFDF}" presName="FiveConn_1-2" presStyleLbl="fgAccFollowNode1" presStyleIdx="0" presStyleCnt="4">
        <dgm:presLayoutVars>
          <dgm:bulletEnabled val="1"/>
        </dgm:presLayoutVars>
      </dgm:prSet>
      <dgm:spPr/>
    </dgm:pt>
    <dgm:pt modelId="{449AD915-2D84-4740-8A2F-2FBCBA27221C}" type="pres">
      <dgm:prSet presAssocID="{F8106C3F-C7D3-4515-956A-5D546E97BFDF}" presName="FiveConn_2-3" presStyleLbl="fgAccFollowNode1" presStyleIdx="1" presStyleCnt="4">
        <dgm:presLayoutVars>
          <dgm:bulletEnabled val="1"/>
        </dgm:presLayoutVars>
      </dgm:prSet>
      <dgm:spPr/>
    </dgm:pt>
    <dgm:pt modelId="{19B80162-BF8B-42D6-B6ED-0F89A10CAD62}" type="pres">
      <dgm:prSet presAssocID="{F8106C3F-C7D3-4515-956A-5D546E97BFDF}" presName="FiveConn_3-4" presStyleLbl="fgAccFollowNode1" presStyleIdx="2" presStyleCnt="4">
        <dgm:presLayoutVars>
          <dgm:bulletEnabled val="1"/>
        </dgm:presLayoutVars>
      </dgm:prSet>
      <dgm:spPr/>
    </dgm:pt>
    <dgm:pt modelId="{5440CD0A-30F7-4226-870B-1A165FE816C8}" type="pres">
      <dgm:prSet presAssocID="{F8106C3F-C7D3-4515-956A-5D546E97BFDF}" presName="FiveConn_4-5" presStyleLbl="fgAccFollowNode1" presStyleIdx="3" presStyleCnt="4">
        <dgm:presLayoutVars>
          <dgm:bulletEnabled val="1"/>
        </dgm:presLayoutVars>
      </dgm:prSet>
      <dgm:spPr/>
    </dgm:pt>
    <dgm:pt modelId="{FB177568-F263-4787-8DD7-715944D651C3}" type="pres">
      <dgm:prSet presAssocID="{F8106C3F-C7D3-4515-956A-5D546E97BFDF}" presName="FiveNodes_1_text" presStyleLbl="node1" presStyleIdx="4" presStyleCnt="5">
        <dgm:presLayoutVars>
          <dgm:bulletEnabled val="1"/>
        </dgm:presLayoutVars>
      </dgm:prSet>
      <dgm:spPr/>
    </dgm:pt>
    <dgm:pt modelId="{4A6BF59A-6043-47DA-B95C-B3B319E581DA}" type="pres">
      <dgm:prSet presAssocID="{F8106C3F-C7D3-4515-956A-5D546E97BFDF}" presName="FiveNodes_2_text" presStyleLbl="node1" presStyleIdx="4" presStyleCnt="5">
        <dgm:presLayoutVars>
          <dgm:bulletEnabled val="1"/>
        </dgm:presLayoutVars>
      </dgm:prSet>
      <dgm:spPr/>
    </dgm:pt>
    <dgm:pt modelId="{32A3AB00-070D-466C-A1CF-EDCB9975F54D}" type="pres">
      <dgm:prSet presAssocID="{F8106C3F-C7D3-4515-956A-5D546E97BFDF}" presName="FiveNodes_3_text" presStyleLbl="node1" presStyleIdx="4" presStyleCnt="5">
        <dgm:presLayoutVars>
          <dgm:bulletEnabled val="1"/>
        </dgm:presLayoutVars>
      </dgm:prSet>
      <dgm:spPr/>
    </dgm:pt>
    <dgm:pt modelId="{8FBFEBCD-11B7-4FC1-BC01-58116948030C}" type="pres">
      <dgm:prSet presAssocID="{F8106C3F-C7D3-4515-956A-5D546E97BFDF}" presName="FiveNodes_4_text" presStyleLbl="node1" presStyleIdx="4" presStyleCnt="5">
        <dgm:presLayoutVars>
          <dgm:bulletEnabled val="1"/>
        </dgm:presLayoutVars>
      </dgm:prSet>
      <dgm:spPr/>
    </dgm:pt>
    <dgm:pt modelId="{8F61894B-01CA-41F5-BC31-3074ABD81D92}" type="pres">
      <dgm:prSet presAssocID="{F8106C3F-C7D3-4515-956A-5D546E97BFDF}" presName="FiveNodes_5_text" presStyleLbl="node1" presStyleIdx="4" presStyleCnt="5">
        <dgm:presLayoutVars>
          <dgm:bulletEnabled val="1"/>
        </dgm:presLayoutVars>
      </dgm:prSet>
      <dgm:spPr/>
    </dgm:pt>
  </dgm:ptLst>
  <dgm:cxnLst>
    <dgm:cxn modelId="{25B7E106-42AD-49CA-AE3E-0B960A0061F3}" srcId="{F8106C3F-C7D3-4515-956A-5D546E97BFDF}" destId="{44BB9E53-8AF9-46D5-95E7-A49153062AFC}" srcOrd="4" destOrd="0" parTransId="{EF88DD51-3172-4F90-A531-377B35A47B63}" sibTransId="{5A9EC23D-3DEE-4BD1-BB8E-1C381E0AA7B7}"/>
    <dgm:cxn modelId="{CEBDE117-9EC5-455C-94D2-8DA3F00C5E04}" type="presOf" srcId="{3F61AA90-AD97-4555-B826-3448AB157192}" destId="{D922622E-4632-4C7F-A7BC-896E75E4C344}" srcOrd="0" destOrd="0" presId="urn:microsoft.com/office/officeart/2005/8/layout/vProcess5"/>
    <dgm:cxn modelId="{376FE41A-9CE9-4633-A9F6-1A32EECF406C}" type="presOf" srcId="{44BB9E53-8AF9-46D5-95E7-A49153062AFC}" destId="{E7760EB9-AAC8-4D86-9EE4-AB0197B383F8}" srcOrd="0" destOrd="0" presId="urn:microsoft.com/office/officeart/2005/8/layout/vProcess5"/>
    <dgm:cxn modelId="{F2B0431D-1602-4104-AAA7-94E6C841019C}" type="presOf" srcId="{C7DCBD7B-ECAB-4300-832D-BDEEF4412954}" destId="{4A6BF59A-6043-47DA-B95C-B3B319E581DA}" srcOrd="1" destOrd="0" presId="urn:microsoft.com/office/officeart/2005/8/layout/vProcess5"/>
    <dgm:cxn modelId="{C6EDB923-E0FC-4BEE-94D1-341CAB4689D5}" type="presOf" srcId="{C7DCBD7B-ECAB-4300-832D-BDEEF4412954}" destId="{B10C8B2C-1CF4-475F-82B2-CF9F35B205A1}" srcOrd="0" destOrd="0" presId="urn:microsoft.com/office/officeart/2005/8/layout/vProcess5"/>
    <dgm:cxn modelId="{DF604635-E84C-417B-8468-A7A7B2483917}" type="presOf" srcId="{A966C305-E5CF-4DE3-B565-F66F8ADD5764}" destId="{BF6EEDE0-E0CB-4CD2-B3CD-ED8E71611D40}" srcOrd="0" destOrd="0" presId="urn:microsoft.com/office/officeart/2005/8/layout/vProcess5"/>
    <dgm:cxn modelId="{B1A0073E-F1E6-4397-8788-2F6518DB68E1}" srcId="{F8106C3F-C7D3-4515-956A-5D546E97BFDF}" destId="{A966C305-E5CF-4DE3-B565-F66F8ADD5764}" srcOrd="3" destOrd="0" parTransId="{02A6AFEC-1C2E-4053-B93C-391BD65B12AE}" sibTransId="{D0056B8D-45F2-45EA-879F-73262A28BE72}"/>
    <dgm:cxn modelId="{47DF2249-D2F6-4126-8331-F93179457ADD}" type="presOf" srcId="{D3D47C83-B81D-468B-A2FD-73F64DD3D6F3}" destId="{7934D005-9840-4876-B396-EEB4453568FE}" srcOrd="0" destOrd="0" presId="urn:microsoft.com/office/officeart/2005/8/layout/vProcess5"/>
    <dgm:cxn modelId="{744D044D-93DB-49AF-BA6D-199F59105A62}" type="presOf" srcId="{55E0E7B1-C33B-4280-99BB-A936C3820D12}" destId="{19B80162-BF8B-42D6-B6ED-0F89A10CAD62}" srcOrd="0" destOrd="0" presId="urn:microsoft.com/office/officeart/2005/8/layout/vProcess5"/>
    <dgm:cxn modelId="{EE6D5656-5A24-4AD9-8EC0-84F9B005D814}" type="presOf" srcId="{44BB9E53-8AF9-46D5-95E7-A49153062AFC}" destId="{8F61894B-01CA-41F5-BC31-3074ABD81D92}" srcOrd="1" destOrd="0" presId="urn:microsoft.com/office/officeart/2005/8/layout/vProcess5"/>
    <dgm:cxn modelId="{55CAFD56-2A32-4132-BF28-00F74CDEF37A}" srcId="{F8106C3F-C7D3-4515-956A-5D546E97BFDF}" destId="{C7DCBD7B-ECAB-4300-832D-BDEEF4412954}" srcOrd="1" destOrd="0" parTransId="{AB29CFB6-95C9-41EB-BAC9-3FC371B4E4CA}" sibTransId="{400AD080-B212-4329-A0CC-114E5C56CEDB}"/>
    <dgm:cxn modelId="{F7218695-0725-4BF1-B2C9-342D50B28DEB}" type="presOf" srcId="{F8106C3F-C7D3-4515-956A-5D546E97BFDF}" destId="{6541B522-D251-41E5-AD0D-575391F390C6}" srcOrd="0" destOrd="0" presId="urn:microsoft.com/office/officeart/2005/8/layout/vProcess5"/>
    <dgm:cxn modelId="{58ED5C9F-B2CF-4170-94E7-8542BAEC0192}" srcId="{F8106C3F-C7D3-4515-956A-5D546E97BFDF}" destId="{3F61AA90-AD97-4555-B826-3448AB157192}" srcOrd="0" destOrd="0" parTransId="{40889701-3FCA-4119-AA19-2F7C436B4DE4}" sibTransId="{D3D47C83-B81D-468B-A2FD-73F64DD3D6F3}"/>
    <dgm:cxn modelId="{6591DAA3-1085-449D-83EC-764A40CE6E80}" type="presOf" srcId="{842ADEE9-FE9A-4F13-9042-AED1ED3ACE1B}" destId="{32A3AB00-070D-466C-A1CF-EDCB9975F54D}" srcOrd="1" destOrd="0" presId="urn:microsoft.com/office/officeart/2005/8/layout/vProcess5"/>
    <dgm:cxn modelId="{BDF12AAD-8846-4DBE-90A8-161666902EFF}" type="presOf" srcId="{A966C305-E5CF-4DE3-B565-F66F8ADD5764}" destId="{8FBFEBCD-11B7-4FC1-BC01-58116948030C}" srcOrd="1" destOrd="0" presId="urn:microsoft.com/office/officeart/2005/8/layout/vProcess5"/>
    <dgm:cxn modelId="{7B20EBAD-7271-414D-BBD8-CF307CB7E343}" type="presOf" srcId="{842ADEE9-FE9A-4F13-9042-AED1ED3ACE1B}" destId="{82BFBDE7-A152-467E-9866-68F834BB89F8}" srcOrd="0" destOrd="0" presId="urn:microsoft.com/office/officeart/2005/8/layout/vProcess5"/>
    <dgm:cxn modelId="{014057B6-BD4B-4F95-B92A-3F94D97A66E2}" srcId="{F8106C3F-C7D3-4515-956A-5D546E97BFDF}" destId="{842ADEE9-FE9A-4F13-9042-AED1ED3ACE1B}" srcOrd="2" destOrd="0" parTransId="{4818A60A-0F06-4645-997E-4F6E550CC933}" sibTransId="{55E0E7B1-C33B-4280-99BB-A936C3820D12}"/>
    <dgm:cxn modelId="{074BFCEE-B4F7-48AC-8A90-4E5AB60425FF}" type="presOf" srcId="{400AD080-B212-4329-A0CC-114E5C56CEDB}" destId="{449AD915-2D84-4740-8A2F-2FBCBA27221C}" srcOrd="0" destOrd="0" presId="urn:microsoft.com/office/officeart/2005/8/layout/vProcess5"/>
    <dgm:cxn modelId="{74CC25FF-C4FD-47F6-94D5-6CA05EBCD340}" type="presOf" srcId="{3F61AA90-AD97-4555-B826-3448AB157192}" destId="{FB177568-F263-4787-8DD7-715944D651C3}" srcOrd="1" destOrd="0" presId="urn:microsoft.com/office/officeart/2005/8/layout/vProcess5"/>
    <dgm:cxn modelId="{C085CEFF-ECF7-4039-9ECB-08AE3E4E3C38}" type="presOf" srcId="{D0056B8D-45F2-45EA-879F-73262A28BE72}" destId="{5440CD0A-30F7-4226-870B-1A165FE816C8}" srcOrd="0" destOrd="0" presId="urn:microsoft.com/office/officeart/2005/8/layout/vProcess5"/>
    <dgm:cxn modelId="{28125EE1-2D6A-4C17-B306-1F8280753A5F}" type="presParOf" srcId="{6541B522-D251-41E5-AD0D-575391F390C6}" destId="{D5C25FEB-3745-4BA4-878E-B13AD5A7D21F}" srcOrd="0" destOrd="0" presId="urn:microsoft.com/office/officeart/2005/8/layout/vProcess5"/>
    <dgm:cxn modelId="{9686FDE2-2EAD-4E66-9162-333480F119B1}" type="presParOf" srcId="{6541B522-D251-41E5-AD0D-575391F390C6}" destId="{D922622E-4632-4C7F-A7BC-896E75E4C344}" srcOrd="1" destOrd="0" presId="urn:microsoft.com/office/officeart/2005/8/layout/vProcess5"/>
    <dgm:cxn modelId="{6A4A4458-606A-44A1-801D-B644DDC8C5FF}" type="presParOf" srcId="{6541B522-D251-41E5-AD0D-575391F390C6}" destId="{B10C8B2C-1CF4-475F-82B2-CF9F35B205A1}" srcOrd="2" destOrd="0" presId="urn:microsoft.com/office/officeart/2005/8/layout/vProcess5"/>
    <dgm:cxn modelId="{E591B426-0BAB-4F41-962F-C50C2A5E6672}" type="presParOf" srcId="{6541B522-D251-41E5-AD0D-575391F390C6}" destId="{82BFBDE7-A152-467E-9866-68F834BB89F8}" srcOrd="3" destOrd="0" presId="urn:microsoft.com/office/officeart/2005/8/layout/vProcess5"/>
    <dgm:cxn modelId="{2F1EF5FF-D647-405B-B753-E2C2244DB1AF}" type="presParOf" srcId="{6541B522-D251-41E5-AD0D-575391F390C6}" destId="{BF6EEDE0-E0CB-4CD2-B3CD-ED8E71611D40}" srcOrd="4" destOrd="0" presId="urn:microsoft.com/office/officeart/2005/8/layout/vProcess5"/>
    <dgm:cxn modelId="{9D74E1F3-F478-431A-A07B-5C93655D9314}" type="presParOf" srcId="{6541B522-D251-41E5-AD0D-575391F390C6}" destId="{E7760EB9-AAC8-4D86-9EE4-AB0197B383F8}" srcOrd="5" destOrd="0" presId="urn:microsoft.com/office/officeart/2005/8/layout/vProcess5"/>
    <dgm:cxn modelId="{F03FF776-828C-4A15-B931-336A6E8B1C2D}" type="presParOf" srcId="{6541B522-D251-41E5-AD0D-575391F390C6}" destId="{7934D005-9840-4876-B396-EEB4453568FE}" srcOrd="6" destOrd="0" presId="urn:microsoft.com/office/officeart/2005/8/layout/vProcess5"/>
    <dgm:cxn modelId="{AA1B7882-DC43-4B1D-B350-A92410420C21}" type="presParOf" srcId="{6541B522-D251-41E5-AD0D-575391F390C6}" destId="{449AD915-2D84-4740-8A2F-2FBCBA27221C}" srcOrd="7" destOrd="0" presId="urn:microsoft.com/office/officeart/2005/8/layout/vProcess5"/>
    <dgm:cxn modelId="{63637235-FD1C-411F-AE08-503F005F70D6}" type="presParOf" srcId="{6541B522-D251-41E5-AD0D-575391F390C6}" destId="{19B80162-BF8B-42D6-B6ED-0F89A10CAD62}" srcOrd="8" destOrd="0" presId="urn:microsoft.com/office/officeart/2005/8/layout/vProcess5"/>
    <dgm:cxn modelId="{38F30879-9486-40C6-B65B-124113F986DD}" type="presParOf" srcId="{6541B522-D251-41E5-AD0D-575391F390C6}" destId="{5440CD0A-30F7-4226-870B-1A165FE816C8}" srcOrd="9" destOrd="0" presId="urn:microsoft.com/office/officeart/2005/8/layout/vProcess5"/>
    <dgm:cxn modelId="{89AFF7FD-1C8A-4DF4-87C8-796762EC4844}" type="presParOf" srcId="{6541B522-D251-41E5-AD0D-575391F390C6}" destId="{FB177568-F263-4787-8DD7-715944D651C3}" srcOrd="10" destOrd="0" presId="urn:microsoft.com/office/officeart/2005/8/layout/vProcess5"/>
    <dgm:cxn modelId="{E0AAC564-DA3C-4D76-9385-11B1040E11A0}" type="presParOf" srcId="{6541B522-D251-41E5-AD0D-575391F390C6}" destId="{4A6BF59A-6043-47DA-B95C-B3B319E581DA}" srcOrd="11" destOrd="0" presId="urn:microsoft.com/office/officeart/2005/8/layout/vProcess5"/>
    <dgm:cxn modelId="{89187A0C-8EDF-49C3-8F4C-A6FD5E2FFD51}" type="presParOf" srcId="{6541B522-D251-41E5-AD0D-575391F390C6}" destId="{32A3AB00-070D-466C-A1CF-EDCB9975F54D}" srcOrd="12" destOrd="0" presId="urn:microsoft.com/office/officeart/2005/8/layout/vProcess5"/>
    <dgm:cxn modelId="{7B215D7E-0542-45BC-BD09-75B8B363ED86}" type="presParOf" srcId="{6541B522-D251-41E5-AD0D-575391F390C6}" destId="{8FBFEBCD-11B7-4FC1-BC01-58116948030C}" srcOrd="13" destOrd="0" presId="urn:microsoft.com/office/officeart/2005/8/layout/vProcess5"/>
    <dgm:cxn modelId="{461B2FE4-9106-4A7F-AC33-3793621EB58C}" type="presParOf" srcId="{6541B522-D251-41E5-AD0D-575391F390C6}" destId="{8F61894B-01CA-41F5-BC31-3074ABD81D9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A25446-6914-45D2-B3C8-AB5E0BF2761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05E0A62-7876-4B12-8D7B-4E9B806EEB95}">
      <dgm:prSet custT="1"/>
      <dgm:spPr/>
      <dgm:t>
        <a:bodyPr/>
        <a:lstStyle/>
        <a:p>
          <a:pPr algn="ctr"/>
          <a:r>
            <a:rPr lang="fr-CH" sz="1800" u="sng" dirty="0"/>
            <a:t>Classification «binaire»</a:t>
          </a:r>
          <a:r>
            <a:rPr lang="fr-CH" sz="1800" b="0" dirty="0"/>
            <a:t> </a:t>
          </a:r>
          <a:endParaRPr lang="en-US" sz="1800" dirty="0"/>
        </a:p>
      </dgm:t>
    </dgm:pt>
    <dgm:pt modelId="{C744C530-AB19-4022-A70B-8AC8E04F00A3}" type="parTrans" cxnId="{45ADFFDD-8942-4E8A-B106-3E989E945EA1}">
      <dgm:prSet/>
      <dgm:spPr/>
      <dgm:t>
        <a:bodyPr/>
        <a:lstStyle/>
        <a:p>
          <a:endParaRPr lang="en-US"/>
        </a:p>
      </dgm:t>
    </dgm:pt>
    <dgm:pt modelId="{6B2A919C-9F24-47C8-B522-B9B7AF9DE2BD}" type="sibTrans" cxnId="{45ADFFDD-8942-4E8A-B106-3E989E945EA1}">
      <dgm:prSet/>
      <dgm:spPr/>
      <dgm:t>
        <a:bodyPr/>
        <a:lstStyle/>
        <a:p>
          <a:endParaRPr lang="en-US"/>
        </a:p>
      </dgm:t>
    </dgm:pt>
    <dgm:pt modelId="{E67047B4-BEFD-4395-852C-01CC8F9F76A0}">
      <dgm:prSet custT="1"/>
      <dgm:spPr/>
      <dgm:t>
        <a:bodyPr/>
        <a:lstStyle/>
        <a:p>
          <a:r>
            <a:rPr lang="fr-CH" sz="1600" dirty="0"/>
            <a:t>1. La dépression exogène ou névrotique ou réactionnelle</a:t>
          </a:r>
          <a:endParaRPr lang="en-US" sz="1600" dirty="0"/>
        </a:p>
      </dgm:t>
    </dgm:pt>
    <dgm:pt modelId="{D464272B-DA0B-4D4A-8585-A19E80E3EFEB}" type="parTrans" cxnId="{29927D44-266E-4BE4-A3AB-7519C81E1012}">
      <dgm:prSet/>
      <dgm:spPr/>
      <dgm:t>
        <a:bodyPr/>
        <a:lstStyle/>
        <a:p>
          <a:endParaRPr lang="en-US"/>
        </a:p>
      </dgm:t>
    </dgm:pt>
    <dgm:pt modelId="{22BB8E3D-7253-4DC6-85D9-E8332361956A}" type="sibTrans" cxnId="{29927D44-266E-4BE4-A3AB-7519C81E1012}">
      <dgm:prSet/>
      <dgm:spPr/>
      <dgm:t>
        <a:bodyPr/>
        <a:lstStyle/>
        <a:p>
          <a:endParaRPr lang="en-US"/>
        </a:p>
      </dgm:t>
    </dgm:pt>
    <dgm:pt modelId="{FB075A3E-E557-4F4A-9ECE-8BBA0212CE64}">
      <dgm:prSet custT="1"/>
      <dgm:spPr>
        <a:solidFill>
          <a:schemeClr val="tx2">
            <a:lumMod val="60000"/>
            <a:lumOff val="40000"/>
          </a:schemeClr>
        </a:solidFill>
      </dgm:spPr>
      <dgm:t>
        <a:bodyPr/>
        <a:lstStyle/>
        <a:p>
          <a:r>
            <a:rPr lang="fr-CH" sz="1400" dirty="0"/>
            <a:t>Symptômes moins marqués, moindre d’impact sur la vie sociale et professionnelle, coexistence de conflits inconscient sous-jacents «accessibles».</a:t>
          </a:r>
          <a:endParaRPr lang="en-US" sz="1400" dirty="0"/>
        </a:p>
      </dgm:t>
    </dgm:pt>
    <dgm:pt modelId="{5A13B43B-DDAB-4594-9EC3-BC618FAF0D5F}" type="parTrans" cxnId="{0CF20B79-6117-440B-AEC3-A09660E3A0D1}">
      <dgm:prSet/>
      <dgm:spPr/>
      <dgm:t>
        <a:bodyPr/>
        <a:lstStyle/>
        <a:p>
          <a:endParaRPr lang="en-US"/>
        </a:p>
      </dgm:t>
    </dgm:pt>
    <dgm:pt modelId="{9DBD8DC4-1F45-4D8D-BCDE-82E8CDD2C130}" type="sibTrans" cxnId="{0CF20B79-6117-440B-AEC3-A09660E3A0D1}">
      <dgm:prSet/>
      <dgm:spPr/>
      <dgm:t>
        <a:bodyPr/>
        <a:lstStyle/>
        <a:p>
          <a:endParaRPr lang="en-US"/>
        </a:p>
      </dgm:t>
    </dgm:pt>
    <dgm:pt modelId="{0F72CC75-3966-479B-BFC8-31065B6BE053}">
      <dgm:prSet custT="1"/>
      <dgm:spPr/>
      <dgm:t>
        <a:bodyPr/>
        <a:lstStyle/>
        <a:p>
          <a:r>
            <a:rPr lang="fr-CH" sz="1600" dirty="0"/>
            <a:t>2. La dépression endogène ou psychotique ou autonome</a:t>
          </a:r>
          <a:endParaRPr lang="en-US" sz="1600" dirty="0"/>
        </a:p>
      </dgm:t>
    </dgm:pt>
    <dgm:pt modelId="{72CA5810-35F9-4297-A9F2-06A371FFFD81}" type="parTrans" cxnId="{0595D2A3-0B4B-484F-92D0-ED8E05B84BDC}">
      <dgm:prSet/>
      <dgm:spPr/>
      <dgm:t>
        <a:bodyPr/>
        <a:lstStyle/>
        <a:p>
          <a:endParaRPr lang="en-US"/>
        </a:p>
      </dgm:t>
    </dgm:pt>
    <dgm:pt modelId="{3795CD66-481B-40AC-857F-B0E94B4DE4ED}" type="sibTrans" cxnId="{0595D2A3-0B4B-484F-92D0-ED8E05B84BDC}">
      <dgm:prSet/>
      <dgm:spPr/>
      <dgm:t>
        <a:bodyPr/>
        <a:lstStyle/>
        <a:p>
          <a:endParaRPr lang="en-US"/>
        </a:p>
      </dgm:t>
    </dgm:pt>
    <dgm:pt modelId="{B1625147-6592-4025-9C1A-87DB9A7BC37E}">
      <dgm:prSet custT="1"/>
      <dgm:spPr>
        <a:solidFill>
          <a:schemeClr val="tx2">
            <a:lumMod val="60000"/>
            <a:lumOff val="40000"/>
          </a:schemeClr>
        </a:solidFill>
      </dgm:spPr>
      <dgm:t>
        <a:bodyPr/>
        <a:lstStyle/>
        <a:p>
          <a:r>
            <a:rPr lang="fr-CH" sz="1400" dirty="0"/>
            <a:t>Humeur dépressive / ralentissement psychomoteur/ symptômes neuro végétatifs plus marqués/ idées suicidaires / symptomatologie psychotique/ retentissement social et professionnel parfois important/ symptômes matinaux +++</a:t>
          </a:r>
          <a:endParaRPr lang="en-US" sz="1400" dirty="0"/>
        </a:p>
      </dgm:t>
    </dgm:pt>
    <dgm:pt modelId="{7525A904-1B6F-4180-9C7B-8F573F4A91A9}" type="parTrans" cxnId="{D5A9CEE0-6562-49AB-B07E-FE247B71199D}">
      <dgm:prSet/>
      <dgm:spPr/>
      <dgm:t>
        <a:bodyPr/>
        <a:lstStyle/>
        <a:p>
          <a:endParaRPr lang="en-US"/>
        </a:p>
      </dgm:t>
    </dgm:pt>
    <dgm:pt modelId="{EE82C420-5192-4637-A3CD-5AF796B5BA08}" type="sibTrans" cxnId="{D5A9CEE0-6562-49AB-B07E-FE247B71199D}">
      <dgm:prSet/>
      <dgm:spPr/>
      <dgm:t>
        <a:bodyPr/>
        <a:lstStyle/>
        <a:p>
          <a:endParaRPr lang="en-US"/>
        </a:p>
      </dgm:t>
    </dgm:pt>
    <dgm:pt modelId="{E7DD3D18-1401-404D-9F96-D24228399F0D}">
      <dgm:prSet custT="1"/>
      <dgm:spPr>
        <a:solidFill>
          <a:schemeClr val="tx2">
            <a:lumMod val="60000"/>
            <a:lumOff val="40000"/>
          </a:schemeClr>
        </a:solidFill>
      </dgm:spPr>
      <dgm:t>
        <a:bodyPr/>
        <a:lstStyle/>
        <a:p>
          <a:r>
            <a:rPr lang="fr-CH" sz="1400" i="1" dirty="0"/>
            <a:t>Le cas de la dépression mélancolique: </a:t>
          </a:r>
          <a:r>
            <a:rPr lang="fr-CH" sz="1400" dirty="0"/>
            <a:t>Forme endogène la plus sévère de la dépression majeure: symptômes très marqués, symptômes psychotiques invalidants (idées délirantes de culpabilité, d’indignité, d’incurabilité), risque suicidaire élevé. Selon DSM, correspond à la </a:t>
          </a:r>
          <a:r>
            <a:rPr lang="fr-CH" sz="1400" i="1" dirty="0"/>
            <a:t>dépression d’intensité psychotique</a:t>
          </a:r>
          <a:endParaRPr lang="en-US" sz="1400" dirty="0"/>
        </a:p>
      </dgm:t>
    </dgm:pt>
    <dgm:pt modelId="{E7ACF471-6507-4ECB-9847-9997D593D5D1}" type="parTrans" cxnId="{09B97D3A-0EC6-4C1A-A71C-801801A78641}">
      <dgm:prSet/>
      <dgm:spPr/>
      <dgm:t>
        <a:bodyPr/>
        <a:lstStyle/>
        <a:p>
          <a:endParaRPr lang="en-US"/>
        </a:p>
      </dgm:t>
    </dgm:pt>
    <dgm:pt modelId="{DF6EF6A8-5F51-4318-ACEB-3894CC33E7E0}" type="sibTrans" cxnId="{09B97D3A-0EC6-4C1A-A71C-801801A78641}">
      <dgm:prSet/>
      <dgm:spPr/>
      <dgm:t>
        <a:bodyPr/>
        <a:lstStyle/>
        <a:p>
          <a:endParaRPr lang="en-US"/>
        </a:p>
      </dgm:t>
    </dgm:pt>
    <dgm:pt modelId="{54FCFC60-E17B-4326-B2F9-05832D4C8647}" type="pres">
      <dgm:prSet presAssocID="{85A25446-6914-45D2-B3C8-AB5E0BF27619}" presName="linear" presStyleCnt="0">
        <dgm:presLayoutVars>
          <dgm:animLvl val="lvl"/>
          <dgm:resizeHandles val="exact"/>
        </dgm:presLayoutVars>
      </dgm:prSet>
      <dgm:spPr/>
    </dgm:pt>
    <dgm:pt modelId="{E23A786D-80A6-4828-83AA-3A378B3A6E12}" type="pres">
      <dgm:prSet presAssocID="{105E0A62-7876-4B12-8D7B-4E9B806EEB95}" presName="parentText" presStyleLbl="node1" presStyleIdx="0" presStyleCnt="6" custScaleX="52824" custScaleY="96768" custLinFactY="-89805" custLinFactNeighborX="0" custLinFactNeighborY="-100000">
        <dgm:presLayoutVars>
          <dgm:chMax val="0"/>
          <dgm:bulletEnabled val="1"/>
        </dgm:presLayoutVars>
      </dgm:prSet>
      <dgm:spPr/>
    </dgm:pt>
    <dgm:pt modelId="{C124C7A8-BC2C-4BAF-89F7-6D5DBCA25361}" type="pres">
      <dgm:prSet presAssocID="{6B2A919C-9F24-47C8-B522-B9B7AF9DE2BD}" presName="spacer" presStyleCnt="0"/>
      <dgm:spPr/>
    </dgm:pt>
    <dgm:pt modelId="{09B5248B-0A85-4326-A9AF-9A83541594C2}" type="pres">
      <dgm:prSet presAssocID="{E67047B4-BEFD-4395-852C-01CC8F9F76A0}" presName="parentText" presStyleLbl="node1" presStyleIdx="1" presStyleCnt="6" custScaleY="84842">
        <dgm:presLayoutVars>
          <dgm:chMax val="0"/>
          <dgm:bulletEnabled val="1"/>
        </dgm:presLayoutVars>
      </dgm:prSet>
      <dgm:spPr/>
    </dgm:pt>
    <dgm:pt modelId="{DF33D0B4-F74A-46DE-9A25-232B7FB79A35}" type="pres">
      <dgm:prSet presAssocID="{22BB8E3D-7253-4DC6-85D9-E8332361956A}" presName="spacer" presStyleCnt="0"/>
      <dgm:spPr/>
    </dgm:pt>
    <dgm:pt modelId="{AA473093-E7FA-41B2-8B0E-A4617CDA3D93}" type="pres">
      <dgm:prSet presAssocID="{FB075A3E-E557-4F4A-9ECE-8BBA0212CE64}" presName="parentText" presStyleLbl="node1" presStyleIdx="2" presStyleCnt="6" custScaleY="144231">
        <dgm:presLayoutVars>
          <dgm:chMax val="0"/>
          <dgm:bulletEnabled val="1"/>
        </dgm:presLayoutVars>
      </dgm:prSet>
      <dgm:spPr/>
    </dgm:pt>
    <dgm:pt modelId="{7C634C6D-5E1A-4279-A9EC-F8C6798C9278}" type="pres">
      <dgm:prSet presAssocID="{9DBD8DC4-1F45-4D8D-BCDE-82E8CDD2C130}" presName="spacer" presStyleCnt="0"/>
      <dgm:spPr/>
    </dgm:pt>
    <dgm:pt modelId="{DEF74802-E27B-4D71-9A3A-58D08AD9716C}" type="pres">
      <dgm:prSet presAssocID="{0F72CC75-3966-479B-BFC8-31065B6BE053}" presName="parentText" presStyleLbl="node1" presStyleIdx="3" presStyleCnt="6" custScaleY="75911">
        <dgm:presLayoutVars>
          <dgm:chMax val="0"/>
          <dgm:bulletEnabled val="1"/>
        </dgm:presLayoutVars>
      </dgm:prSet>
      <dgm:spPr/>
    </dgm:pt>
    <dgm:pt modelId="{188B4F18-FAD1-443A-8C9E-B88C7D463ADD}" type="pres">
      <dgm:prSet presAssocID="{3795CD66-481B-40AC-857F-B0E94B4DE4ED}" presName="spacer" presStyleCnt="0"/>
      <dgm:spPr/>
    </dgm:pt>
    <dgm:pt modelId="{4CB12FA1-7BED-4520-BCD0-41C64030E349}" type="pres">
      <dgm:prSet presAssocID="{B1625147-6592-4025-9C1A-87DB9A7BC37E}" presName="parentText" presStyleLbl="node1" presStyleIdx="4" presStyleCnt="6" custScaleY="134168">
        <dgm:presLayoutVars>
          <dgm:chMax val="0"/>
          <dgm:bulletEnabled val="1"/>
        </dgm:presLayoutVars>
      </dgm:prSet>
      <dgm:spPr/>
    </dgm:pt>
    <dgm:pt modelId="{AFE3D13F-3F03-4B21-A925-CC40F201F5F4}" type="pres">
      <dgm:prSet presAssocID="{EE82C420-5192-4637-A3CD-5AF796B5BA08}" presName="spacer" presStyleCnt="0"/>
      <dgm:spPr/>
    </dgm:pt>
    <dgm:pt modelId="{0287D764-E684-4B3F-ADD5-BAAE1F9D6A29}" type="pres">
      <dgm:prSet presAssocID="{E7DD3D18-1401-404D-9F96-D24228399F0D}" presName="parentText" presStyleLbl="node1" presStyleIdx="5" presStyleCnt="6" custScaleY="126841">
        <dgm:presLayoutVars>
          <dgm:chMax val="0"/>
          <dgm:bulletEnabled val="1"/>
        </dgm:presLayoutVars>
      </dgm:prSet>
      <dgm:spPr/>
    </dgm:pt>
  </dgm:ptLst>
  <dgm:cxnLst>
    <dgm:cxn modelId="{8D531A06-7F51-4663-A03C-3F444DD37458}" type="presOf" srcId="{E67047B4-BEFD-4395-852C-01CC8F9F76A0}" destId="{09B5248B-0A85-4326-A9AF-9A83541594C2}" srcOrd="0" destOrd="0" presId="urn:microsoft.com/office/officeart/2005/8/layout/vList2"/>
    <dgm:cxn modelId="{75B31C07-E31B-4C79-8279-5EAF3BCC5450}" type="presOf" srcId="{B1625147-6592-4025-9C1A-87DB9A7BC37E}" destId="{4CB12FA1-7BED-4520-BCD0-41C64030E349}" srcOrd="0" destOrd="0" presId="urn:microsoft.com/office/officeart/2005/8/layout/vList2"/>
    <dgm:cxn modelId="{08A9CC33-4A18-4B73-BDC8-83A18E2B3010}" type="presOf" srcId="{105E0A62-7876-4B12-8D7B-4E9B806EEB95}" destId="{E23A786D-80A6-4828-83AA-3A378B3A6E12}" srcOrd="0" destOrd="0" presId="urn:microsoft.com/office/officeart/2005/8/layout/vList2"/>
    <dgm:cxn modelId="{09B97D3A-0EC6-4C1A-A71C-801801A78641}" srcId="{85A25446-6914-45D2-B3C8-AB5E0BF27619}" destId="{E7DD3D18-1401-404D-9F96-D24228399F0D}" srcOrd="5" destOrd="0" parTransId="{E7ACF471-6507-4ECB-9847-9997D593D5D1}" sibTransId="{DF6EF6A8-5F51-4318-ACEB-3894CC33E7E0}"/>
    <dgm:cxn modelId="{29927D44-266E-4BE4-A3AB-7519C81E1012}" srcId="{85A25446-6914-45D2-B3C8-AB5E0BF27619}" destId="{E67047B4-BEFD-4395-852C-01CC8F9F76A0}" srcOrd="1" destOrd="0" parTransId="{D464272B-DA0B-4D4A-8585-A19E80E3EFEB}" sibTransId="{22BB8E3D-7253-4DC6-85D9-E8332361956A}"/>
    <dgm:cxn modelId="{D348CC6C-BD3E-49BA-87AD-31BD39CD6DA3}" type="presOf" srcId="{85A25446-6914-45D2-B3C8-AB5E0BF27619}" destId="{54FCFC60-E17B-4326-B2F9-05832D4C8647}" srcOrd="0" destOrd="0" presId="urn:microsoft.com/office/officeart/2005/8/layout/vList2"/>
    <dgm:cxn modelId="{0CF20B79-6117-440B-AEC3-A09660E3A0D1}" srcId="{85A25446-6914-45D2-B3C8-AB5E0BF27619}" destId="{FB075A3E-E557-4F4A-9ECE-8BBA0212CE64}" srcOrd="2" destOrd="0" parTransId="{5A13B43B-DDAB-4594-9EC3-BC618FAF0D5F}" sibTransId="{9DBD8DC4-1F45-4D8D-BCDE-82E8CDD2C130}"/>
    <dgm:cxn modelId="{0595D2A3-0B4B-484F-92D0-ED8E05B84BDC}" srcId="{85A25446-6914-45D2-B3C8-AB5E0BF27619}" destId="{0F72CC75-3966-479B-BFC8-31065B6BE053}" srcOrd="3" destOrd="0" parTransId="{72CA5810-35F9-4297-A9F2-06A371FFFD81}" sibTransId="{3795CD66-481B-40AC-857F-B0E94B4DE4ED}"/>
    <dgm:cxn modelId="{A51C5AB2-F068-4185-A8A7-5AC5E53F6058}" type="presOf" srcId="{E7DD3D18-1401-404D-9F96-D24228399F0D}" destId="{0287D764-E684-4B3F-ADD5-BAAE1F9D6A29}" srcOrd="0" destOrd="0" presId="urn:microsoft.com/office/officeart/2005/8/layout/vList2"/>
    <dgm:cxn modelId="{5C1BE1CF-4758-43FF-9A11-DB53DC1448CD}" type="presOf" srcId="{FB075A3E-E557-4F4A-9ECE-8BBA0212CE64}" destId="{AA473093-E7FA-41B2-8B0E-A4617CDA3D93}" srcOrd="0" destOrd="0" presId="urn:microsoft.com/office/officeart/2005/8/layout/vList2"/>
    <dgm:cxn modelId="{45ADFFDD-8942-4E8A-B106-3E989E945EA1}" srcId="{85A25446-6914-45D2-B3C8-AB5E0BF27619}" destId="{105E0A62-7876-4B12-8D7B-4E9B806EEB95}" srcOrd="0" destOrd="0" parTransId="{C744C530-AB19-4022-A70B-8AC8E04F00A3}" sibTransId="{6B2A919C-9F24-47C8-B522-B9B7AF9DE2BD}"/>
    <dgm:cxn modelId="{D5A9CEE0-6562-49AB-B07E-FE247B71199D}" srcId="{85A25446-6914-45D2-B3C8-AB5E0BF27619}" destId="{B1625147-6592-4025-9C1A-87DB9A7BC37E}" srcOrd="4" destOrd="0" parTransId="{7525A904-1B6F-4180-9C7B-8F573F4A91A9}" sibTransId="{EE82C420-5192-4637-A3CD-5AF796B5BA08}"/>
    <dgm:cxn modelId="{DFA46AF5-6ADD-43F8-834A-002664911485}" type="presOf" srcId="{0F72CC75-3966-479B-BFC8-31065B6BE053}" destId="{DEF74802-E27B-4D71-9A3A-58D08AD9716C}" srcOrd="0" destOrd="0" presId="urn:microsoft.com/office/officeart/2005/8/layout/vList2"/>
    <dgm:cxn modelId="{2A97716E-F66A-4423-878E-803CE7B6E5DA}" type="presParOf" srcId="{54FCFC60-E17B-4326-B2F9-05832D4C8647}" destId="{E23A786D-80A6-4828-83AA-3A378B3A6E12}" srcOrd="0" destOrd="0" presId="urn:microsoft.com/office/officeart/2005/8/layout/vList2"/>
    <dgm:cxn modelId="{92D785F9-2DB7-4013-BE51-619BD56AD83A}" type="presParOf" srcId="{54FCFC60-E17B-4326-B2F9-05832D4C8647}" destId="{C124C7A8-BC2C-4BAF-89F7-6D5DBCA25361}" srcOrd="1" destOrd="0" presId="urn:microsoft.com/office/officeart/2005/8/layout/vList2"/>
    <dgm:cxn modelId="{6C27AE35-8636-43C0-868D-B11C5733964A}" type="presParOf" srcId="{54FCFC60-E17B-4326-B2F9-05832D4C8647}" destId="{09B5248B-0A85-4326-A9AF-9A83541594C2}" srcOrd="2" destOrd="0" presId="urn:microsoft.com/office/officeart/2005/8/layout/vList2"/>
    <dgm:cxn modelId="{BC6EA086-7492-4207-885A-72DC24361527}" type="presParOf" srcId="{54FCFC60-E17B-4326-B2F9-05832D4C8647}" destId="{DF33D0B4-F74A-46DE-9A25-232B7FB79A35}" srcOrd="3" destOrd="0" presId="urn:microsoft.com/office/officeart/2005/8/layout/vList2"/>
    <dgm:cxn modelId="{FE62F5BB-2918-494B-8C37-6DE864FDEC4C}" type="presParOf" srcId="{54FCFC60-E17B-4326-B2F9-05832D4C8647}" destId="{AA473093-E7FA-41B2-8B0E-A4617CDA3D93}" srcOrd="4" destOrd="0" presId="urn:microsoft.com/office/officeart/2005/8/layout/vList2"/>
    <dgm:cxn modelId="{5E76FA27-8D7C-4ECD-A6A5-29C076E2D07A}" type="presParOf" srcId="{54FCFC60-E17B-4326-B2F9-05832D4C8647}" destId="{7C634C6D-5E1A-4279-A9EC-F8C6798C9278}" srcOrd="5" destOrd="0" presId="urn:microsoft.com/office/officeart/2005/8/layout/vList2"/>
    <dgm:cxn modelId="{FEF696B0-7C0B-47F9-880E-1F7256FEC4CE}" type="presParOf" srcId="{54FCFC60-E17B-4326-B2F9-05832D4C8647}" destId="{DEF74802-E27B-4D71-9A3A-58D08AD9716C}" srcOrd="6" destOrd="0" presId="urn:microsoft.com/office/officeart/2005/8/layout/vList2"/>
    <dgm:cxn modelId="{6A8A2118-8259-42BC-831C-DC21CF66A162}" type="presParOf" srcId="{54FCFC60-E17B-4326-B2F9-05832D4C8647}" destId="{188B4F18-FAD1-443A-8C9E-B88C7D463ADD}" srcOrd="7" destOrd="0" presId="urn:microsoft.com/office/officeart/2005/8/layout/vList2"/>
    <dgm:cxn modelId="{36B371E6-12D9-4C40-85AC-98CE1B4C50B6}" type="presParOf" srcId="{54FCFC60-E17B-4326-B2F9-05832D4C8647}" destId="{4CB12FA1-7BED-4520-BCD0-41C64030E349}" srcOrd="8" destOrd="0" presId="urn:microsoft.com/office/officeart/2005/8/layout/vList2"/>
    <dgm:cxn modelId="{0E52ADF0-BA4A-47BA-AE70-89327BF9B787}" type="presParOf" srcId="{54FCFC60-E17B-4326-B2F9-05832D4C8647}" destId="{AFE3D13F-3F03-4B21-A925-CC40F201F5F4}" srcOrd="9" destOrd="0" presId="urn:microsoft.com/office/officeart/2005/8/layout/vList2"/>
    <dgm:cxn modelId="{1A05275D-4F2C-4CDE-AEC0-2031DF925D8B}" type="presParOf" srcId="{54FCFC60-E17B-4326-B2F9-05832D4C8647}" destId="{0287D764-E684-4B3F-ADD5-BAAE1F9D6A2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803E-C1E6-4092-9A84-483194BCACC3}">
      <dsp:nvSpPr>
        <dsp:cNvPr id="0" name=""/>
        <dsp:cNvSpPr/>
      </dsp:nvSpPr>
      <dsp:spPr>
        <a:xfrm>
          <a:off x="0" y="534210"/>
          <a:ext cx="8075240" cy="9983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Selon l’Organisation mondiale de la santé, la santé mentale est :</a:t>
          </a:r>
          <a:endParaRPr lang="en-US" sz="1800" kern="1200" dirty="0"/>
        </a:p>
      </dsp:txBody>
      <dsp:txXfrm>
        <a:off x="48737" y="582947"/>
        <a:ext cx="7977766" cy="900901"/>
      </dsp:txXfrm>
    </dsp:sp>
    <dsp:sp modelId="{6C543C75-A6B8-494F-BD90-16CB3AC71BAF}">
      <dsp:nvSpPr>
        <dsp:cNvPr id="0" name=""/>
        <dsp:cNvSpPr/>
      </dsp:nvSpPr>
      <dsp:spPr>
        <a:xfrm>
          <a:off x="0" y="1584425"/>
          <a:ext cx="8075240" cy="9983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 </a:t>
          </a:r>
          <a:r>
            <a:rPr lang="fr-FR" sz="1800" i="1" kern="1200" dirty="0"/>
            <a:t>un état de bien-être qui permet à chacun de réaliser son potentiel, de faire face aux difficultés normales de la vie, de travailler avec succès et de manière productive et d’être en mesure d’apporter une contribution à la </a:t>
          </a:r>
          <a:r>
            <a:rPr lang="fr-FR" sz="1800" i="1" kern="1200" dirty="0" err="1"/>
            <a:t>communaute</a:t>
          </a:r>
          <a:r>
            <a:rPr lang="fr-FR" sz="1800" i="1" kern="1200" dirty="0"/>
            <a:t>́</a:t>
          </a:r>
          <a:r>
            <a:rPr lang="fr-FR" sz="1800" kern="1200" dirty="0"/>
            <a:t>» (OMS, 2009).</a:t>
          </a:r>
          <a:endParaRPr lang="en-US" sz="1800" kern="1200" dirty="0"/>
        </a:p>
      </dsp:txBody>
      <dsp:txXfrm>
        <a:off x="48737" y="1633162"/>
        <a:ext cx="7977766" cy="900901"/>
      </dsp:txXfrm>
    </dsp:sp>
    <dsp:sp modelId="{AE36C8A4-CA5B-4017-A57E-48907FBBE86C}">
      <dsp:nvSpPr>
        <dsp:cNvPr id="0" name=""/>
        <dsp:cNvSpPr/>
      </dsp:nvSpPr>
      <dsp:spPr>
        <a:xfrm>
          <a:off x="0" y="2634641"/>
          <a:ext cx="8075240" cy="998375"/>
        </a:xfrm>
        <a:prstGeom prst="roundRect">
          <a:avLst/>
        </a:prstGeom>
        <a:solidFill>
          <a:schemeClr val="tx2">
            <a:lumMod val="60000"/>
            <a:lumOff val="40000"/>
          </a:scheme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i="1" kern="1200" dirty="0">
              <a:solidFill>
                <a:prstClr val="white"/>
              </a:solidFill>
              <a:latin typeface="Calibri"/>
              <a:ea typeface="+mn-ea"/>
              <a:cs typeface="+mn-cs"/>
            </a:rPr>
            <a:t>Ce n’est pas une vie sans problème/souffrance psychique</a:t>
          </a:r>
          <a:endParaRPr lang="en-US" sz="1800" i="1" kern="1200" dirty="0">
            <a:solidFill>
              <a:prstClr val="white"/>
            </a:solidFill>
            <a:latin typeface="Calibri"/>
            <a:ea typeface="+mn-ea"/>
            <a:cs typeface="+mn-cs"/>
          </a:endParaRPr>
        </a:p>
      </dsp:txBody>
      <dsp:txXfrm>
        <a:off x="48737" y="2683378"/>
        <a:ext cx="7977766" cy="900901"/>
      </dsp:txXfrm>
    </dsp:sp>
    <dsp:sp modelId="{BD970D98-B8E7-4858-8D95-48E8FD9ED832}">
      <dsp:nvSpPr>
        <dsp:cNvPr id="0" name=""/>
        <dsp:cNvSpPr/>
      </dsp:nvSpPr>
      <dsp:spPr>
        <a:xfrm>
          <a:off x="0" y="3684857"/>
          <a:ext cx="8075240" cy="998375"/>
        </a:xfrm>
        <a:prstGeom prst="roundRect">
          <a:avLst/>
        </a:prstGeom>
        <a:solidFill>
          <a:srgbClr val="1F497D">
            <a:lumMod val="60000"/>
            <a:lumOff val="4000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i="1" kern="1200" dirty="0"/>
            <a:t>Cette définition illustre la difficulté de trancher formellement entre le « normal » et le « pathologique »</a:t>
          </a:r>
          <a:endParaRPr lang="en-US" sz="1800" i="1" kern="1200" dirty="0"/>
        </a:p>
      </dsp:txBody>
      <dsp:txXfrm>
        <a:off x="48737" y="3733594"/>
        <a:ext cx="7977766" cy="9009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C1F27-EEBB-4BD4-AC07-93F116EA86EA}">
      <dsp:nvSpPr>
        <dsp:cNvPr id="0" name=""/>
        <dsp:cNvSpPr/>
      </dsp:nvSpPr>
      <dsp:spPr>
        <a:xfrm>
          <a:off x="1956196" y="2037861"/>
          <a:ext cx="1388268" cy="330344"/>
        </a:xfrm>
        <a:custGeom>
          <a:avLst/>
          <a:gdLst/>
          <a:ahLst/>
          <a:cxnLst/>
          <a:rect l="0" t="0" r="0" b="0"/>
          <a:pathLst>
            <a:path>
              <a:moveTo>
                <a:pt x="0" y="0"/>
              </a:moveTo>
              <a:lnTo>
                <a:pt x="0" y="225120"/>
              </a:lnTo>
              <a:lnTo>
                <a:pt x="1388268" y="225120"/>
              </a:lnTo>
              <a:lnTo>
                <a:pt x="1388268" y="3303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BD2E8B-753A-4EAB-B0C9-041FF574B7FB}">
      <dsp:nvSpPr>
        <dsp:cNvPr id="0" name=""/>
        <dsp:cNvSpPr/>
      </dsp:nvSpPr>
      <dsp:spPr>
        <a:xfrm>
          <a:off x="1910476" y="2037861"/>
          <a:ext cx="91440" cy="330344"/>
        </a:xfrm>
        <a:custGeom>
          <a:avLst/>
          <a:gdLst/>
          <a:ahLst/>
          <a:cxnLst/>
          <a:rect l="0" t="0" r="0" b="0"/>
          <a:pathLst>
            <a:path>
              <a:moveTo>
                <a:pt x="45720" y="0"/>
              </a:moveTo>
              <a:lnTo>
                <a:pt x="45720" y="3303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DEFE35-4D65-4069-86CD-6E3B0CA1AC87}">
      <dsp:nvSpPr>
        <dsp:cNvPr id="0" name=""/>
        <dsp:cNvSpPr/>
      </dsp:nvSpPr>
      <dsp:spPr>
        <a:xfrm>
          <a:off x="567928" y="2037861"/>
          <a:ext cx="1388268" cy="330344"/>
        </a:xfrm>
        <a:custGeom>
          <a:avLst/>
          <a:gdLst/>
          <a:ahLst/>
          <a:cxnLst/>
          <a:rect l="0" t="0" r="0" b="0"/>
          <a:pathLst>
            <a:path>
              <a:moveTo>
                <a:pt x="1388268" y="0"/>
              </a:moveTo>
              <a:lnTo>
                <a:pt x="1388268" y="225120"/>
              </a:lnTo>
              <a:lnTo>
                <a:pt x="0" y="225120"/>
              </a:lnTo>
              <a:lnTo>
                <a:pt x="0" y="3303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4EEA07-BB50-4AF0-BA84-17105BE45094}">
      <dsp:nvSpPr>
        <dsp:cNvPr id="0" name=""/>
        <dsp:cNvSpPr/>
      </dsp:nvSpPr>
      <dsp:spPr>
        <a:xfrm>
          <a:off x="1388268" y="1316592"/>
          <a:ext cx="1135856" cy="721268"/>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1B341C-60BA-4491-972A-15C5C3FE768E}">
      <dsp:nvSpPr>
        <dsp:cNvPr id="0" name=""/>
        <dsp:cNvSpPr/>
      </dsp:nvSpPr>
      <dsp:spPr>
        <a:xfrm>
          <a:off x="1514475" y="1436488"/>
          <a:ext cx="1135856" cy="721268"/>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t>2. Troubles de l’humeur</a:t>
          </a:r>
          <a:endParaRPr lang="en-US" sz="1300" b="1" kern="1200" dirty="0"/>
        </a:p>
      </dsp:txBody>
      <dsp:txXfrm>
        <a:off x="1535600" y="1457613"/>
        <a:ext cx="1093606" cy="679018"/>
      </dsp:txXfrm>
    </dsp:sp>
    <dsp:sp modelId="{1D594A2C-FBE6-427E-85E2-4FCC58C91C1C}">
      <dsp:nvSpPr>
        <dsp:cNvPr id="0" name=""/>
        <dsp:cNvSpPr/>
      </dsp:nvSpPr>
      <dsp:spPr>
        <a:xfrm>
          <a:off x="0" y="2368205"/>
          <a:ext cx="1135856" cy="721268"/>
        </a:xfrm>
        <a:prstGeom prst="roundRect">
          <a:avLst>
            <a:gd name="adj" fmla="val 10000"/>
          </a:avLst>
        </a:prstGeom>
        <a:solidFill>
          <a:srgbClr val="92D050"/>
        </a:solidFill>
        <a:ln w="12700">
          <a:solidFill>
            <a:srgbClr val="92D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F38F10-3649-48A0-9F33-CDA613A3A6AC}">
      <dsp:nvSpPr>
        <dsp:cNvPr id="0" name=""/>
        <dsp:cNvSpPr/>
      </dsp:nvSpPr>
      <dsp:spPr>
        <a:xfrm>
          <a:off x="126206" y="2488101"/>
          <a:ext cx="1135856" cy="721268"/>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solidFill>
                <a:schemeClr val="tx1">
                  <a:lumMod val="65000"/>
                  <a:lumOff val="35000"/>
                </a:schemeClr>
              </a:solidFill>
            </a:rPr>
            <a:t>a. Troubles dépressifs</a:t>
          </a:r>
          <a:endParaRPr lang="en-US" sz="1300" b="1" kern="1200" dirty="0"/>
        </a:p>
      </dsp:txBody>
      <dsp:txXfrm>
        <a:off x="147331" y="2509226"/>
        <a:ext cx="1093606" cy="679018"/>
      </dsp:txXfrm>
    </dsp:sp>
    <dsp:sp modelId="{659BEE02-0E6E-4B07-B5A3-085655878D1A}">
      <dsp:nvSpPr>
        <dsp:cNvPr id="0" name=""/>
        <dsp:cNvSpPr/>
      </dsp:nvSpPr>
      <dsp:spPr>
        <a:xfrm>
          <a:off x="1388268" y="2368205"/>
          <a:ext cx="1135856" cy="721268"/>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4C18D-BE17-47D6-BF17-E6BB9A286467}">
      <dsp:nvSpPr>
        <dsp:cNvPr id="0" name=""/>
        <dsp:cNvSpPr/>
      </dsp:nvSpPr>
      <dsp:spPr>
        <a:xfrm>
          <a:off x="1514475" y="2488101"/>
          <a:ext cx="1135856" cy="721268"/>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solidFill>
                <a:schemeClr val="tx1">
                  <a:lumMod val="65000"/>
                  <a:lumOff val="35000"/>
                </a:schemeClr>
              </a:solidFill>
            </a:rPr>
            <a:t>b. Troubles dysthymiques</a:t>
          </a:r>
          <a:endParaRPr lang="en-US" sz="1300" b="1" kern="1200" dirty="0"/>
        </a:p>
      </dsp:txBody>
      <dsp:txXfrm>
        <a:off x="1535600" y="2509226"/>
        <a:ext cx="1093606" cy="679018"/>
      </dsp:txXfrm>
    </dsp:sp>
    <dsp:sp modelId="{C062DFC1-FC94-4045-92B0-D048D0945D14}">
      <dsp:nvSpPr>
        <dsp:cNvPr id="0" name=""/>
        <dsp:cNvSpPr/>
      </dsp:nvSpPr>
      <dsp:spPr>
        <a:xfrm>
          <a:off x="2776537" y="2368205"/>
          <a:ext cx="1135856" cy="721268"/>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65E4A8-F1CC-405F-95E8-A8271E8BB804}">
      <dsp:nvSpPr>
        <dsp:cNvPr id="0" name=""/>
        <dsp:cNvSpPr/>
      </dsp:nvSpPr>
      <dsp:spPr>
        <a:xfrm>
          <a:off x="2902743" y="2488101"/>
          <a:ext cx="1135856" cy="721268"/>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solidFill>
                <a:schemeClr val="tx1">
                  <a:lumMod val="65000"/>
                  <a:lumOff val="35000"/>
                </a:schemeClr>
              </a:solidFill>
            </a:rPr>
            <a:t>c. Troubles bipolaires</a:t>
          </a:r>
          <a:endParaRPr lang="en-US" sz="1300" b="1" kern="1200" dirty="0"/>
        </a:p>
      </dsp:txBody>
      <dsp:txXfrm>
        <a:off x="2923868" y="2509226"/>
        <a:ext cx="1093606" cy="6790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FD54-E037-4422-B4B7-80D86E7DACA6}">
      <dsp:nvSpPr>
        <dsp:cNvPr id="0" name=""/>
        <dsp:cNvSpPr/>
      </dsp:nvSpPr>
      <dsp:spPr>
        <a:xfrm>
          <a:off x="1956196" y="2038300"/>
          <a:ext cx="1388268" cy="330344"/>
        </a:xfrm>
        <a:custGeom>
          <a:avLst/>
          <a:gdLst/>
          <a:ahLst/>
          <a:cxnLst/>
          <a:rect l="0" t="0" r="0" b="0"/>
          <a:pathLst>
            <a:path>
              <a:moveTo>
                <a:pt x="0" y="0"/>
              </a:moveTo>
              <a:lnTo>
                <a:pt x="0" y="225120"/>
              </a:lnTo>
              <a:lnTo>
                <a:pt x="1388268" y="225120"/>
              </a:lnTo>
              <a:lnTo>
                <a:pt x="1388268" y="3303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BD2E8B-753A-4EAB-B0C9-041FF574B7FB}">
      <dsp:nvSpPr>
        <dsp:cNvPr id="0" name=""/>
        <dsp:cNvSpPr/>
      </dsp:nvSpPr>
      <dsp:spPr>
        <a:xfrm>
          <a:off x="1910476" y="2038300"/>
          <a:ext cx="91440" cy="330344"/>
        </a:xfrm>
        <a:custGeom>
          <a:avLst/>
          <a:gdLst/>
          <a:ahLst/>
          <a:cxnLst/>
          <a:rect l="0" t="0" r="0" b="0"/>
          <a:pathLst>
            <a:path>
              <a:moveTo>
                <a:pt x="45720" y="0"/>
              </a:moveTo>
              <a:lnTo>
                <a:pt x="45720" y="3303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DEFE35-4D65-4069-86CD-6E3B0CA1AC87}">
      <dsp:nvSpPr>
        <dsp:cNvPr id="0" name=""/>
        <dsp:cNvSpPr/>
      </dsp:nvSpPr>
      <dsp:spPr>
        <a:xfrm>
          <a:off x="567928" y="2038300"/>
          <a:ext cx="1388268" cy="330344"/>
        </a:xfrm>
        <a:custGeom>
          <a:avLst/>
          <a:gdLst/>
          <a:ahLst/>
          <a:cxnLst/>
          <a:rect l="0" t="0" r="0" b="0"/>
          <a:pathLst>
            <a:path>
              <a:moveTo>
                <a:pt x="1388268" y="0"/>
              </a:moveTo>
              <a:lnTo>
                <a:pt x="1388268" y="225120"/>
              </a:lnTo>
              <a:lnTo>
                <a:pt x="0" y="225120"/>
              </a:lnTo>
              <a:lnTo>
                <a:pt x="0" y="3303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4EEA07-BB50-4AF0-BA84-17105BE45094}">
      <dsp:nvSpPr>
        <dsp:cNvPr id="0" name=""/>
        <dsp:cNvSpPr/>
      </dsp:nvSpPr>
      <dsp:spPr>
        <a:xfrm>
          <a:off x="1388268" y="1317031"/>
          <a:ext cx="1135856" cy="7212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1B341C-60BA-4491-972A-15C5C3FE768E}">
      <dsp:nvSpPr>
        <dsp:cNvPr id="0" name=""/>
        <dsp:cNvSpPr/>
      </dsp:nvSpPr>
      <dsp:spPr>
        <a:xfrm>
          <a:off x="1514475" y="1436927"/>
          <a:ext cx="1135856" cy="7212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t>1. Episodes affectifs</a:t>
          </a:r>
          <a:endParaRPr lang="en-US" sz="1300" b="1" kern="1200" dirty="0"/>
        </a:p>
      </dsp:txBody>
      <dsp:txXfrm>
        <a:off x="1535600" y="1458052"/>
        <a:ext cx="1093606" cy="679018"/>
      </dsp:txXfrm>
    </dsp:sp>
    <dsp:sp modelId="{1D594A2C-FBE6-427E-85E2-4FCC58C91C1C}">
      <dsp:nvSpPr>
        <dsp:cNvPr id="0" name=""/>
        <dsp:cNvSpPr/>
      </dsp:nvSpPr>
      <dsp:spPr>
        <a:xfrm>
          <a:off x="0" y="2368644"/>
          <a:ext cx="1135856" cy="7212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F38F10-3649-48A0-9F33-CDA613A3A6AC}">
      <dsp:nvSpPr>
        <dsp:cNvPr id="0" name=""/>
        <dsp:cNvSpPr/>
      </dsp:nvSpPr>
      <dsp:spPr>
        <a:xfrm>
          <a:off x="126206" y="2488540"/>
          <a:ext cx="1135856" cy="7212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t>a. Episode dépressif majeur</a:t>
          </a:r>
          <a:endParaRPr lang="en-US" sz="1300" b="1" kern="1200" dirty="0"/>
        </a:p>
      </dsp:txBody>
      <dsp:txXfrm>
        <a:off x="147331" y="2509665"/>
        <a:ext cx="1093606" cy="679018"/>
      </dsp:txXfrm>
    </dsp:sp>
    <dsp:sp modelId="{659BEE02-0E6E-4B07-B5A3-085655878D1A}">
      <dsp:nvSpPr>
        <dsp:cNvPr id="0" name=""/>
        <dsp:cNvSpPr/>
      </dsp:nvSpPr>
      <dsp:spPr>
        <a:xfrm>
          <a:off x="1388268" y="2368644"/>
          <a:ext cx="1135856" cy="7212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4C18D-BE17-47D6-BF17-E6BB9A286467}">
      <dsp:nvSpPr>
        <dsp:cNvPr id="0" name=""/>
        <dsp:cNvSpPr/>
      </dsp:nvSpPr>
      <dsp:spPr>
        <a:xfrm>
          <a:off x="1514475" y="2488540"/>
          <a:ext cx="1135856" cy="7212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t>b. Episode maniaque</a:t>
          </a:r>
          <a:endParaRPr lang="en-US" sz="1300" b="1" kern="1200" dirty="0"/>
        </a:p>
      </dsp:txBody>
      <dsp:txXfrm>
        <a:off x="1535600" y="2509665"/>
        <a:ext cx="1093606" cy="679018"/>
      </dsp:txXfrm>
    </dsp:sp>
    <dsp:sp modelId="{8CECB0D1-C2D1-4686-8F1E-947449116B16}">
      <dsp:nvSpPr>
        <dsp:cNvPr id="0" name=""/>
        <dsp:cNvSpPr/>
      </dsp:nvSpPr>
      <dsp:spPr>
        <a:xfrm>
          <a:off x="2776537" y="2368644"/>
          <a:ext cx="1135856" cy="7212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528CF4-15C0-40C5-A021-5FA786BFF29D}">
      <dsp:nvSpPr>
        <dsp:cNvPr id="0" name=""/>
        <dsp:cNvSpPr/>
      </dsp:nvSpPr>
      <dsp:spPr>
        <a:xfrm>
          <a:off x="2902743" y="2488540"/>
          <a:ext cx="1135856" cy="7212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H" sz="1300" b="1" kern="1200" dirty="0"/>
            <a:t>c. Mixte</a:t>
          </a:r>
          <a:endParaRPr lang="en-US" sz="1300" b="1" kern="1200" dirty="0"/>
        </a:p>
      </dsp:txBody>
      <dsp:txXfrm>
        <a:off x="2923868" y="2509665"/>
        <a:ext cx="1093606" cy="6790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FD54-E037-4422-B4B7-80D86E7DACA6}">
      <dsp:nvSpPr>
        <dsp:cNvPr id="0" name=""/>
        <dsp:cNvSpPr/>
      </dsp:nvSpPr>
      <dsp:spPr>
        <a:xfrm>
          <a:off x="2650794" y="2603824"/>
          <a:ext cx="1881208" cy="447642"/>
        </a:xfrm>
        <a:custGeom>
          <a:avLst/>
          <a:gdLst/>
          <a:ahLst/>
          <a:cxnLst/>
          <a:rect l="0" t="0" r="0" b="0"/>
          <a:pathLst>
            <a:path>
              <a:moveTo>
                <a:pt x="0" y="0"/>
              </a:moveTo>
              <a:lnTo>
                <a:pt x="0" y="305055"/>
              </a:lnTo>
              <a:lnTo>
                <a:pt x="1881208" y="305055"/>
              </a:lnTo>
              <a:lnTo>
                <a:pt x="1881208" y="44764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BD2E8B-753A-4EAB-B0C9-041FF574B7FB}">
      <dsp:nvSpPr>
        <dsp:cNvPr id="0" name=""/>
        <dsp:cNvSpPr/>
      </dsp:nvSpPr>
      <dsp:spPr>
        <a:xfrm>
          <a:off x="2605074" y="2603824"/>
          <a:ext cx="91440" cy="447642"/>
        </a:xfrm>
        <a:custGeom>
          <a:avLst/>
          <a:gdLst/>
          <a:ahLst/>
          <a:cxnLst/>
          <a:rect l="0" t="0" r="0" b="0"/>
          <a:pathLst>
            <a:path>
              <a:moveTo>
                <a:pt x="45720" y="0"/>
              </a:moveTo>
              <a:lnTo>
                <a:pt x="45720" y="44764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DEFE35-4D65-4069-86CD-6E3B0CA1AC87}">
      <dsp:nvSpPr>
        <dsp:cNvPr id="0" name=""/>
        <dsp:cNvSpPr/>
      </dsp:nvSpPr>
      <dsp:spPr>
        <a:xfrm>
          <a:off x="769585" y="2603824"/>
          <a:ext cx="1881209" cy="447642"/>
        </a:xfrm>
        <a:custGeom>
          <a:avLst/>
          <a:gdLst/>
          <a:ahLst/>
          <a:cxnLst/>
          <a:rect l="0" t="0" r="0" b="0"/>
          <a:pathLst>
            <a:path>
              <a:moveTo>
                <a:pt x="1881209" y="0"/>
              </a:moveTo>
              <a:lnTo>
                <a:pt x="1881209" y="305055"/>
              </a:lnTo>
              <a:lnTo>
                <a:pt x="0" y="305055"/>
              </a:lnTo>
              <a:lnTo>
                <a:pt x="0" y="44764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4EEA07-BB50-4AF0-BA84-17105BE45094}">
      <dsp:nvSpPr>
        <dsp:cNvPr id="0" name=""/>
        <dsp:cNvSpPr/>
      </dsp:nvSpPr>
      <dsp:spPr>
        <a:xfrm>
          <a:off x="1881209" y="1626450"/>
          <a:ext cx="1539171" cy="9773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1B341C-60BA-4491-972A-15C5C3FE768E}">
      <dsp:nvSpPr>
        <dsp:cNvPr id="0" name=""/>
        <dsp:cNvSpPr/>
      </dsp:nvSpPr>
      <dsp:spPr>
        <a:xfrm>
          <a:off x="2052228" y="1788918"/>
          <a:ext cx="1539171" cy="9773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t>1. Episodes affectifs</a:t>
          </a:r>
          <a:endParaRPr lang="en-US" sz="1800" b="1" kern="1200" dirty="0"/>
        </a:p>
      </dsp:txBody>
      <dsp:txXfrm>
        <a:off x="2080854" y="1817544"/>
        <a:ext cx="1481919" cy="920121"/>
      </dsp:txXfrm>
    </dsp:sp>
    <dsp:sp modelId="{1D594A2C-FBE6-427E-85E2-4FCC58C91C1C}">
      <dsp:nvSpPr>
        <dsp:cNvPr id="0" name=""/>
        <dsp:cNvSpPr/>
      </dsp:nvSpPr>
      <dsp:spPr>
        <a:xfrm>
          <a:off x="0" y="3051466"/>
          <a:ext cx="1539171" cy="9773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F38F10-3649-48A0-9F33-CDA613A3A6AC}">
      <dsp:nvSpPr>
        <dsp:cNvPr id="0" name=""/>
        <dsp:cNvSpPr/>
      </dsp:nvSpPr>
      <dsp:spPr>
        <a:xfrm>
          <a:off x="171018" y="3213934"/>
          <a:ext cx="1539171" cy="9773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t>a. Episode dépressif majeur</a:t>
          </a:r>
          <a:endParaRPr lang="en-US" sz="1800" b="1" kern="1200" dirty="0"/>
        </a:p>
      </dsp:txBody>
      <dsp:txXfrm>
        <a:off x="199644" y="3242560"/>
        <a:ext cx="1481919" cy="920121"/>
      </dsp:txXfrm>
    </dsp:sp>
    <dsp:sp modelId="{659BEE02-0E6E-4B07-B5A3-085655878D1A}">
      <dsp:nvSpPr>
        <dsp:cNvPr id="0" name=""/>
        <dsp:cNvSpPr/>
      </dsp:nvSpPr>
      <dsp:spPr>
        <a:xfrm>
          <a:off x="1881209" y="3051466"/>
          <a:ext cx="1539171" cy="9773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4C18D-BE17-47D6-BF17-E6BB9A286467}">
      <dsp:nvSpPr>
        <dsp:cNvPr id="0" name=""/>
        <dsp:cNvSpPr/>
      </dsp:nvSpPr>
      <dsp:spPr>
        <a:xfrm>
          <a:off x="2052227" y="3213934"/>
          <a:ext cx="1539171" cy="9773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t>b. Episode maniaque</a:t>
          </a:r>
          <a:endParaRPr lang="en-US" sz="1800" b="1" kern="1200" dirty="0"/>
        </a:p>
      </dsp:txBody>
      <dsp:txXfrm>
        <a:off x="2080853" y="3242560"/>
        <a:ext cx="1481919" cy="920121"/>
      </dsp:txXfrm>
    </dsp:sp>
    <dsp:sp modelId="{8CECB0D1-C2D1-4686-8F1E-947449116B16}">
      <dsp:nvSpPr>
        <dsp:cNvPr id="0" name=""/>
        <dsp:cNvSpPr/>
      </dsp:nvSpPr>
      <dsp:spPr>
        <a:xfrm>
          <a:off x="3762417" y="3051466"/>
          <a:ext cx="1539171" cy="97737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528CF4-15C0-40C5-A021-5FA786BFF29D}">
      <dsp:nvSpPr>
        <dsp:cNvPr id="0" name=""/>
        <dsp:cNvSpPr/>
      </dsp:nvSpPr>
      <dsp:spPr>
        <a:xfrm>
          <a:off x="3933437" y="3213934"/>
          <a:ext cx="1539171" cy="9773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t>c. Mixte</a:t>
          </a:r>
        </a:p>
        <a:p>
          <a:pPr marL="0" lvl="0" indent="0" algn="ctr" defTabSz="800100">
            <a:lnSpc>
              <a:spcPct val="90000"/>
            </a:lnSpc>
            <a:spcBef>
              <a:spcPct val="0"/>
            </a:spcBef>
            <a:spcAft>
              <a:spcPct val="35000"/>
            </a:spcAft>
            <a:buNone/>
          </a:pPr>
          <a:r>
            <a:rPr lang="en-US" sz="1800" b="1" kern="1200" dirty="0"/>
            <a:t>(</a:t>
          </a:r>
          <a:r>
            <a:rPr lang="en-US" sz="1800" b="1" kern="1200" dirty="0" err="1"/>
            <a:t>a+b</a:t>
          </a:r>
          <a:r>
            <a:rPr lang="en-US" sz="1800" b="1" kern="1200" dirty="0"/>
            <a:t>)</a:t>
          </a:r>
        </a:p>
      </dsp:txBody>
      <dsp:txXfrm>
        <a:off x="3962063" y="3242560"/>
        <a:ext cx="1481919" cy="9201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287B6-6C2F-474C-B870-80E134E60886}">
      <dsp:nvSpPr>
        <dsp:cNvPr id="0" name=""/>
        <dsp:cNvSpPr/>
      </dsp:nvSpPr>
      <dsp:spPr>
        <a:xfrm>
          <a:off x="0" y="686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1. Humeur dépressive pratiquement toute la journée (+/ou irritabilité chez enfants et ado)</a:t>
          </a:r>
          <a:endParaRPr lang="en-US" sz="1500" kern="1200" dirty="0"/>
        </a:p>
      </dsp:txBody>
      <dsp:txXfrm>
        <a:off x="29128" y="97734"/>
        <a:ext cx="5053493" cy="538444"/>
      </dsp:txXfrm>
    </dsp:sp>
    <dsp:sp modelId="{A9C15A39-0DBF-480E-98A0-672B0638E74A}">
      <dsp:nvSpPr>
        <dsp:cNvPr id="0" name=""/>
        <dsp:cNvSpPr/>
      </dsp:nvSpPr>
      <dsp:spPr>
        <a:xfrm>
          <a:off x="0" y="7085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2. Diminution marquée de l’intérêt  ou du plaisir pour presque toutes les activités </a:t>
          </a:r>
          <a:endParaRPr lang="en-US" sz="1500" kern="1200" dirty="0"/>
        </a:p>
      </dsp:txBody>
      <dsp:txXfrm>
        <a:off x="29128" y="737634"/>
        <a:ext cx="5053493" cy="538444"/>
      </dsp:txXfrm>
    </dsp:sp>
    <dsp:sp modelId="{45B13466-8C81-4734-81D2-713EC8462181}">
      <dsp:nvSpPr>
        <dsp:cNvPr id="0" name=""/>
        <dsp:cNvSpPr/>
      </dsp:nvSpPr>
      <dsp:spPr>
        <a:xfrm>
          <a:off x="0" y="13484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3. Ralentissement ou agitation psychomotrice</a:t>
          </a:r>
          <a:endParaRPr lang="en-US" sz="1500" kern="1200" dirty="0"/>
        </a:p>
      </dsp:txBody>
      <dsp:txXfrm>
        <a:off x="29128" y="1377534"/>
        <a:ext cx="5053493" cy="538444"/>
      </dsp:txXfrm>
    </dsp:sp>
    <dsp:sp modelId="{5A840B2A-4C40-4C5A-9978-3D9351325C06}">
      <dsp:nvSpPr>
        <dsp:cNvPr id="0" name=""/>
        <dsp:cNvSpPr/>
      </dsp:nvSpPr>
      <dsp:spPr>
        <a:xfrm>
          <a:off x="0" y="19883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4. Perte ou augmentation significative du poids et/ou de l’appétit</a:t>
          </a:r>
          <a:endParaRPr lang="en-US" sz="1500" kern="1200" dirty="0"/>
        </a:p>
      </dsp:txBody>
      <dsp:txXfrm>
        <a:off x="29128" y="2017434"/>
        <a:ext cx="5053493" cy="538444"/>
      </dsp:txXfrm>
    </dsp:sp>
    <dsp:sp modelId="{C5A81D6F-7A9B-4180-A4AD-B65DA9B43048}">
      <dsp:nvSpPr>
        <dsp:cNvPr id="0" name=""/>
        <dsp:cNvSpPr/>
      </dsp:nvSpPr>
      <dsp:spPr>
        <a:xfrm>
          <a:off x="0" y="26282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5. </a:t>
          </a:r>
          <a:r>
            <a:rPr lang="fr-CH" sz="1500" i="1" kern="1200" dirty="0" err="1"/>
            <a:t>Autodévaluation</a:t>
          </a:r>
          <a:r>
            <a:rPr lang="fr-CH" sz="1500" i="1" kern="1200" dirty="0"/>
            <a:t> ou sentiment de culpabilité (parfois excessive ou délirant)</a:t>
          </a:r>
          <a:endParaRPr lang="en-US" sz="1500" kern="1200" dirty="0"/>
        </a:p>
      </dsp:txBody>
      <dsp:txXfrm>
        <a:off x="29128" y="2657334"/>
        <a:ext cx="5053493" cy="538444"/>
      </dsp:txXfrm>
    </dsp:sp>
    <dsp:sp modelId="{CF885FFC-0739-4204-9DC7-032C32CEAF74}">
      <dsp:nvSpPr>
        <dsp:cNvPr id="0" name=""/>
        <dsp:cNvSpPr/>
      </dsp:nvSpPr>
      <dsp:spPr>
        <a:xfrm>
          <a:off x="0" y="32681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6. Fatigue et perte d’énergie</a:t>
          </a:r>
          <a:endParaRPr lang="en-US" sz="1500" kern="1200" dirty="0"/>
        </a:p>
      </dsp:txBody>
      <dsp:txXfrm>
        <a:off x="29128" y="3297234"/>
        <a:ext cx="5053493" cy="538444"/>
      </dsp:txXfrm>
    </dsp:sp>
    <dsp:sp modelId="{BF0C7DED-A211-4DBC-92E7-EB787A64638D}">
      <dsp:nvSpPr>
        <dsp:cNvPr id="0" name=""/>
        <dsp:cNvSpPr/>
      </dsp:nvSpPr>
      <dsp:spPr>
        <a:xfrm>
          <a:off x="0" y="39080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7. Diminution des capacités à penser ou à se concentrer (</a:t>
          </a:r>
          <a:r>
            <a:rPr lang="fr-CH" sz="1500" i="1" kern="1200" dirty="0" err="1"/>
            <a:t>Indécision</a:t>
          </a:r>
          <a:r>
            <a:rPr lang="fr-CH" sz="1500" i="1" kern="1200" dirty="0"/>
            <a:t>, pseudo perte de mémoire du dépressif)</a:t>
          </a:r>
          <a:endParaRPr lang="en-US" sz="1500" kern="1200" dirty="0"/>
        </a:p>
      </dsp:txBody>
      <dsp:txXfrm>
        <a:off x="29128" y="3937134"/>
        <a:ext cx="5053493" cy="538444"/>
      </dsp:txXfrm>
    </dsp:sp>
    <dsp:sp modelId="{361C33E3-4972-418B-BBA9-AAB5E0F5CEDF}">
      <dsp:nvSpPr>
        <dsp:cNvPr id="0" name=""/>
        <dsp:cNvSpPr/>
      </dsp:nvSpPr>
      <dsp:spPr>
        <a:xfrm>
          <a:off x="0" y="45479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8. Insomnie ou hypersomnie</a:t>
          </a:r>
          <a:endParaRPr lang="en-US" sz="1500" kern="1200" dirty="0"/>
        </a:p>
      </dsp:txBody>
      <dsp:txXfrm>
        <a:off x="29128" y="4577034"/>
        <a:ext cx="5053493" cy="538444"/>
      </dsp:txXfrm>
    </dsp:sp>
    <dsp:sp modelId="{167094DB-5C4D-4DDF-AE23-2B3C27F6A4F6}">
      <dsp:nvSpPr>
        <dsp:cNvPr id="0" name=""/>
        <dsp:cNvSpPr/>
      </dsp:nvSpPr>
      <dsp:spPr>
        <a:xfrm>
          <a:off x="0" y="5187806"/>
          <a:ext cx="5111749" cy="5967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CH" sz="1500" i="1" kern="1200" dirty="0"/>
            <a:t>9. Idées noires et/ou suicidaires récurrentes</a:t>
          </a:r>
          <a:endParaRPr lang="en-US" sz="1500" kern="1200" dirty="0"/>
        </a:p>
      </dsp:txBody>
      <dsp:txXfrm>
        <a:off x="29128" y="5216934"/>
        <a:ext cx="5053493" cy="5384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38E0A-B9DF-4D0B-97C6-E69A734E3A50}">
      <dsp:nvSpPr>
        <dsp:cNvPr id="0" name=""/>
        <dsp:cNvSpPr/>
      </dsp:nvSpPr>
      <dsp:spPr>
        <a:xfrm>
          <a:off x="0" y="72308"/>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1. Augmentation de l’estime de soi ou idées de grandeur</a:t>
          </a:r>
          <a:endParaRPr lang="en-US" sz="1500" kern="1200" dirty="0"/>
        </a:p>
      </dsp:txBody>
      <dsp:txXfrm>
        <a:off x="29088" y="101396"/>
        <a:ext cx="5053573" cy="537701"/>
      </dsp:txXfrm>
    </dsp:sp>
    <dsp:sp modelId="{715D6A01-548C-4147-8554-E5A585451952}">
      <dsp:nvSpPr>
        <dsp:cNvPr id="0" name=""/>
        <dsp:cNvSpPr/>
      </dsp:nvSpPr>
      <dsp:spPr>
        <a:xfrm>
          <a:off x="0" y="711385"/>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2. Fuite des idées, discours décousu, description d’une pensée accélérée (Tachypsychie)</a:t>
          </a:r>
          <a:endParaRPr lang="en-US" sz="1500" kern="1200" dirty="0"/>
        </a:p>
      </dsp:txBody>
      <dsp:txXfrm>
        <a:off x="29088" y="740473"/>
        <a:ext cx="5053573" cy="537701"/>
      </dsp:txXfrm>
    </dsp:sp>
    <dsp:sp modelId="{CD556CFB-EE2E-4B79-BCC5-C59647C0A2BB}">
      <dsp:nvSpPr>
        <dsp:cNvPr id="0" name=""/>
        <dsp:cNvSpPr/>
      </dsp:nvSpPr>
      <dsp:spPr>
        <a:xfrm>
          <a:off x="0" y="1350463"/>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3. Jugement altéré (actions précipitées (dépenses …) difficulté à planifier )</a:t>
          </a:r>
          <a:endParaRPr lang="en-US" sz="1500" kern="1200" dirty="0"/>
        </a:p>
      </dsp:txBody>
      <dsp:txXfrm>
        <a:off x="29088" y="1379551"/>
        <a:ext cx="5053573" cy="537701"/>
      </dsp:txXfrm>
    </dsp:sp>
    <dsp:sp modelId="{942664C1-5AAC-4A9B-BE40-583C9C196138}">
      <dsp:nvSpPr>
        <dsp:cNvPr id="0" name=""/>
        <dsp:cNvSpPr/>
      </dsp:nvSpPr>
      <dsp:spPr>
        <a:xfrm>
          <a:off x="0" y="1989540"/>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4. Besoin de sommeil diminué</a:t>
          </a:r>
          <a:endParaRPr lang="en-US" sz="1500" kern="1200" dirty="0"/>
        </a:p>
      </dsp:txBody>
      <dsp:txXfrm>
        <a:off x="29088" y="2018628"/>
        <a:ext cx="5053573" cy="537701"/>
      </dsp:txXfrm>
    </dsp:sp>
    <dsp:sp modelId="{E2A50984-AF48-43C4-9542-4FC3C1D2B465}">
      <dsp:nvSpPr>
        <dsp:cNvPr id="0" name=""/>
        <dsp:cNvSpPr/>
      </dsp:nvSpPr>
      <dsp:spPr>
        <a:xfrm>
          <a:off x="0" y="2628617"/>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5. Hyperactivité (</a:t>
          </a:r>
          <a:r>
            <a:rPr lang="fr-FR" sz="1500" kern="1200" dirty="0" err="1"/>
            <a:t>Tachykinésie</a:t>
          </a:r>
          <a:r>
            <a:rPr lang="fr-FR" sz="1500" kern="1200" dirty="0"/>
            <a:t>) </a:t>
          </a:r>
          <a:endParaRPr lang="en-US" sz="1500" kern="1200" dirty="0"/>
        </a:p>
      </dsp:txBody>
      <dsp:txXfrm>
        <a:off x="29088" y="2657705"/>
        <a:ext cx="5053573" cy="537701"/>
      </dsp:txXfrm>
    </dsp:sp>
    <dsp:sp modelId="{FA177228-AC43-4B59-8A62-70E593F61338}">
      <dsp:nvSpPr>
        <dsp:cNvPr id="0" name=""/>
        <dsp:cNvSpPr/>
      </dsp:nvSpPr>
      <dsp:spPr>
        <a:xfrm>
          <a:off x="0" y="3267695"/>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6. Engagement excessif dans certaines activités hédoniques (parfois à risque)</a:t>
          </a:r>
          <a:endParaRPr lang="en-US" sz="1500" kern="1200" dirty="0"/>
        </a:p>
      </dsp:txBody>
      <dsp:txXfrm>
        <a:off x="29088" y="3296783"/>
        <a:ext cx="5053573" cy="537701"/>
      </dsp:txXfrm>
    </dsp:sp>
    <dsp:sp modelId="{0A960115-B6AE-41C8-8C9B-250DB576E4DE}">
      <dsp:nvSpPr>
        <dsp:cNvPr id="0" name=""/>
        <dsp:cNvSpPr/>
      </dsp:nvSpPr>
      <dsp:spPr>
        <a:xfrm>
          <a:off x="0" y="3906772"/>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a:t>Le sentiment général d’un individu très angoissé, semblant perdre le contrôle.</a:t>
          </a:r>
          <a:endParaRPr lang="en-US" sz="1500" kern="1200"/>
        </a:p>
      </dsp:txBody>
      <dsp:txXfrm>
        <a:off x="29088" y="3935860"/>
        <a:ext cx="5053573" cy="537701"/>
      </dsp:txXfrm>
    </dsp:sp>
    <dsp:sp modelId="{9AF8FD54-B039-46F9-A6AB-38437733E251}">
      <dsp:nvSpPr>
        <dsp:cNvPr id="0" name=""/>
        <dsp:cNvSpPr/>
      </dsp:nvSpPr>
      <dsp:spPr>
        <a:xfrm>
          <a:off x="0" y="4545849"/>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Associé à une dysfonctionnement sociale </a:t>
          </a:r>
          <a:endParaRPr lang="en-US" sz="1500" kern="1200" dirty="0"/>
        </a:p>
      </dsp:txBody>
      <dsp:txXfrm>
        <a:off x="29088" y="4574937"/>
        <a:ext cx="5053573" cy="537701"/>
      </dsp:txXfrm>
    </dsp:sp>
    <dsp:sp modelId="{70DCCE07-6AD6-4D7F-99BB-DFA0DB0D581F}">
      <dsp:nvSpPr>
        <dsp:cNvPr id="0" name=""/>
        <dsp:cNvSpPr/>
      </dsp:nvSpPr>
      <dsp:spPr>
        <a:xfrm>
          <a:off x="0" y="5184927"/>
          <a:ext cx="5111749" cy="59587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a:t>Présence de symptômes psychotiques (délire, hallucinations parfois très intenses, déconnexion avec le monde extérieur)</a:t>
          </a:r>
          <a:endParaRPr lang="en-US" sz="1500" kern="1200"/>
        </a:p>
      </dsp:txBody>
      <dsp:txXfrm>
        <a:off x="29088" y="5214015"/>
        <a:ext cx="5053573" cy="5377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C1F27-EEBB-4BD4-AC07-93F116EA86EA}">
      <dsp:nvSpPr>
        <dsp:cNvPr id="0" name=""/>
        <dsp:cNvSpPr/>
      </dsp:nvSpPr>
      <dsp:spPr>
        <a:xfrm>
          <a:off x="2894946" y="2433885"/>
          <a:ext cx="2054478" cy="488872"/>
        </a:xfrm>
        <a:custGeom>
          <a:avLst/>
          <a:gdLst/>
          <a:ahLst/>
          <a:cxnLst/>
          <a:rect l="0" t="0" r="0" b="0"/>
          <a:pathLst>
            <a:path>
              <a:moveTo>
                <a:pt x="0" y="0"/>
              </a:moveTo>
              <a:lnTo>
                <a:pt x="0" y="333152"/>
              </a:lnTo>
              <a:lnTo>
                <a:pt x="2054478" y="333152"/>
              </a:lnTo>
              <a:lnTo>
                <a:pt x="2054478" y="48887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BD2E8B-753A-4EAB-B0C9-041FF574B7FB}">
      <dsp:nvSpPr>
        <dsp:cNvPr id="0" name=""/>
        <dsp:cNvSpPr/>
      </dsp:nvSpPr>
      <dsp:spPr>
        <a:xfrm>
          <a:off x="2849226" y="2433885"/>
          <a:ext cx="91440" cy="488872"/>
        </a:xfrm>
        <a:custGeom>
          <a:avLst/>
          <a:gdLst/>
          <a:ahLst/>
          <a:cxnLst/>
          <a:rect l="0" t="0" r="0" b="0"/>
          <a:pathLst>
            <a:path>
              <a:moveTo>
                <a:pt x="45720" y="0"/>
              </a:moveTo>
              <a:lnTo>
                <a:pt x="45720" y="48887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DEFE35-4D65-4069-86CD-6E3B0CA1AC87}">
      <dsp:nvSpPr>
        <dsp:cNvPr id="0" name=""/>
        <dsp:cNvSpPr/>
      </dsp:nvSpPr>
      <dsp:spPr>
        <a:xfrm>
          <a:off x="840468" y="2433885"/>
          <a:ext cx="2054478" cy="488872"/>
        </a:xfrm>
        <a:custGeom>
          <a:avLst/>
          <a:gdLst/>
          <a:ahLst/>
          <a:cxnLst/>
          <a:rect l="0" t="0" r="0" b="0"/>
          <a:pathLst>
            <a:path>
              <a:moveTo>
                <a:pt x="2054478" y="0"/>
              </a:moveTo>
              <a:lnTo>
                <a:pt x="2054478" y="333152"/>
              </a:lnTo>
              <a:lnTo>
                <a:pt x="0" y="333152"/>
              </a:lnTo>
              <a:lnTo>
                <a:pt x="0" y="48887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4EEA07-BB50-4AF0-BA84-17105BE45094}">
      <dsp:nvSpPr>
        <dsp:cNvPr id="0" name=""/>
        <dsp:cNvSpPr/>
      </dsp:nvSpPr>
      <dsp:spPr>
        <a:xfrm>
          <a:off x="2054478" y="1366490"/>
          <a:ext cx="1680936" cy="1067394"/>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1B341C-60BA-4491-972A-15C5C3FE768E}">
      <dsp:nvSpPr>
        <dsp:cNvPr id="0" name=""/>
        <dsp:cNvSpPr/>
      </dsp:nvSpPr>
      <dsp:spPr>
        <a:xfrm>
          <a:off x="2241249" y="1543922"/>
          <a:ext cx="1680936" cy="1067394"/>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H" sz="2000" b="1" kern="1200" dirty="0"/>
            <a:t>2. Troubles de l’humeur</a:t>
          </a:r>
          <a:endParaRPr lang="en-US" sz="2000" b="1" kern="1200" dirty="0"/>
        </a:p>
      </dsp:txBody>
      <dsp:txXfrm>
        <a:off x="2272512" y="1575185"/>
        <a:ext cx="1618410" cy="1004868"/>
      </dsp:txXfrm>
    </dsp:sp>
    <dsp:sp modelId="{1D594A2C-FBE6-427E-85E2-4FCC58C91C1C}">
      <dsp:nvSpPr>
        <dsp:cNvPr id="0" name=""/>
        <dsp:cNvSpPr/>
      </dsp:nvSpPr>
      <dsp:spPr>
        <a:xfrm>
          <a:off x="0" y="2922757"/>
          <a:ext cx="1680936" cy="1067394"/>
        </a:xfrm>
        <a:prstGeom prst="roundRect">
          <a:avLst>
            <a:gd name="adj" fmla="val 10000"/>
          </a:avLst>
        </a:prstGeom>
        <a:solidFill>
          <a:srgbClr val="92D050"/>
        </a:solidFill>
        <a:ln w="12700">
          <a:solidFill>
            <a:srgbClr val="92D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F38F10-3649-48A0-9F33-CDA613A3A6AC}">
      <dsp:nvSpPr>
        <dsp:cNvPr id="0" name=""/>
        <dsp:cNvSpPr/>
      </dsp:nvSpPr>
      <dsp:spPr>
        <a:xfrm>
          <a:off x="186770" y="3100189"/>
          <a:ext cx="1680936" cy="1067394"/>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tx1">
                  <a:lumMod val="65000"/>
                  <a:lumOff val="35000"/>
                </a:schemeClr>
              </a:solidFill>
            </a:rPr>
            <a:t>a. Troubles dépressifs</a:t>
          </a:r>
          <a:endParaRPr lang="en-US" sz="2000" b="1" kern="1200" dirty="0"/>
        </a:p>
      </dsp:txBody>
      <dsp:txXfrm>
        <a:off x="218033" y="3131452"/>
        <a:ext cx="1618410" cy="1004868"/>
      </dsp:txXfrm>
    </dsp:sp>
    <dsp:sp modelId="{659BEE02-0E6E-4B07-B5A3-085655878D1A}">
      <dsp:nvSpPr>
        <dsp:cNvPr id="0" name=""/>
        <dsp:cNvSpPr/>
      </dsp:nvSpPr>
      <dsp:spPr>
        <a:xfrm>
          <a:off x="2054478" y="2922757"/>
          <a:ext cx="1680936" cy="1067394"/>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4C18D-BE17-47D6-BF17-E6BB9A286467}">
      <dsp:nvSpPr>
        <dsp:cNvPr id="0" name=""/>
        <dsp:cNvSpPr/>
      </dsp:nvSpPr>
      <dsp:spPr>
        <a:xfrm>
          <a:off x="2241249" y="3100189"/>
          <a:ext cx="1680936" cy="1067394"/>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tx1">
                  <a:lumMod val="65000"/>
                  <a:lumOff val="35000"/>
                </a:schemeClr>
              </a:solidFill>
            </a:rPr>
            <a:t>b. Troubles dysthymiques</a:t>
          </a:r>
          <a:endParaRPr lang="en-US" sz="2000" b="1" kern="1200" dirty="0"/>
        </a:p>
      </dsp:txBody>
      <dsp:txXfrm>
        <a:off x="2272512" y="3131452"/>
        <a:ext cx="1618410" cy="1004868"/>
      </dsp:txXfrm>
    </dsp:sp>
    <dsp:sp modelId="{C062DFC1-FC94-4045-92B0-D048D0945D14}">
      <dsp:nvSpPr>
        <dsp:cNvPr id="0" name=""/>
        <dsp:cNvSpPr/>
      </dsp:nvSpPr>
      <dsp:spPr>
        <a:xfrm>
          <a:off x="4108956" y="2922757"/>
          <a:ext cx="1680936" cy="1067394"/>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65E4A8-F1CC-405F-95E8-A8271E8BB804}">
      <dsp:nvSpPr>
        <dsp:cNvPr id="0" name=""/>
        <dsp:cNvSpPr/>
      </dsp:nvSpPr>
      <dsp:spPr>
        <a:xfrm>
          <a:off x="4295727" y="3100189"/>
          <a:ext cx="1680936" cy="1067394"/>
        </a:xfrm>
        <a:prstGeom prst="roundRect">
          <a:avLst>
            <a:gd name="adj" fmla="val 10000"/>
          </a:avLst>
        </a:prstGeom>
        <a:solidFill>
          <a:schemeClr val="lt1">
            <a:alpha val="90000"/>
            <a:hueOff val="0"/>
            <a:satOff val="0"/>
            <a:lumOff val="0"/>
            <a:alphaOff val="0"/>
          </a:schemeClr>
        </a:solidFill>
        <a:ln w="2857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tx1">
                  <a:lumMod val="65000"/>
                  <a:lumOff val="35000"/>
                </a:schemeClr>
              </a:solidFill>
            </a:rPr>
            <a:t>c. Troubles bipolaires</a:t>
          </a:r>
          <a:endParaRPr lang="en-US" sz="2000" b="1" kern="1200" dirty="0"/>
        </a:p>
      </dsp:txBody>
      <dsp:txXfrm>
        <a:off x="4326990" y="3131452"/>
        <a:ext cx="1618410" cy="10048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FAC8F-B3E5-43F5-8DD7-8F2302FDF353}">
      <dsp:nvSpPr>
        <dsp:cNvPr id="0" name=""/>
        <dsp:cNvSpPr/>
      </dsp:nvSpPr>
      <dsp:spPr>
        <a:xfrm>
          <a:off x="0" y="2701"/>
          <a:ext cx="4258816" cy="859099"/>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Au moins un épisode dépressif majeur</a:t>
          </a:r>
          <a:endParaRPr lang="en-US" sz="1500" kern="1200" dirty="0"/>
        </a:p>
      </dsp:txBody>
      <dsp:txXfrm>
        <a:off x="41938" y="44639"/>
        <a:ext cx="4174940" cy="775223"/>
      </dsp:txXfrm>
    </dsp:sp>
    <dsp:sp modelId="{85B9C8D9-1F50-4069-AA21-2CC8F172A160}">
      <dsp:nvSpPr>
        <dsp:cNvPr id="0" name=""/>
        <dsp:cNvSpPr/>
      </dsp:nvSpPr>
      <dsp:spPr>
        <a:xfrm>
          <a:off x="0" y="873289"/>
          <a:ext cx="4258816" cy="859099"/>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Absence d’antécédent d’épisode maniaque ou mixte.</a:t>
          </a:r>
          <a:endParaRPr lang="en-US" sz="1500" kern="1200" dirty="0">
            <a:solidFill>
              <a:prstClr val="white"/>
            </a:solidFill>
            <a:latin typeface="Calibri"/>
            <a:ea typeface="+mn-ea"/>
            <a:cs typeface="+mn-cs"/>
          </a:endParaRPr>
        </a:p>
      </dsp:txBody>
      <dsp:txXfrm>
        <a:off x="41938" y="915227"/>
        <a:ext cx="4174940" cy="775223"/>
      </dsp:txXfrm>
    </dsp:sp>
    <dsp:sp modelId="{B9F20CB4-A76A-4E99-8AC4-98971C7C0D66}">
      <dsp:nvSpPr>
        <dsp:cNvPr id="0" name=""/>
        <dsp:cNvSpPr/>
      </dsp:nvSpPr>
      <dsp:spPr>
        <a:xfrm>
          <a:off x="0" y="1743877"/>
          <a:ext cx="4258816" cy="859099"/>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a:solidFill>
                <a:prstClr val="white"/>
              </a:solidFill>
              <a:latin typeface="Calibri"/>
              <a:ea typeface="+mn-ea"/>
              <a:cs typeface="+mn-cs"/>
            </a:rPr>
            <a:t>Avec ou sans symptômes psychotiques</a:t>
          </a:r>
          <a:endParaRPr lang="en-US" sz="1500" kern="1200">
            <a:solidFill>
              <a:prstClr val="white"/>
            </a:solidFill>
            <a:latin typeface="Calibri"/>
            <a:ea typeface="+mn-ea"/>
            <a:cs typeface="+mn-cs"/>
          </a:endParaRPr>
        </a:p>
      </dsp:txBody>
      <dsp:txXfrm>
        <a:off x="41938" y="1785815"/>
        <a:ext cx="4174940" cy="775223"/>
      </dsp:txXfrm>
    </dsp:sp>
    <dsp:sp modelId="{3BABD0F6-95C0-43A6-9B7A-95B0C148E411}">
      <dsp:nvSpPr>
        <dsp:cNvPr id="0" name=""/>
        <dsp:cNvSpPr/>
      </dsp:nvSpPr>
      <dsp:spPr>
        <a:xfrm>
          <a:off x="0" y="2614466"/>
          <a:ext cx="4258816" cy="859099"/>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a:solidFill>
                <a:prstClr val="white"/>
              </a:solidFill>
              <a:latin typeface="Calibri"/>
              <a:ea typeface="+mn-ea"/>
              <a:cs typeface="+mn-cs"/>
            </a:rPr>
            <a:t>Durée: 6 mois ou plus</a:t>
          </a:r>
          <a:endParaRPr lang="en-US" sz="1500" kern="1200">
            <a:solidFill>
              <a:prstClr val="white"/>
            </a:solidFill>
            <a:latin typeface="Calibri"/>
            <a:ea typeface="+mn-ea"/>
            <a:cs typeface="+mn-cs"/>
          </a:endParaRPr>
        </a:p>
      </dsp:txBody>
      <dsp:txXfrm>
        <a:off x="41938" y="2656404"/>
        <a:ext cx="4174940" cy="775223"/>
      </dsp:txXfrm>
    </dsp:sp>
    <dsp:sp modelId="{7562A6FC-5769-42D8-9F5D-6B2282CDFAD1}">
      <dsp:nvSpPr>
        <dsp:cNvPr id="0" name=""/>
        <dsp:cNvSpPr/>
      </dsp:nvSpPr>
      <dsp:spPr>
        <a:xfrm>
          <a:off x="0" y="3485054"/>
          <a:ext cx="4258816" cy="859099"/>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Chronicité dans 5 à 10 % des cas: </a:t>
          </a:r>
        </a:p>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Après 1 épisode, 50 %, Après 2 épisodes, 70 %, Après 3 épisodes, 90 % </a:t>
          </a:r>
          <a:endParaRPr lang="en-US" sz="1500" kern="1200" dirty="0">
            <a:solidFill>
              <a:prstClr val="white"/>
            </a:solidFill>
            <a:latin typeface="Calibri"/>
            <a:ea typeface="+mn-ea"/>
            <a:cs typeface="+mn-cs"/>
          </a:endParaRPr>
        </a:p>
      </dsp:txBody>
      <dsp:txXfrm>
        <a:off x="41938" y="3526992"/>
        <a:ext cx="4174940" cy="775223"/>
      </dsp:txXfrm>
    </dsp:sp>
    <dsp:sp modelId="{C1843158-4E0E-4C5B-8F14-356B524D476F}">
      <dsp:nvSpPr>
        <dsp:cNvPr id="0" name=""/>
        <dsp:cNvSpPr/>
      </dsp:nvSpPr>
      <dsp:spPr>
        <a:xfrm>
          <a:off x="0" y="4355642"/>
          <a:ext cx="4258816" cy="859099"/>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Prévalence: 10 à 25 % de la population féminine et 5 à 12% de la population masculine présentera régulièrement des dépressions majeures tout au long de leur vie</a:t>
          </a:r>
          <a:endParaRPr lang="en-US" sz="1500" kern="1200" dirty="0"/>
        </a:p>
      </dsp:txBody>
      <dsp:txXfrm>
        <a:off x="41938" y="4397580"/>
        <a:ext cx="4174940" cy="7752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FAC8F-B3E5-43F5-8DD7-8F2302FDF353}">
      <dsp:nvSpPr>
        <dsp:cNvPr id="0" name=""/>
        <dsp:cNvSpPr/>
      </dsp:nvSpPr>
      <dsp:spPr>
        <a:xfrm>
          <a:off x="0" y="10961"/>
          <a:ext cx="4258816" cy="767520"/>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Récurrence de périodes de troubles dépressifs.</a:t>
          </a:r>
          <a:endParaRPr lang="en-US" sz="1500" kern="1200" dirty="0">
            <a:solidFill>
              <a:prstClr val="white"/>
            </a:solidFill>
            <a:latin typeface="Calibri"/>
            <a:ea typeface="+mn-ea"/>
            <a:cs typeface="+mn-cs"/>
          </a:endParaRPr>
        </a:p>
      </dsp:txBody>
      <dsp:txXfrm>
        <a:off x="37467" y="48428"/>
        <a:ext cx="4183882" cy="692586"/>
      </dsp:txXfrm>
    </dsp:sp>
    <dsp:sp modelId="{85B9C8D9-1F50-4069-AA21-2CC8F172A160}">
      <dsp:nvSpPr>
        <dsp:cNvPr id="0" name=""/>
        <dsp:cNvSpPr/>
      </dsp:nvSpPr>
      <dsp:spPr>
        <a:xfrm>
          <a:off x="0" y="896561"/>
          <a:ext cx="4258816" cy="767520"/>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Tableau </a:t>
          </a:r>
          <a:r>
            <a:rPr lang="en-US" sz="1500" kern="1200" dirty="0" err="1">
              <a:solidFill>
                <a:prstClr val="white"/>
              </a:solidFill>
              <a:latin typeface="Calibri"/>
              <a:ea typeface="+mn-ea"/>
              <a:cs typeface="+mn-cs"/>
            </a:rPr>
            <a:t>clinique</a:t>
          </a:r>
          <a:r>
            <a:rPr lang="en-US" sz="1500" kern="1200" dirty="0">
              <a:solidFill>
                <a:prstClr val="white"/>
              </a:solidFill>
              <a:latin typeface="Calibri"/>
              <a:ea typeface="+mn-ea"/>
              <a:cs typeface="+mn-cs"/>
            </a:rPr>
            <a:t> de </a:t>
          </a:r>
          <a:r>
            <a:rPr lang="en-US" sz="1500" kern="1200" dirty="0" err="1">
              <a:solidFill>
                <a:prstClr val="white"/>
              </a:solidFill>
              <a:latin typeface="Calibri"/>
              <a:ea typeface="+mn-ea"/>
              <a:cs typeface="+mn-cs"/>
            </a:rPr>
            <a:t>l’episode</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dépressif</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en</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moins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intenses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léger</a:t>
          </a:r>
          <a:r>
            <a:rPr lang="en-US" sz="1500" kern="1200" dirty="0">
              <a:solidFill>
                <a:prstClr val="white"/>
              </a:solidFill>
              <a:latin typeface="Calibri"/>
              <a:ea typeface="+mn-ea"/>
              <a:cs typeface="+mn-cs"/>
            </a:rPr>
            <a:t> à moyen)</a:t>
          </a:r>
        </a:p>
      </dsp:txBody>
      <dsp:txXfrm>
        <a:off x="37467" y="934028"/>
        <a:ext cx="4183882" cy="692586"/>
      </dsp:txXfrm>
    </dsp:sp>
    <dsp:sp modelId="{B9F20CB4-A76A-4E99-8AC4-98971C7C0D66}">
      <dsp:nvSpPr>
        <dsp:cNvPr id="0" name=""/>
        <dsp:cNvSpPr/>
      </dsp:nvSpPr>
      <dsp:spPr>
        <a:xfrm>
          <a:off x="0" y="1782161"/>
          <a:ext cx="4258816" cy="767520"/>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Présence de </a:t>
          </a:r>
          <a:r>
            <a:rPr lang="en-US" sz="1500" kern="1200" dirty="0" err="1">
              <a:solidFill>
                <a:prstClr val="white"/>
              </a:solidFill>
              <a:latin typeface="Calibri"/>
              <a:ea typeface="+mn-ea"/>
              <a:cs typeface="+mn-cs"/>
            </a:rPr>
            <a:t>période</a:t>
          </a:r>
          <a:r>
            <a:rPr lang="en-US" sz="1500" kern="1200" dirty="0">
              <a:solidFill>
                <a:prstClr val="white"/>
              </a:solidFill>
              <a:latin typeface="Calibri"/>
              <a:ea typeface="+mn-ea"/>
              <a:cs typeface="+mn-cs"/>
            </a:rPr>
            <a:t>(s) sans </a:t>
          </a:r>
          <a:r>
            <a:rPr lang="en-US" sz="1500" kern="1200" dirty="0" err="1">
              <a:solidFill>
                <a:prstClr val="white"/>
              </a:solidFill>
              <a:latin typeface="Calibri"/>
              <a:ea typeface="+mn-ea"/>
              <a:cs typeface="+mn-cs"/>
            </a:rPr>
            <a:t>symptômes</a:t>
          </a:r>
          <a:endParaRPr lang="en-US" sz="1500" kern="1200" dirty="0">
            <a:solidFill>
              <a:prstClr val="white"/>
            </a:solidFill>
            <a:latin typeface="Calibri"/>
            <a:ea typeface="+mn-ea"/>
            <a:cs typeface="+mn-cs"/>
          </a:endParaRPr>
        </a:p>
      </dsp:txBody>
      <dsp:txXfrm>
        <a:off x="37467" y="1819628"/>
        <a:ext cx="4183882" cy="692586"/>
      </dsp:txXfrm>
    </dsp:sp>
    <dsp:sp modelId="{3BABD0F6-95C0-43A6-9B7A-95B0C148E411}">
      <dsp:nvSpPr>
        <dsp:cNvPr id="0" name=""/>
        <dsp:cNvSpPr/>
      </dsp:nvSpPr>
      <dsp:spPr>
        <a:xfrm>
          <a:off x="0" y="2667761"/>
          <a:ext cx="4258816" cy="767520"/>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Durée: 2 ans et plus</a:t>
          </a:r>
          <a:endParaRPr lang="en-US" sz="1500" kern="1200" dirty="0">
            <a:solidFill>
              <a:prstClr val="white"/>
            </a:solidFill>
            <a:latin typeface="Calibri"/>
            <a:ea typeface="+mn-ea"/>
            <a:cs typeface="+mn-cs"/>
          </a:endParaRPr>
        </a:p>
      </dsp:txBody>
      <dsp:txXfrm>
        <a:off x="37467" y="2705228"/>
        <a:ext cx="4183882" cy="692586"/>
      </dsp:txXfrm>
    </dsp:sp>
    <dsp:sp modelId="{7562A6FC-5769-42D8-9F5D-6B2282CDFAD1}">
      <dsp:nvSpPr>
        <dsp:cNvPr id="0" name=""/>
        <dsp:cNvSpPr/>
      </dsp:nvSpPr>
      <dsp:spPr>
        <a:xfrm>
          <a:off x="0" y="3553361"/>
          <a:ext cx="4258816" cy="767520"/>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Si association avec </a:t>
          </a:r>
          <a:r>
            <a:rPr lang="en-US" sz="1500" kern="1200" dirty="0" err="1">
              <a:solidFill>
                <a:prstClr val="white"/>
              </a:solidFill>
              <a:latin typeface="Calibri"/>
              <a:ea typeface="+mn-ea"/>
              <a:cs typeface="+mn-cs"/>
            </a:rPr>
            <a:t>symptomes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psychotiques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schizophrénie</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dysthymique</a:t>
          </a:r>
          <a:r>
            <a:rPr lang="en-US" sz="1500" kern="1200" dirty="0">
              <a:solidFill>
                <a:prstClr val="white"/>
              </a:solidFill>
              <a:latin typeface="Calibri"/>
              <a:ea typeface="+mn-ea"/>
              <a:cs typeface="+mn-cs"/>
            </a:rPr>
            <a:t>)</a:t>
          </a:r>
        </a:p>
      </dsp:txBody>
      <dsp:txXfrm>
        <a:off x="37467" y="3590828"/>
        <a:ext cx="4183882" cy="692586"/>
      </dsp:txXfrm>
    </dsp:sp>
    <dsp:sp modelId="{C1843158-4E0E-4C5B-8F14-356B524D476F}">
      <dsp:nvSpPr>
        <dsp:cNvPr id="0" name=""/>
        <dsp:cNvSpPr/>
      </dsp:nvSpPr>
      <dsp:spPr>
        <a:xfrm>
          <a:off x="0" y="4438961"/>
          <a:ext cx="4258816" cy="767520"/>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Prévalence</a:t>
          </a:r>
          <a:r>
            <a:rPr lang="en-US" sz="1500" kern="1200" dirty="0"/>
            <a:t>: 1 à 5 % </a:t>
          </a:r>
        </a:p>
      </dsp:txBody>
      <dsp:txXfrm>
        <a:off x="37467" y="4476428"/>
        <a:ext cx="4183882" cy="6925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FAC8F-B3E5-43F5-8DD7-8F2302FDF353}">
      <dsp:nvSpPr>
        <dsp:cNvPr id="0" name=""/>
        <dsp:cNvSpPr/>
      </dsp:nvSpPr>
      <dsp:spPr>
        <a:xfrm>
          <a:off x="0" y="3255"/>
          <a:ext cx="4258816" cy="825288"/>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Antécédent de dépression majeure et d’un épisode maniaque</a:t>
          </a:r>
          <a:endParaRPr lang="en-US" sz="1500" kern="1200" dirty="0">
            <a:solidFill>
              <a:prstClr val="white"/>
            </a:solidFill>
            <a:latin typeface="Calibri"/>
            <a:ea typeface="+mn-ea"/>
            <a:cs typeface="+mn-cs"/>
          </a:endParaRPr>
        </a:p>
      </dsp:txBody>
      <dsp:txXfrm>
        <a:off x="40287" y="43542"/>
        <a:ext cx="4178242" cy="744714"/>
      </dsp:txXfrm>
    </dsp:sp>
    <dsp:sp modelId="{85B9C8D9-1F50-4069-AA21-2CC8F172A160}">
      <dsp:nvSpPr>
        <dsp:cNvPr id="0" name=""/>
        <dsp:cNvSpPr/>
      </dsp:nvSpPr>
      <dsp:spPr>
        <a:xfrm>
          <a:off x="0" y="880384"/>
          <a:ext cx="4258816" cy="825288"/>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La fréquence et la durée des accès est variable de 48 heures à 4 mois</a:t>
          </a:r>
          <a:endParaRPr lang="en-US" sz="1500" kern="1200" dirty="0">
            <a:solidFill>
              <a:prstClr val="white"/>
            </a:solidFill>
            <a:latin typeface="Calibri"/>
            <a:ea typeface="+mn-ea"/>
            <a:cs typeface="+mn-cs"/>
          </a:endParaRPr>
        </a:p>
      </dsp:txBody>
      <dsp:txXfrm>
        <a:off x="40287" y="920671"/>
        <a:ext cx="4178242" cy="744714"/>
      </dsp:txXfrm>
    </dsp:sp>
    <dsp:sp modelId="{B9F20CB4-A76A-4E99-8AC4-98971C7C0D66}">
      <dsp:nvSpPr>
        <dsp:cNvPr id="0" name=""/>
        <dsp:cNvSpPr/>
      </dsp:nvSpPr>
      <dsp:spPr>
        <a:xfrm>
          <a:off x="0" y="1757512"/>
          <a:ext cx="4258816" cy="825288"/>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br>
            <a:rPr lang="fr-FR" sz="1500" kern="1200" dirty="0">
              <a:solidFill>
                <a:schemeClr val="tx1">
                  <a:lumMod val="75000"/>
                  <a:lumOff val="25000"/>
                </a:schemeClr>
              </a:solidFill>
            </a:rPr>
          </a:br>
          <a:r>
            <a:rPr lang="fr-FR" sz="1500" kern="1200" dirty="0">
              <a:solidFill>
                <a:prstClr val="white"/>
              </a:solidFill>
              <a:latin typeface="Calibri"/>
              <a:ea typeface="+mn-ea"/>
              <a:cs typeface="+mn-cs"/>
            </a:rPr>
            <a:t>Début vers 20 ans avec escalade rapide des symptômes</a:t>
          </a:r>
          <a:endParaRPr lang="en-US" sz="1500" kern="1200" dirty="0">
            <a:solidFill>
              <a:prstClr val="white"/>
            </a:solidFill>
            <a:latin typeface="Calibri"/>
            <a:ea typeface="+mn-ea"/>
            <a:cs typeface="+mn-cs"/>
          </a:endParaRPr>
        </a:p>
      </dsp:txBody>
      <dsp:txXfrm>
        <a:off x="40287" y="1797799"/>
        <a:ext cx="4178242" cy="744714"/>
      </dsp:txXfrm>
    </dsp:sp>
    <dsp:sp modelId="{3BABD0F6-95C0-43A6-9B7A-95B0C148E411}">
      <dsp:nvSpPr>
        <dsp:cNvPr id="0" name=""/>
        <dsp:cNvSpPr/>
      </dsp:nvSpPr>
      <dsp:spPr>
        <a:xfrm>
          <a:off x="0" y="2634641"/>
          <a:ext cx="4258816" cy="825288"/>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prstClr val="white"/>
              </a:solidFill>
              <a:latin typeface="Calibri"/>
              <a:ea typeface="+mn-ea"/>
              <a:cs typeface="+mn-cs"/>
            </a:rPr>
            <a:t>Durée des </a:t>
          </a:r>
          <a:r>
            <a:rPr lang="en-US" sz="1500" kern="1200" dirty="0" err="1">
              <a:solidFill>
                <a:prstClr val="white"/>
              </a:solidFill>
              <a:latin typeface="Calibri"/>
              <a:ea typeface="+mn-ea"/>
              <a:cs typeface="+mn-cs"/>
            </a:rPr>
            <a:t>épisodes</a:t>
          </a:r>
          <a:r>
            <a:rPr lang="en-US" sz="1500" kern="1200" dirty="0">
              <a:solidFill>
                <a:prstClr val="white"/>
              </a:solidFill>
              <a:latin typeface="Calibri"/>
              <a:ea typeface="+mn-ea"/>
              <a:cs typeface="+mn-cs"/>
            </a:rPr>
            <a:t> sans </a:t>
          </a:r>
          <a:r>
            <a:rPr lang="en-US" sz="1500" kern="1200" dirty="0" err="1">
              <a:solidFill>
                <a:prstClr val="white"/>
              </a:solidFill>
              <a:latin typeface="Calibri"/>
              <a:ea typeface="+mn-ea"/>
              <a:cs typeface="+mn-cs"/>
            </a:rPr>
            <a:t>traitement</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semaines</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ou</a:t>
          </a:r>
          <a:r>
            <a:rPr lang="en-US" sz="1500" kern="1200" dirty="0">
              <a:solidFill>
                <a:prstClr val="white"/>
              </a:solidFill>
              <a:latin typeface="Calibri"/>
              <a:ea typeface="+mn-ea"/>
              <a:cs typeface="+mn-cs"/>
            </a:rPr>
            <a:t> </a:t>
          </a:r>
          <a:r>
            <a:rPr lang="en-US" sz="1500" kern="1200" dirty="0" err="1">
              <a:solidFill>
                <a:prstClr val="white"/>
              </a:solidFill>
              <a:latin typeface="Calibri"/>
              <a:ea typeface="+mn-ea"/>
              <a:cs typeface="+mn-cs"/>
            </a:rPr>
            <a:t>mois</a:t>
          </a:r>
          <a:r>
            <a:rPr lang="en-US" sz="1500" kern="1200" dirty="0">
              <a:solidFill>
                <a:prstClr val="white"/>
              </a:solidFill>
              <a:latin typeface="Calibri"/>
              <a:ea typeface="+mn-ea"/>
              <a:cs typeface="+mn-cs"/>
            </a:rPr>
            <a:t>…</a:t>
          </a:r>
        </a:p>
      </dsp:txBody>
      <dsp:txXfrm>
        <a:off x="40287" y="2674928"/>
        <a:ext cx="4178242" cy="744714"/>
      </dsp:txXfrm>
    </dsp:sp>
    <dsp:sp modelId="{7562A6FC-5769-42D8-9F5D-6B2282CDFAD1}">
      <dsp:nvSpPr>
        <dsp:cNvPr id="0" name=""/>
        <dsp:cNvSpPr/>
      </dsp:nvSpPr>
      <dsp:spPr>
        <a:xfrm>
          <a:off x="0" y="3528392"/>
          <a:ext cx="4258816" cy="825288"/>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1er épisode: chez la femme: dépressif majeur /chez l’homme: épisode maniaque</a:t>
          </a:r>
          <a:endParaRPr lang="en-US" sz="1500" kern="1200" dirty="0">
            <a:solidFill>
              <a:prstClr val="white"/>
            </a:solidFill>
            <a:latin typeface="Calibri"/>
            <a:ea typeface="+mn-ea"/>
            <a:cs typeface="+mn-cs"/>
          </a:endParaRPr>
        </a:p>
      </dsp:txBody>
      <dsp:txXfrm>
        <a:off x="40287" y="3568679"/>
        <a:ext cx="4178242" cy="744714"/>
      </dsp:txXfrm>
    </dsp:sp>
    <dsp:sp modelId="{C1843158-4E0E-4C5B-8F14-356B524D476F}">
      <dsp:nvSpPr>
        <dsp:cNvPr id="0" name=""/>
        <dsp:cNvSpPr/>
      </dsp:nvSpPr>
      <dsp:spPr>
        <a:xfrm>
          <a:off x="0" y="4388898"/>
          <a:ext cx="4258816" cy="825288"/>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solidFill>
                <a:prstClr val="white"/>
              </a:solidFill>
              <a:latin typeface="Calibri"/>
              <a:ea typeface="+mn-ea"/>
              <a:cs typeface="+mn-cs"/>
            </a:rPr>
            <a:t>Prévalence: Environ 1 % de la population (sans différence entre les genres)</a:t>
          </a:r>
          <a:endParaRPr lang="en-US" sz="1500" kern="1200" dirty="0">
            <a:solidFill>
              <a:prstClr val="white"/>
            </a:solidFill>
            <a:latin typeface="Calibri"/>
            <a:ea typeface="+mn-ea"/>
            <a:cs typeface="+mn-cs"/>
          </a:endParaRPr>
        </a:p>
      </dsp:txBody>
      <dsp:txXfrm>
        <a:off x="40287" y="4429185"/>
        <a:ext cx="4178242" cy="74471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9DB50-79C7-4043-B19B-7A635625BA30}">
      <dsp:nvSpPr>
        <dsp:cNvPr id="0" name=""/>
        <dsp:cNvSpPr/>
      </dsp:nvSpPr>
      <dsp:spPr>
        <a:xfrm>
          <a:off x="0" y="911957"/>
          <a:ext cx="8147248" cy="67532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L’identification et la prise en charge des problématiques somatiques</a:t>
          </a:r>
          <a:endParaRPr lang="en-US" sz="1700" kern="1200" dirty="0"/>
        </a:p>
      </dsp:txBody>
      <dsp:txXfrm>
        <a:off x="32967" y="944924"/>
        <a:ext cx="8081314" cy="609393"/>
      </dsp:txXfrm>
    </dsp:sp>
    <dsp:sp modelId="{F39A7A50-4DCF-41BE-95C5-739328ECAD73}">
      <dsp:nvSpPr>
        <dsp:cNvPr id="0" name=""/>
        <dsp:cNvSpPr/>
      </dsp:nvSpPr>
      <dsp:spPr>
        <a:xfrm>
          <a:off x="0" y="1636244"/>
          <a:ext cx="8147248" cy="675327"/>
        </a:xfrm>
        <a:prstGeom prst="roundRect">
          <a:avLst/>
        </a:prstGeom>
        <a:solidFill>
          <a:srgbClr val="00B0F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La quittance de la somatisation et de la régression (avec le corps comme média) comme mécanismes de défense.</a:t>
          </a:r>
          <a:endParaRPr lang="en-US" sz="1700" kern="1200" dirty="0"/>
        </a:p>
      </dsp:txBody>
      <dsp:txXfrm>
        <a:off x="32967" y="1669211"/>
        <a:ext cx="8081314" cy="609393"/>
      </dsp:txXfrm>
    </dsp:sp>
    <dsp:sp modelId="{ED9EE4AF-7B72-4115-82EF-5FF81713C372}">
      <dsp:nvSpPr>
        <dsp:cNvPr id="0" name=""/>
        <dsp:cNvSpPr/>
      </dsp:nvSpPr>
      <dsp:spPr>
        <a:xfrm>
          <a:off x="0" y="2360532"/>
          <a:ext cx="8147248" cy="675327"/>
        </a:xfrm>
        <a:prstGeom prst="roundRect">
          <a:avLst/>
        </a:prstGeom>
        <a:solidFill>
          <a:srgbClr val="00B0F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L’évaluation des capacités de mobilité du patient qui sont des indicateurs fiables de l’état psychologique du patient.</a:t>
          </a:r>
          <a:endParaRPr lang="en-US" sz="1700" kern="1200" dirty="0"/>
        </a:p>
      </dsp:txBody>
      <dsp:txXfrm>
        <a:off x="32967" y="2393499"/>
        <a:ext cx="8081314" cy="609393"/>
      </dsp:txXfrm>
    </dsp:sp>
    <dsp:sp modelId="{23135F05-7F90-4675-8741-27A6E271447D}">
      <dsp:nvSpPr>
        <dsp:cNvPr id="0" name=""/>
        <dsp:cNvSpPr/>
      </dsp:nvSpPr>
      <dsp:spPr>
        <a:xfrm>
          <a:off x="0" y="3084819"/>
          <a:ext cx="8147248" cy="67532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L’évaluation de la concordance </a:t>
          </a:r>
          <a:r>
            <a:rPr lang="fr-CH" sz="1700" i="1" kern="1200" dirty="0"/>
            <a:t>discours, expression du visage, langage du corps</a:t>
          </a:r>
          <a:r>
            <a:rPr lang="fr-CH" sz="1700" kern="1200" dirty="0"/>
            <a:t>.</a:t>
          </a:r>
          <a:endParaRPr lang="en-US" sz="1700" kern="1200" dirty="0"/>
        </a:p>
      </dsp:txBody>
      <dsp:txXfrm>
        <a:off x="32967" y="3117786"/>
        <a:ext cx="8081314" cy="609393"/>
      </dsp:txXfrm>
    </dsp:sp>
    <dsp:sp modelId="{A7388CC4-23A1-4230-A727-C068A274A93A}">
      <dsp:nvSpPr>
        <dsp:cNvPr id="0" name=""/>
        <dsp:cNvSpPr/>
      </dsp:nvSpPr>
      <dsp:spPr>
        <a:xfrm>
          <a:off x="0" y="3809107"/>
          <a:ext cx="8147248" cy="67532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La valorisation de la perception du corps lorsqu’il est investi de manière négative chez le patient déprimé</a:t>
          </a:r>
          <a:endParaRPr lang="en-US" sz="1700" kern="1200" dirty="0"/>
        </a:p>
      </dsp:txBody>
      <dsp:txXfrm>
        <a:off x="32967" y="3842074"/>
        <a:ext cx="8081314" cy="609393"/>
      </dsp:txXfrm>
    </dsp:sp>
    <dsp:sp modelId="{0AA878E0-B91D-4349-A62E-7B59A078D10F}">
      <dsp:nvSpPr>
        <dsp:cNvPr id="0" name=""/>
        <dsp:cNvSpPr/>
      </dsp:nvSpPr>
      <dsp:spPr>
        <a:xfrm>
          <a:off x="0" y="4533395"/>
          <a:ext cx="8147248" cy="67532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La stimulation progressive du patient en phase avec l’évolution de la symptomatologie du patient (surtout pour la dépression) et valorisation des progrès du patient.</a:t>
          </a:r>
          <a:endParaRPr lang="en-US" sz="1700" kern="1200" dirty="0"/>
        </a:p>
      </dsp:txBody>
      <dsp:txXfrm>
        <a:off x="32967" y="4566362"/>
        <a:ext cx="8081314"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A9978-56E5-4E51-9384-72344D0F7223}">
      <dsp:nvSpPr>
        <dsp:cNvPr id="0" name=""/>
        <dsp:cNvSpPr/>
      </dsp:nvSpPr>
      <dsp:spPr>
        <a:xfrm>
          <a:off x="0" y="5063"/>
          <a:ext cx="8147248" cy="13267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kern="1200" dirty="0"/>
            <a:t>“</a:t>
          </a:r>
          <a:r>
            <a:rPr lang="fr-CH" sz="2400" i="1" kern="1200" dirty="0"/>
            <a:t>L’humeur est une disposition affective fondamentale qui donne à chacun de nos états d’âme une tonalité agréable ou désagréable</a:t>
          </a:r>
          <a:r>
            <a:rPr lang="fr-CH" sz="2400" kern="1200" dirty="0"/>
            <a:t>”. J. Delay (1946)</a:t>
          </a:r>
          <a:endParaRPr lang="en-US" sz="2400" kern="1200" dirty="0"/>
        </a:p>
      </dsp:txBody>
      <dsp:txXfrm>
        <a:off x="64768" y="69831"/>
        <a:ext cx="8017712" cy="1197244"/>
      </dsp:txXfrm>
    </dsp:sp>
    <dsp:sp modelId="{A1DE74F8-5A17-4C48-8DC8-AB082AF20A58}">
      <dsp:nvSpPr>
        <dsp:cNvPr id="0" name=""/>
        <dsp:cNvSpPr/>
      </dsp:nvSpPr>
      <dsp:spPr>
        <a:xfrm>
          <a:off x="0" y="1513283"/>
          <a:ext cx="8147248" cy="13267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kern="1200" dirty="0"/>
            <a:t>L’humeur se situe entre </a:t>
          </a:r>
          <a:r>
            <a:rPr lang="fr-CH" sz="2400" i="1" kern="1200" dirty="0"/>
            <a:t>douleur</a:t>
          </a:r>
          <a:r>
            <a:rPr lang="fr-CH" sz="2400" kern="1200" dirty="0"/>
            <a:t> et </a:t>
          </a:r>
          <a:r>
            <a:rPr lang="fr-CH" sz="2400" i="1" kern="1200" dirty="0"/>
            <a:t>plaisir </a:t>
          </a:r>
          <a:r>
            <a:rPr lang="fr-CH" sz="2400" kern="1200" dirty="0"/>
            <a:t>(Robert </a:t>
          </a:r>
          <a:r>
            <a:rPr lang="fr-CH" sz="2400" kern="1200" dirty="0" err="1"/>
            <a:t>Emde</a:t>
          </a:r>
          <a:r>
            <a:rPr lang="fr-CH" sz="2400" kern="1200" dirty="0"/>
            <a:t> (2002) </a:t>
          </a:r>
          <a:r>
            <a:rPr lang="fr-CH" sz="2400" i="1" kern="1200" dirty="0"/>
            <a:t>Identification des sources de plaisir et retard de développement</a:t>
          </a:r>
          <a:r>
            <a:rPr lang="fr-CH" sz="2400" kern="1200" dirty="0"/>
            <a:t>).</a:t>
          </a:r>
          <a:endParaRPr lang="en-US" sz="2400" kern="1200" dirty="0"/>
        </a:p>
      </dsp:txBody>
      <dsp:txXfrm>
        <a:off x="64768" y="1578051"/>
        <a:ext cx="8017712" cy="1197244"/>
      </dsp:txXfrm>
    </dsp:sp>
    <dsp:sp modelId="{50BFE8C9-C9EA-490A-B8AB-A0027B0E5EA2}">
      <dsp:nvSpPr>
        <dsp:cNvPr id="0" name=""/>
        <dsp:cNvSpPr/>
      </dsp:nvSpPr>
      <dsp:spPr>
        <a:xfrm>
          <a:off x="0" y="3021503"/>
          <a:ext cx="8147248" cy="13267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kern="1200" dirty="0"/>
            <a:t>L’humeur est un </a:t>
          </a:r>
          <a:r>
            <a:rPr lang="fr-CH" sz="2400" i="1" kern="1200" dirty="0"/>
            <a:t>état émotionnel prolongé</a:t>
          </a:r>
          <a:r>
            <a:rPr lang="fr-CH" sz="2400" kern="1200" dirty="0"/>
            <a:t> (≠ de l’émotion)</a:t>
          </a:r>
          <a:endParaRPr lang="en-US" sz="2400" kern="1200" dirty="0"/>
        </a:p>
      </dsp:txBody>
      <dsp:txXfrm>
        <a:off x="64768" y="3086271"/>
        <a:ext cx="8017712" cy="11972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9DB50-79C7-4043-B19B-7A635625BA30}">
      <dsp:nvSpPr>
        <dsp:cNvPr id="0" name=""/>
        <dsp:cNvSpPr/>
      </dsp:nvSpPr>
      <dsp:spPr>
        <a:xfrm>
          <a:off x="0" y="35530"/>
          <a:ext cx="8147248" cy="140224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dirty="0">
              <a:latin typeface="+mj-lt"/>
            </a:rPr>
            <a:t>Le grand avantage des techniques de physiothérapie est la possibilité de faire varier leur intensité et de s’adapter ainsi à la symptomatologie du patient.</a:t>
          </a:r>
          <a:endParaRPr lang="en-US" sz="1800" kern="1200" dirty="0"/>
        </a:p>
      </dsp:txBody>
      <dsp:txXfrm>
        <a:off x="68452" y="103982"/>
        <a:ext cx="8010344" cy="1265340"/>
      </dsp:txXfrm>
    </dsp:sp>
    <dsp:sp modelId="{F39A7A50-4DCF-41BE-95C5-739328ECAD73}">
      <dsp:nvSpPr>
        <dsp:cNvPr id="0" name=""/>
        <dsp:cNvSpPr/>
      </dsp:nvSpPr>
      <dsp:spPr>
        <a:xfrm>
          <a:off x="0" y="1584654"/>
          <a:ext cx="8147248" cy="1402244"/>
        </a:xfrm>
        <a:prstGeom prst="roundRect">
          <a:avLst/>
        </a:prstGeom>
        <a:solidFill>
          <a:srgbClr val="00B0F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solidFill>
                <a:prstClr val="white"/>
              </a:solidFill>
              <a:latin typeface="Calibri"/>
              <a:ea typeface="+mn-ea"/>
              <a:cs typeface="+mn-cs"/>
            </a:rPr>
            <a:t>Les modalités de la mobilisation (passive/ active assistée /active / active contre résistance, objet intermédiaire) vont permettre:</a:t>
          </a:r>
        </a:p>
        <a:p>
          <a:pPr marL="0" lvl="0" indent="0" algn="l" defTabSz="755650">
            <a:lnSpc>
              <a:spcPct val="90000"/>
            </a:lnSpc>
            <a:spcBef>
              <a:spcPct val="0"/>
            </a:spcBef>
            <a:spcAft>
              <a:spcPct val="35000"/>
            </a:spcAft>
            <a:buFontTx/>
            <a:buNone/>
          </a:pPr>
          <a:r>
            <a:rPr lang="fr-CH" sz="1700" kern="1200" dirty="0">
              <a:solidFill>
                <a:prstClr val="white"/>
              </a:solidFill>
              <a:latin typeface="Calibri"/>
              <a:ea typeface="+mn-ea"/>
              <a:cs typeface="+mn-cs"/>
            </a:rPr>
            <a:t>de moduler la distance avec le patient et favoriser ainsi l’attachement ou la séparation</a:t>
          </a:r>
        </a:p>
        <a:p>
          <a:pPr marL="0" lvl="0" indent="0" algn="l" defTabSz="755650">
            <a:lnSpc>
              <a:spcPct val="90000"/>
            </a:lnSpc>
            <a:spcBef>
              <a:spcPct val="0"/>
            </a:spcBef>
            <a:spcAft>
              <a:spcPct val="35000"/>
            </a:spcAft>
            <a:buFontTx/>
            <a:buNone/>
          </a:pPr>
          <a:r>
            <a:rPr lang="fr-CH" sz="1700" kern="1200" dirty="0">
              <a:solidFill>
                <a:prstClr val="white"/>
              </a:solidFill>
              <a:latin typeface="Calibri"/>
              <a:ea typeface="+mn-ea"/>
              <a:cs typeface="+mn-cs"/>
            </a:rPr>
            <a:t>de s’adapter à l’évolution de la somatisation</a:t>
          </a:r>
          <a:endParaRPr lang="en-US" sz="1700" kern="1200" dirty="0">
            <a:solidFill>
              <a:prstClr val="white"/>
            </a:solidFill>
            <a:latin typeface="Calibri"/>
            <a:ea typeface="+mn-ea"/>
            <a:cs typeface="+mn-cs"/>
          </a:endParaRPr>
        </a:p>
      </dsp:txBody>
      <dsp:txXfrm>
        <a:off x="68452" y="1653106"/>
        <a:ext cx="8010344" cy="1265340"/>
      </dsp:txXfrm>
    </dsp:sp>
    <dsp:sp modelId="{ED9EE4AF-7B72-4115-82EF-5FF81713C372}">
      <dsp:nvSpPr>
        <dsp:cNvPr id="0" name=""/>
        <dsp:cNvSpPr/>
      </dsp:nvSpPr>
      <dsp:spPr>
        <a:xfrm>
          <a:off x="0" y="3133779"/>
          <a:ext cx="8147248" cy="1402244"/>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800100">
            <a:lnSpc>
              <a:spcPct val="90000"/>
            </a:lnSpc>
            <a:spcBef>
              <a:spcPct val="0"/>
            </a:spcBef>
            <a:spcAft>
              <a:spcPct val="35000"/>
            </a:spcAft>
            <a:buNone/>
          </a:pPr>
          <a:r>
            <a:rPr lang="fr-CH" sz="1800" kern="1200" dirty="0">
              <a:latin typeface="+mj-lt"/>
            </a:rPr>
            <a:t>Les risques de sous stimulation (favorisant la régression) et </a:t>
          </a:r>
          <a:r>
            <a:rPr lang="fr-CH" sz="1800" kern="1200" dirty="0" err="1">
              <a:latin typeface="+mj-lt"/>
            </a:rPr>
            <a:t>sur-stimulation</a:t>
          </a:r>
          <a:r>
            <a:rPr lang="fr-CH" sz="1800" kern="1200" dirty="0">
              <a:latin typeface="+mj-lt"/>
            </a:rPr>
            <a:t> (favorisant la mise en échec)</a:t>
          </a:r>
          <a:endParaRPr lang="en-US" sz="1800" kern="1200" dirty="0"/>
        </a:p>
      </dsp:txBody>
      <dsp:txXfrm>
        <a:off x="68452" y="3202231"/>
        <a:ext cx="8010344" cy="1265340"/>
      </dsp:txXfrm>
    </dsp:sp>
    <dsp:sp modelId="{23135F05-7F90-4675-8741-27A6E271447D}">
      <dsp:nvSpPr>
        <dsp:cNvPr id="0" name=""/>
        <dsp:cNvSpPr/>
      </dsp:nvSpPr>
      <dsp:spPr>
        <a:xfrm>
          <a:off x="0" y="4682905"/>
          <a:ext cx="8147248" cy="1402244"/>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800100">
            <a:lnSpc>
              <a:spcPct val="90000"/>
            </a:lnSpc>
            <a:spcBef>
              <a:spcPct val="0"/>
            </a:spcBef>
            <a:spcAft>
              <a:spcPct val="35000"/>
            </a:spcAft>
            <a:buNone/>
          </a:pPr>
          <a:r>
            <a:rPr lang="fr-CH" sz="1800" kern="1200" dirty="0">
              <a:solidFill>
                <a:prstClr val="white"/>
              </a:solidFill>
              <a:latin typeface="Calibri"/>
              <a:ea typeface="+mn-ea"/>
              <a:cs typeface="+mn-cs"/>
            </a:rPr>
            <a:t>Les phénomènes d’attachement (attachement sécure vs insécure) et de séparation (favorisant le sentiment d’abandon)</a:t>
          </a:r>
          <a:endParaRPr lang="en-US" sz="1800" kern="1200" dirty="0">
            <a:solidFill>
              <a:prstClr val="white"/>
            </a:solidFill>
            <a:latin typeface="Calibri"/>
            <a:ea typeface="+mn-ea"/>
            <a:cs typeface="+mn-cs"/>
          </a:endParaRPr>
        </a:p>
      </dsp:txBody>
      <dsp:txXfrm>
        <a:off x="68452" y="4751357"/>
        <a:ext cx="8010344" cy="12653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96ED3-7CE9-42F2-BE12-BEFD6AC64ADF}">
      <dsp:nvSpPr>
        <dsp:cNvPr id="0" name=""/>
        <dsp:cNvSpPr/>
      </dsp:nvSpPr>
      <dsp:spPr>
        <a:xfrm>
          <a:off x="0" y="86483"/>
          <a:ext cx="7787208"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H" sz="2500" u="sng" kern="1200" dirty="0"/>
            <a:t>Conduite thérapeutique dans la gestion des </a:t>
          </a:r>
          <a:r>
            <a:rPr lang="fr-CH" sz="2500" u="sng" kern="1200" dirty="0" err="1"/>
            <a:t>toubles</a:t>
          </a:r>
          <a:r>
            <a:rPr lang="fr-CH" sz="2500" u="sng" kern="1200" dirty="0"/>
            <a:t> de l’humeur</a:t>
          </a:r>
          <a:endParaRPr lang="en-US" sz="2500" kern="1200" dirty="0"/>
        </a:p>
      </dsp:txBody>
      <dsp:txXfrm>
        <a:off x="48547" y="135030"/>
        <a:ext cx="7690114" cy="897406"/>
      </dsp:txXfrm>
    </dsp:sp>
    <dsp:sp modelId="{B695ADDD-126A-4342-A88D-9ED1441835E8}">
      <dsp:nvSpPr>
        <dsp:cNvPr id="0" name=""/>
        <dsp:cNvSpPr/>
      </dsp:nvSpPr>
      <dsp:spPr>
        <a:xfrm>
          <a:off x="0" y="1152983"/>
          <a:ext cx="7787208"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H" sz="2500" kern="1200" dirty="0"/>
            <a:t>1. Diagnostic (une affaire de tous…) </a:t>
          </a:r>
          <a:endParaRPr lang="en-US" sz="2500" kern="1200" dirty="0"/>
        </a:p>
      </dsp:txBody>
      <dsp:txXfrm>
        <a:off x="48547" y="1201530"/>
        <a:ext cx="7690114" cy="897406"/>
      </dsp:txXfrm>
    </dsp:sp>
    <dsp:sp modelId="{536E7D77-78EC-44F4-A9C3-577745E4376B}">
      <dsp:nvSpPr>
        <dsp:cNvPr id="0" name=""/>
        <dsp:cNvSpPr/>
      </dsp:nvSpPr>
      <dsp:spPr>
        <a:xfrm>
          <a:off x="0" y="2219483"/>
          <a:ext cx="7787208"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H" sz="2500" kern="1200" dirty="0"/>
            <a:t>2. Médications ((anxiolytique, « </a:t>
          </a:r>
          <a:r>
            <a:rPr lang="fr-CH" sz="2500" kern="1200" dirty="0" err="1"/>
            <a:t>re-hausseur</a:t>
          </a:r>
          <a:r>
            <a:rPr lang="fr-CH" sz="2500" kern="1200" dirty="0"/>
            <a:t> » de l’humeur,…) aux effets secondaires parfois importants.</a:t>
          </a:r>
          <a:endParaRPr lang="en-US" sz="2500" kern="1200" dirty="0"/>
        </a:p>
      </dsp:txBody>
      <dsp:txXfrm>
        <a:off x="48547" y="2268030"/>
        <a:ext cx="7690114" cy="897406"/>
      </dsp:txXfrm>
    </dsp:sp>
    <dsp:sp modelId="{D72DD3FE-0DEA-42A5-ABB4-0BABCF26F2C4}">
      <dsp:nvSpPr>
        <dsp:cNvPr id="0" name=""/>
        <dsp:cNvSpPr/>
      </dsp:nvSpPr>
      <dsp:spPr>
        <a:xfrm>
          <a:off x="0" y="3285983"/>
          <a:ext cx="7787208"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H" sz="2500" kern="1200"/>
            <a:t>3. Psychothérapies (voir TCC)</a:t>
          </a:r>
          <a:endParaRPr lang="en-US" sz="2500" kern="1200"/>
        </a:p>
      </dsp:txBody>
      <dsp:txXfrm>
        <a:off x="48547" y="3334530"/>
        <a:ext cx="7690114" cy="897406"/>
      </dsp:txXfrm>
    </dsp:sp>
    <dsp:sp modelId="{5300AD49-F8C0-4382-A6D1-B312449F23DF}">
      <dsp:nvSpPr>
        <dsp:cNvPr id="0" name=""/>
        <dsp:cNvSpPr/>
      </dsp:nvSpPr>
      <dsp:spPr>
        <a:xfrm>
          <a:off x="0" y="4352483"/>
          <a:ext cx="7787208" cy="99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H" sz="2500" kern="1200"/>
            <a:t>4. Attitudes thérapeutiques adaptées à la problématique et à la symptomatologie du patient</a:t>
          </a:r>
          <a:endParaRPr lang="en-US" sz="2500" kern="1200"/>
        </a:p>
      </dsp:txBody>
      <dsp:txXfrm>
        <a:off x="48547" y="4401030"/>
        <a:ext cx="7690114" cy="8974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AB002-D542-4760-8125-545A549CF087}">
      <dsp:nvSpPr>
        <dsp:cNvPr id="0" name=""/>
        <dsp:cNvSpPr/>
      </dsp:nvSpPr>
      <dsp:spPr>
        <a:xfrm>
          <a:off x="0" y="275781"/>
          <a:ext cx="8229600" cy="2835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a:t>Ce que je </a:t>
          </a:r>
          <a:r>
            <a:rPr lang="fr-FR" sz="1500" b="1" kern="1200"/>
            <a:t>pense</a:t>
          </a:r>
          <a:endParaRPr lang="en-US" sz="1500" kern="1200"/>
        </a:p>
        <a:p>
          <a:pPr marL="114300" lvl="1" indent="-114300" algn="l" defTabSz="666750">
            <a:lnSpc>
              <a:spcPct val="90000"/>
            </a:lnSpc>
            <a:spcBef>
              <a:spcPct val="0"/>
            </a:spcBef>
            <a:spcAft>
              <a:spcPct val="15000"/>
            </a:spcAft>
            <a:buChar char="•"/>
          </a:pPr>
          <a:r>
            <a:rPr lang="fr-FR" sz="1500" kern="1200"/>
            <a:t>Ce que je </a:t>
          </a:r>
          <a:r>
            <a:rPr lang="fr-FR" sz="1500" b="1" kern="1200"/>
            <a:t>veux dire</a:t>
          </a:r>
          <a:endParaRPr lang="en-US" sz="1500" kern="1200"/>
        </a:p>
        <a:p>
          <a:pPr marL="114300" lvl="1" indent="-114300" algn="l" defTabSz="666750">
            <a:lnSpc>
              <a:spcPct val="90000"/>
            </a:lnSpc>
            <a:spcBef>
              <a:spcPct val="0"/>
            </a:spcBef>
            <a:spcAft>
              <a:spcPct val="15000"/>
            </a:spcAft>
            <a:buChar char="•"/>
          </a:pPr>
          <a:r>
            <a:rPr lang="fr-FR" sz="1500" kern="1200"/>
            <a:t>Ce que je </a:t>
          </a:r>
          <a:r>
            <a:rPr lang="fr-FR" sz="1500" b="1" kern="1200"/>
            <a:t>crois dire</a:t>
          </a:r>
          <a:endParaRPr lang="en-US" sz="1500" kern="1200"/>
        </a:p>
        <a:p>
          <a:pPr marL="114300" lvl="1" indent="-114300" algn="l" defTabSz="666750">
            <a:lnSpc>
              <a:spcPct val="90000"/>
            </a:lnSpc>
            <a:spcBef>
              <a:spcPct val="0"/>
            </a:spcBef>
            <a:spcAft>
              <a:spcPct val="15000"/>
            </a:spcAft>
            <a:buChar char="•"/>
          </a:pPr>
          <a:r>
            <a:rPr lang="fr-FR" sz="1500" kern="1200"/>
            <a:t>Ce que je </a:t>
          </a:r>
          <a:r>
            <a:rPr lang="fr-FR" sz="1500" b="1" kern="1200"/>
            <a:t>dis</a:t>
          </a:r>
          <a:endParaRPr lang="en-US" sz="1500" kern="1200"/>
        </a:p>
        <a:p>
          <a:pPr marL="114300" lvl="1" indent="-114300" algn="l" defTabSz="666750">
            <a:lnSpc>
              <a:spcPct val="90000"/>
            </a:lnSpc>
            <a:spcBef>
              <a:spcPct val="0"/>
            </a:spcBef>
            <a:spcAft>
              <a:spcPct val="15000"/>
            </a:spcAft>
            <a:buChar char="•"/>
          </a:pPr>
          <a:r>
            <a:rPr lang="fr-FR" sz="1500" kern="1200"/>
            <a:t>Ce que vous </a:t>
          </a:r>
          <a:r>
            <a:rPr lang="fr-FR" sz="1500" b="1" kern="1200"/>
            <a:t>avez envie d'entendre</a:t>
          </a:r>
          <a:endParaRPr lang="en-US" sz="1500" kern="1200"/>
        </a:p>
        <a:p>
          <a:pPr marL="114300" lvl="1" indent="-114300" algn="l" defTabSz="666750">
            <a:lnSpc>
              <a:spcPct val="90000"/>
            </a:lnSpc>
            <a:spcBef>
              <a:spcPct val="0"/>
            </a:spcBef>
            <a:spcAft>
              <a:spcPct val="15000"/>
            </a:spcAft>
            <a:buChar char="•"/>
          </a:pPr>
          <a:r>
            <a:rPr lang="fr-FR" sz="1500" kern="1200"/>
            <a:t>Ce que vous </a:t>
          </a:r>
          <a:r>
            <a:rPr lang="fr-FR" sz="1500" b="1" kern="1200"/>
            <a:t>croyez entendre</a:t>
          </a:r>
          <a:endParaRPr lang="en-US" sz="1500" kern="1200"/>
        </a:p>
        <a:p>
          <a:pPr marL="114300" lvl="1" indent="-114300" algn="l" defTabSz="666750">
            <a:lnSpc>
              <a:spcPct val="90000"/>
            </a:lnSpc>
            <a:spcBef>
              <a:spcPct val="0"/>
            </a:spcBef>
            <a:spcAft>
              <a:spcPct val="15000"/>
            </a:spcAft>
            <a:buChar char="•"/>
          </a:pPr>
          <a:r>
            <a:rPr lang="fr-FR" sz="1500" kern="1200"/>
            <a:t>Ce que vous </a:t>
          </a:r>
          <a:r>
            <a:rPr lang="fr-FR" sz="1500" b="1" kern="1200"/>
            <a:t>entendez</a:t>
          </a:r>
          <a:endParaRPr lang="en-US" sz="1500" kern="1200"/>
        </a:p>
        <a:p>
          <a:pPr marL="114300" lvl="1" indent="-114300" algn="l" defTabSz="666750">
            <a:lnSpc>
              <a:spcPct val="90000"/>
            </a:lnSpc>
            <a:spcBef>
              <a:spcPct val="0"/>
            </a:spcBef>
            <a:spcAft>
              <a:spcPct val="15000"/>
            </a:spcAft>
            <a:buChar char="•"/>
          </a:pPr>
          <a:r>
            <a:rPr lang="fr-FR" sz="1500" kern="1200"/>
            <a:t>Ce que vous </a:t>
          </a:r>
          <a:r>
            <a:rPr lang="fr-FR" sz="1500" b="1" kern="1200"/>
            <a:t>avez envie de comprendre</a:t>
          </a:r>
          <a:endParaRPr lang="en-US" sz="1500" kern="1200"/>
        </a:p>
        <a:p>
          <a:pPr marL="114300" lvl="1" indent="-114300" algn="l" defTabSz="666750">
            <a:lnSpc>
              <a:spcPct val="90000"/>
            </a:lnSpc>
            <a:spcBef>
              <a:spcPct val="0"/>
            </a:spcBef>
            <a:spcAft>
              <a:spcPct val="15000"/>
            </a:spcAft>
            <a:buChar char="•"/>
          </a:pPr>
          <a:r>
            <a:rPr lang="fr-FR" sz="1500" kern="1200"/>
            <a:t>Ce que vous </a:t>
          </a:r>
          <a:r>
            <a:rPr lang="fr-FR" sz="1500" b="1" kern="1200"/>
            <a:t>croyez comprendre</a:t>
          </a:r>
          <a:endParaRPr lang="en-US" sz="1500" kern="1200"/>
        </a:p>
        <a:p>
          <a:pPr marL="114300" lvl="1" indent="-114300" algn="l" defTabSz="666750">
            <a:lnSpc>
              <a:spcPct val="90000"/>
            </a:lnSpc>
            <a:spcBef>
              <a:spcPct val="0"/>
            </a:spcBef>
            <a:spcAft>
              <a:spcPct val="15000"/>
            </a:spcAft>
            <a:buChar char="•"/>
          </a:pPr>
          <a:r>
            <a:rPr lang="fr-FR" sz="1500" kern="1200"/>
            <a:t>Ce que vous </a:t>
          </a:r>
          <a:r>
            <a:rPr lang="fr-FR" sz="1500" b="1" kern="1200"/>
            <a:t>comprenez</a:t>
          </a:r>
          <a:endParaRPr lang="en-US" sz="1500" kern="1200"/>
        </a:p>
      </dsp:txBody>
      <dsp:txXfrm>
        <a:off x="0" y="275781"/>
        <a:ext cx="8229600" cy="2835000"/>
      </dsp:txXfrm>
    </dsp:sp>
    <dsp:sp modelId="{8A0A33BF-D6F7-4D40-AD31-297F5CF7FFF0}">
      <dsp:nvSpPr>
        <dsp:cNvPr id="0" name=""/>
        <dsp:cNvSpPr/>
      </dsp:nvSpPr>
      <dsp:spPr>
        <a:xfrm>
          <a:off x="411480" y="54381"/>
          <a:ext cx="5760720" cy="4428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66750">
            <a:lnSpc>
              <a:spcPct val="90000"/>
            </a:lnSpc>
            <a:spcBef>
              <a:spcPct val="0"/>
            </a:spcBef>
            <a:spcAft>
              <a:spcPct val="35000"/>
            </a:spcAft>
            <a:buNone/>
          </a:pPr>
          <a:r>
            <a:rPr lang="fr-FR" sz="1500" kern="1200"/>
            <a:t>"</a:t>
          </a:r>
          <a:r>
            <a:rPr lang="fr-FR" sz="1500" b="1" kern="1200"/>
            <a:t>Entre</a:t>
          </a:r>
          <a:endParaRPr lang="en-US" sz="1500" kern="1200"/>
        </a:p>
      </dsp:txBody>
      <dsp:txXfrm>
        <a:off x="433096" y="75997"/>
        <a:ext cx="5717488" cy="399568"/>
      </dsp:txXfrm>
    </dsp:sp>
    <dsp:sp modelId="{7967231A-41A0-4EB7-B87A-F22E651C3B94}">
      <dsp:nvSpPr>
        <dsp:cNvPr id="0" name=""/>
        <dsp:cNvSpPr/>
      </dsp:nvSpPr>
      <dsp:spPr>
        <a:xfrm>
          <a:off x="0" y="3413181"/>
          <a:ext cx="8229600" cy="378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E8B768A1-362E-48B3-B863-CEFCC98F18E5}">
      <dsp:nvSpPr>
        <dsp:cNvPr id="0" name=""/>
        <dsp:cNvSpPr/>
      </dsp:nvSpPr>
      <dsp:spPr>
        <a:xfrm>
          <a:off x="411480" y="3191781"/>
          <a:ext cx="5760720" cy="44280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66750">
            <a:lnSpc>
              <a:spcPct val="90000"/>
            </a:lnSpc>
            <a:spcBef>
              <a:spcPct val="0"/>
            </a:spcBef>
            <a:spcAft>
              <a:spcPct val="35000"/>
            </a:spcAft>
            <a:buNone/>
          </a:pPr>
          <a:r>
            <a:rPr lang="fr-FR" sz="1500" kern="1200"/>
            <a:t>Il y a </a:t>
          </a:r>
          <a:r>
            <a:rPr lang="fr-FR" sz="1500" b="1" kern="1200"/>
            <a:t>dix possibilités qu'on ait des difficultés à communiquer</a:t>
          </a:r>
          <a:r>
            <a:rPr lang="fr-FR" sz="1500" kern="1200"/>
            <a:t>.</a:t>
          </a:r>
          <a:endParaRPr lang="en-US" sz="1500" kern="1200"/>
        </a:p>
      </dsp:txBody>
      <dsp:txXfrm>
        <a:off x="433096" y="3213397"/>
        <a:ext cx="5717488" cy="399568"/>
      </dsp:txXfrm>
    </dsp:sp>
    <dsp:sp modelId="{CABC3F0E-0189-4C58-9115-BBA7F0CB4481}">
      <dsp:nvSpPr>
        <dsp:cNvPr id="0" name=""/>
        <dsp:cNvSpPr/>
      </dsp:nvSpPr>
      <dsp:spPr>
        <a:xfrm>
          <a:off x="0" y="4093581"/>
          <a:ext cx="8229600" cy="378000"/>
        </a:xfrm>
        <a:prstGeom prst="rect">
          <a:avLst/>
        </a:prstGeom>
        <a:solidFill>
          <a:schemeClr val="lt1">
            <a:alpha val="90000"/>
            <a:hueOff val="0"/>
            <a:satOff val="0"/>
            <a:lumOff val="0"/>
            <a:alphaOff val="0"/>
          </a:schemeClr>
        </a:solidFill>
        <a:ln w="25400" cap="flat" cmpd="sng" algn="ctr">
          <a:solidFill>
            <a:srgbClr val="79DF41"/>
          </a:solidFill>
          <a:prstDash val="solid"/>
        </a:ln>
        <a:effectLst/>
      </dsp:spPr>
      <dsp:style>
        <a:lnRef idx="2">
          <a:scrgbClr r="0" g="0" b="0"/>
        </a:lnRef>
        <a:fillRef idx="1">
          <a:scrgbClr r="0" g="0" b="0"/>
        </a:fillRef>
        <a:effectRef idx="0">
          <a:scrgbClr r="0" g="0" b="0"/>
        </a:effectRef>
        <a:fontRef idx="minor"/>
      </dsp:style>
    </dsp:sp>
    <dsp:sp modelId="{95E27062-889B-49F4-B070-D5F5A7F90FAF}">
      <dsp:nvSpPr>
        <dsp:cNvPr id="0" name=""/>
        <dsp:cNvSpPr/>
      </dsp:nvSpPr>
      <dsp:spPr>
        <a:xfrm>
          <a:off x="411480" y="3872181"/>
          <a:ext cx="5760720" cy="4428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66750">
            <a:lnSpc>
              <a:spcPct val="90000"/>
            </a:lnSpc>
            <a:spcBef>
              <a:spcPct val="0"/>
            </a:spcBef>
            <a:spcAft>
              <a:spcPct val="35000"/>
            </a:spcAft>
            <a:buNone/>
          </a:pPr>
          <a:r>
            <a:rPr lang="fr-FR" sz="1500" kern="1200"/>
            <a:t>Mais essayons quand même..."</a:t>
          </a:r>
          <a:endParaRPr lang="en-US" sz="1500" kern="1200"/>
        </a:p>
      </dsp:txBody>
      <dsp:txXfrm>
        <a:off x="433096" y="3893797"/>
        <a:ext cx="5717488" cy="3995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A1AFB-E525-477A-B9D5-085F73B47F91}">
      <dsp:nvSpPr>
        <dsp:cNvPr id="0" name=""/>
        <dsp:cNvSpPr/>
      </dsp:nvSpPr>
      <dsp:spPr>
        <a:xfrm>
          <a:off x="0" y="400702"/>
          <a:ext cx="8229600" cy="1304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a:t>Considérer les expériences dont l'autre parle comme valables et acceptables.</a:t>
          </a:r>
          <a:endParaRPr lang="en-US" sz="1800" kern="1200"/>
        </a:p>
        <a:p>
          <a:pPr marL="171450" lvl="1" indent="-171450" algn="l" defTabSz="800100">
            <a:lnSpc>
              <a:spcPct val="90000"/>
            </a:lnSpc>
            <a:spcBef>
              <a:spcPct val="0"/>
            </a:spcBef>
            <a:spcAft>
              <a:spcPct val="15000"/>
            </a:spcAft>
            <a:buChar char="•"/>
          </a:pPr>
          <a:r>
            <a:rPr lang="fr-FR" sz="1800" kern="1200"/>
            <a:t>Tenter d’éviter tout jugement de valeur.</a:t>
          </a:r>
          <a:endParaRPr lang="en-US" sz="1800" kern="1200"/>
        </a:p>
      </dsp:txBody>
      <dsp:txXfrm>
        <a:off x="0" y="400702"/>
        <a:ext cx="8229600" cy="1304100"/>
      </dsp:txXfrm>
    </dsp:sp>
    <dsp:sp modelId="{D16003B0-FACF-4764-A1FB-01CCE9D85CD4}">
      <dsp:nvSpPr>
        <dsp:cNvPr id="0" name=""/>
        <dsp:cNvSpPr/>
      </dsp:nvSpPr>
      <dsp:spPr>
        <a:xfrm>
          <a:off x="411480" y="135022"/>
          <a:ext cx="576072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fr-FR" sz="1800" kern="1200"/>
            <a:t>1. </a:t>
          </a:r>
          <a:r>
            <a:rPr lang="fr-FR" sz="1800" b="1" kern="1200"/>
            <a:t>La considération positive inconditionnelle</a:t>
          </a:r>
          <a:endParaRPr lang="en-US" sz="1800" kern="1200"/>
        </a:p>
      </dsp:txBody>
      <dsp:txXfrm>
        <a:off x="437419" y="160961"/>
        <a:ext cx="5708842" cy="479482"/>
      </dsp:txXfrm>
    </dsp:sp>
    <dsp:sp modelId="{1EF8D8D4-FFA9-49A4-ABD5-B5C12BC8C4E3}">
      <dsp:nvSpPr>
        <dsp:cNvPr id="0" name=""/>
        <dsp:cNvSpPr/>
      </dsp:nvSpPr>
      <dsp:spPr>
        <a:xfrm>
          <a:off x="0" y="2067682"/>
          <a:ext cx="8229600" cy="1304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S'efforcer de percevoir correctement la « réalité interne » de l'autre, comme si on était à sa place mais tout en sachant qu'on ne l'est pas.             </a:t>
          </a:r>
          <a:endParaRPr lang="en-US" sz="1800" kern="1200" dirty="0"/>
        </a:p>
        <a:p>
          <a:pPr marL="171450" lvl="1" indent="-171450" algn="l" defTabSz="800100">
            <a:lnSpc>
              <a:spcPct val="90000"/>
            </a:lnSpc>
            <a:spcBef>
              <a:spcPct val="0"/>
            </a:spcBef>
            <a:spcAft>
              <a:spcPct val="15000"/>
            </a:spcAft>
            <a:buChar char="•"/>
          </a:pPr>
          <a:r>
            <a:rPr lang="fr-FR" sz="1800" kern="1200" dirty="0"/>
            <a:t>« Si cela m’arrivait, je vivrais cela probablement comme vous …»</a:t>
          </a:r>
          <a:endParaRPr lang="en-US" sz="1800" kern="1200" dirty="0"/>
        </a:p>
      </dsp:txBody>
      <dsp:txXfrm>
        <a:off x="0" y="2067682"/>
        <a:ext cx="8229600" cy="1304100"/>
      </dsp:txXfrm>
    </dsp:sp>
    <dsp:sp modelId="{424242EC-C769-4F2F-9E65-96D7EE192CDE}">
      <dsp:nvSpPr>
        <dsp:cNvPr id="0" name=""/>
        <dsp:cNvSpPr/>
      </dsp:nvSpPr>
      <dsp:spPr>
        <a:xfrm>
          <a:off x="411480" y="1802002"/>
          <a:ext cx="576072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fr-FR" sz="1800" kern="1200"/>
            <a:t>2. </a:t>
          </a:r>
          <a:r>
            <a:rPr lang="fr-FR" sz="1800" b="1" kern="1200"/>
            <a:t>L’empathie</a:t>
          </a:r>
          <a:endParaRPr lang="en-US" sz="1800" kern="1200"/>
        </a:p>
      </dsp:txBody>
      <dsp:txXfrm>
        <a:off x="437419" y="1827941"/>
        <a:ext cx="5708842" cy="479482"/>
      </dsp:txXfrm>
    </dsp:sp>
    <dsp:sp modelId="{220490FE-5ED1-4CFC-874E-65F0D71E4BF5}">
      <dsp:nvSpPr>
        <dsp:cNvPr id="0" name=""/>
        <dsp:cNvSpPr/>
      </dsp:nvSpPr>
      <dsp:spPr>
        <a:xfrm>
          <a:off x="0" y="3734662"/>
          <a:ext cx="8229600" cy="1275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a:t>Rester soi-même au cours de l’entretien et n'avoir à aucun moment l'obligation d’adopter une attitude ou une idée qui ne nous correspond pas vraiment.</a:t>
          </a:r>
          <a:endParaRPr lang="en-US" sz="1800" kern="1200"/>
        </a:p>
      </dsp:txBody>
      <dsp:txXfrm>
        <a:off x="0" y="3734662"/>
        <a:ext cx="8229600" cy="1275750"/>
      </dsp:txXfrm>
    </dsp:sp>
    <dsp:sp modelId="{03B982EA-68B1-402D-94EB-DED2CA3C459A}">
      <dsp:nvSpPr>
        <dsp:cNvPr id="0" name=""/>
        <dsp:cNvSpPr/>
      </dsp:nvSpPr>
      <dsp:spPr>
        <a:xfrm>
          <a:off x="411480" y="3468982"/>
          <a:ext cx="576072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fr-FR" sz="1800" kern="1200"/>
            <a:t>3. </a:t>
          </a:r>
          <a:r>
            <a:rPr lang="fr-FR" sz="1800" b="1" kern="1200"/>
            <a:t>L’authenticité</a:t>
          </a:r>
          <a:endParaRPr lang="en-US" sz="1800" kern="1200"/>
        </a:p>
      </dsp:txBody>
      <dsp:txXfrm>
        <a:off x="437419" y="3494921"/>
        <a:ext cx="5708842" cy="4794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997E1-25DA-4A54-8CF2-767E200AD797}">
      <dsp:nvSpPr>
        <dsp:cNvPr id="0" name=""/>
        <dsp:cNvSpPr/>
      </dsp:nvSpPr>
      <dsp:spPr>
        <a:xfrm>
          <a:off x="0" y="175783"/>
          <a:ext cx="4978895" cy="1197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dirty="0"/>
            <a:t>La reformulation </a:t>
          </a:r>
          <a:r>
            <a:rPr lang="fr-CH" sz="1700" b="1" kern="1200" dirty="0"/>
            <a:t>pour véritablement écouter et chercher activement à comprendre (écoute active, etc…)</a:t>
          </a:r>
          <a:endParaRPr lang="en-US" sz="1700" kern="1200" dirty="0"/>
        </a:p>
      </dsp:txBody>
      <dsp:txXfrm>
        <a:off x="58469" y="234252"/>
        <a:ext cx="4861957" cy="1080812"/>
      </dsp:txXfrm>
    </dsp:sp>
    <dsp:sp modelId="{D8EF8C18-830D-4522-B7BF-0B71D417618B}">
      <dsp:nvSpPr>
        <dsp:cNvPr id="0" name=""/>
        <dsp:cNvSpPr/>
      </dsp:nvSpPr>
      <dsp:spPr>
        <a:xfrm>
          <a:off x="0" y="1422494"/>
          <a:ext cx="4978895" cy="1197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dirty="0"/>
            <a:t>C’est une intervention qui consiste à s’assurer de la bonne compréhension de ce qui est évoqué par la personne</a:t>
          </a:r>
          <a:r>
            <a:rPr lang="fr-FR" sz="1700" kern="1200" dirty="0"/>
            <a:t>.</a:t>
          </a:r>
          <a:endParaRPr lang="en-US" sz="1700" kern="1200" dirty="0"/>
        </a:p>
      </dsp:txBody>
      <dsp:txXfrm>
        <a:off x="58469" y="1480963"/>
        <a:ext cx="4861957" cy="1080812"/>
      </dsp:txXfrm>
    </dsp:sp>
    <dsp:sp modelId="{87EDCAAE-22BD-4D48-AA97-4F1319369F74}">
      <dsp:nvSpPr>
        <dsp:cNvPr id="0" name=""/>
        <dsp:cNvSpPr/>
      </dsp:nvSpPr>
      <dsp:spPr>
        <a:xfrm>
          <a:off x="0" y="2669205"/>
          <a:ext cx="4978895" cy="1197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dirty="0"/>
            <a:t>L’objectif est d’exprimer avec ses propres mots, de manière plus concise ou plus explicite, ce que l’on pense avoir compris afin que la personne puisse confirmer ou préciser sa pensée.</a:t>
          </a:r>
          <a:endParaRPr lang="en-US" sz="1700" b="1" kern="1200" dirty="0"/>
        </a:p>
      </dsp:txBody>
      <dsp:txXfrm>
        <a:off x="58469" y="2727674"/>
        <a:ext cx="4861957" cy="1080812"/>
      </dsp:txXfrm>
    </dsp:sp>
    <dsp:sp modelId="{EBB14692-1EBB-47A5-9A00-0F46F824D134}">
      <dsp:nvSpPr>
        <dsp:cNvPr id="0" name=""/>
        <dsp:cNvSpPr/>
      </dsp:nvSpPr>
      <dsp:spPr>
        <a:xfrm>
          <a:off x="0" y="3915916"/>
          <a:ext cx="4978895" cy="1197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dirty="0"/>
            <a:t>La personne qui reformule n’ajoute aucun élément d’information (p.ex. réponse, conseil, expérience personnelle, etc.) qui n’a pas été évoqué par l’autre. L’envie de venir en aide peut être un obstacle.</a:t>
          </a:r>
          <a:endParaRPr lang="en-US" sz="1700" b="1" kern="1200" dirty="0"/>
        </a:p>
      </dsp:txBody>
      <dsp:txXfrm>
        <a:off x="58469" y="3974385"/>
        <a:ext cx="4861957" cy="108081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997E1-25DA-4A54-8CF2-767E200AD797}">
      <dsp:nvSpPr>
        <dsp:cNvPr id="0" name=""/>
        <dsp:cNvSpPr/>
      </dsp:nvSpPr>
      <dsp:spPr>
        <a:xfrm>
          <a:off x="0" y="49485"/>
          <a:ext cx="4978895" cy="25693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Cela consiste à communiquer au/à la personne </a:t>
          </a:r>
          <a:r>
            <a:rPr lang="fr-FR" sz="1800" b="1" kern="1200" dirty="0"/>
            <a:t>ce que l'on perçoit des émotions et des sentiments</a:t>
          </a:r>
          <a:r>
            <a:rPr lang="fr-FR" sz="1800" kern="1200" dirty="0"/>
            <a:t> qu’il/elle éprouve au cours l’entretien et/ou par rapport aux situations évoqués durant l’entretien.</a:t>
          </a:r>
          <a:endParaRPr lang="en-US" sz="1800" kern="1200" dirty="0"/>
        </a:p>
      </dsp:txBody>
      <dsp:txXfrm>
        <a:off x="125424" y="174909"/>
        <a:ext cx="4728047" cy="2318471"/>
      </dsp:txXfrm>
    </dsp:sp>
    <dsp:sp modelId="{2E7CA363-0863-4888-96E5-8566D8B26B02}">
      <dsp:nvSpPr>
        <dsp:cNvPr id="0" name=""/>
        <dsp:cNvSpPr/>
      </dsp:nvSpPr>
      <dsp:spPr>
        <a:xfrm>
          <a:off x="0" y="2670645"/>
          <a:ext cx="4978895" cy="25693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Pour le/la thérapeute </a:t>
          </a:r>
          <a:r>
            <a:rPr lang="fr-FR" sz="1800" b="1" kern="1200" dirty="0"/>
            <a:t>cela implique d’être </a:t>
          </a:r>
          <a:r>
            <a:rPr lang="fr-FR" sz="1800" b="1" kern="1200" dirty="0" err="1"/>
            <a:t>attentif·ve</a:t>
          </a:r>
          <a:r>
            <a:rPr lang="fr-FR" sz="1800" kern="1200" dirty="0"/>
            <a:t>; </a:t>
          </a:r>
        </a:p>
        <a:p>
          <a:pPr marL="0" lvl="0" indent="0" algn="l" defTabSz="800100">
            <a:lnSpc>
              <a:spcPct val="90000"/>
            </a:lnSpc>
            <a:spcBef>
              <a:spcPct val="0"/>
            </a:spcBef>
            <a:spcAft>
              <a:spcPct val="35000"/>
            </a:spcAft>
            <a:buNone/>
          </a:pPr>
          <a:r>
            <a:rPr lang="en-US" sz="1800" kern="1200" dirty="0"/>
            <a:t>- </a:t>
          </a:r>
          <a:r>
            <a:rPr lang="fr-FR" sz="1800" kern="1200" dirty="0"/>
            <a:t>à </a:t>
          </a:r>
          <a:r>
            <a:rPr lang="fr-FR" sz="1800" b="1" kern="1200" dirty="0"/>
            <a:t>ce que la personne dit</a:t>
          </a:r>
          <a:r>
            <a:rPr lang="fr-FR" sz="1800" kern="1200" dirty="0"/>
            <a:t>,</a:t>
          </a:r>
        </a:p>
        <a:p>
          <a:pPr marL="0" lvl="0" indent="0" algn="l" defTabSz="800100">
            <a:lnSpc>
              <a:spcPct val="90000"/>
            </a:lnSpc>
            <a:spcBef>
              <a:spcPct val="0"/>
            </a:spcBef>
            <a:spcAft>
              <a:spcPct val="35000"/>
            </a:spcAft>
            <a:buNone/>
          </a:pPr>
          <a:r>
            <a:rPr lang="en-US" sz="1800" kern="1200" dirty="0"/>
            <a:t>- </a:t>
          </a:r>
          <a:r>
            <a:rPr lang="fr-FR" sz="1800" kern="1200" dirty="0"/>
            <a:t>à </a:t>
          </a:r>
          <a:r>
            <a:rPr lang="fr-FR" sz="1800" b="1" kern="1200" dirty="0"/>
            <a:t>la manière</a:t>
          </a:r>
          <a:r>
            <a:rPr lang="fr-FR" sz="1800" kern="1200" dirty="0"/>
            <a:t> dont elle le dit</a:t>
          </a:r>
        </a:p>
        <a:p>
          <a:pPr marL="0" lvl="0" indent="0" algn="l" defTabSz="800100">
            <a:lnSpc>
              <a:spcPct val="90000"/>
            </a:lnSpc>
            <a:spcBef>
              <a:spcPct val="0"/>
            </a:spcBef>
            <a:spcAft>
              <a:spcPct val="35000"/>
            </a:spcAft>
            <a:buNone/>
          </a:pPr>
          <a:r>
            <a:rPr lang="fr-FR" sz="1800" kern="1200" dirty="0"/>
            <a:t>et </a:t>
          </a:r>
          <a:r>
            <a:rPr lang="fr-FR" sz="1800" b="1" kern="1200" dirty="0"/>
            <a:t>au positionnement corporel et gestuel</a:t>
          </a:r>
          <a:r>
            <a:rPr lang="fr-FR" sz="1800" kern="1200" dirty="0"/>
            <a:t> qui accompagne ces éléments.</a:t>
          </a:r>
        </a:p>
        <a:p>
          <a:pPr marL="0" lvl="0" indent="0" algn="l" defTabSz="800100">
            <a:lnSpc>
              <a:spcPct val="90000"/>
            </a:lnSpc>
            <a:spcBef>
              <a:spcPct val="0"/>
            </a:spcBef>
            <a:spcAft>
              <a:spcPct val="35000"/>
            </a:spcAft>
            <a:buNone/>
          </a:pPr>
          <a:endParaRPr lang="en-US" sz="1800" kern="1200" dirty="0"/>
        </a:p>
      </dsp:txBody>
      <dsp:txXfrm>
        <a:off x="125424" y="2796069"/>
        <a:ext cx="4728047" cy="23184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997E1-25DA-4A54-8CF2-767E200AD797}">
      <dsp:nvSpPr>
        <dsp:cNvPr id="0" name=""/>
        <dsp:cNvSpPr/>
      </dsp:nvSpPr>
      <dsp:spPr>
        <a:xfrm>
          <a:off x="0" y="181481"/>
          <a:ext cx="4978895" cy="24416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Cela consiste à communiquer au/à la « </a:t>
          </a:r>
          <a:r>
            <a:rPr lang="fr-FR" sz="1500" kern="1200" dirty="0" err="1"/>
            <a:t>client·e</a:t>
          </a:r>
          <a:r>
            <a:rPr lang="fr-FR" sz="1500" kern="1200" dirty="0"/>
            <a:t> » ce que l'on perçoit des mouvements</a:t>
          </a:r>
          <a:endParaRPr lang="fr-CH" sz="1500" kern="1200" dirty="0"/>
        </a:p>
        <a:p>
          <a:pPr marL="0" lvl="0" indent="0" algn="l" defTabSz="666750">
            <a:lnSpc>
              <a:spcPct val="90000"/>
            </a:lnSpc>
            <a:spcBef>
              <a:spcPct val="0"/>
            </a:spcBef>
            <a:spcAft>
              <a:spcPct val="35000"/>
            </a:spcAft>
            <a:buNone/>
          </a:pPr>
          <a:r>
            <a:rPr lang="fr-FR" sz="1500" kern="1200" dirty="0"/>
            <a:t>et posture qu’il/elle a dans le moment présent de l’entretien.</a:t>
          </a:r>
          <a:endParaRPr lang="en-US" sz="1500" kern="1200" dirty="0"/>
        </a:p>
      </dsp:txBody>
      <dsp:txXfrm>
        <a:off x="119191" y="300672"/>
        <a:ext cx="4740513" cy="2203261"/>
      </dsp:txXfrm>
    </dsp:sp>
    <dsp:sp modelId="{2E7CA363-0863-4888-96E5-8566D8B26B02}">
      <dsp:nvSpPr>
        <dsp:cNvPr id="0" name=""/>
        <dsp:cNvSpPr/>
      </dsp:nvSpPr>
      <dsp:spPr>
        <a:xfrm>
          <a:off x="0" y="2666325"/>
          <a:ext cx="4978895" cy="24416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Les quatre types de réflexions de contact et un principe englobant :</a:t>
          </a:r>
          <a:endParaRPr lang="fr-CH" sz="1500" kern="1200" dirty="0"/>
        </a:p>
        <a:p>
          <a:pPr marL="0" lvl="0" indent="0" algn="l" defTabSz="666750">
            <a:lnSpc>
              <a:spcPct val="90000"/>
            </a:lnSpc>
            <a:spcBef>
              <a:spcPct val="0"/>
            </a:spcBef>
            <a:spcAft>
              <a:spcPct val="35000"/>
            </a:spcAft>
            <a:buNone/>
          </a:pPr>
          <a:r>
            <a:rPr lang="fr-FR" sz="1500" kern="1200" dirty="0"/>
            <a:t>1. Réflexions situationnelles – Décrire la situation</a:t>
          </a:r>
          <a:endParaRPr lang="fr-CH" sz="1500" kern="1200" dirty="0"/>
        </a:p>
        <a:p>
          <a:pPr marL="0" lvl="0" indent="0" algn="l" defTabSz="666750">
            <a:lnSpc>
              <a:spcPct val="90000"/>
            </a:lnSpc>
            <a:spcBef>
              <a:spcPct val="0"/>
            </a:spcBef>
            <a:spcAft>
              <a:spcPct val="35000"/>
            </a:spcAft>
            <a:buNone/>
          </a:pPr>
          <a:r>
            <a:rPr lang="fr-FR" sz="1500" kern="1200" dirty="0"/>
            <a:t>2. Réflexions faciales – Décrire l’expression du visage</a:t>
          </a:r>
          <a:endParaRPr lang="fr-CH" sz="1500" kern="1200" dirty="0"/>
        </a:p>
        <a:p>
          <a:pPr marL="0" lvl="0" indent="0" algn="l" defTabSz="666750">
            <a:lnSpc>
              <a:spcPct val="90000"/>
            </a:lnSpc>
            <a:spcBef>
              <a:spcPct val="0"/>
            </a:spcBef>
            <a:spcAft>
              <a:spcPct val="35000"/>
            </a:spcAft>
            <a:buNone/>
          </a:pPr>
          <a:r>
            <a:rPr lang="fr-FR" sz="1500" kern="1200" dirty="0"/>
            <a:t>3. Réflexions corporelles – Décrire ou refléter corporellement l’</a:t>
          </a:r>
          <a:r>
            <a:rPr lang="fr-FR" sz="1500" kern="1200" dirty="0" err="1"/>
            <a:t>aOitude</a:t>
          </a:r>
          <a:r>
            <a:rPr lang="fr-FR" sz="1500" kern="1200" dirty="0"/>
            <a:t> corporelle</a:t>
          </a:r>
          <a:endParaRPr lang="fr-CH" sz="1500" kern="1200" dirty="0"/>
        </a:p>
        <a:p>
          <a:pPr marL="0" lvl="0" indent="0" algn="l" defTabSz="666750">
            <a:lnSpc>
              <a:spcPct val="90000"/>
            </a:lnSpc>
            <a:spcBef>
              <a:spcPct val="0"/>
            </a:spcBef>
            <a:spcAft>
              <a:spcPct val="35000"/>
            </a:spcAft>
            <a:buNone/>
          </a:pPr>
          <a:r>
            <a:rPr lang="fr-FR" sz="1500" kern="1200" dirty="0"/>
            <a:t>4. Réflexions mot à mot – Répéter mot à mot</a:t>
          </a:r>
          <a:endParaRPr lang="fr-CH" sz="1500" kern="1200" dirty="0"/>
        </a:p>
        <a:p>
          <a:pPr marL="0" lvl="0" indent="0" algn="l" defTabSz="666750">
            <a:lnSpc>
              <a:spcPct val="90000"/>
            </a:lnSpc>
            <a:spcBef>
              <a:spcPct val="0"/>
            </a:spcBef>
            <a:spcAft>
              <a:spcPct val="35000"/>
            </a:spcAft>
            <a:buNone/>
          </a:pPr>
          <a:r>
            <a:rPr lang="fr-FR" sz="1500" kern="1200" dirty="0"/>
            <a:t>5. Réflexions réitératives – Répéter un contact qui à réussi</a:t>
          </a:r>
          <a:endParaRPr lang="en-US" sz="1500" kern="1200" dirty="0"/>
        </a:p>
      </dsp:txBody>
      <dsp:txXfrm>
        <a:off x="119191" y="2785516"/>
        <a:ext cx="4740513" cy="220326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DA147-F153-4A2E-A783-314FCBD2F9AE}">
      <dsp:nvSpPr>
        <dsp:cNvPr id="0" name=""/>
        <dsp:cNvSpPr/>
      </dsp:nvSpPr>
      <dsp:spPr>
        <a:xfrm>
          <a:off x="0" y="24605"/>
          <a:ext cx="8229600" cy="804960"/>
        </a:xfrm>
        <a:prstGeom prst="roundRect">
          <a:avLst/>
        </a:prstGeom>
        <a:solidFill>
          <a:srgbClr val="79DF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dirty="0"/>
            <a:t>Selon Beck (1992), l’état dépressif est lié au dysfonctionnement du traitement de l’information du dépressif. </a:t>
          </a:r>
          <a:endParaRPr lang="en-US" sz="1800" kern="1200" dirty="0"/>
        </a:p>
      </dsp:txBody>
      <dsp:txXfrm>
        <a:off x="39295" y="63900"/>
        <a:ext cx="8151010" cy="726370"/>
      </dsp:txXfrm>
    </dsp:sp>
    <dsp:sp modelId="{3E3FE908-03E0-44D7-BD69-BD25057A8EEF}">
      <dsp:nvSpPr>
        <dsp:cNvPr id="0" name=""/>
        <dsp:cNvSpPr/>
      </dsp:nvSpPr>
      <dsp:spPr>
        <a:xfrm>
          <a:off x="0" y="953405"/>
          <a:ext cx="8229600" cy="804960"/>
        </a:xfrm>
        <a:prstGeom prst="roundRect">
          <a:avLst/>
        </a:prstGeom>
        <a:solidFill>
          <a:srgbClr val="79DF41"/>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dirty="0"/>
            <a:t>Les schémas cognitifs seraient des règles de pensées apprises au cours du développement de l’individu (Mirabel-</a:t>
          </a:r>
          <a:r>
            <a:rPr lang="fr-CH" sz="1800" kern="1200" dirty="0" err="1"/>
            <a:t>Sarron</a:t>
          </a:r>
          <a:r>
            <a:rPr lang="fr-CH" sz="1800" kern="1200" dirty="0"/>
            <a:t>, 2011)</a:t>
          </a:r>
          <a:endParaRPr lang="en-US" sz="1800" kern="1200" dirty="0"/>
        </a:p>
      </dsp:txBody>
      <dsp:txXfrm>
        <a:off x="39295" y="992700"/>
        <a:ext cx="8151010" cy="726370"/>
      </dsp:txXfrm>
    </dsp:sp>
    <dsp:sp modelId="{67F857A3-B889-4A46-854C-1A36B95D8056}">
      <dsp:nvSpPr>
        <dsp:cNvPr id="0" name=""/>
        <dsp:cNvSpPr/>
      </dsp:nvSpPr>
      <dsp:spPr>
        <a:xfrm>
          <a:off x="0" y="1882205"/>
          <a:ext cx="8229600" cy="804960"/>
        </a:xfrm>
        <a:prstGeom prst="roundRect">
          <a:avLst/>
        </a:prstGeom>
        <a:solidFill>
          <a:srgbClr val="79DF41"/>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dirty="0"/>
            <a:t>Le déprimé analyse les évènements «traumatisant» que de manière </a:t>
          </a:r>
          <a:r>
            <a:rPr lang="fr-CH" sz="1800" kern="1200" dirty="0">
              <a:solidFill>
                <a:prstClr val="white"/>
              </a:solidFill>
              <a:latin typeface="Calibri"/>
              <a:ea typeface="+mn-ea"/>
              <a:cs typeface="+mn-cs"/>
            </a:rPr>
            <a:t>négative</a:t>
          </a:r>
          <a:r>
            <a:rPr lang="fr-CH" sz="1800" kern="1200" dirty="0"/>
            <a:t> et ce sont ces pensées négatives qui provoquent les symptômes de la dépression.</a:t>
          </a:r>
          <a:endParaRPr lang="en-US" sz="1800" kern="1200" dirty="0"/>
        </a:p>
      </dsp:txBody>
      <dsp:txXfrm>
        <a:off x="39295" y="1921500"/>
        <a:ext cx="8151010" cy="726370"/>
      </dsp:txXfrm>
    </dsp:sp>
    <dsp:sp modelId="{25F16FD3-0806-4C8F-B27C-C7CF9E0F0F77}">
      <dsp:nvSpPr>
        <dsp:cNvPr id="0" name=""/>
        <dsp:cNvSpPr/>
      </dsp:nvSpPr>
      <dsp:spPr>
        <a:xfrm>
          <a:off x="0" y="2811005"/>
          <a:ext cx="8229600" cy="804960"/>
        </a:xfrm>
        <a:prstGeom prst="roundRect">
          <a:avLst/>
        </a:prstGeom>
        <a:solidFill>
          <a:srgbClr val="79DF41"/>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dirty="0">
              <a:solidFill>
                <a:prstClr val="white"/>
              </a:solidFill>
              <a:latin typeface="Calibri"/>
              <a:ea typeface="+mn-ea"/>
              <a:cs typeface="+mn-cs"/>
            </a:rPr>
            <a:t>L’objectif de la TCC est de dissocier les pensées négatives automatiques lors d’un évènement traumatisant et d’y substituer une analyse plus rationnel de la situation</a:t>
          </a:r>
          <a:endParaRPr lang="en-US" sz="1800" kern="1200" dirty="0">
            <a:solidFill>
              <a:prstClr val="white"/>
            </a:solidFill>
            <a:latin typeface="Calibri"/>
            <a:ea typeface="+mn-ea"/>
            <a:cs typeface="+mn-cs"/>
          </a:endParaRPr>
        </a:p>
      </dsp:txBody>
      <dsp:txXfrm>
        <a:off x="39295" y="2850300"/>
        <a:ext cx="8151010" cy="726370"/>
      </dsp:txXfrm>
    </dsp:sp>
    <dsp:sp modelId="{26CECB44-B720-420B-8C84-554D59C2FB84}">
      <dsp:nvSpPr>
        <dsp:cNvPr id="0" name=""/>
        <dsp:cNvSpPr/>
      </dsp:nvSpPr>
      <dsp:spPr>
        <a:xfrm>
          <a:off x="0" y="3739805"/>
          <a:ext cx="8229600" cy="804960"/>
        </a:xfrm>
        <a:prstGeom prst="roundRect">
          <a:avLst/>
        </a:prstGeom>
        <a:solidFill>
          <a:srgbClr val="79DF41"/>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i="1" kern="1200" dirty="0"/>
            <a:t>Le TCC ne révèle pas les raisons profondes de la lecture négative des évènements… (TCC vs Psychanalyse)</a:t>
          </a:r>
          <a:endParaRPr lang="en-US" sz="1800" kern="1200" dirty="0"/>
        </a:p>
      </dsp:txBody>
      <dsp:txXfrm>
        <a:off x="39295" y="3779100"/>
        <a:ext cx="8151010" cy="72637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04CC-1344-4361-B9F5-D150174975CE}">
      <dsp:nvSpPr>
        <dsp:cNvPr id="0" name=""/>
        <dsp:cNvSpPr/>
      </dsp:nvSpPr>
      <dsp:spPr>
        <a:xfrm>
          <a:off x="0" y="66158"/>
          <a:ext cx="8075240" cy="998375"/>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En 1975, Seligman propose la notion d’impuissance acquise caractérisé par :</a:t>
          </a:r>
          <a:endParaRPr lang="en-US" sz="1800" kern="1200" dirty="0"/>
        </a:p>
      </dsp:txBody>
      <dsp:txXfrm>
        <a:off x="48737" y="114895"/>
        <a:ext cx="7977766" cy="900901"/>
      </dsp:txXfrm>
    </dsp:sp>
    <dsp:sp modelId="{840279C1-92D8-41EF-87A7-231116537BF5}">
      <dsp:nvSpPr>
        <dsp:cNvPr id="0" name=""/>
        <dsp:cNvSpPr/>
      </dsp:nvSpPr>
      <dsp:spPr>
        <a:xfrm>
          <a:off x="0" y="1116373"/>
          <a:ext cx="8075240" cy="998375"/>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1. Une difficulté progressive à faire le lien entre les actions posées et leurs conséquences: « </a:t>
          </a:r>
          <a:r>
            <a:rPr lang="fr-FR" sz="1800" i="1" kern="1200" dirty="0"/>
            <a:t>ce que je fais n'a pas d'effet sur mon environnement ou les situations dans lesquelles je me trouve »</a:t>
          </a:r>
          <a:r>
            <a:rPr lang="fr-FR" sz="1800" kern="1200" dirty="0"/>
            <a:t>;</a:t>
          </a:r>
          <a:endParaRPr lang="en-US" sz="1800" kern="1200" dirty="0"/>
        </a:p>
      </dsp:txBody>
      <dsp:txXfrm>
        <a:off x="48737" y="1165110"/>
        <a:ext cx="7977766" cy="900901"/>
      </dsp:txXfrm>
    </dsp:sp>
    <dsp:sp modelId="{D65E161D-FC67-42F4-B0C2-C50AE1EDCCB4}">
      <dsp:nvSpPr>
        <dsp:cNvPr id="0" name=""/>
        <dsp:cNvSpPr/>
      </dsp:nvSpPr>
      <dsp:spPr>
        <a:xfrm>
          <a:off x="0" y="2166589"/>
          <a:ext cx="8075240" cy="998375"/>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solidFill>
                <a:prstClr val="white"/>
              </a:solidFill>
              <a:latin typeface="Calibri"/>
              <a:ea typeface="+mn-ea"/>
              <a:cs typeface="+mn-cs"/>
            </a:rPr>
            <a:t>2. Une forte baisse de motivation: « je ne réagis plus parce que cela ne sert à rien »</a:t>
          </a:r>
          <a:endParaRPr lang="en-US" sz="1800" kern="1200" dirty="0">
            <a:solidFill>
              <a:prstClr val="white"/>
            </a:solidFill>
            <a:latin typeface="Calibri"/>
            <a:ea typeface="+mn-ea"/>
            <a:cs typeface="+mn-cs"/>
          </a:endParaRPr>
        </a:p>
      </dsp:txBody>
      <dsp:txXfrm>
        <a:off x="48737" y="2215326"/>
        <a:ext cx="7977766" cy="900901"/>
      </dsp:txXfrm>
    </dsp:sp>
    <dsp:sp modelId="{ACD310BD-C685-4EE1-8BAC-1411EFA65FEA}">
      <dsp:nvSpPr>
        <dsp:cNvPr id="0" name=""/>
        <dsp:cNvSpPr/>
      </dsp:nvSpPr>
      <dsp:spPr>
        <a:xfrm>
          <a:off x="0" y="3216805"/>
          <a:ext cx="8075240" cy="998375"/>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solidFill>
                <a:prstClr val="white"/>
              </a:solidFill>
              <a:latin typeface="Calibri"/>
              <a:ea typeface="+mn-ea"/>
              <a:cs typeface="+mn-cs"/>
            </a:rPr>
            <a:t>3. Une augmentation des sentiments de dépression en lien avec la certitude de n’avoir aucun impact sur l’environnement. (Cf Proposition de Beck.)</a:t>
          </a:r>
          <a:endParaRPr lang="en-US" sz="1800" kern="1200" dirty="0">
            <a:solidFill>
              <a:prstClr val="white"/>
            </a:solidFill>
            <a:latin typeface="Calibri"/>
            <a:ea typeface="+mn-ea"/>
            <a:cs typeface="+mn-cs"/>
          </a:endParaRPr>
        </a:p>
      </dsp:txBody>
      <dsp:txXfrm>
        <a:off x="48737" y="3265542"/>
        <a:ext cx="7977766" cy="9009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CE8F8-45CF-4B3C-B404-AA4EE56514C4}">
      <dsp:nvSpPr>
        <dsp:cNvPr id="0" name=""/>
        <dsp:cNvSpPr/>
      </dsp:nvSpPr>
      <dsp:spPr>
        <a:xfrm>
          <a:off x="0" y="171043"/>
          <a:ext cx="8003232" cy="516427"/>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kern="1200" dirty="0">
              <a:solidFill>
                <a:schemeClr val="tx1"/>
              </a:solidFill>
            </a:rPr>
            <a:t>A. Reconnaissance de l’</a:t>
          </a:r>
          <a:r>
            <a:rPr lang="fr-CH" sz="1300" i="1" kern="1200" dirty="0">
              <a:solidFill>
                <a:schemeClr val="tx1"/>
              </a:solidFill>
            </a:rPr>
            <a:t>authenticité</a:t>
          </a:r>
          <a:r>
            <a:rPr lang="fr-CH" sz="1300" kern="1200" dirty="0">
              <a:solidFill>
                <a:schemeClr val="tx1"/>
              </a:solidFill>
            </a:rPr>
            <a:t> de la réalité du dépressif. (Dialogue de crise)</a:t>
          </a:r>
          <a:endParaRPr lang="en-US" sz="1300" kern="1200" dirty="0">
            <a:solidFill>
              <a:schemeClr val="tx1"/>
            </a:solidFill>
          </a:endParaRPr>
        </a:p>
      </dsp:txBody>
      <dsp:txXfrm>
        <a:off x="25210" y="196253"/>
        <a:ext cx="7952812" cy="466007"/>
      </dsp:txXfrm>
    </dsp:sp>
    <dsp:sp modelId="{53BF7F19-8283-4BC7-8F37-2C39E6236112}">
      <dsp:nvSpPr>
        <dsp:cNvPr id="0" name=""/>
        <dsp:cNvSpPr/>
      </dsp:nvSpPr>
      <dsp:spPr>
        <a:xfrm>
          <a:off x="0" y="724910"/>
          <a:ext cx="8003232" cy="516427"/>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kern="1200" dirty="0">
              <a:solidFill>
                <a:schemeClr val="tx1"/>
              </a:solidFill>
            </a:rPr>
            <a:t>B. Identification des associations automatiques effectuées par le patient</a:t>
          </a:r>
          <a:endParaRPr lang="en-US" sz="1300" kern="1200" dirty="0">
            <a:solidFill>
              <a:schemeClr val="tx1"/>
            </a:solidFill>
          </a:endParaRPr>
        </a:p>
      </dsp:txBody>
      <dsp:txXfrm>
        <a:off x="25210" y="750120"/>
        <a:ext cx="7952812" cy="466007"/>
      </dsp:txXfrm>
    </dsp:sp>
    <dsp:sp modelId="{E603DE5C-6673-4E48-A24E-9905CE0B9932}">
      <dsp:nvSpPr>
        <dsp:cNvPr id="0" name=""/>
        <dsp:cNvSpPr/>
      </dsp:nvSpPr>
      <dsp:spPr>
        <a:xfrm>
          <a:off x="0" y="1278777"/>
          <a:ext cx="8003232" cy="516427"/>
        </a:xfrm>
        <a:prstGeom prst="roundRect">
          <a:avLst/>
        </a:prstGeom>
        <a:solidFill>
          <a:schemeClr val="accent5">
            <a:lumMod val="20000"/>
            <a:lumOff val="80000"/>
          </a:schemeClr>
        </a:solidFill>
        <a:ln>
          <a:solidFill>
            <a:srgbClr val="79DF4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i="1" kern="1200" dirty="0">
              <a:solidFill>
                <a:schemeClr val="tx1"/>
              </a:solidFill>
            </a:rPr>
            <a:t>«Je ne marcherai plus comme avant, donc ma vie n’a plus de sens …/ Le simple fait de voir le physio, me déprime …»</a:t>
          </a:r>
          <a:endParaRPr lang="en-US" sz="1300" kern="1200" dirty="0">
            <a:solidFill>
              <a:schemeClr val="tx1"/>
            </a:solidFill>
          </a:endParaRPr>
        </a:p>
      </dsp:txBody>
      <dsp:txXfrm>
        <a:off x="25210" y="1303987"/>
        <a:ext cx="7952812" cy="466007"/>
      </dsp:txXfrm>
    </dsp:sp>
    <dsp:sp modelId="{44F92089-93BF-4794-A57A-17EE245DA19C}">
      <dsp:nvSpPr>
        <dsp:cNvPr id="0" name=""/>
        <dsp:cNvSpPr/>
      </dsp:nvSpPr>
      <dsp:spPr>
        <a:xfrm>
          <a:off x="0" y="1832644"/>
          <a:ext cx="8003232" cy="516427"/>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kern="1200">
              <a:solidFill>
                <a:schemeClr val="tx1"/>
              </a:solidFill>
            </a:rPr>
            <a:t>C.  Etablissement des liens entre les idées négatives et répercussions sur le  	comportement</a:t>
          </a:r>
          <a:endParaRPr lang="en-US" sz="1300" kern="1200">
            <a:solidFill>
              <a:schemeClr val="tx1"/>
            </a:solidFill>
          </a:endParaRPr>
        </a:p>
      </dsp:txBody>
      <dsp:txXfrm>
        <a:off x="25210" y="1857854"/>
        <a:ext cx="7952812" cy="466007"/>
      </dsp:txXfrm>
    </dsp:sp>
    <dsp:sp modelId="{ECBC0FEA-CE49-4348-B887-ECB53F8E7D61}">
      <dsp:nvSpPr>
        <dsp:cNvPr id="0" name=""/>
        <dsp:cNvSpPr/>
      </dsp:nvSpPr>
      <dsp:spPr>
        <a:xfrm>
          <a:off x="0" y="2386511"/>
          <a:ext cx="8003232" cy="516427"/>
        </a:xfrm>
        <a:prstGeom prst="roundRect">
          <a:avLst/>
        </a:prstGeom>
        <a:solidFill>
          <a:srgbClr val="4BACC6">
            <a:lumMod val="20000"/>
            <a:lumOff val="80000"/>
          </a:srgbClr>
        </a:solidFill>
        <a:ln>
          <a:solidFill>
            <a:srgbClr val="79DF4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i="1" kern="1200" dirty="0">
              <a:solidFill>
                <a:schemeClr val="tx1"/>
              </a:solidFill>
            </a:rPr>
            <a:t>«Plus vous pensez </a:t>
          </a:r>
          <a:r>
            <a:rPr lang="fr-CH" sz="1300" i="1" kern="1200" dirty="0">
              <a:solidFill>
                <a:prstClr val="black"/>
              </a:solidFill>
              <a:latin typeface="Calibri"/>
              <a:ea typeface="+mn-ea"/>
              <a:cs typeface="+mn-cs"/>
            </a:rPr>
            <a:t>que</a:t>
          </a:r>
          <a:r>
            <a:rPr lang="fr-CH" sz="1300" i="1" kern="1200" dirty="0">
              <a:solidFill>
                <a:schemeClr val="tx1"/>
              </a:solidFill>
            </a:rPr>
            <a:t> votre vie n’a plus de sens, plus vous êtes déprimé et moins vous aurez l’envie de progresser dans la rééducation»</a:t>
          </a:r>
          <a:endParaRPr lang="en-US" sz="1300" kern="1200" dirty="0">
            <a:solidFill>
              <a:schemeClr val="tx1"/>
            </a:solidFill>
          </a:endParaRPr>
        </a:p>
      </dsp:txBody>
      <dsp:txXfrm>
        <a:off x="25210" y="2411721"/>
        <a:ext cx="7952812" cy="466007"/>
      </dsp:txXfrm>
    </dsp:sp>
    <dsp:sp modelId="{95D0D35B-983F-469D-9F6A-D90FBC0B2ADD}">
      <dsp:nvSpPr>
        <dsp:cNvPr id="0" name=""/>
        <dsp:cNvSpPr/>
      </dsp:nvSpPr>
      <dsp:spPr>
        <a:xfrm>
          <a:off x="0" y="2940379"/>
          <a:ext cx="8003232" cy="516427"/>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kern="1200" dirty="0">
              <a:solidFill>
                <a:schemeClr val="tx1"/>
              </a:solidFill>
            </a:rPr>
            <a:t>D. Proposez une analyse plus rationnelle de la situation en progressivement</a:t>
          </a:r>
          <a:endParaRPr lang="en-US" sz="1300" kern="1200" dirty="0">
            <a:solidFill>
              <a:schemeClr val="tx1"/>
            </a:solidFill>
          </a:endParaRPr>
        </a:p>
      </dsp:txBody>
      <dsp:txXfrm>
        <a:off x="25210" y="2965589"/>
        <a:ext cx="7952812" cy="466007"/>
      </dsp:txXfrm>
    </dsp:sp>
    <dsp:sp modelId="{40F58ACB-5437-4989-8E2B-9597FF1CA33A}">
      <dsp:nvSpPr>
        <dsp:cNvPr id="0" name=""/>
        <dsp:cNvSpPr/>
      </dsp:nvSpPr>
      <dsp:spPr>
        <a:xfrm>
          <a:off x="0" y="3494246"/>
          <a:ext cx="8003232" cy="516427"/>
        </a:xfrm>
        <a:prstGeom prst="roundRect">
          <a:avLst/>
        </a:prstGeom>
        <a:solidFill>
          <a:srgbClr val="4BACC6">
            <a:lumMod val="20000"/>
            <a:lumOff val="80000"/>
          </a:srgbClr>
        </a:solidFill>
        <a:ln>
          <a:solidFill>
            <a:srgbClr val="79DF4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i="1" kern="1200" dirty="0">
              <a:solidFill>
                <a:prstClr val="black"/>
              </a:solidFill>
              <a:latin typeface="Calibri"/>
              <a:ea typeface="+mn-ea"/>
              <a:cs typeface="+mn-cs"/>
            </a:rPr>
            <a:t>«Il est probable que vous ne marcherez plus comme avant, mais vous pourrez toujours être autonome et donc, …..». </a:t>
          </a:r>
          <a:endParaRPr lang="en-US" sz="1300" i="1" kern="1200" dirty="0">
            <a:solidFill>
              <a:prstClr val="black"/>
            </a:solidFill>
            <a:latin typeface="Calibri"/>
            <a:ea typeface="+mn-ea"/>
            <a:cs typeface="+mn-cs"/>
          </a:endParaRPr>
        </a:p>
      </dsp:txBody>
      <dsp:txXfrm>
        <a:off x="25210" y="3519456"/>
        <a:ext cx="7952812" cy="466007"/>
      </dsp:txXfrm>
    </dsp:sp>
    <dsp:sp modelId="{3676DAA6-8E7B-4305-9DCF-426220A5477A}">
      <dsp:nvSpPr>
        <dsp:cNvPr id="0" name=""/>
        <dsp:cNvSpPr/>
      </dsp:nvSpPr>
      <dsp:spPr>
        <a:xfrm>
          <a:off x="0" y="4048113"/>
          <a:ext cx="8003232" cy="516427"/>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kern="1200" dirty="0">
              <a:solidFill>
                <a:schemeClr val="tx1"/>
              </a:solidFill>
            </a:rPr>
            <a:t>E. Encourager les pensées </a:t>
          </a:r>
          <a:r>
            <a:rPr lang="fr-CH" sz="1300" i="1" kern="1200" dirty="0">
              <a:solidFill>
                <a:schemeClr val="tx1"/>
              </a:solidFill>
            </a:rPr>
            <a:t>non déprimantes</a:t>
          </a:r>
          <a:endParaRPr lang="en-US" sz="1300" kern="1200" dirty="0">
            <a:solidFill>
              <a:schemeClr val="tx1"/>
            </a:solidFill>
          </a:endParaRPr>
        </a:p>
      </dsp:txBody>
      <dsp:txXfrm>
        <a:off x="25210" y="4073323"/>
        <a:ext cx="7952812" cy="466007"/>
      </dsp:txXfrm>
    </dsp:sp>
    <dsp:sp modelId="{85500A72-6DCB-43C8-9E8E-CB2654E2EEA0}">
      <dsp:nvSpPr>
        <dsp:cNvPr id="0" name=""/>
        <dsp:cNvSpPr/>
      </dsp:nvSpPr>
      <dsp:spPr>
        <a:xfrm>
          <a:off x="0" y="4601980"/>
          <a:ext cx="8003232" cy="516427"/>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CH" sz="1300" i="0" kern="1200" dirty="0">
              <a:solidFill>
                <a:schemeClr val="tx1"/>
              </a:solidFill>
            </a:rPr>
            <a:t>F.  </a:t>
          </a:r>
          <a:r>
            <a:rPr lang="fr-CH" sz="1300" kern="1200" dirty="0">
              <a:solidFill>
                <a:schemeClr val="tx1"/>
              </a:solidFill>
            </a:rPr>
            <a:t>Favoriser des activités sources de satisfaction et surtout être présent dans ces moments (Renforcement positif)</a:t>
          </a:r>
          <a:endParaRPr lang="en-US" sz="1300" kern="1200" dirty="0">
            <a:solidFill>
              <a:schemeClr val="tx1"/>
            </a:solidFill>
          </a:endParaRPr>
        </a:p>
      </dsp:txBody>
      <dsp:txXfrm>
        <a:off x="25210" y="4627190"/>
        <a:ext cx="7952812" cy="466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31D88-2916-4857-ABDF-E2D8A8F8718E}">
      <dsp:nvSpPr>
        <dsp:cNvPr id="0" name=""/>
        <dsp:cNvSpPr/>
      </dsp:nvSpPr>
      <dsp:spPr>
        <a:xfrm>
          <a:off x="0" y="203122"/>
          <a:ext cx="8229600" cy="140692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dirty="0"/>
            <a:t>Distinction fondamentale entre le deuil et la dépression:</a:t>
          </a:r>
          <a:endParaRPr lang="en-US" sz="2500" kern="1200" dirty="0"/>
        </a:p>
      </dsp:txBody>
      <dsp:txXfrm>
        <a:off x="68680" y="271802"/>
        <a:ext cx="8092240" cy="1269564"/>
      </dsp:txXfrm>
    </dsp:sp>
    <dsp:sp modelId="{7988A923-D395-49CD-9E40-94CFB9B72BBC}">
      <dsp:nvSpPr>
        <dsp:cNvPr id="0" name=""/>
        <dsp:cNvSpPr/>
      </dsp:nvSpPr>
      <dsp:spPr>
        <a:xfrm>
          <a:off x="0" y="1797247"/>
          <a:ext cx="8229600" cy="140692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i="1" kern="1200" dirty="0"/>
            <a:t>Le deuil est une réaction normale qui survient lors d’une perte, </a:t>
          </a:r>
          <a:r>
            <a:rPr lang="fr-CH" sz="2500" i="1" kern="1200" dirty="0"/>
            <a:t>qu'elle soit humaine et affective ou idéale </a:t>
          </a:r>
          <a:r>
            <a:rPr lang="fr-CH" sz="2500" b="0" kern="1200" dirty="0"/>
            <a:t>(Anna Freud, Métapsychologie,1915)</a:t>
          </a:r>
          <a:endParaRPr lang="en-US" sz="2500" kern="1200" dirty="0"/>
        </a:p>
      </dsp:txBody>
      <dsp:txXfrm>
        <a:off x="68680" y="1865927"/>
        <a:ext cx="8092240" cy="1269564"/>
      </dsp:txXfrm>
    </dsp:sp>
    <dsp:sp modelId="{70EDFEB2-4117-4388-865F-75EC8D902815}">
      <dsp:nvSpPr>
        <dsp:cNvPr id="0" name=""/>
        <dsp:cNvSpPr/>
      </dsp:nvSpPr>
      <dsp:spPr>
        <a:xfrm>
          <a:off x="0" y="3391372"/>
          <a:ext cx="8229600" cy="140692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CH" sz="2500" kern="1200" dirty="0"/>
            <a:t>Les variations de l’humeur sont un phénomène normal qui nous informent que certaines choses nous affectent ….</a:t>
          </a:r>
          <a:endParaRPr lang="en-US" sz="2500" kern="1200" dirty="0"/>
        </a:p>
      </dsp:txBody>
      <dsp:txXfrm>
        <a:off x="68680" y="3460052"/>
        <a:ext cx="8092240" cy="126956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04CC-1344-4361-B9F5-D150174975CE}">
      <dsp:nvSpPr>
        <dsp:cNvPr id="0" name=""/>
        <dsp:cNvSpPr/>
      </dsp:nvSpPr>
      <dsp:spPr>
        <a:xfrm>
          <a:off x="0" y="128269"/>
          <a:ext cx="8075240" cy="121680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En phase aigüe, le patient dépressif est dans l’impossibilité de se projeter dans l’avenir et donc d’anticiper.</a:t>
          </a:r>
        </a:p>
        <a:p>
          <a:pPr marL="0" lvl="0" indent="0" algn="l" defTabSz="889000">
            <a:lnSpc>
              <a:spcPct val="90000"/>
            </a:lnSpc>
            <a:spcBef>
              <a:spcPct val="0"/>
            </a:spcBef>
            <a:spcAft>
              <a:spcPct val="35000"/>
            </a:spcAft>
            <a:buNone/>
          </a:pPr>
          <a:endParaRPr lang="en-US" sz="1600" kern="1200" dirty="0"/>
        </a:p>
      </dsp:txBody>
      <dsp:txXfrm>
        <a:off x="59399" y="187668"/>
        <a:ext cx="7956442" cy="1098002"/>
      </dsp:txXfrm>
    </dsp:sp>
    <dsp:sp modelId="{840279C1-92D8-41EF-87A7-231116537BF5}">
      <dsp:nvSpPr>
        <dsp:cNvPr id="0" name=""/>
        <dsp:cNvSpPr/>
      </dsp:nvSpPr>
      <dsp:spPr>
        <a:xfrm>
          <a:off x="0" y="1512169"/>
          <a:ext cx="8075240" cy="121680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Les objectifs de la prise en charge doivent paraître au patient comme à court terme et adaptés aux attentes du patient qui sont parfois infimes.</a:t>
          </a:r>
          <a:endParaRPr lang="en-US" sz="2000" i="0" kern="1200" dirty="0">
            <a:solidFill>
              <a:prstClr val="white"/>
            </a:solidFill>
            <a:latin typeface="Calibri"/>
            <a:ea typeface="+mn-ea"/>
            <a:cs typeface="+mn-cs"/>
          </a:endParaRPr>
        </a:p>
      </dsp:txBody>
      <dsp:txXfrm>
        <a:off x="59399" y="1571568"/>
        <a:ext cx="7956442" cy="1098002"/>
      </dsp:txXfrm>
    </dsp:sp>
    <dsp:sp modelId="{D65E161D-FC67-42F4-B0C2-C50AE1EDCCB4}">
      <dsp:nvSpPr>
        <dsp:cNvPr id="0" name=""/>
        <dsp:cNvSpPr/>
      </dsp:nvSpPr>
      <dsp:spPr>
        <a:xfrm>
          <a:off x="0" y="2936269"/>
          <a:ext cx="8075240" cy="121680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L’introduction d’activités valorisant le patient lui permet d’avoir une lecture progressivement moins négative de sa situation et de l’encourager à percevoir un futur de manière plus optimiste.</a:t>
          </a:r>
          <a:endParaRPr lang="en-US" sz="2000" i="0" kern="1200" dirty="0">
            <a:solidFill>
              <a:prstClr val="white"/>
            </a:solidFill>
            <a:latin typeface="Calibri"/>
            <a:ea typeface="+mn-ea"/>
            <a:cs typeface="+mn-cs"/>
          </a:endParaRPr>
        </a:p>
      </dsp:txBody>
      <dsp:txXfrm>
        <a:off x="59399" y="2995668"/>
        <a:ext cx="7956442" cy="109800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04CC-1344-4361-B9F5-D150174975CE}">
      <dsp:nvSpPr>
        <dsp:cNvPr id="0" name=""/>
        <dsp:cNvSpPr/>
      </dsp:nvSpPr>
      <dsp:spPr>
        <a:xfrm>
          <a:off x="0" y="12124"/>
          <a:ext cx="8051103" cy="121826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Donner au patient la certitude qu’il est reconnu dans sa souffrance psychique et/ou physique ( Cf Carl Rogers)</a:t>
          </a:r>
          <a:endParaRPr lang="en-US" sz="2000" i="0" kern="1200" dirty="0">
            <a:solidFill>
              <a:prstClr val="white"/>
            </a:solidFill>
            <a:latin typeface="Calibri"/>
            <a:ea typeface="+mn-ea"/>
            <a:cs typeface="+mn-cs"/>
          </a:endParaRPr>
        </a:p>
      </dsp:txBody>
      <dsp:txXfrm>
        <a:off x="59471" y="71595"/>
        <a:ext cx="7932161" cy="1099320"/>
      </dsp:txXfrm>
    </dsp:sp>
    <dsp:sp modelId="{E98B24D1-7295-42CF-9711-77C06B3BDE7A}">
      <dsp:nvSpPr>
        <dsp:cNvPr id="0" name=""/>
        <dsp:cNvSpPr/>
      </dsp:nvSpPr>
      <dsp:spPr>
        <a:xfrm>
          <a:off x="0" y="4023679"/>
          <a:ext cx="8051103" cy="121826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err="1">
              <a:solidFill>
                <a:prstClr val="white"/>
              </a:solidFill>
              <a:latin typeface="Calibri"/>
              <a:ea typeface="+mn-ea"/>
              <a:cs typeface="+mn-cs"/>
            </a:rPr>
            <a:t>Etre</a:t>
          </a:r>
          <a:r>
            <a:rPr lang="fr-CH" sz="2000" i="0" kern="1200" dirty="0">
              <a:solidFill>
                <a:prstClr val="white"/>
              </a:solidFill>
              <a:latin typeface="Calibri"/>
              <a:ea typeface="+mn-ea"/>
              <a:cs typeface="+mn-cs"/>
            </a:rPr>
            <a:t> par moment, la source de motivation externe du patient</a:t>
          </a:r>
          <a:endParaRPr lang="en-US" sz="2000" i="0" kern="1200" dirty="0">
            <a:solidFill>
              <a:prstClr val="white"/>
            </a:solidFill>
            <a:latin typeface="Calibri"/>
            <a:ea typeface="+mn-ea"/>
            <a:cs typeface="+mn-cs"/>
          </a:endParaRPr>
        </a:p>
      </dsp:txBody>
      <dsp:txXfrm>
        <a:off x="59471" y="4083150"/>
        <a:ext cx="7932161" cy="1099320"/>
      </dsp:txXfrm>
    </dsp:sp>
    <dsp:sp modelId="{840279C1-92D8-41EF-87A7-231116537BF5}">
      <dsp:nvSpPr>
        <dsp:cNvPr id="0" name=""/>
        <dsp:cNvSpPr/>
      </dsp:nvSpPr>
      <dsp:spPr>
        <a:xfrm>
          <a:off x="0" y="1334833"/>
          <a:ext cx="8051103" cy="121826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Etablir une relation de soutien stable en offrant un espace et une écoute </a:t>
          </a:r>
        </a:p>
        <a:p>
          <a:pPr marL="0" lvl="0" indent="0" algn="l" defTabSz="889000">
            <a:lnSpc>
              <a:spcPct val="90000"/>
            </a:lnSpc>
            <a:spcBef>
              <a:spcPct val="0"/>
            </a:spcBef>
            <a:spcAft>
              <a:spcPct val="35000"/>
            </a:spcAft>
            <a:buNone/>
          </a:pPr>
          <a:r>
            <a:rPr lang="fr-CH" sz="2000" i="1" kern="1200" dirty="0">
              <a:solidFill>
                <a:prstClr val="white"/>
              </a:solidFill>
              <a:latin typeface="Calibri"/>
              <a:ea typeface="+mn-ea"/>
              <a:cs typeface="+mn-cs"/>
            </a:rPr>
            <a:t>«Je suis déprimé et je ne dois pas me préoccuper à trouver du soutien, il vient spontanément à moi».</a:t>
          </a:r>
          <a:endParaRPr lang="en-US" sz="2000" i="1" kern="1200" dirty="0">
            <a:solidFill>
              <a:prstClr val="white"/>
            </a:solidFill>
            <a:latin typeface="Calibri"/>
            <a:ea typeface="+mn-ea"/>
            <a:cs typeface="+mn-cs"/>
          </a:endParaRPr>
        </a:p>
      </dsp:txBody>
      <dsp:txXfrm>
        <a:off x="59471" y="1394304"/>
        <a:ext cx="7932161" cy="1099320"/>
      </dsp:txXfrm>
    </dsp:sp>
    <dsp:sp modelId="{D65E161D-FC67-42F4-B0C2-C50AE1EDCCB4}">
      <dsp:nvSpPr>
        <dsp:cNvPr id="0" name=""/>
        <dsp:cNvSpPr/>
      </dsp:nvSpPr>
      <dsp:spPr>
        <a:xfrm>
          <a:off x="0" y="2663464"/>
          <a:ext cx="8051103" cy="121826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Le soutien doit être «cadré»</a:t>
          </a:r>
        </a:p>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Informer clairement le patient du temps à disposition pour le soutien (Rassure le patient, favorise la maîtrise de la prise en charge du patient)</a:t>
          </a:r>
          <a:endParaRPr lang="en-US" sz="2000" i="0" kern="1200" dirty="0">
            <a:solidFill>
              <a:prstClr val="white"/>
            </a:solidFill>
            <a:latin typeface="Calibri"/>
            <a:ea typeface="+mn-ea"/>
            <a:cs typeface="+mn-cs"/>
          </a:endParaRPr>
        </a:p>
      </dsp:txBody>
      <dsp:txXfrm>
        <a:off x="59471" y="2722935"/>
        <a:ext cx="7932161" cy="109932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04CC-1344-4361-B9F5-D150174975CE}">
      <dsp:nvSpPr>
        <dsp:cNvPr id="0" name=""/>
        <dsp:cNvSpPr/>
      </dsp:nvSpPr>
      <dsp:spPr>
        <a:xfrm>
          <a:off x="0" y="0"/>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Reconnaitre la somatisation comme mécanisme de défense. Si le soutien mis en place est efficace, la somatisation devrait laisser place à une autre forme d’expression de la souffrance psychique.</a:t>
          </a:r>
          <a:endParaRPr lang="en-US" sz="2000" i="0" kern="1200" dirty="0">
            <a:solidFill>
              <a:prstClr val="white"/>
            </a:solidFill>
            <a:latin typeface="Calibri"/>
            <a:ea typeface="+mn-ea"/>
            <a:cs typeface="+mn-cs"/>
          </a:endParaRPr>
        </a:p>
      </dsp:txBody>
      <dsp:txXfrm>
        <a:off x="53859" y="53859"/>
        <a:ext cx="7943385" cy="995592"/>
      </dsp:txXfrm>
    </dsp:sp>
    <dsp:sp modelId="{E98B24D1-7295-42CF-9711-77C06B3BDE7A}">
      <dsp:nvSpPr>
        <dsp:cNvPr id="0" name=""/>
        <dsp:cNvSpPr/>
      </dsp:nvSpPr>
      <dsp:spPr>
        <a:xfrm>
          <a:off x="0" y="3009691"/>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Cela ne signifie pas ne « rien faire » mais trouver une activité non ou peu contraignante  acceptable par le patient et compatible avec les objectifs </a:t>
          </a:r>
          <a:r>
            <a:rPr lang="fr-CH" sz="2000" i="0" kern="1200" dirty="0" err="1">
              <a:solidFill>
                <a:prstClr val="white"/>
              </a:solidFill>
              <a:latin typeface="Calibri"/>
              <a:ea typeface="+mn-ea"/>
              <a:cs typeface="+mn-cs"/>
            </a:rPr>
            <a:t>physiothérapeutiques</a:t>
          </a:r>
          <a:endParaRPr lang="en-US" sz="2000" i="0" kern="1200" dirty="0">
            <a:solidFill>
              <a:prstClr val="white"/>
            </a:solidFill>
            <a:latin typeface="Calibri"/>
            <a:ea typeface="+mn-ea"/>
            <a:cs typeface="+mn-cs"/>
          </a:endParaRPr>
        </a:p>
      </dsp:txBody>
      <dsp:txXfrm>
        <a:off x="53859" y="3063550"/>
        <a:ext cx="7943385" cy="995592"/>
      </dsp:txXfrm>
    </dsp:sp>
    <dsp:sp modelId="{840279C1-92D8-41EF-87A7-231116537BF5}">
      <dsp:nvSpPr>
        <dsp:cNvPr id="0" name=""/>
        <dsp:cNvSpPr/>
      </dsp:nvSpPr>
      <dsp:spPr>
        <a:xfrm>
          <a:off x="0" y="1281505"/>
          <a:ext cx="8051103" cy="472823"/>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lumMod val="85000"/>
                  <a:lumOff val="15000"/>
                </a:schemeClr>
              </a:solidFill>
              <a:latin typeface="+mj-lt"/>
              <a:ea typeface="+mj-ea"/>
              <a:cs typeface="Arial" pitchFamily="34" charset="0"/>
            </a:rPr>
            <a:t>5. Le dosage de la stimulation</a:t>
          </a:r>
        </a:p>
      </dsp:txBody>
      <dsp:txXfrm>
        <a:off x="23081" y="1304586"/>
        <a:ext cx="8004941" cy="426661"/>
      </dsp:txXfrm>
    </dsp:sp>
    <dsp:sp modelId="{D65E161D-FC67-42F4-B0C2-C50AE1EDCCB4}">
      <dsp:nvSpPr>
        <dsp:cNvPr id="0" name=""/>
        <dsp:cNvSpPr/>
      </dsp:nvSpPr>
      <dsp:spPr>
        <a:xfrm>
          <a:off x="0" y="1785561"/>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Concevoir qu’en phase aigue, le patient dépressif n’a pas envie (Cf clinique de la dépression).</a:t>
          </a:r>
        </a:p>
      </dsp:txBody>
      <dsp:txXfrm>
        <a:off x="53859" y="1839420"/>
        <a:ext cx="7943385" cy="995592"/>
      </dsp:txXfrm>
    </dsp:sp>
    <dsp:sp modelId="{C3578A07-C6AA-43F4-853C-4212AA8826D5}">
      <dsp:nvSpPr>
        <dsp:cNvPr id="0" name=""/>
        <dsp:cNvSpPr/>
      </dsp:nvSpPr>
      <dsp:spPr>
        <a:xfrm>
          <a:off x="0" y="4138632"/>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Eviter la sur stimulation (risque de mise en échec) et la sous stimulation (risque de régression)</a:t>
          </a:r>
          <a:endParaRPr lang="en-US" sz="2000" i="0" kern="1200" dirty="0">
            <a:solidFill>
              <a:prstClr val="white"/>
            </a:solidFill>
            <a:latin typeface="Calibri"/>
            <a:ea typeface="+mn-ea"/>
            <a:cs typeface="+mn-cs"/>
          </a:endParaRPr>
        </a:p>
      </dsp:txBody>
      <dsp:txXfrm>
        <a:off x="53859" y="4192491"/>
        <a:ext cx="7943385" cy="99559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04CC-1344-4361-B9F5-D150174975CE}">
      <dsp:nvSpPr>
        <dsp:cNvPr id="0" name=""/>
        <dsp:cNvSpPr/>
      </dsp:nvSpPr>
      <dsp:spPr>
        <a:xfrm>
          <a:off x="0" y="0"/>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Reconnaitre la somatisation comme mécanisme de défense. Si le soutien mis en place est efficace, la somatisation devrait laisser place à une autre forme d’expression de la souffrance psychique.</a:t>
          </a:r>
          <a:endParaRPr lang="en-US" sz="2000" i="0" kern="1200" dirty="0">
            <a:solidFill>
              <a:prstClr val="white"/>
            </a:solidFill>
            <a:latin typeface="Calibri"/>
            <a:ea typeface="+mn-ea"/>
            <a:cs typeface="+mn-cs"/>
          </a:endParaRPr>
        </a:p>
      </dsp:txBody>
      <dsp:txXfrm>
        <a:off x="53859" y="53859"/>
        <a:ext cx="7943385" cy="995592"/>
      </dsp:txXfrm>
    </dsp:sp>
    <dsp:sp modelId="{E98B24D1-7295-42CF-9711-77C06B3BDE7A}">
      <dsp:nvSpPr>
        <dsp:cNvPr id="0" name=""/>
        <dsp:cNvSpPr/>
      </dsp:nvSpPr>
      <dsp:spPr>
        <a:xfrm>
          <a:off x="0" y="3009691"/>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Cela ne signifie pas ne « rien faire » mais trouver une activité non ou peu contraignante  acceptable par le patient et compatible avec les objectifs </a:t>
          </a:r>
          <a:r>
            <a:rPr lang="fr-CH" sz="2000" i="0" kern="1200" dirty="0" err="1">
              <a:solidFill>
                <a:prstClr val="white"/>
              </a:solidFill>
              <a:latin typeface="Calibri"/>
              <a:ea typeface="+mn-ea"/>
              <a:cs typeface="+mn-cs"/>
            </a:rPr>
            <a:t>physiothérapeutiques</a:t>
          </a:r>
          <a:endParaRPr lang="en-US" sz="2000" i="0" kern="1200" dirty="0">
            <a:solidFill>
              <a:prstClr val="white"/>
            </a:solidFill>
            <a:latin typeface="Calibri"/>
            <a:ea typeface="+mn-ea"/>
            <a:cs typeface="+mn-cs"/>
          </a:endParaRPr>
        </a:p>
      </dsp:txBody>
      <dsp:txXfrm>
        <a:off x="53859" y="3063550"/>
        <a:ext cx="7943385" cy="995592"/>
      </dsp:txXfrm>
    </dsp:sp>
    <dsp:sp modelId="{840279C1-92D8-41EF-87A7-231116537BF5}">
      <dsp:nvSpPr>
        <dsp:cNvPr id="0" name=""/>
        <dsp:cNvSpPr/>
      </dsp:nvSpPr>
      <dsp:spPr>
        <a:xfrm>
          <a:off x="0" y="1281505"/>
          <a:ext cx="8051103" cy="472823"/>
        </a:xfrm>
        <a:prstGeom prst="round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lumMod val="85000"/>
                  <a:lumOff val="15000"/>
                </a:schemeClr>
              </a:solidFill>
              <a:latin typeface="+mj-lt"/>
              <a:ea typeface="+mj-ea"/>
              <a:cs typeface="Arial" pitchFamily="34" charset="0"/>
            </a:rPr>
            <a:t>5. Le dosage de la stimulation</a:t>
          </a:r>
        </a:p>
      </dsp:txBody>
      <dsp:txXfrm>
        <a:off x="23081" y="1304586"/>
        <a:ext cx="8004941" cy="426661"/>
      </dsp:txXfrm>
    </dsp:sp>
    <dsp:sp modelId="{D65E161D-FC67-42F4-B0C2-C50AE1EDCCB4}">
      <dsp:nvSpPr>
        <dsp:cNvPr id="0" name=""/>
        <dsp:cNvSpPr/>
      </dsp:nvSpPr>
      <dsp:spPr>
        <a:xfrm>
          <a:off x="0" y="1785561"/>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711200">
            <a:lnSpc>
              <a:spcPct val="90000"/>
            </a:lnSpc>
            <a:spcBef>
              <a:spcPct val="0"/>
            </a:spcBef>
            <a:spcAft>
              <a:spcPct val="35000"/>
            </a:spcAft>
            <a:buNone/>
          </a:pPr>
          <a:r>
            <a:rPr lang="fr-CH" sz="2000" i="0" kern="1200" dirty="0">
              <a:solidFill>
                <a:prstClr val="white"/>
              </a:solidFill>
              <a:latin typeface="Calibri"/>
              <a:ea typeface="+mn-ea"/>
              <a:cs typeface="+mn-cs"/>
            </a:rPr>
            <a:t>Concevoir qu’en phase aigue, le patient dépressif n’a pas envie (Cf clinique de la dépression).</a:t>
          </a:r>
        </a:p>
      </dsp:txBody>
      <dsp:txXfrm>
        <a:off x="53859" y="1839420"/>
        <a:ext cx="7943385" cy="995592"/>
      </dsp:txXfrm>
    </dsp:sp>
    <dsp:sp modelId="{C3578A07-C6AA-43F4-853C-4212AA8826D5}">
      <dsp:nvSpPr>
        <dsp:cNvPr id="0" name=""/>
        <dsp:cNvSpPr/>
      </dsp:nvSpPr>
      <dsp:spPr>
        <a:xfrm>
          <a:off x="0" y="4138632"/>
          <a:ext cx="8051103" cy="1103310"/>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i="0" kern="1200" dirty="0">
              <a:solidFill>
                <a:prstClr val="white"/>
              </a:solidFill>
              <a:latin typeface="Calibri"/>
              <a:ea typeface="+mn-ea"/>
              <a:cs typeface="+mn-cs"/>
            </a:rPr>
            <a:t>Eviter la sur stimulation (risque de mise en échec) et la sous stimulation (risque de régression)</a:t>
          </a:r>
          <a:endParaRPr lang="en-US" sz="2000" i="0" kern="1200" dirty="0">
            <a:solidFill>
              <a:prstClr val="white"/>
            </a:solidFill>
            <a:latin typeface="Calibri"/>
            <a:ea typeface="+mn-ea"/>
            <a:cs typeface="+mn-cs"/>
          </a:endParaRPr>
        </a:p>
      </dsp:txBody>
      <dsp:txXfrm>
        <a:off x="53859" y="4192491"/>
        <a:ext cx="7943385" cy="995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3B9A3-866E-4E04-921D-190BA7BE5643}">
      <dsp:nvSpPr>
        <dsp:cNvPr id="0" name=""/>
        <dsp:cNvSpPr/>
      </dsp:nvSpPr>
      <dsp:spPr>
        <a:xfrm>
          <a:off x="0" y="343383"/>
          <a:ext cx="8363272" cy="1831854"/>
        </a:xfrm>
        <a:prstGeom prst="roundRect">
          <a:avLst/>
        </a:prstGeom>
        <a:solidFill>
          <a:srgbClr val="79DF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H" sz="2600" kern="1200" dirty="0"/>
            <a:t>Les variations de l’humeur peuvent être problématiques quand elles sont intenses et/ou prolongées (</a:t>
          </a:r>
          <a:r>
            <a:rPr lang="fr-CH" sz="2600" i="1" kern="1200" dirty="0"/>
            <a:t>épisodes</a:t>
          </a:r>
          <a:r>
            <a:rPr lang="fr-CH" sz="2600" kern="1200" dirty="0"/>
            <a:t> vs </a:t>
          </a:r>
          <a:r>
            <a:rPr lang="fr-CH" sz="2600" i="1" kern="1200" dirty="0"/>
            <a:t>troubles</a:t>
          </a:r>
          <a:r>
            <a:rPr lang="fr-CH" sz="2600" kern="1200" dirty="0"/>
            <a:t>)</a:t>
          </a:r>
          <a:endParaRPr lang="en-US" sz="2600" kern="1200" dirty="0"/>
        </a:p>
      </dsp:txBody>
      <dsp:txXfrm>
        <a:off x="89424" y="432807"/>
        <a:ext cx="8184424" cy="1653006"/>
      </dsp:txXfrm>
    </dsp:sp>
    <dsp:sp modelId="{9A9792D1-D1E5-4FA7-8159-F379AB258BB9}">
      <dsp:nvSpPr>
        <dsp:cNvPr id="0" name=""/>
        <dsp:cNvSpPr/>
      </dsp:nvSpPr>
      <dsp:spPr>
        <a:xfrm>
          <a:off x="0" y="2250117"/>
          <a:ext cx="8363272" cy="1831854"/>
        </a:xfrm>
        <a:prstGeom prst="roundRect">
          <a:avLst/>
        </a:prstGeom>
        <a:solidFill>
          <a:srgbClr val="79DF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H" sz="2600" kern="1200" dirty="0"/>
            <a:t>Elles entrainent alors une souffrance significative pour le sujet et son entourage (le DSM parle de «détresse» (à la condition qu’elle soit exprimée et reconnue…) un retentissement sur la vie sociale, professionnelle, familiale</a:t>
          </a:r>
          <a:endParaRPr lang="en-US" sz="2600" kern="1200" dirty="0"/>
        </a:p>
      </dsp:txBody>
      <dsp:txXfrm>
        <a:off x="89424" y="2339541"/>
        <a:ext cx="8184424" cy="1653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1E601-3216-4952-80AE-A6379CA381A1}">
      <dsp:nvSpPr>
        <dsp:cNvPr id="0" name=""/>
        <dsp:cNvSpPr/>
      </dsp:nvSpPr>
      <dsp:spPr>
        <a:xfrm>
          <a:off x="0" y="373150"/>
          <a:ext cx="7776864" cy="865192"/>
        </a:xfrm>
        <a:prstGeom prst="round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S’il est aisé d’utiliser le DSM pour identifier la présence de signes signifiant un trouble de l’humeur, il est plus compliqué de </a:t>
          </a:r>
          <a:r>
            <a:rPr lang="fr-FR" sz="1600" i="1" kern="1200" dirty="0"/>
            <a:t>concevoir la réalité de la dépression chez un individu</a:t>
          </a:r>
          <a:r>
            <a:rPr lang="fr-FR" sz="1600" kern="1200" dirty="0"/>
            <a:t>.</a:t>
          </a:r>
          <a:endParaRPr lang="en-US" sz="1600" kern="1200" dirty="0"/>
        </a:p>
      </dsp:txBody>
      <dsp:txXfrm>
        <a:off x="42235" y="415385"/>
        <a:ext cx="7692394" cy="780722"/>
      </dsp:txXfrm>
    </dsp:sp>
    <dsp:sp modelId="{048ACD7F-2636-4C55-A941-8E7CAA482046}">
      <dsp:nvSpPr>
        <dsp:cNvPr id="0" name=""/>
        <dsp:cNvSpPr/>
      </dsp:nvSpPr>
      <dsp:spPr>
        <a:xfrm>
          <a:off x="0" y="1284422"/>
          <a:ext cx="7776864" cy="86519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L’individu déprimé a souvent le sentiment de ne pas être entendu dans sa souffrance.</a:t>
          </a:r>
          <a:endParaRPr lang="en-US" sz="1600" kern="1200" dirty="0"/>
        </a:p>
      </dsp:txBody>
      <dsp:txXfrm>
        <a:off x="42235" y="1326657"/>
        <a:ext cx="7692394" cy="780722"/>
      </dsp:txXfrm>
    </dsp:sp>
    <dsp:sp modelId="{8024B3B5-32DF-4C82-8F74-26E066179075}">
      <dsp:nvSpPr>
        <dsp:cNvPr id="0" name=""/>
        <dsp:cNvSpPr/>
      </dsp:nvSpPr>
      <dsp:spPr>
        <a:xfrm>
          <a:off x="0" y="2195695"/>
          <a:ext cx="7776864" cy="86519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t>Selon l’OMS, 50% des troubles de l’humeur ne sont pas pris en charge ….</a:t>
          </a:r>
          <a:endParaRPr lang="en-US" sz="1600" kern="1200"/>
        </a:p>
      </dsp:txBody>
      <dsp:txXfrm>
        <a:off x="42235" y="2237930"/>
        <a:ext cx="7692394" cy="780722"/>
      </dsp:txXfrm>
    </dsp:sp>
    <dsp:sp modelId="{5526384F-4F90-42EC-815F-EF558DF0FEA4}">
      <dsp:nvSpPr>
        <dsp:cNvPr id="0" name=""/>
        <dsp:cNvSpPr/>
      </dsp:nvSpPr>
      <dsp:spPr>
        <a:xfrm>
          <a:off x="0" y="3106968"/>
          <a:ext cx="7776864" cy="86519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i="1" kern="1200"/>
            <a:t>Expérience Ile de Gotland, années 80</a:t>
          </a:r>
          <a:endParaRPr lang="en-US" sz="1600" kern="1200"/>
        </a:p>
      </dsp:txBody>
      <dsp:txXfrm>
        <a:off x="42235" y="3149203"/>
        <a:ext cx="7692394" cy="780722"/>
      </dsp:txXfrm>
    </dsp:sp>
    <dsp:sp modelId="{DB2A4123-550D-4441-B2C9-1FC918B6F394}">
      <dsp:nvSpPr>
        <dsp:cNvPr id="0" name=""/>
        <dsp:cNvSpPr/>
      </dsp:nvSpPr>
      <dsp:spPr>
        <a:xfrm>
          <a:off x="0" y="4018241"/>
          <a:ext cx="7776864" cy="865192"/>
        </a:xfrm>
        <a:prstGeom prst="roundRect">
          <a:avLst/>
        </a:prstGeom>
        <a:solidFill>
          <a:srgbClr val="79DF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kern="1200" dirty="0"/>
            <a:t>En 2018 la WHO affirme que la dépression est la 2</a:t>
          </a:r>
          <a:r>
            <a:rPr lang="fr-CH" sz="1600" kern="1200" baseline="30000" dirty="0"/>
            <a:t>ème</a:t>
          </a:r>
          <a:r>
            <a:rPr lang="fr-CH" sz="1600" kern="1200" dirty="0"/>
            <a:t> cause d’invalidité et de décès prématuré dans le monde (Global </a:t>
          </a:r>
          <a:r>
            <a:rPr lang="fr-CH" sz="1600" kern="1200" dirty="0" err="1"/>
            <a:t>Burden</a:t>
          </a:r>
          <a:r>
            <a:rPr lang="fr-CH" sz="1600" kern="1200" dirty="0"/>
            <a:t> of </a:t>
          </a:r>
          <a:r>
            <a:rPr lang="fr-CH" sz="1600" kern="1200" dirty="0" err="1"/>
            <a:t>Disease</a:t>
          </a:r>
          <a:r>
            <a:rPr lang="fr-CH" sz="1600" kern="1200" dirty="0"/>
            <a:t> </a:t>
          </a:r>
          <a:r>
            <a:rPr lang="fr-CH" sz="1600" kern="1200" dirty="0" err="1"/>
            <a:t>Study</a:t>
          </a:r>
          <a:r>
            <a:rPr lang="fr-CH" sz="1600" kern="1200" dirty="0"/>
            <a:t> WHO (2018)) </a:t>
          </a:r>
          <a:endParaRPr lang="en-US" sz="1600" kern="1200" dirty="0"/>
        </a:p>
      </dsp:txBody>
      <dsp:txXfrm>
        <a:off x="42235" y="4060476"/>
        <a:ext cx="7692394" cy="7807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EB693-123E-48A1-81C7-048C711A3F87}">
      <dsp:nvSpPr>
        <dsp:cNvPr id="0" name=""/>
        <dsp:cNvSpPr/>
      </dsp:nvSpPr>
      <dsp:spPr>
        <a:xfrm>
          <a:off x="0" y="34957"/>
          <a:ext cx="7571184" cy="864747"/>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u="sng" kern="1200"/>
            <a:t>Difficulté à concevoir la réalité de l’individu déprimé …</a:t>
          </a:r>
          <a:endParaRPr lang="en-US" sz="1900" kern="1200"/>
        </a:p>
      </dsp:txBody>
      <dsp:txXfrm>
        <a:off x="42213" y="77170"/>
        <a:ext cx="7486758" cy="780321"/>
      </dsp:txXfrm>
    </dsp:sp>
    <dsp:sp modelId="{3A2DF05B-2C8F-4338-A3F0-A38E4F5E41F6}">
      <dsp:nvSpPr>
        <dsp:cNvPr id="0" name=""/>
        <dsp:cNvSpPr/>
      </dsp:nvSpPr>
      <dsp:spPr>
        <a:xfrm>
          <a:off x="0" y="954425"/>
          <a:ext cx="7571184" cy="237470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i="1" kern="1200" dirty="0"/>
            <a:t>« Le déprimé est fondamentalement un égoïste, autocentré, il ne s’intéresse qu’à sa maladie, il est incapable de se mettre à la place des autres. Il ne connait plus l’affection. Il est même, d’une certaine façon, amoureux de sa propre dépression ».</a:t>
          </a:r>
          <a:r>
            <a:rPr lang="fr-FR" sz="1900" kern="1200" dirty="0"/>
            <a:t> Ph. Labro, </a:t>
          </a:r>
          <a:r>
            <a:rPr lang="fr-CH" sz="1900" kern="1200" dirty="0"/>
            <a:t>Tomber sept fois, se relever huit. Gallimard, 2003</a:t>
          </a:r>
          <a:endParaRPr lang="en-US" sz="1900" kern="1200" dirty="0"/>
        </a:p>
      </dsp:txBody>
      <dsp:txXfrm>
        <a:off x="115923" y="1070348"/>
        <a:ext cx="7339338" cy="2142856"/>
      </dsp:txXfrm>
    </dsp:sp>
    <dsp:sp modelId="{BE99D25E-110F-42FA-99C8-54EB3BCA67CC}">
      <dsp:nvSpPr>
        <dsp:cNvPr id="0" name=""/>
        <dsp:cNvSpPr/>
      </dsp:nvSpPr>
      <dsp:spPr>
        <a:xfrm>
          <a:off x="0" y="3383847"/>
          <a:ext cx="7571184" cy="237470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H" sz="1900" i="1" kern="1200" dirty="0"/>
            <a:t>“La dépression est un mal de vivre qui s’abat sur l’individu sans raison apparente. C’est un état d’accablement dans lequel les activités les plus anodines — se lever, prendre une douche, manger, sortir de chez soi — et les interactions humaines les plus ordinaires sont désespérément difficiles«</a:t>
          </a:r>
        </a:p>
        <a:p>
          <a:pPr marL="0" lvl="0" indent="0" algn="l" defTabSz="844550">
            <a:lnSpc>
              <a:spcPct val="90000"/>
            </a:lnSpc>
            <a:spcBef>
              <a:spcPct val="0"/>
            </a:spcBef>
            <a:spcAft>
              <a:spcPct val="35000"/>
            </a:spcAft>
            <a:buNone/>
          </a:pPr>
          <a:r>
            <a:rPr lang="fr-CH" sz="1900" kern="1200" dirty="0"/>
            <a:t>Andrew Solomon, Le Diable intérieur, anatomie de la dépression [Albin Michel] 2002</a:t>
          </a:r>
          <a:endParaRPr lang="en-US" sz="1900" kern="1200" dirty="0"/>
        </a:p>
      </dsp:txBody>
      <dsp:txXfrm>
        <a:off x="115923" y="3499770"/>
        <a:ext cx="7339338" cy="21428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E8718-8CEC-4067-9A5C-79862A624B2A}">
      <dsp:nvSpPr>
        <dsp:cNvPr id="0" name=""/>
        <dsp:cNvSpPr/>
      </dsp:nvSpPr>
      <dsp:spPr>
        <a:xfrm>
          <a:off x="0" y="282580"/>
          <a:ext cx="8291264" cy="43200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LA DEPRESSION: </a:t>
          </a:r>
          <a:r>
            <a:rPr lang="en-US" sz="1400" kern="1200" dirty="0" err="1"/>
            <a:t>Quelques</a:t>
          </a:r>
          <a:r>
            <a:rPr lang="en-US" sz="1400" kern="1200" dirty="0"/>
            <a:t> chiffres….</a:t>
          </a:r>
        </a:p>
      </dsp:txBody>
      <dsp:txXfrm>
        <a:off x="21089" y="303669"/>
        <a:ext cx="8249086" cy="389822"/>
      </dsp:txXfrm>
    </dsp:sp>
    <dsp:sp modelId="{645F9301-4F56-4EEB-A256-5D8937118C69}">
      <dsp:nvSpPr>
        <dsp:cNvPr id="0" name=""/>
        <dsp:cNvSpPr/>
      </dsp:nvSpPr>
      <dsp:spPr>
        <a:xfrm>
          <a:off x="0" y="754901"/>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Selon l’OMS (2020), 4 % de la population mondiale présente un diagnostic de dépression</a:t>
          </a:r>
          <a:endParaRPr lang="en-US" sz="1400" kern="1200" dirty="0"/>
        </a:p>
      </dsp:txBody>
      <dsp:txXfrm>
        <a:off x="21089" y="775990"/>
        <a:ext cx="8249086" cy="389822"/>
      </dsp:txXfrm>
    </dsp:sp>
    <dsp:sp modelId="{7FF17BA1-F4FF-4551-AF81-68B6FDD9C093}">
      <dsp:nvSpPr>
        <dsp:cNvPr id="0" name=""/>
        <dsp:cNvSpPr/>
      </dsp:nvSpPr>
      <dsp:spPr>
        <a:xfrm>
          <a:off x="0" y="1227221"/>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En CH, 1 personne sur 4 sera affecté par un épisode dépressif au cours de sa vie</a:t>
          </a:r>
          <a:endParaRPr lang="en-US" sz="1400" kern="1200" dirty="0"/>
        </a:p>
      </dsp:txBody>
      <dsp:txXfrm>
        <a:off x="21089" y="1248310"/>
        <a:ext cx="8249086" cy="389822"/>
      </dsp:txXfrm>
    </dsp:sp>
    <dsp:sp modelId="{D8C778FD-C6CD-4BF2-A292-2C15BF80C543}">
      <dsp:nvSpPr>
        <dsp:cNvPr id="0" name=""/>
        <dsp:cNvSpPr/>
      </dsp:nvSpPr>
      <dsp:spPr>
        <a:xfrm>
          <a:off x="0" y="1671655"/>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Taux de mortalité par suicide chez le patient atteint de dépression est de 10 à 15%</a:t>
          </a:r>
          <a:endParaRPr lang="en-US" sz="1400" kern="1200" dirty="0"/>
        </a:p>
      </dsp:txBody>
      <dsp:txXfrm>
        <a:off x="21089" y="1692744"/>
        <a:ext cx="8249086" cy="389822"/>
      </dsp:txXfrm>
    </dsp:sp>
    <dsp:sp modelId="{15FDF88D-1944-4867-8640-7EB845517776}">
      <dsp:nvSpPr>
        <dsp:cNvPr id="0" name=""/>
        <dsp:cNvSpPr/>
      </dsp:nvSpPr>
      <dsp:spPr>
        <a:xfrm>
          <a:off x="0" y="2171862"/>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Augmentation du 20 % de 2015 à 2020 / Crise Covid 19 a doublé le nombre de cas de dépression des 15-24 ans</a:t>
          </a:r>
          <a:endParaRPr lang="en-US" sz="1400" kern="1200" dirty="0"/>
        </a:p>
      </dsp:txBody>
      <dsp:txXfrm>
        <a:off x="21089" y="2192951"/>
        <a:ext cx="8249086" cy="389822"/>
      </dsp:txXfrm>
    </dsp:sp>
    <dsp:sp modelId="{292D3743-2134-41D3-8C20-5901FE2B7281}">
      <dsp:nvSpPr>
        <dsp:cNvPr id="0" name=""/>
        <dsp:cNvSpPr/>
      </dsp:nvSpPr>
      <dsp:spPr>
        <a:xfrm>
          <a:off x="0" y="2644183"/>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a:t>La prévalence chez les femmes est 1,5 à 3 fois plus élevée que les hommes.</a:t>
          </a:r>
          <a:endParaRPr lang="en-US" sz="1400" kern="1200"/>
        </a:p>
      </dsp:txBody>
      <dsp:txXfrm>
        <a:off x="21089" y="2665272"/>
        <a:ext cx="8249086" cy="389822"/>
      </dsp:txXfrm>
    </dsp:sp>
    <dsp:sp modelId="{E5A55A07-3694-4CB4-B0DC-117C6A018535}">
      <dsp:nvSpPr>
        <dsp:cNvPr id="0" name=""/>
        <dsp:cNvSpPr/>
      </dsp:nvSpPr>
      <dsp:spPr>
        <a:xfrm>
          <a:off x="0" y="3116503"/>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a:t>L’âge moyen d’apparition : 26 ans à 40 ans (selon les sources)</a:t>
          </a:r>
          <a:endParaRPr lang="en-US" sz="1400" kern="1200"/>
        </a:p>
      </dsp:txBody>
      <dsp:txXfrm>
        <a:off x="21089" y="3137592"/>
        <a:ext cx="8249086" cy="389822"/>
      </dsp:txXfrm>
    </dsp:sp>
    <dsp:sp modelId="{01B8A54A-5CC8-4223-B7DF-CAAD722BDCCD}">
      <dsp:nvSpPr>
        <dsp:cNvPr id="0" name=""/>
        <dsp:cNvSpPr/>
      </dsp:nvSpPr>
      <dsp:spPr>
        <a:xfrm>
          <a:off x="0" y="4104456"/>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a:t>70% des individus atteints de dépression ont moins de 40 ans</a:t>
          </a:r>
          <a:endParaRPr lang="en-US" sz="1400" kern="1200"/>
        </a:p>
      </dsp:txBody>
      <dsp:txXfrm>
        <a:off x="21089" y="4125545"/>
        <a:ext cx="8249086" cy="389822"/>
      </dsp:txXfrm>
    </dsp:sp>
    <dsp:sp modelId="{82579161-E617-4E1C-85E6-FFCF07BA5E73}">
      <dsp:nvSpPr>
        <dsp:cNvPr id="0" name=""/>
        <dsp:cNvSpPr/>
      </dsp:nvSpPr>
      <dsp:spPr>
        <a:xfrm>
          <a:off x="0" y="4536502"/>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50 % des troubles de l’humeur ne sont pas pris en charge / 38 % sont sous anti-dépresseurs</a:t>
          </a:r>
          <a:endParaRPr lang="en-US" sz="1400" kern="1200" dirty="0"/>
        </a:p>
      </dsp:txBody>
      <dsp:txXfrm>
        <a:off x="21089" y="4557591"/>
        <a:ext cx="8249086" cy="389822"/>
      </dsp:txXfrm>
    </dsp:sp>
    <dsp:sp modelId="{8D2AC0EF-909C-42EF-92C4-689EF2B455B7}">
      <dsp:nvSpPr>
        <dsp:cNvPr id="0" name=""/>
        <dsp:cNvSpPr/>
      </dsp:nvSpPr>
      <dsp:spPr>
        <a:xfrm>
          <a:off x="0" y="5040562"/>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b="0" kern="1200"/>
            <a:t>10 à 20 % des dépressions évolueront vers une forme de </a:t>
          </a:r>
          <a:r>
            <a:rPr lang="fr-CH" sz="1400" b="0" i="1" kern="1200"/>
            <a:t>chronicité</a:t>
          </a:r>
          <a:endParaRPr lang="en-US" sz="1400" kern="1200"/>
        </a:p>
      </dsp:txBody>
      <dsp:txXfrm>
        <a:off x="21089" y="5061651"/>
        <a:ext cx="8249086" cy="389822"/>
      </dsp:txXfrm>
    </dsp:sp>
    <dsp:sp modelId="{23B23411-217E-47B5-B690-ADA3F7A11F77}">
      <dsp:nvSpPr>
        <dsp:cNvPr id="0" name=""/>
        <dsp:cNvSpPr/>
      </dsp:nvSpPr>
      <dsp:spPr>
        <a:xfrm>
          <a:off x="0" y="3600400"/>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6% des 6-12 ans et 15-20% des adolescents</a:t>
          </a:r>
          <a:endParaRPr lang="en-US" sz="1400" kern="1200" dirty="0"/>
        </a:p>
      </dsp:txBody>
      <dsp:txXfrm>
        <a:off x="21089" y="3621489"/>
        <a:ext cx="8249086" cy="389822"/>
      </dsp:txXfrm>
    </dsp:sp>
    <dsp:sp modelId="{4209CEC6-1EB6-420A-838B-27E9227AF1A4}">
      <dsp:nvSpPr>
        <dsp:cNvPr id="0" name=""/>
        <dsp:cNvSpPr/>
      </dsp:nvSpPr>
      <dsp:spPr>
        <a:xfrm>
          <a:off x="0" y="5472608"/>
          <a:ext cx="8291264" cy="432000"/>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a:t>50 % des patients en rééducation développe une dépression réactionnelle </a:t>
          </a:r>
          <a:endParaRPr lang="en-US" sz="1400" kern="1200"/>
        </a:p>
      </dsp:txBody>
      <dsp:txXfrm>
        <a:off x="21089" y="5493697"/>
        <a:ext cx="8249086" cy="3898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622E-4632-4C7F-A7BC-896E75E4C344}">
      <dsp:nvSpPr>
        <dsp:cNvPr id="0" name=""/>
        <dsp:cNvSpPr/>
      </dsp:nvSpPr>
      <dsp:spPr>
        <a:xfrm>
          <a:off x="0" y="0"/>
          <a:ext cx="6374685" cy="9264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u="none" kern="1200" dirty="0"/>
            <a:t>A. </a:t>
          </a:r>
          <a:r>
            <a:rPr lang="fr-CH" sz="2400" u="sng" kern="1200" dirty="0"/>
            <a:t>Classification classique «binaire»</a:t>
          </a:r>
          <a:r>
            <a:rPr lang="fr-CH" sz="2400" b="0" kern="1200" dirty="0"/>
            <a:t> </a:t>
          </a:r>
          <a:endParaRPr lang="en-US" sz="2400" kern="1200" dirty="0"/>
        </a:p>
      </dsp:txBody>
      <dsp:txXfrm>
        <a:off x="27133" y="27133"/>
        <a:ext cx="5266637" cy="872135"/>
      </dsp:txXfrm>
    </dsp:sp>
    <dsp:sp modelId="{B10C8B2C-1CF4-475F-82B2-CF9F35B205A1}">
      <dsp:nvSpPr>
        <dsp:cNvPr id="0" name=""/>
        <dsp:cNvSpPr/>
      </dsp:nvSpPr>
      <dsp:spPr>
        <a:xfrm>
          <a:off x="1186299" y="1052780"/>
          <a:ext cx="6374685" cy="9264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b="0" kern="1200"/>
            <a:t>La dépression endogène vs la dépression exogène</a:t>
          </a:r>
          <a:endParaRPr lang="en-US" sz="2400" kern="1200"/>
        </a:p>
      </dsp:txBody>
      <dsp:txXfrm>
        <a:off x="1213432" y="1079913"/>
        <a:ext cx="5242226" cy="872135"/>
      </dsp:txXfrm>
    </dsp:sp>
    <dsp:sp modelId="{82BFBDE7-A152-467E-9866-68F834BB89F8}">
      <dsp:nvSpPr>
        <dsp:cNvPr id="0" name=""/>
        <dsp:cNvSpPr/>
      </dsp:nvSpPr>
      <dsp:spPr>
        <a:xfrm>
          <a:off x="1186269" y="2132907"/>
          <a:ext cx="6374685" cy="9264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b="0" kern="1200"/>
            <a:t>Les troubles unipolaires vs les troubles bipolaires</a:t>
          </a:r>
          <a:endParaRPr lang="en-US" sz="2400" kern="1200"/>
        </a:p>
      </dsp:txBody>
      <dsp:txXfrm>
        <a:off x="1213402" y="2160040"/>
        <a:ext cx="5242226" cy="872135"/>
      </dsp:txXfrm>
    </dsp:sp>
    <dsp:sp modelId="{BF6EEDE0-E0CB-4CD2-B3CD-ED8E71611D40}">
      <dsp:nvSpPr>
        <dsp:cNvPr id="0" name=""/>
        <dsp:cNvSpPr/>
      </dsp:nvSpPr>
      <dsp:spPr>
        <a:xfrm>
          <a:off x="34142" y="3213025"/>
          <a:ext cx="6374685" cy="926401"/>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kern="1200" dirty="0"/>
            <a:t>B. </a:t>
          </a:r>
          <a:r>
            <a:rPr lang="fr-CH" sz="2400" u="sng" kern="1200" dirty="0"/>
            <a:t>Classification selon critères diagnostic (DSM V / CIM)</a:t>
          </a:r>
          <a:endParaRPr lang="en-US" sz="2400" kern="1200" dirty="0"/>
        </a:p>
      </dsp:txBody>
      <dsp:txXfrm>
        <a:off x="61275" y="3240158"/>
        <a:ext cx="5242226" cy="872135"/>
      </dsp:txXfrm>
    </dsp:sp>
    <dsp:sp modelId="{E7760EB9-AAC8-4D86-9EE4-AB0197B383F8}">
      <dsp:nvSpPr>
        <dsp:cNvPr id="0" name=""/>
        <dsp:cNvSpPr/>
      </dsp:nvSpPr>
      <dsp:spPr>
        <a:xfrm>
          <a:off x="1042269" y="4220273"/>
          <a:ext cx="6374685" cy="926401"/>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CH" sz="2400" kern="1200"/>
            <a:t>Classification selon la présence dans la durée de critères diagnostiques</a:t>
          </a:r>
          <a:endParaRPr lang="en-US" sz="2400" kern="1200"/>
        </a:p>
      </dsp:txBody>
      <dsp:txXfrm>
        <a:off x="1069402" y="4247406"/>
        <a:ext cx="5242226" cy="872135"/>
      </dsp:txXfrm>
    </dsp:sp>
    <dsp:sp modelId="{7934D005-9840-4876-B396-EEB4453568FE}">
      <dsp:nvSpPr>
        <dsp:cNvPr id="0" name=""/>
        <dsp:cNvSpPr/>
      </dsp:nvSpPr>
      <dsp:spPr>
        <a:xfrm>
          <a:off x="5772524" y="676787"/>
          <a:ext cx="602160" cy="602160"/>
        </a:xfrm>
        <a:prstGeom prst="downArrow">
          <a:avLst>
            <a:gd name="adj1" fmla="val 55000"/>
            <a:gd name="adj2" fmla="val 45000"/>
          </a:avLst>
        </a:prstGeom>
        <a:no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908010" y="676787"/>
        <a:ext cx="331188" cy="453125"/>
      </dsp:txXfrm>
    </dsp:sp>
    <dsp:sp modelId="{449AD915-2D84-4740-8A2F-2FBCBA27221C}">
      <dsp:nvSpPr>
        <dsp:cNvPr id="0" name=""/>
        <dsp:cNvSpPr/>
      </dsp:nvSpPr>
      <dsp:spPr>
        <a:xfrm>
          <a:off x="6248555" y="1731856"/>
          <a:ext cx="602160" cy="602160"/>
        </a:xfrm>
        <a:prstGeom prst="downArrow">
          <a:avLst>
            <a:gd name="adj1" fmla="val 55000"/>
            <a:gd name="adj2" fmla="val 45000"/>
          </a:avLst>
        </a:prstGeom>
        <a:no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384041" y="1731856"/>
        <a:ext cx="331188" cy="453125"/>
      </dsp:txXfrm>
    </dsp:sp>
    <dsp:sp modelId="{19B80162-BF8B-42D6-B6ED-0F89A10CAD62}">
      <dsp:nvSpPr>
        <dsp:cNvPr id="0" name=""/>
        <dsp:cNvSpPr/>
      </dsp:nvSpPr>
      <dsp:spPr>
        <a:xfrm>
          <a:off x="6724587" y="2771484"/>
          <a:ext cx="602160" cy="602160"/>
        </a:xfrm>
        <a:prstGeom prst="downArrow">
          <a:avLst>
            <a:gd name="adj1" fmla="val 55000"/>
            <a:gd name="adj2" fmla="val 45000"/>
          </a:avLst>
        </a:prstGeom>
        <a:no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860073" y="2771484"/>
        <a:ext cx="331188" cy="453125"/>
      </dsp:txXfrm>
    </dsp:sp>
    <dsp:sp modelId="{5440CD0A-30F7-4226-870B-1A165FE816C8}">
      <dsp:nvSpPr>
        <dsp:cNvPr id="0" name=""/>
        <dsp:cNvSpPr/>
      </dsp:nvSpPr>
      <dsp:spPr>
        <a:xfrm>
          <a:off x="7200619" y="3836846"/>
          <a:ext cx="602160" cy="602160"/>
        </a:xfrm>
        <a:prstGeom prst="downArrow">
          <a:avLst>
            <a:gd name="adj1" fmla="val 55000"/>
            <a:gd name="adj2" fmla="val 45000"/>
          </a:avLst>
        </a:prstGeom>
        <a:no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336105" y="3836846"/>
        <a:ext cx="331188" cy="4531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A786D-80A6-4828-83AA-3A378B3A6E12}">
      <dsp:nvSpPr>
        <dsp:cNvPr id="0" name=""/>
        <dsp:cNvSpPr/>
      </dsp:nvSpPr>
      <dsp:spPr>
        <a:xfrm>
          <a:off x="1987273" y="0"/>
          <a:ext cx="4450388" cy="8514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u="sng" kern="1200" dirty="0"/>
            <a:t>Classification «binaire»</a:t>
          </a:r>
          <a:r>
            <a:rPr lang="fr-CH" sz="1800" b="0" kern="1200" dirty="0"/>
            <a:t> </a:t>
          </a:r>
          <a:endParaRPr lang="en-US" sz="1800" kern="1200" dirty="0"/>
        </a:p>
      </dsp:txBody>
      <dsp:txXfrm>
        <a:off x="2028835" y="41562"/>
        <a:ext cx="4367264" cy="768279"/>
      </dsp:txXfrm>
    </dsp:sp>
    <dsp:sp modelId="{09B5248B-0A85-4326-A9AF-9A83541594C2}">
      <dsp:nvSpPr>
        <dsp:cNvPr id="0" name=""/>
        <dsp:cNvSpPr/>
      </dsp:nvSpPr>
      <dsp:spPr>
        <a:xfrm>
          <a:off x="0" y="1009109"/>
          <a:ext cx="8424936" cy="74647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kern="1200" dirty="0"/>
            <a:t>1. La dépression exogène ou névrotique ou réactionnelle</a:t>
          </a:r>
          <a:endParaRPr lang="en-US" sz="1600" kern="1200" dirty="0"/>
        </a:p>
      </dsp:txBody>
      <dsp:txXfrm>
        <a:off x="36440" y="1045549"/>
        <a:ext cx="8352056" cy="673593"/>
      </dsp:txXfrm>
    </dsp:sp>
    <dsp:sp modelId="{AA473093-E7FA-41B2-8B0E-A4617CDA3D93}">
      <dsp:nvSpPr>
        <dsp:cNvPr id="0" name=""/>
        <dsp:cNvSpPr/>
      </dsp:nvSpPr>
      <dsp:spPr>
        <a:xfrm>
          <a:off x="0" y="1890943"/>
          <a:ext cx="8424936" cy="1269002"/>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Symptômes moins marqués, moindre d’impact sur la vie sociale et professionnelle, coexistence de conflits inconscient sous-jacents «accessibles».</a:t>
          </a:r>
          <a:endParaRPr lang="en-US" sz="1400" kern="1200" dirty="0"/>
        </a:p>
      </dsp:txBody>
      <dsp:txXfrm>
        <a:off x="61948" y="1952891"/>
        <a:ext cx="8301040" cy="1145106"/>
      </dsp:txXfrm>
    </dsp:sp>
    <dsp:sp modelId="{DEF74802-E27B-4D71-9A3A-58D08AD9716C}">
      <dsp:nvSpPr>
        <dsp:cNvPr id="0" name=""/>
        <dsp:cNvSpPr/>
      </dsp:nvSpPr>
      <dsp:spPr>
        <a:xfrm>
          <a:off x="0" y="3295305"/>
          <a:ext cx="8424936" cy="6678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kern="1200" dirty="0"/>
            <a:t>2. La dépression endogène ou psychotique ou autonome</a:t>
          </a:r>
          <a:endParaRPr lang="en-US" sz="1600" kern="1200" dirty="0"/>
        </a:p>
      </dsp:txBody>
      <dsp:txXfrm>
        <a:off x="32604" y="3327909"/>
        <a:ext cx="8359728" cy="602687"/>
      </dsp:txXfrm>
    </dsp:sp>
    <dsp:sp modelId="{4CB12FA1-7BED-4520-BCD0-41C64030E349}">
      <dsp:nvSpPr>
        <dsp:cNvPr id="0" name=""/>
        <dsp:cNvSpPr/>
      </dsp:nvSpPr>
      <dsp:spPr>
        <a:xfrm>
          <a:off x="0" y="4098560"/>
          <a:ext cx="8424936" cy="1180463"/>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kern="1200" dirty="0"/>
            <a:t>Humeur dépressive / ralentissement psychomoteur/ symptômes neuro végétatifs plus marqués/ idées suicidaires / symptomatologie psychotique/ retentissement social et professionnel parfois important/ symptômes matinaux +++</a:t>
          </a:r>
          <a:endParaRPr lang="en-US" sz="1400" kern="1200" dirty="0"/>
        </a:p>
      </dsp:txBody>
      <dsp:txXfrm>
        <a:off x="57625" y="4156185"/>
        <a:ext cx="8309686" cy="1065213"/>
      </dsp:txXfrm>
    </dsp:sp>
    <dsp:sp modelId="{0287D764-E684-4B3F-ADD5-BAAE1F9D6A29}">
      <dsp:nvSpPr>
        <dsp:cNvPr id="0" name=""/>
        <dsp:cNvSpPr/>
      </dsp:nvSpPr>
      <dsp:spPr>
        <a:xfrm>
          <a:off x="0" y="5414384"/>
          <a:ext cx="8424936" cy="1115997"/>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H" sz="1400" i="1" kern="1200" dirty="0"/>
            <a:t>Le cas de la dépression mélancolique: </a:t>
          </a:r>
          <a:r>
            <a:rPr lang="fr-CH" sz="1400" kern="1200" dirty="0"/>
            <a:t>Forme endogène la plus sévère de la dépression majeure: symptômes très marqués, symptômes psychotiques invalidants (idées délirantes de culpabilité, d’indignité, d’incurabilité), risque suicidaire élevé. Selon DSM, correspond à la </a:t>
          </a:r>
          <a:r>
            <a:rPr lang="fr-CH" sz="1400" i="1" kern="1200" dirty="0"/>
            <a:t>dépression d’intensité psychotique</a:t>
          </a:r>
          <a:endParaRPr lang="en-US" sz="1400" kern="1200" dirty="0"/>
        </a:p>
      </dsp:txBody>
      <dsp:txXfrm>
        <a:off x="54478" y="5468862"/>
        <a:ext cx="8315980" cy="10070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D4B4CC-8700-B649-92F6-06AD3EBB5A3E}" type="datetimeFigureOut">
              <a:rPr lang="fr-FR" smtClean="0"/>
              <a:pPr/>
              <a:t>24/10/2025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D9025A-BD98-7142-8DAA-E49F14F1EDCD}" type="slidenum">
              <a:rPr lang="fr-FR" smtClean="0"/>
              <a:pPr/>
              <a:t>‹N°›</a:t>
            </a:fld>
            <a:endParaRPr lang="fr-FR"/>
          </a:p>
        </p:txBody>
      </p:sp>
    </p:spTree>
    <p:extLst>
      <p:ext uri="{BB962C8B-B14F-4D97-AF65-F5344CB8AC3E}">
        <p14:creationId xmlns:p14="http://schemas.microsoft.com/office/powerpoint/2010/main" val="373241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2A3B7-51E4-432A-A299-D40453C3A380}" type="datetimeFigureOut">
              <a:rPr lang="fr-CH" smtClean="0"/>
              <a:pPr/>
              <a:t>24.10.2025</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01250-7E9F-403F-B8B6-03D7CC315B77}" type="slidenum">
              <a:rPr lang="fr-CH" smtClean="0"/>
              <a:pPr/>
              <a:t>‹N°›</a:t>
            </a:fld>
            <a:endParaRPr lang="fr-CH"/>
          </a:p>
        </p:txBody>
      </p:sp>
    </p:spTree>
    <p:extLst>
      <p:ext uri="{BB962C8B-B14F-4D97-AF65-F5344CB8AC3E}">
        <p14:creationId xmlns:p14="http://schemas.microsoft.com/office/powerpoint/2010/main" val="31847598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CF concept</a:t>
            </a:r>
            <a:r>
              <a:rPr lang="fr-CH" baseline="0" dirty="0"/>
              <a:t> de recherche du plaisir et d’évitement du déplaisir de S. Freud</a:t>
            </a:r>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3</a:t>
            </a:fld>
            <a:endParaRPr lang="fr-CH"/>
          </a:p>
        </p:txBody>
      </p:sp>
    </p:spTree>
    <p:extLst>
      <p:ext uri="{BB962C8B-B14F-4D97-AF65-F5344CB8AC3E}">
        <p14:creationId xmlns:p14="http://schemas.microsoft.com/office/powerpoint/2010/main" val="16203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97540-AD7B-BCA5-3560-1D151250FD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562FA0-BFF7-BFCE-18EB-EC20FFBD24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DBB8B12-B658-0A3D-0F85-8CBE0AC512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https://www.youtube.com/watch?v=_vohZ4j3iko</a:t>
            </a:r>
          </a:p>
          <a:p>
            <a:endParaRPr lang="fr-CH" dirty="0"/>
          </a:p>
        </p:txBody>
      </p:sp>
      <p:sp>
        <p:nvSpPr>
          <p:cNvPr id="4" name="Espace réservé du numéro de diapositive 3">
            <a:extLst>
              <a:ext uri="{FF2B5EF4-FFF2-40B4-BE49-F238E27FC236}">
                <a16:creationId xmlns:a16="http://schemas.microsoft.com/office/drawing/2014/main" id="{D2D520CF-0CEC-D2E2-654D-9916FCDA5BCB}"/>
              </a:ext>
            </a:extLst>
          </p:cNvPr>
          <p:cNvSpPr>
            <a:spLocks noGrp="1"/>
          </p:cNvSpPr>
          <p:nvPr>
            <p:ph type="sldNum" sz="quarter" idx="10"/>
          </p:nvPr>
        </p:nvSpPr>
        <p:spPr/>
        <p:txBody>
          <a:bodyPr/>
          <a:lstStyle/>
          <a:p>
            <a:fld id="{E9501250-7E9F-403F-B8B6-03D7CC315B77}" type="slidenum">
              <a:rPr lang="fr-CH" smtClean="0"/>
              <a:pPr/>
              <a:t>22</a:t>
            </a:fld>
            <a:endParaRPr lang="fr-CH"/>
          </a:p>
        </p:txBody>
      </p:sp>
    </p:spTree>
    <p:extLst>
      <p:ext uri="{BB962C8B-B14F-4D97-AF65-F5344CB8AC3E}">
        <p14:creationId xmlns:p14="http://schemas.microsoft.com/office/powerpoint/2010/main" val="281511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Discordance entre contenu du discours et l’expression non verbale</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25</a:t>
            </a:fld>
            <a:endParaRPr lang="fr-CH"/>
          </a:p>
        </p:txBody>
      </p:sp>
    </p:spTree>
    <p:extLst>
      <p:ext uri="{BB962C8B-B14F-4D97-AF65-F5344CB8AC3E}">
        <p14:creationId xmlns:p14="http://schemas.microsoft.com/office/powerpoint/2010/main" val="342966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0C53C-5F92-0BCF-B24A-BE7A196898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A7DB10-E3C6-CFD0-C48E-320792FEC2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D14C1BE-8A56-09DF-F6D3-B8BC6CC173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Discordance entre contenu du discours et l’expression non verbale</a:t>
            </a:r>
          </a:p>
          <a:p>
            <a:endParaRPr lang="fr-CH" dirty="0"/>
          </a:p>
        </p:txBody>
      </p:sp>
      <p:sp>
        <p:nvSpPr>
          <p:cNvPr id="4" name="Espace réservé du numéro de diapositive 3">
            <a:extLst>
              <a:ext uri="{FF2B5EF4-FFF2-40B4-BE49-F238E27FC236}">
                <a16:creationId xmlns:a16="http://schemas.microsoft.com/office/drawing/2014/main" id="{FC8C3DF1-547E-3AEB-5E0B-62EE86CEAA19}"/>
              </a:ext>
            </a:extLst>
          </p:cNvPr>
          <p:cNvSpPr>
            <a:spLocks noGrp="1"/>
          </p:cNvSpPr>
          <p:nvPr>
            <p:ph type="sldNum" sz="quarter" idx="10"/>
          </p:nvPr>
        </p:nvSpPr>
        <p:spPr/>
        <p:txBody>
          <a:bodyPr/>
          <a:lstStyle/>
          <a:p>
            <a:fld id="{E9501250-7E9F-403F-B8B6-03D7CC315B77}" type="slidenum">
              <a:rPr lang="fr-CH" smtClean="0"/>
              <a:pPr/>
              <a:t>27</a:t>
            </a:fld>
            <a:endParaRPr lang="fr-CH"/>
          </a:p>
        </p:txBody>
      </p:sp>
    </p:spTree>
    <p:extLst>
      <p:ext uri="{BB962C8B-B14F-4D97-AF65-F5344CB8AC3E}">
        <p14:creationId xmlns:p14="http://schemas.microsoft.com/office/powerpoint/2010/main" val="143351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46EC-97DB-ADA2-A591-22A25A85D0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F95899-DC7B-698E-9012-7E762F64C8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2671AC1-9D63-D070-35B1-F118A8CACE0A}"/>
              </a:ext>
            </a:extLst>
          </p:cNvPr>
          <p:cNvSpPr>
            <a:spLocks noGrp="1"/>
          </p:cNvSpPr>
          <p:nvPr>
            <p:ph type="body" idx="1"/>
          </p:nvPr>
        </p:nvSpPr>
        <p:spPr/>
        <p:txBody>
          <a:bodyPr/>
          <a:lstStyle/>
          <a:p>
            <a:r>
              <a:rPr lang="fr-CH" dirty="0"/>
              <a:t>CF concept</a:t>
            </a:r>
            <a:r>
              <a:rPr lang="fr-CH" baseline="0" dirty="0"/>
              <a:t> de recherche du plaisir et d’évitement du déplaisir de S. Freud</a:t>
            </a:r>
            <a:endParaRPr lang="fr-CH" dirty="0"/>
          </a:p>
        </p:txBody>
      </p:sp>
      <p:sp>
        <p:nvSpPr>
          <p:cNvPr id="4" name="Espace réservé du numéro de diapositive 3">
            <a:extLst>
              <a:ext uri="{FF2B5EF4-FFF2-40B4-BE49-F238E27FC236}">
                <a16:creationId xmlns:a16="http://schemas.microsoft.com/office/drawing/2014/main" id="{CD7043EA-5E04-FB44-7AAB-66F7396E0F8C}"/>
              </a:ext>
            </a:extLst>
          </p:cNvPr>
          <p:cNvSpPr>
            <a:spLocks noGrp="1"/>
          </p:cNvSpPr>
          <p:nvPr>
            <p:ph type="sldNum" sz="quarter" idx="10"/>
          </p:nvPr>
        </p:nvSpPr>
        <p:spPr/>
        <p:txBody>
          <a:bodyPr/>
          <a:lstStyle/>
          <a:p>
            <a:fld id="{E9501250-7E9F-403F-B8B6-03D7CC315B77}" type="slidenum">
              <a:rPr lang="fr-CH" smtClean="0"/>
              <a:pPr/>
              <a:t>4</a:t>
            </a:fld>
            <a:endParaRPr lang="fr-CH"/>
          </a:p>
        </p:txBody>
      </p:sp>
    </p:spTree>
    <p:extLst>
      <p:ext uri="{BB962C8B-B14F-4D97-AF65-F5344CB8AC3E}">
        <p14:creationId xmlns:p14="http://schemas.microsoft.com/office/powerpoint/2010/main" val="81670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Humeur</a:t>
            </a:r>
            <a:r>
              <a:rPr lang="fr-CH" baseline="0" dirty="0"/>
              <a:t> vs pulsion où l’identification de la «chose» est plus complexe</a:t>
            </a:r>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5</a:t>
            </a:fld>
            <a:endParaRPr lang="fr-CH"/>
          </a:p>
        </p:txBody>
      </p:sp>
    </p:spTree>
    <p:extLst>
      <p:ext uri="{BB962C8B-B14F-4D97-AF65-F5344CB8AC3E}">
        <p14:creationId xmlns:p14="http://schemas.microsoft.com/office/powerpoint/2010/main" val="107618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solidFill>
                  <a:schemeClr val="tx1">
                    <a:lumMod val="65000"/>
                    <a:lumOff val="35000"/>
                  </a:schemeClr>
                </a:solidFill>
                <a:latin typeface="+mn-lt"/>
                <a:cs typeface="+mn-cs"/>
              </a:rPr>
              <a:t>Il convient de prendre en considération les modes de fonctionnement psychotiques (</a:t>
            </a:r>
            <a:r>
              <a:rPr lang="fr-CH" dirty="0" err="1">
                <a:solidFill>
                  <a:schemeClr val="tx1">
                    <a:lumMod val="65000"/>
                    <a:lumOff val="35000"/>
                  </a:schemeClr>
                </a:solidFill>
                <a:latin typeface="+mn-lt"/>
                <a:cs typeface="+mn-cs"/>
              </a:rPr>
              <a:t>cf</a:t>
            </a:r>
            <a:r>
              <a:rPr lang="fr-CH" dirty="0">
                <a:solidFill>
                  <a:schemeClr val="tx1">
                    <a:lumMod val="65000"/>
                    <a:lumOff val="35000"/>
                  </a:schemeClr>
                </a:solidFill>
                <a:latin typeface="+mn-lt"/>
                <a:cs typeface="+mn-cs"/>
              </a:rPr>
              <a:t> structure de base psychotique).</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6</a:t>
            </a:fld>
            <a:endParaRPr lang="fr-CH"/>
          </a:p>
        </p:txBody>
      </p:sp>
    </p:spTree>
    <p:extLst>
      <p:ext uri="{BB962C8B-B14F-4D97-AF65-F5344CB8AC3E}">
        <p14:creationId xmlns:p14="http://schemas.microsoft.com/office/powerpoint/2010/main" val="162660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a:t>Freud pense</a:t>
            </a:r>
            <a:r>
              <a:rPr lang="fr-CH" baseline="0"/>
              <a:t> également qu’une forme de communication existe entre </a:t>
            </a:r>
            <a:endParaRPr lang="fr-CH" dirty="0"/>
          </a:p>
        </p:txBody>
      </p:sp>
      <p:sp>
        <p:nvSpPr>
          <p:cNvPr id="4" name="Espace réservé du numéro de diapositive 3"/>
          <p:cNvSpPr>
            <a:spLocks noGrp="1"/>
          </p:cNvSpPr>
          <p:nvPr>
            <p:ph type="sldNum" sz="quarter" idx="10"/>
          </p:nvPr>
        </p:nvSpPr>
        <p:spPr/>
        <p:txBody>
          <a:bodyPr/>
          <a:lstStyle/>
          <a:p>
            <a:fld id="{080E57BD-3868-4FB1-9001-8238B3A6F906}" type="slidenum">
              <a:rPr lang="fr-CH" smtClean="0"/>
              <a:pPr/>
              <a:t>7</a:t>
            </a:fld>
            <a:endParaRPr lang="fr-CH"/>
          </a:p>
        </p:txBody>
      </p:sp>
      <p:sp>
        <p:nvSpPr>
          <p:cNvPr id="5" name="Espace réservé du pied de page 4"/>
          <p:cNvSpPr>
            <a:spLocks noGrp="1"/>
          </p:cNvSpPr>
          <p:nvPr>
            <p:ph type="ftr" sz="quarter" idx="11"/>
          </p:nvPr>
        </p:nvSpPr>
        <p:spPr/>
        <p:txBody>
          <a:bodyPr/>
          <a:lstStyle/>
          <a:p>
            <a:r>
              <a:rPr lang="fr-CH"/>
              <a:t>doc S. Anderfuhren Fiaux, 2011-12-13, dernière révision 2013</a:t>
            </a:r>
          </a:p>
        </p:txBody>
      </p:sp>
    </p:spTree>
    <p:extLst>
      <p:ext uri="{BB962C8B-B14F-4D97-AF65-F5344CB8AC3E}">
        <p14:creationId xmlns:p14="http://schemas.microsoft.com/office/powerpoint/2010/main" val="150829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D6C063-5001-47FE-A3E2-06800D9690C8}" type="slidenum">
              <a:rPr lang="fr-FR"/>
              <a:pPr eaLnBrk="1" hangingPunct="1"/>
              <a:t>17</a:t>
            </a:fld>
            <a:endParaRPr lang="fr-F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53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080E57BD-3868-4FB1-9001-8238B3A6F906}" type="slidenum">
              <a:rPr lang="fr-CH" smtClean="0"/>
              <a:pPr/>
              <a:t>18</a:t>
            </a:fld>
            <a:endParaRPr lang="fr-CH"/>
          </a:p>
        </p:txBody>
      </p:sp>
      <p:sp>
        <p:nvSpPr>
          <p:cNvPr id="5" name="Espace réservé du pied de page 4"/>
          <p:cNvSpPr>
            <a:spLocks noGrp="1"/>
          </p:cNvSpPr>
          <p:nvPr>
            <p:ph type="ftr" sz="quarter" idx="11"/>
          </p:nvPr>
        </p:nvSpPr>
        <p:spPr/>
        <p:txBody>
          <a:bodyPr/>
          <a:lstStyle/>
          <a:p>
            <a:r>
              <a:rPr lang="fr-CH"/>
              <a:t>doc S. Anderfuhren Fiaux, 2011-12-13, dernière révision 2013</a:t>
            </a:r>
          </a:p>
        </p:txBody>
      </p:sp>
    </p:spTree>
    <p:extLst>
      <p:ext uri="{BB962C8B-B14F-4D97-AF65-F5344CB8AC3E}">
        <p14:creationId xmlns:p14="http://schemas.microsoft.com/office/powerpoint/2010/main" val="197955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https://www.youtube.com/watch?v=_vohZ4j3iko</a:t>
            </a:r>
          </a:p>
          <a:p>
            <a:endParaRPr lang="fr-CH" dirty="0"/>
          </a:p>
        </p:txBody>
      </p:sp>
      <p:sp>
        <p:nvSpPr>
          <p:cNvPr id="4" name="Espace réservé du numéro de diapositive 3"/>
          <p:cNvSpPr>
            <a:spLocks noGrp="1"/>
          </p:cNvSpPr>
          <p:nvPr>
            <p:ph type="sldNum" sz="quarter" idx="10"/>
          </p:nvPr>
        </p:nvSpPr>
        <p:spPr/>
        <p:txBody>
          <a:bodyPr/>
          <a:lstStyle/>
          <a:p>
            <a:fld id="{E9501250-7E9F-403F-B8B6-03D7CC315B77}" type="slidenum">
              <a:rPr lang="fr-CH" smtClean="0"/>
              <a:pPr/>
              <a:t>20</a:t>
            </a:fld>
            <a:endParaRPr lang="fr-CH"/>
          </a:p>
        </p:txBody>
      </p:sp>
    </p:spTree>
    <p:extLst>
      <p:ext uri="{BB962C8B-B14F-4D97-AF65-F5344CB8AC3E}">
        <p14:creationId xmlns:p14="http://schemas.microsoft.com/office/powerpoint/2010/main" val="247221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1527B-8F18-1F2A-C6C9-504ECD459E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56D9B2-8F5C-E42E-1B00-FECD322937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976BFC-72AA-C27F-8040-C9E59A278C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https://www.youtube.com/watch?v=_vohZ4j3iko</a:t>
            </a:r>
          </a:p>
          <a:p>
            <a:endParaRPr lang="fr-CH" dirty="0"/>
          </a:p>
        </p:txBody>
      </p:sp>
      <p:sp>
        <p:nvSpPr>
          <p:cNvPr id="4" name="Espace réservé du numéro de diapositive 3">
            <a:extLst>
              <a:ext uri="{FF2B5EF4-FFF2-40B4-BE49-F238E27FC236}">
                <a16:creationId xmlns:a16="http://schemas.microsoft.com/office/drawing/2014/main" id="{B0A564B5-53EF-7881-3EAC-346693A3A70E}"/>
              </a:ext>
            </a:extLst>
          </p:cNvPr>
          <p:cNvSpPr>
            <a:spLocks noGrp="1"/>
          </p:cNvSpPr>
          <p:nvPr>
            <p:ph type="sldNum" sz="quarter" idx="10"/>
          </p:nvPr>
        </p:nvSpPr>
        <p:spPr/>
        <p:txBody>
          <a:bodyPr/>
          <a:lstStyle/>
          <a:p>
            <a:fld id="{E9501250-7E9F-403F-B8B6-03D7CC315B77}" type="slidenum">
              <a:rPr lang="fr-CH" smtClean="0"/>
              <a:pPr/>
              <a:t>21</a:t>
            </a:fld>
            <a:endParaRPr lang="fr-CH"/>
          </a:p>
        </p:txBody>
      </p:sp>
    </p:spTree>
    <p:extLst>
      <p:ext uri="{BB962C8B-B14F-4D97-AF65-F5344CB8AC3E}">
        <p14:creationId xmlns:p14="http://schemas.microsoft.com/office/powerpoint/2010/main" val="94379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ercallaire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24745"/>
            <a:ext cx="7772400" cy="576064"/>
          </a:xfrm>
        </p:spPr>
        <p:txBody>
          <a:bodyPr anchor="t" anchorCtr="0">
            <a:noAutofit/>
          </a:bodyPr>
          <a:lstStyle>
            <a:lvl1pPr algn="l">
              <a:defRPr sz="3600" b="1" cap="all" baseline="0">
                <a:solidFill>
                  <a:schemeClr val="bg1"/>
                </a:solidFill>
                <a:latin typeface="Arial" pitchFamily="34" charset="0"/>
                <a:cs typeface="Arial" pitchFamily="34" charset="0"/>
              </a:defRPr>
            </a:lvl1pPr>
          </a:lstStyle>
          <a:p>
            <a:r>
              <a:rPr lang="fr-FR" dirty="0"/>
              <a:t>Cliquez pour modifier le style du titre</a:t>
            </a:r>
            <a:endParaRPr lang="fr-CH" dirty="0"/>
          </a:p>
        </p:txBody>
      </p:sp>
      <p:sp>
        <p:nvSpPr>
          <p:cNvPr id="3" name="Sous-titre 2"/>
          <p:cNvSpPr>
            <a:spLocks noGrp="1"/>
          </p:cNvSpPr>
          <p:nvPr>
            <p:ph type="subTitle" idx="1"/>
          </p:nvPr>
        </p:nvSpPr>
        <p:spPr>
          <a:xfrm>
            <a:off x="539552" y="1604392"/>
            <a:ext cx="7776864" cy="2112640"/>
          </a:xfrm>
        </p:spPr>
        <p:txBody>
          <a:bodyPr>
            <a:noAutofit/>
          </a:bodyPr>
          <a:lstStyle>
            <a:lvl1pPr marL="0" indent="0" algn="l">
              <a:buNone/>
              <a:defRPr sz="3600" cap="all"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e la date 2"/>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3" name="Espace réservé du pied de page 2"/>
          <p:cNvSpPr>
            <a:spLocks noGrp="1"/>
          </p:cNvSpPr>
          <p:nvPr>
            <p:ph type="ftr" sz="quarter" idx="11"/>
          </p:nvPr>
        </p:nvSpPr>
        <p:spPr/>
        <p:txBody>
          <a:bodyPr/>
          <a:lstStyle/>
          <a:p>
            <a:pPr>
              <a:defRPr/>
            </a:pPr>
            <a:r>
              <a:rPr lang="fr-CH"/>
              <a:t>2012-2013 Ph. Demeulenaere / S Anderfuhren Fiaux et collègues</a:t>
            </a:r>
            <a:endParaRPr lang="fr-FR"/>
          </a:p>
        </p:txBody>
      </p:sp>
      <p:sp>
        <p:nvSpPr>
          <p:cNvPr id="4" name="Espace réservé du numéro de diapositive 3"/>
          <p:cNvSpPr>
            <a:spLocks noGrp="1"/>
          </p:cNvSpPr>
          <p:nvPr>
            <p:ph type="sldNum" sz="quarter" idx="12"/>
          </p:nvPr>
        </p:nvSpPr>
        <p:spPr/>
        <p:txBody>
          <a:bodyPr/>
          <a:lstStyle/>
          <a:p>
            <a:pPr>
              <a:defRPr/>
            </a:pPr>
            <a:fld id="{E3188E79-EF4B-4282-A69C-C9F543BCE078}" type="slidenum">
              <a:rPr lang="fr-FR" smtClean="0"/>
              <a:pPr>
                <a:defRPr/>
              </a:pPr>
              <a:t>‹N°›</a:t>
            </a:fld>
            <a:endParaRPr lang="fr-FR" dirty="0"/>
          </a:p>
        </p:txBody>
      </p:sp>
      <p:sp>
        <p:nvSpPr>
          <p:cNvPr id="5" name="Rectangle 6"/>
          <p:cNvSpPr txBox="1">
            <a:spLocks noChangeArrowheads="1"/>
          </p:cNvSpPr>
          <p:nvPr userDrawn="1"/>
        </p:nvSpPr>
        <p:spPr>
          <a:xfrm>
            <a:off x="0" y="6429375"/>
            <a:ext cx="2193925" cy="428625"/>
          </a:xfrm>
          <a:prstGeom prst="rect">
            <a:avLst/>
          </a:prstGeom>
        </p:spPr>
        <p:txBody>
          <a:bodyPr/>
          <a:lstStyle>
            <a:lvl1pPr>
              <a:defRPr sz="1400" smtClean="0"/>
            </a:lvl1pPr>
          </a:lstStyle>
          <a:p>
            <a:pPr>
              <a:defRPr/>
            </a:pPr>
            <a:r>
              <a:rPr lang="fr-FR" dirty="0"/>
              <a:t>16 janvier 2012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avec titre + texte sans bullet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3203848" y="404664"/>
            <a:ext cx="5616624" cy="288031"/>
          </a:xfrm>
        </p:spPr>
        <p:txBody>
          <a:bodyPr/>
          <a:lstStyle>
            <a:lvl1pPr>
              <a:defRPr>
                <a:latin typeface="Arial" pitchFamily="34" charset="0"/>
                <a:cs typeface="Arial" pitchFamily="34" charset="0"/>
              </a:defRPr>
            </a:lvl1pPr>
          </a:lstStyle>
          <a:p>
            <a:r>
              <a:rPr lang="fr-CH" dirty="0"/>
              <a:t>Click to </a:t>
            </a:r>
            <a:r>
              <a:rPr lang="fr-CH" dirty="0" err="1"/>
              <a:t>edit</a:t>
            </a:r>
            <a:r>
              <a:rPr lang="fr-CH" dirty="0"/>
              <a:t> Master </a:t>
            </a:r>
            <a:r>
              <a:rPr lang="fr-CH" dirty="0" err="1"/>
              <a:t>title</a:t>
            </a:r>
            <a:r>
              <a:rPr lang="fr-CH" dirty="0"/>
              <a:t> style</a:t>
            </a:r>
          </a:p>
        </p:txBody>
      </p:sp>
      <p:sp>
        <p:nvSpPr>
          <p:cNvPr id="3" name="Sous-titre 2"/>
          <p:cNvSpPr>
            <a:spLocks noGrp="1"/>
          </p:cNvSpPr>
          <p:nvPr>
            <p:ph type="subTitle" idx="1"/>
          </p:nvPr>
        </p:nvSpPr>
        <p:spPr>
          <a:xfrm>
            <a:off x="1115616" y="1124744"/>
            <a:ext cx="7704164" cy="720080"/>
          </a:xfrm>
        </p:spPr>
        <p:txBody>
          <a:bodyPr>
            <a:noAutofit/>
          </a:bodyPr>
          <a:lstStyle>
            <a:lvl1pPr marL="0" indent="0" algn="l">
              <a:buNone/>
              <a:defRPr sz="3200" cap="all" baseline="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Click to </a:t>
            </a:r>
            <a:r>
              <a:rPr lang="fr-CH" dirty="0" err="1"/>
              <a:t>edit</a:t>
            </a:r>
            <a:r>
              <a:rPr lang="fr-CH" dirty="0"/>
              <a:t> Master </a:t>
            </a:r>
            <a:r>
              <a:rPr lang="fr-CH" dirty="0" err="1"/>
              <a:t>subtitle</a:t>
            </a:r>
            <a:r>
              <a:rPr lang="fr-CH" dirty="0"/>
              <a:t> style</a:t>
            </a:r>
          </a:p>
        </p:txBody>
      </p:sp>
      <p:sp>
        <p:nvSpPr>
          <p:cNvPr id="9" name="Espace réservé du texte 8"/>
          <p:cNvSpPr>
            <a:spLocks noGrp="1"/>
          </p:cNvSpPr>
          <p:nvPr>
            <p:ph type="body" sz="quarter" idx="10"/>
          </p:nvPr>
        </p:nvSpPr>
        <p:spPr>
          <a:xfrm>
            <a:off x="1116013" y="1772816"/>
            <a:ext cx="7704459" cy="4824536"/>
          </a:xfrm>
        </p:spPr>
        <p:txBody>
          <a:bodyPr>
            <a:noAutofit/>
          </a:bodyPr>
          <a:lstStyle>
            <a:lvl1pPr marL="0" indent="0">
              <a:spcBef>
                <a:spcPts val="0"/>
              </a:spcBef>
              <a:buFontTx/>
              <a:buNone/>
              <a:defRPr sz="2400" b="0">
                <a:solidFill>
                  <a:srgbClr val="4D4D4D"/>
                </a:solidFill>
                <a:latin typeface="Arial" pitchFamily="34" charset="0"/>
                <a:cs typeface="Arial" pitchFamily="34" charset="0"/>
              </a:defRPr>
            </a:lvl1pPr>
            <a:lvl2pPr marL="0" indent="0">
              <a:buFontTx/>
              <a:buNone/>
              <a:defRPr sz="3600">
                <a:solidFill>
                  <a:srgbClr val="4D4D4D"/>
                </a:solidFill>
                <a:latin typeface="Gotham Thin" pitchFamily="50" charset="0"/>
                <a:cs typeface="Gotham Thin" pitchFamily="50" charset="0"/>
              </a:defRPr>
            </a:lvl2pPr>
            <a:lvl3pPr marL="0" indent="0">
              <a:buFontTx/>
              <a:buNone/>
              <a:defRPr sz="3600">
                <a:solidFill>
                  <a:srgbClr val="4D4D4D"/>
                </a:solidFill>
                <a:latin typeface="Gotham Thin" pitchFamily="50" charset="0"/>
                <a:cs typeface="Gotham Thin" pitchFamily="50" charset="0"/>
              </a:defRPr>
            </a:lvl3pPr>
            <a:lvl4pPr marL="0" indent="0">
              <a:buFontTx/>
              <a:buNone/>
              <a:defRPr sz="3600">
                <a:solidFill>
                  <a:srgbClr val="4D4D4D"/>
                </a:solidFill>
                <a:latin typeface="Gotham Thin" pitchFamily="50" charset="0"/>
                <a:cs typeface="Gotham Thin" pitchFamily="50" charset="0"/>
              </a:defRPr>
            </a:lvl4pPr>
            <a:lvl5pPr marL="0" indent="0">
              <a:buFontTx/>
              <a:buNone/>
              <a:defRPr sz="3600">
                <a:solidFill>
                  <a:srgbClr val="4D4D4D"/>
                </a:solidFill>
                <a:latin typeface="Gotham Thin" pitchFamily="50" charset="0"/>
                <a:cs typeface="Gotham Thin" pitchFamily="50" charset="0"/>
              </a:defRPr>
            </a:lvl5pPr>
          </a:lstStyle>
          <a:p>
            <a:pPr lvl="0"/>
            <a:r>
              <a:rPr lang="fr-CH" dirty="0"/>
              <a:t>Click to </a:t>
            </a:r>
            <a:r>
              <a:rPr lang="fr-CH" dirty="0" err="1"/>
              <a:t>edit</a:t>
            </a:r>
            <a:r>
              <a:rPr lang="fr-CH" dirty="0"/>
              <a:t> Master </a:t>
            </a:r>
            <a:r>
              <a:rPr lang="fr-CH" dirty="0" err="1"/>
              <a:t>text</a:t>
            </a:r>
            <a:r>
              <a:rPr lang="fr-CH" dirty="0"/>
              <a:t> styles</a:t>
            </a:r>
          </a:p>
        </p:txBody>
      </p:sp>
      <p:sp>
        <p:nvSpPr>
          <p:cNvPr id="6" name="Espace réservé du numéro de diapositive 5"/>
          <p:cNvSpPr txBox="1">
            <a:spLocks/>
          </p:cNvSpPr>
          <p:nvPr userDrawn="1"/>
        </p:nvSpPr>
        <p:spPr>
          <a:xfrm>
            <a:off x="1187624" y="6356350"/>
            <a:ext cx="2133600" cy="365125"/>
          </a:xfrm>
          <a:prstGeom prst="rect">
            <a:avLst/>
          </a:prstGeom>
        </p:spPr>
        <p:txBody>
          <a:bodyPr vert="horz" lIns="91440" tIns="45720" rIns="91440" bIns="45720" rtlCol="0" anchor="ctr"/>
          <a:lstStyle>
            <a:lvl1pPr algn="l">
              <a:defRPr sz="800">
                <a:solidFill>
                  <a:srgbClr val="4D4D4D"/>
                </a:solidFill>
                <a:latin typeface="Gotham Medium" pitchFamily="50" charset="0"/>
                <a:cs typeface="Gotham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1E2EBF-3071-4D1D-B487-E95B876D1619}" type="slidenum">
              <a:rPr kumimoji="0" lang="fr-CH" sz="800" b="0" i="0" u="none" strike="noStrike" kern="1200" cap="none" spc="0" normalizeH="0" baseline="0" noProof="0" smtClean="0">
                <a:ln>
                  <a:noFill/>
                </a:ln>
                <a:solidFill>
                  <a:srgbClr val="4D4D4D"/>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CH" sz="800" b="0" i="0" u="none" strike="noStrike" kern="1200" cap="none" spc="0" normalizeH="0" baseline="0" noProof="0" dirty="0">
              <a:ln>
                <a:noFill/>
              </a:ln>
              <a:solidFill>
                <a:srgbClr val="4D4D4D"/>
              </a:solidFill>
              <a:effectLst/>
              <a:uLnTx/>
              <a:uFillTx/>
              <a:latin typeface="Arial" pitchFamily="34" charset="0"/>
              <a:ea typeface="+mn-ea"/>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bicolor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3203848" y="404664"/>
            <a:ext cx="5616624" cy="288031"/>
          </a:xfrm>
        </p:spPr>
        <p:txBody>
          <a:bodyPr/>
          <a:lstStyle/>
          <a:p>
            <a:r>
              <a:rPr lang="fr-CH" dirty="0"/>
              <a:t>Click to </a:t>
            </a:r>
            <a:r>
              <a:rPr lang="fr-CH" dirty="0" err="1"/>
              <a:t>edit</a:t>
            </a:r>
            <a:r>
              <a:rPr lang="fr-CH" dirty="0"/>
              <a:t> Master </a:t>
            </a:r>
            <a:r>
              <a:rPr lang="fr-CH" dirty="0" err="1"/>
              <a:t>title</a:t>
            </a:r>
            <a:r>
              <a:rPr lang="fr-CH" dirty="0"/>
              <a:t> style</a:t>
            </a:r>
          </a:p>
        </p:txBody>
      </p:sp>
      <p:sp>
        <p:nvSpPr>
          <p:cNvPr id="3" name="Sous-titre 2"/>
          <p:cNvSpPr>
            <a:spLocks noGrp="1"/>
          </p:cNvSpPr>
          <p:nvPr>
            <p:ph type="subTitle" idx="1"/>
          </p:nvPr>
        </p:nvSpPr>
        <p:spPr>
          <a:xfrm>
            <a:off x="1115616" y="1124744"/>
            <a:ext cx="7704164" cy="720080"/>
          </a:xfrm>
        </p:spPr>
        <p:txBody>
          <a:bodyPr>
            <a:noAutofit/>
          </a:bodyPr>
          <a:lstStyle>
            <a:lvl1pPr marL="0" indent="0" algn="l">
              <a:buNone/>
              <a:defRPr b="1" cap="all" baseline="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Click to edit Master subtitle style</a:t>
            </a:r>
          </a:p>
        </p:txBody>
      </p:sp>
      <p:sp>
        <p:nvSpPr>
          <p:cNvPr id="9" name="Espace réservé du texte 8"/>
          <p:cNvSpPr>
            <a:spLocks noGrp="1"/>
          </p:cNvSpPr>
          <p:nvPr>
            <p:ph type="body" sz="quarter" idx="10"/>
          </p:nvPr>
        </p:nvSpPr>
        <p:spPr>
          <a:xfrm>
            <a:off x="1116013" y="1772816"/>
            <a:ext cx="7704459" cy="4824536"/>
          </a:xfrm>
        </p:spPr>
        <p:txBody>
          <a:bodyPr>
            <a:noAutofit/>
          </a:bodyPr>
          <a:lstStyle>
            <a:lvl1pPr marL="268288" indent="-268288">
              <a:spcBef>
                <a:spcPts val="700"/>
              </a:spcBef>
              <a:buFont typeface="Arial"/>
              <a:buChar char="•"/>
              <a:defRPr sz="2400">
                <a:solidFill>
                  <a:srgbClr val="408000"/>
                </a:solidFill>
                <a:latin typeface="Arial" pitchFamily="34" charset="0"/>
                <a:cs typeface="Arial" pitchFamily="34" charset="0"/>
              </a:defRPr>
            </a:lvl1pPr>
            <a:lvl2pPr marL="542925" indent="-228600">
              <a:spcBef>
                <a:spcPts val="0"/>
              </a:spcBef>
              <a:buFont typeface="Lucida Grande"/>
              <a:buChar char="-"/>
              <a:tabLst/>
              <a:defRPr sz="2400" b="0" i="0">
                <a:solidFill>
                  <a:srgbClr val="4D4D4D"/>
                </a:solidFill>
                <a:latin typeface="Arial" pitchFamily="34" charset="0"/>
                <a:cs typeface="Arial" pitchFamily="34" charset="0"/>
              </a:defRPr>
            </a:lvl2pPr>
            <a:lvl3pPr marL="542925" indent="-228600">
              <a:buFont typeface="Lucida Grande"/>
              <a:buChar char="-"/>
              <a:tabLst/>
              <a:defRPr sz="2400">
                <a:solidFill>
                  <a:srgbClr val="4D4D4D"/>
                </a:solidFill>
                <a:latin typeface="Gotham Medium" pitchFamily="50" charset="0"/>
                <a:cs typeface="Gotham Medium" pitchFamily="50" charset="0"/>
              </a:defRPr>
            </a:lvl3pPr>
            <a:lvl4pPr marL="542925" indent="-228600">
              <a:buFont typeface="Lucida Grande"/>
              <a:buChar char="-"/>
              <a:tabLst/>
              <a:defRPr sz="2400">
                <a:solidFill>
                  <a:srgbClr val="4D4D4D"/>
                </a:solidFill>
                <a:latin typeface="Gotham Medium" pitchFamily="50" charset="0"/>
                <a:cs typeface="Gotham Medium" pitchFamily="50" charset="0"/>
              </a:defRPr>
            </a:lvl4pPr>
            <a:lvl5pPr marL="542925" indent="-228600">
              <a:buFont typeface="Lucida Grande"/>
              <a:buChar char="-"/>
              <a:tabLst/>
              <a:defRPr sz="2400">
                <a:solidFill>
                  <a:srgbClr val="4D4D4D"/>
                </a:solidFill>
                <a:latin typeface="Gotham Medium" pitchFamily="50" charset="0"/>
                <a:cs typeface="Gotham Medium" pitchFamily="50" charset="0"/>
              </a:defRPr>
            </a:lvl5pPr>
          </a:lstStyle>
          <a:p>
            <a:pPr lvl="0"/>
            <a:r>
              <a:rPr lang="fr-CH" dirty="0"/>
              <a:t>Click to edit Master text styles</a:t>
            </a:r>
          </a:p>
          <a:p>
            <a:pPr lvl="1"/>
            <a:r>
              <a:rPr lang="fr-CH" dirty="0"/>
              <a:t>Second level</a:t>
            </a:r>
          </a:p>
        </p:txBody>
      </p:sp>
      <p:sp>
        <p:nvSpPr>
          <p:cNvPr id="6" name="Espace réservé du numéro de diapositive 5"/>
          <p:cNvSpPr txBox="1">
            <a:spLocks/>
          </p:cNvSpPr>
          <p:nvPr userDrawn="1"/>
        </p:nvSpPr>
        <p:spPr>
          <a:xfrm>
            <a:off x="1187624" y="6356350"/>
            <a:ext cx="2133600" cy="365125"/>
          </a:xfrm>
          <a:prstGeom prst="rect">
            <a:avLst/>
          </a:prstGeom>
        </p:spPr>
        <p:txBody>
          <a:bodyPr vert="horz" lIns="91440" tIns="45720" rIns="91440" bIns="45720" rtlCol="0" anchor="ctr"/>
          <a:lstStyle>
            <a:lvl1pPr algn="l">
              <a:defRPr sz="800">
                <a:solidFill>
                  <a:srgbClr val="4D4D4D"/>
                </a:solidFill>
                <a:latin typeface="Gotham Medium" pitchFamily="50" charset="0"/>
                <a:cs typeface="Gotham Medium"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1E2EBF-3071-4D1D-B487-E95B876D1619}" type="slidenum">
              <a:rPr kumimoji="0" lang="fr-CH" sz="800" b="0" i="0" u="none" strike="noStrike" kern="1200" cap="none" spc="0" normalizeH="0" baseline="0" noProof="0" smtClean="0">
                <a:ln>
                  <a:noFill/>
                </a:ln>
                <a:solidFill>
                  <a:srgbClr val="4D4D4D"/>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CH" sz="800" b="0" i="0" u="none" strike="noStrike" kern="1200" cap="none" spc="0" normalizeH="0" baseline="0" noProof="0" dirty="0">
              <a:ln>
                <a:noFill/>
              </a:ln>
              <a:solidFill>
                <a:srgbClr val="4D4D4D"/>
              </a:solidFill>
              <a:effectLst/>
              <a:uLnTx/>
              <a:uFillTx/>
              <a:latin typeface="Arial" pitchFamily="34" charset="0"/>
              <a:ea typeface="+mn-ea"/>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hapter title">
    <p:spTree>
      <p:nvGrpSpPr>
        <p:cNvPr id="1" name=""/>
        <p:cNvGrpSpPr/>
        <p:nvPr/>
      </p:nvGrpSpPr>
      <p:grpSpPr>
        <a:xfrm>
          <a:off x="0" y="0"/>
          <a:ext cx="0" cy="0"/>
          <a:chOff x="0" y="0"/>
          <a:chExt cx="0" cy="0"/>
        </a:xfrm>
      </p:grpSpPr>
      <p:sp>
        <p:nvSpPr>
          <p:cNvPr id="3" name="Inhaltsplatzhalter 2"/>
          <p:cNvSpPr>
            <a:spLocks noGrp="1"/>
          </p:cNvSpPr>
          <p:nvPr>
            <p:ph idx="1"/>
          </p:nvPr>
        </p:nvSpPr>
        <p:spPr>
          <a:xfrm>
            <a:off x="433389" y="1008065"/>
            <a:ext cx="8278812" cy="5146675"/>
          </a:xfrm>
        </p:spPr>
        <p:txBody>
          <a:bodyPr/>
          <a:lstStyle>
            <a:lvl1pPr indent="0">
              <a:lnSpc>
                <a:spcPts val="2954"/>
              </a:lnSpc>
              <a:spcAft>
                <a:spcPts val="2954"/>
              </a:spcAft>
              <a:buFont typeface="Arial" pitchFamily="34" charset="0"/>
              <a:buChar char="​"/>
              <a:defRPr sz="2769" b="1" cap="all" baseline="0">
                <a:solidFill>
                  <a:srgbClr val="0083BE"/>
                </a:solidFill>
              </a:defRPr>
            </a:lvl1pPr>
            <a:lvl2pPr marL="382163" indent="-382163">
              <a:lnSpc>
                <a:spcPts val="2492"/>
              </a:lnSpc>
              <a:buFont typeface="+mj-lt"/>
              <a:buAutoNum type="arabicPeriod"/>
              <a:defRPr sz="1846" b="0" cap="all" baseline="0">
                <a:solidFill>
                  <a:srgbClr val="0083BE"/>
                </a:solidFill>
              </a:defRPr>
            </a:lvl2pPr>
            <a:lvl3pPr marL="199390" indent="-199390">
              <a:lnSpc>
                <a:spcPts val="2492"/>
              </a:lnSpc>
              <a:buFont typeface="Arial" pitchFamily="34" charset="0"/>
              <a:buChar char="−"/>
              <a:defRPr sz="1846" b="0" cap="all" baseline="0">
                <a:solidFill>
                  <a:srgbClr val="0083BE"/>
                </a:solidFill>
              </a:defRPr>
            </a:lvl3pPr>
            <a:lvl4pPr marL="0" indent="0">
              <a:lnSpc>
                <a:spcPts val="2492"/>
              </a:lnSpc>
              <a:buFont typeface="Arial" pitchFamily="34" charset="0"/>
              <a:buChar char="​"/>
              <a:defRPr sz="1846" b="0" cap="none" baseline="0">
                <a:solidFill>
                  <a:schemeClr val="tx1"/>
                </a:solidFill>
              </a:defRPr>
            </a:lvl4pPr>
            <a:lvl5pPr marL="0" indent="0">
              <a:lnSpc>
                <a:spcPts val="2492"/>
              </a:lnSpc>
              <a:buFont typeface="Arial" pitchFamily="34" charset="0"/>
              <a:buChar char="​"/>
              <a:defRPr sz="1846" b="0" cap="none" baseline="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p:txBody>
      </p:sp>
      <p:sp>
        <p:nvSpPr>
          <p:cNvPr id="5" name="ZoneTexte 4"/>
          <p:cNvSpPr txBox="1"/>
          <p:nvPr userDrawn="1"/>
        </p:nvSpPr>
        <p:spPr>
          <a:xfrm>
            <a:off x="4692650" y="6280150"/>
            <a:ext cx="914400" cy="914400"/>
          </a:xfrm>
          <a:prstGeom prst="rect">
            <a:avLst/>
          </a:prstGeom>
          <a:noFill/>
        </p:spPr>
        <p:txBody>
          <a:bodyPr wrap="none" lIns="0" tIns="0" rIns="0" bIns="0" rtlCol="0">
            <a:noAutofit/>
          </a:bodyPr>
          <a:lstStyle/>
          <a:p>
            <a:pPr>
              <a:lnSpc>
                <a:spcPts val="2492"/>
              </a:lnSpc>
            </a:pPr>
            <a:endParaRPr lang="fr-FR" sz="1846" dirty="0">
              <a:solidFill>
                <a:prstClr val="black"/>
              </a:solidFill>
            </a:endParaRPr>
          </a:p>
        </p:txBody>
      </p:sp>
      <p:sp>
        <p:nvSpPr>
          <p:cNvPr id="6" name="ZoneTexte 5"/>
          <p:cNvSpPr txBox="1"/>
          <p:nvPr userDrawn="1"/>
        </p:nvSpPr>
        <p:spPr>
          <a:xfrm>
            <a:off x="9061450" y="6267450"/>
            <a:ext cx="914400" cy="914400"/>
          </a:xfrm>
          <a:prstGeom prst="rect">
            <a:avLst/>
          </a:prstGeom>
          <a:noFill/>
        </p:spPr>
        <p:txBody>
          <a:bodyPr wrap="none" lIns="0" tIns="0" rIns="0" bIns="0" rtlCol="0">
            <a:noAutofit/>
          </a:bodyPr>
          <a:lstStyle/>
          <a:p>
            <a:pPr>
              <a:lnSpc>
                <a:spcPts val="2492"/>
              </a:lnSpc>
            </a:pPr>
            <a:endParaRPr lang="fr-FR" sz="1846" dirty="0">
              <a:solidFill>
                <a:prstClr val="black"/>
              </a:solidFill>
            </a:endParaRPr>
          </a:p>
        </p:txBody>
      </p:sp>
      <p:sp>
        <p:nvSpPr>
          <p:cNvPr id="7" name="ZoneTexte 6"/>
          <p:cNvSpPr txBox="1"/>
          <p:nvPr userDrawn="1"/>
        </p:nvSpPr>
        <p:spPr>
          <a:xfrm>
            <a:off x="8661400" y="6273800"/>
            <a:ext cx="914400" cy="914400"/>
          </a:xfrm>
          <a:prstGeom prst="rect">
            <a:avLst/>
          </a:prstGeom>
          <a:noFill/>
        </p:spPr>
        <p:txBody>
          <a:bodyPr wrap="none" lIns="0" tIns="0" rIns="0" bIns="0" rtlCol="0">
            <a:noAutofit/>
          </a:bodyPr>
          <a:lstStyle/>
          <a:p>
            <a:pPr>
              <a:lnSpc>
                <a:spcPts val="2492"/>
              </a:lnSpc>
            </a:pPr>
            <a:endParaRPr lang="fr-FR" sz="1846" dirty="0">
              <a:solidFill>
                <a:prstClr val="black"/>
              </a:solidFill>
            </a:endParaRPr>
          </a:p>
        </p:txBody>
      </p:sp>
      <p:sp>
        <p:nvSpPr>
          <p:cNvPr id="9" name="Espace réservé de la date 8"/>
          <p:cNvSpPr>
            <a:spLocks noGrp="1"/>
          </p:cNvSpPr>
          <p:nvPr>
            <p:ph type="dt" sz="half" idx="10"/>
          </p:nvPr>
        </p:nvSpPr>
        <p:spPr>
          <a:xfrm>
            <a:off x="9308228" y="5747057"/>
            <a:ext cx="1800000" cy="216024"/>
          </a:xfrm>
          <a:prstGeom prst="rect">
            <a:avLst/>
          </a:prstGeom>
        </p:spPr>
        <p:txBody>
          <a:bodyPr/>
          <a:lstStyle>
            <a:lvl1pPr>
              <a:defRPr sz="923">
                <a:solidFill>
                  <a:srgbClr val="000000"/>
                </a:solidFill>
              </a:defRPr>
            </a:lvl1pPr>
          </a:lstStyle>
          <a:p>
            <a:endParaRPr lang="de-CH" dirty="0"/>
          </a:p>
        </p:txBody>
      </p:sp>
      <p:sp>
        <p:nvSpPr>
          <p:cNvPr id="11" name="Espace réservé du pied de page 10"/>
          <p:cNvSpPr>
            <a:spLocks noGrp="1"/>
          </p:cNvSpPr>
          <p:nvPr>
            <p:ph type="ftr" sz="quarter" idx="12"/>
          </p:nvPr>
        </p:nvSpPr>
        <p:spPr>
          <a:xfrm>
            <a:off x="9298512" y="5977462"/>
            <a:ext cx="1800000" cy="216000"/>
          </a:xfrm>
          <a:prstGeom prst="rect">
            <a:avLst/>
          </a:prstGeom>
        </p:spPr>
        <p:txBody>
          <a:bodyPr/>
          <a:lstStyle>
            <a:lvl1pPr>
              <a:defRPr sz="923">
                <a:solidFill>
                  <a:schemeClr val="tx1"/>
                </a:solidFill>
              </a:defRPr>
            </a:lvl1pPr>
          </a:lstStyle>
          <a:p>
            <a:endParaRPr lang="de-CH" dirty="0"/>
          </a:p>
        </p:txBody>
      </p:sp>
      <p:sp>
        <p:nvSpPr>
          <p:cNvPr id="12" name="Espace réservé du numéro de diapositive 9"/>
          <p:cNvSpPr>
            <a:spLocks noGrp="1"/>
          </p:cNvSpPr>
          <p:nvPr>
            <p:ph type="sldNum" sz="quarter" idx="4"/>
          </p:nvPr>
        </p:nvSpPr>
        <p:spPr>
          <a:xfrm>
            <a:off x="6905850" y="6436479"/>
            <a:ext cx="1717450" cy="446923"/>
          </a:xfrm>
          <a:prstGeom prst="rect">
            <a:avLst/>
          </a:prstGeom>
        </p:spPr>
        <p:txBody>
          <a:bodyPr/>
          <a:lstStyle>
            <a:lvl1pPr algn="r">
              <a:defRPr sz="2031">
                <a:solidFill>
                  <a:srgbClr val="000000"/>
                </a:solidFill>
              </a:defRPr>
            </a:lvl1pPr>
          </a:lstStyle>
          <a:p>
            <a:fld id="{1E9011C8-9BF4-4E14-A6CE-7DE7D36702CC}" type="slidenum">
              <a:rPr lang="de-CH" smtClean="0"/>
              <a:pPr/>
              <a:t>‹N°›</a:t>
            </a:fld>
            <a:endParaRPr lang="de-CH" dirty="0"/>
          </a:p>
        </p:txBody>
      </p:sp>
    </p:spTree>
    <p:extLst>
      <p:ext uri="{BB962C8B-B14F-4D97-AF65-F5344CB8AC3E}">
        <p14:creationId xmlns:p14="http://schemas.microsoft.com/office/powerpoint/2010/main" val="2219078299"/>
      </p:ext>
    </p:extLst>
  </p:cSld>
  <p:clrMapOvr>
    <a:masterClrMapping/>
  </p:clrMapOvr>
  <p:transition spd="slow" advTm="1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HESAV Génériqu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24745"/>
            <a:ext cx="7772400" cy="576063"/>
          </a:xfrm>
        </p:spPr>
        <p:txBody>
          <a:bodyPr anchor="t" anchorCtr="0">
            <a:noAutofit/>
          </a:bodyPr>
          <a:lstStyle>
            <a:lvl1pPr algn="l">
              <a:defRPr sz="3600" b="1" cap="all" baseline="0">
                <a:solidFill>
                  <a:srgbClr val="4D4D4D"/>
                </a:solidFill>
                <a:latin typeface="Arial" pitchFamily="34" charset="0"/>
                <a:cs typeface="Arial" pitchFamily="34" charset="0"/>
              </a:defRPr>
            </a:lvl1pPr>
          </a:lstStyle>
          <a:p>
            <a:r>
              <a:rPr lang="fr-FR" dirty="0"/>
              <a:t>Cliquez pour modifier le style du titre</a:t>
            </a:r>
            <a:endParaRPr lang="fr-CH" dirty="0"/>
          </a:p>
        </p:txBody>
      </p:sp>
      <p:sp>
        <p:nvSpPr>
          <p:cNvPr id="3" name="Sous-titre 2"/>
          <p:cNvSpPr>
            <a:spLocks noGrp="1"/>
          </p:cNvSpPr>
          <p:nvPr>
            <p:ph type="subTitle" idx="1"/>
          </p:nvPr>
        </p:nvSpPr>
        <p:spPr>
          <a:xfrm>
            <a:off x="539552" y="1604392"/>
            <a:ext cx="7776864" cy="2112640"/>
          </a:xfrm>
        </p:spPr>
        <p:txBody>
          <a:bodyPr>
            <a:noAutofit/>
          </a:bodyPr>
          <a:lstStyle>
            <a:lvl1pPr marL="0" indent="0" algn="l">
              <a:buNone/>
              <a:defRPr sz="3600" cap="all" baseline="0">
                <a:solidFill>
                  <a:srgbClr val="4D4D4D"/>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CH" dirty="0"/>
          </a:p>
        </p:txBody>
      </p:sp>
      <p:pic>
        <p:nvPicPr>
          <p:cNvPr id="4" name="Picture 2" descr="C:\Users\Utilisateur\Desktop\HESAV_2\HESAV_Keynote_Suite\Elements\Generique\HESAV_Logo.png"/>
          <p:cNvPicPr>
            <a:picLocks noChangeAspect="1" noChangeArrowheads="1"/>
          </p:cNvPicPr>
          <p:nvPr userDrawn="1"/>
        </p:nvPicPr>
        <p:blipFill>
          <a:blip r:embed="rId2" cstate="print"/>
          <a:srcRect/>
          <a:stretch>
            <a:fillRect/>
          </a:stretch>
        </p:blipFill>
        <p:spPr bwMode="auto">
          <a:xfrm>
            <a:off x="7596336" y="188640"/>
            <a:ext cx="1391659" cy="1242794"/>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pic>
        <p:nvPicPr>
          <p:cNvPr id="2" name="Picture 2" descr="C:\Users\Utilisateur\Desktop\HESAV_2\HESAV_Keynote_Suite\Elements\Generique\HESAV_Logo.png"/>
          <p:cNvPicPr>
            <a:picLocks noChangeAspect="1" noChangeArrowheads="1"/>
          </p:cNvPicPr>
          <p:nvPr userDrawn="1"/>
        </p:nvPicPr>
        <p:blipFill>
          <a:blip r:embed="rId2" cstate="print"/>
          <a:srcRect/>
          <a:stretch>
            <a:fillRect/>
          </a:stretch>
        </p:blipFill>
        <p:spPr bwMode="auto">
          <a:xfrm>
            <a:off x="7596336" y="188640"/>
            <a:ext cx="1391659" cy="124279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 et remerciement HESAV Générique">
    <p:spTree>
      <p:nvGrpSpPr>
        <p:cNvPr id="1" name=""/>
        <p:cNvGrpSpPr/>
        <p:nvPr/>
      </p:nvGrpSpPr>
      <p:grpSpPr>
        <a:xfrm>
          <a:off x="0" y="0"/>
          <a:ext cx="0" cy="0"/>
          <a:chOff x="0" y="0"/>
          <a:chExt cx="0" cy="0"/>
        </a:xfrm>
      </p:grpSpPr>
      <p:sp>
        <p:nvSpPr>
          <p:cNvPr id="2" name="Titre 1"/>
          <p:cNvSpPr>
            <a:spLocks noGrp="1"/>
          </p:cNvSpPr>
          <p:nvPr>
            <p:ph type="ctrTitle"/>
          </p:nvPr>
        </p:nvSpPr>
        <p:spPr>
          <a:xfrm>
            <a:off x="2776264" y="5013176"/>
            <a:ext cx="5756176" cy="1470025"/>
          </a:xfrm>
        </p:spPr>
        <p:txBody>
          <a:bodyPr anchor="b" anchorCtr="0">
            <a:noAutofit/>
          </a:bodyPr>
          <a:lstStyle>
            <a:lvl1pPr algn="r">
              <a:defRPr sz="3600" b="1" cap="all" baseline="0">
                <a:solidFill>
                  <a:schemeClr val="bg1"/>
                </a:solidFill>
                <a:latin typeface="Arial" pitchFamily="34" charset="0"/>
                <a:cs typeface="Arial" pitchFamily="34" charset="0"/>
              </a:defRPr>
            </a:lvl1pPr>
          </a:lstStyle>
          <a:p>
            <a:r>
              <a:rPr lang="fr-FR" dirty="0"/>
              <a:t>Cliquez pour modifier le style du titre</a:t>
            </a:r>
            <a:endParaRPr lang="fr-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H"/>
          </a:p>
        </p:txBody>
      </p:sp>
      <p:sp>
        <p:nvSpPr>
          <p:cNvPr id="4" name="Espace réservé de la date 3"/>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a:t>2012-2013 Ph. Demeulenaere / S Anderfuhren Fiaux et collègues</a:t>
            </a:r>
          </a:p>
        </p:txBody>
      </p:sp>
      <p:sp>
        <p:nvSpPr>
          <p:cNvPr id="6" name="Espace réservé du numéro de diapositive 5"/>
          <p:cNvSpPr>
            <a:spLocks noGrp="1"/>
          </p:cNvSpPr>
          <p:nvPr>
            <p:ph type="sldNum" sz="quarter" idx="12"/>
          </p:nvPr>
        </p:nvSpPr>
        <p:spPr/>
        <p:txBody>
          <a:bodyPr/>
          <a:lstStyle/>
          <a:p>
            <a:pPr>
              <a:defRPr/>
            </a:pPr>
            <a:fld id="{B28195EF-FE6E-4146-839A-C28FFD3232E8}"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B9BF7AC-EEA9-40AA-A16F-56650D2702BC}" type="datetimeFigureOut">
              <a:rPr lang="fr-CH" smtClean="0"/>
              <a:pPr/>
              <a:t>24.10.2025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B11E2EBF-3071-4D1D-B487-E95B876D1619}" type="slidenum">
              <a:rPr lang="fr-CH" smtClean="0"/>
              <a:pPr/>
              <a:t>‹N°›</a:t>
            </a:fld>
            <a:endParaRPr lang="fr-CH" dirty="0"/>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5.png"/><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4.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hf sldNum="0" hdr="0" ftr="0"/>
  <p:txStyles>
    <p:titleStyle>
      <a:lvl1pPr algn="l" defTabSz="914400" rtl="0" eaLnBrk="1" latinLnBrk="0" hangingPunct="1">
        <a:spcBef>
          <a:spcPct val="0"/>
        </a:spcBef>
        <a:buNone/>
        <a:defRPr sz="4400" kern="1200">
          <a:solidFill>
            <a:srgbClr val="4D4D4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pic>
        <p:nvPicPr>
          <p:cNvPr id="4" name="Picture 2" descr="C:\Users\Utilisateur\Desktop\HESAV_2\HESAV_Keynote_Suite\Elements\Generique\HESAV_Logo.png"/>
          <p:cNvPicPr>
            <a:picLocks noChangeAspect="1" noChangeArrowheads="1"/>
          </p:cNvPicPr>
          <p:nvPr userDrawn="1"/>
        </p:nvPicPr>
        <p:blipFill>
          <a:blip r:embed="rId4" cstate="print"/>
          <a:srcRect/>
          <a:stretch>
            <a:fillRect/>
          </a:stretch>
        </p:blipFill>
        <p:spPr bwMode="auto">
          <a:xfrm>
            <a:off x="7596336" y="188640"/>
            <a:ext cx="1391659" cy="1242794"/>
          </a:xfrm>
          <a:prstGeom prst="rect">
            <a:avLst/>
          </a:prstGeom>
          <a:noFill/>
        </p:spPr>
      </p:pic>
      <p:pic>
        <p:nvPicPr>
          <p:cNvPr id="6" name="Picture 3" descr="C:\Users\Utilisateur\Desktop\HESAV_2\HESAV_Keynote_Suite\Elements\Generique\HESSO.png"/>
          <p:cNvPicPr>
            <a:picLocks noChangeAspect="1" noChangeArrowheads="1"/>
          </p:cNvPicPr>
          <p:nvPr userDrawn="1"/>
        </p:nvPicPr>
        <p:blipFill>
          <a:blip r:embed="rId5" cstate="print"/>
          <a:srcRect/>
          <a:stretch>
            <a:fillRect/>
          </a:stretch>
        </p:blipFill>
        <p:spPr bwMode="auto">
          <a:xfrm>
            <a:off x="7903482" y="6309320"/>
            <a:ext cx="772974" cy="324308"/>
          </a:xfrm>
          <a:prstGeom prst="rect">
            <a:avLst/>
          </a:prstGeom>
          <a:noFill/>
        </p:spPr>
      </p:pic>
    </p:spTree>
  </p:cSld>
  <p:clrMap bg1="lt1" tx1="dk1" bg2="lt2" tx2="dk2" accent1="accent1" accent2="accent2" accent3="accent3" accent4="accent4" accent5="accent5" accent6="accent6" hlink="hlink" folHlink="folHlink"/>
  <p:sldLayoutIdLst>
    <p:sldLayoutId id="2147483683" r:id="rId1"/>
    <p:sldLayoutId id="2147483684" r:id="rId2"/>
  </p:sldLayoutIdLst>
  <p:hf sldNum="0" hdr="0" ftr="0"/>
  <p:txStyles>
    <p:titleStyle>
      <a:lvl1pPr algn="l" defTabSz="914400" rtl="0" eaLnBrk="1" latinLnBrk="0" hangingPunct="1">
        <a:spcBef>
          <a:spcPct val="0"/>
        </a:spcBef>
        <a:buNone/>
        <a:defRPr sz="4400" kern="1200">
          <a:solidFill>
            <a:srgbClr val="4D4D4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CH"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p:txStyles>
    <p:titleStyle>
      <a:lvl1pPr algn="l" defTabSz="914400" rtl="0" eaLnBrk="1" latinLnBrk="0" hangingPunct="1">
        <a:spcBef>
          <a:spcPct val="0"/>
        </a:spcBef>
        <a:buNone/>
        <a:defRPr sz="4400" kern="1200">
          <a:solidFill>
            <a:srgbClr val="4D4D4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36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BF7AC-EEA9-40AA-A16F-56650D2702BC}" type="datetimeFigureOut">
              <a:rPr lang="fr-CH" smtClean="0"/>
              <a:pPr/>
              <a:t>24.10.2025</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2EBF-3071-4D1D-B487-E95B876D1619}" type="slidenum">
              <a:rPr lang="fr-CH" smtClean="0"/>
              <a:pPr/>
              <a:t>‹N°›</a:t>
            </a:fld>
            <a:endParaRPr lang="fr-CH" dirty="0"/>
          </a:p>
        </p:txBody>
      </p:sp>
      <p:pic>
        <p:nvPicPr>
          <p:cNvPr id="7" name="Picture 3" descr="C:\Users\Utilisateur\Desktop\HESAV_2\HESAV_Keynote_Suite\Elements\Generique\HESSO.png"/>
          <p:cNvPicPr>
            <a:picLocks noChangeAspect="1" noChangeArrowheads="1"/>
          </p:cNvPicPr>
          <p:nvPr userDrawn="1"/>
        </p:nvPicPr>
        <p:blipFill>
          <a:blip r:embed="rId16" cstate="print"/>
          <a:srcRect/>
          <a:stretch>
            <a:fillRect/>
          </a:stretch>
        </p:blipFill>
        <p:spPr bwMode="auto">
          <a:xfrm>
            <a:off x="7903482" y="6309320"/>
            <a:ext cx="772974" cy="324308"/>
          </a:xfrm>
          <a:prstGeom prst="rect">
            <a:avLst/>
          </a:prstGeom>
          <a:noFill/>
        </p:spPr>
      </p:pic>
      <p:pic>
        <p:nvPicPr>
          <p:cNvPr id="8" name="Image 7" descr="HESAV_Logo.png"/>
          <p:cNvPicPr>
            <a:picLocks noChangeAspect="1"/>
          </p:cNvPicPr>
          <p:nvPr userDrawn="1"/>
        </p:nvPicPr>
        <p:blipFill>
          <a:blip r:embed="rId17" cstate="print"/>
          <a:stretch>
            <a:fillRect/>
          </a:stretch>
        </p:blipFill>
        <p:spPr>
          <a:xfrm>
            <a:off x="395536" y="260648"/>
            <a:ext cx="526574" cy="470246"/>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49" r:id="rId13"/>
    <p:sldLayoutId id="2147483701" r:id="rId14"/>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www.youtube.com/watch?v=_vohZ4j3iko" TargetMode="Externa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4.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4.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2786058"/>
            <a:ext cx="7776864" cy="930974"/>
          </a:xfrm>
        </p:spPr>
        <p:txBody>
          <a:bodyPr/>
          <a:lstStyle/>
          <a:p>
            <a:pPr algn="ctr"/>
            <a:r>
              <a:rPr lang="fr-CH" dirty="0"/>
              <a:t>2009 La personne en crise</a:t>
            </a:r>
          </a:p>
          <a:p>
            <a:pPr algn="ctr"/>
            <a:endParaRPr lang="fr-CH" dirty="0"/>
          </a:p>
          <a:p>
            <a:pPr algn="ctr"/>
            <a:r>
              <a:rPr lang="fr-CH" dirty="0" err="1"/>
              <a:t>Physiotherapie</a:t>
            </a:r>
            <a:r>
              <a:rPr lang="fr-CH" dirty="0"/>
              <a:t> et troubles </a:t>
            </a:r>
            <a:r>
              <a:rPr lang="fr-CH"/>
              <a:t>de l’humeur </a:t>
            </a:r>
            <a:endParaRPr lang="fr-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467544" y="1628800"/>
            <a:ext cx="8352929" cy="1728192"/>
          </a:xfrm>
          <a:solidFill>
            <a:srgbClr val="FFC000"/>
          </a:solidFill>
        </p:spPr>
        <p:txBody>
          <a:bodyPr/>
          <a:lstStyle/>
          <a:p>
            <a:pPr algn="ctr"/>
            <a:r>
              <a:rPr lang="fr-CH" sz="3200" b="1" dirty="0">
                <a:solidFill>
                  <a:srgbClr val="408000"/>
                </a:solidFill>
                <a:latin typeface="+mj-lt"/>
              </a:rPr>
              <a:t>Les troubles de l’humeur</a:t>
            </a:r>
          </a:p>
          <a:p>
            <a:pPr algn="ctr"/>
            <a:endParaRPr lang="fr-CH" sz="3200" b="1" dirty="0">
              <a:solidFill>
                <a:srgbClr val="408000"/>
              </a:solidFill>
              <a:latin typeface="+mj-lt"/>
            </a:endParaRPr>
          </a:p>
          <a:p>
            <a:pPr algn="ctr"/>
            <a:r>
              <a:rPr lang="fr-CH" sz="3200" b="1" dirty="0">
                <a:solidFill>
                  <a:srgbClr val="408000"/>
                </a:solidFill>
                <a:latin typeface="+mj-lt"/>
              </a:rPr>
              <a:t>Classifications</a:t>
            </a:r>
          </a:p>
        </p:txBody>
      </p:sp>
    </p:spTree>
    <p:extLst>
      <p:ext uri="{BB962C8B-B14F-4D97-AF65-F5344CB8AC3E}">
        <p14:creationId xmlns:p14="http://schemas.microsoft.com/office/powerpoint/2010/main" val="216111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2">
            <a:extLst>
              <a:ext uri="{FF2B5EF4-FFF2-40B4-BE49-F238E27FC236}">
                <a16:creationId xmlns:a16="http://schemas.microsoft.com/office/drawing/2014/main" id="{2819B84D-6778-F8E3-ABA2-1030C3E46C3D}"/>
              </a:ext>
            </a:extLst>
          </p:cNvPr>
          <p:cNvGraphicFramePr>
            <a:graphicFrameLocks noGrp="1"/>
          </p:cNvGraphicFramePr>
          <p:nvPr>
            <p:ph idx="1"/>
            <p:extLst>
              <p:ext uri="{D42A27DB-BD31-4B8C-83A1-F6EECF244321}">
                <p14:modId xmlns:p14="http://schemas.microsoft.com/office/powerpoint/2010/main" val="2447984967"/>
              </p:ext>
            </p:extLst>
          </p:nvPr>
        </p:nvGraphicFramePr>
        <p:xfrm>
          <a:off x="433389" y="1008065"/>
          <a:ext cx="8278812" cy="514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hidden="1"/>
          <p:cNvSpPr>
            <a:spLocks noGrp="1"/>
          </p:cNvSpPr>
          <p:nvPr>
            <p:ph type="dt" sz="half" idx="10"/>
          </p:nvPr>
        </p:nvSpPr>
        <p:spPr>
          <a:xfrm>
            <a:off x="457200" y="6356350"/>
            <a:ext cx="5194920" cy="365125"/>
          </a:xfrm>
        </p:spPr>
        <p:txBody>
          <a:bodyPr/>
          <a:lstStyle/>
          <a:p>
            <a:pPr>
              <a:spcAft>
                <a:spcPts val="600"/>
              </a:spcAft>
              <a:defRPr/>
            </a:pPr>
            <a:r>
              <a:rPr lang="fr-FR" dirty="0">
                <a:hlinkClick r:id="rId7"/>
              </a:rPr>
              <a:t>Aspects sémiologiques des syndromes dépressifs et maniaques - YouTube</a:t>
            </a:r>
            <a:endParaRPr lang="fr-FR"/>
          </a:p>
        </p:txBody>
      </p:sp>
      <p:sp>
        <p:nvSpPr>
          <p:cNvPr id="2" name="Espace réservé de la date 3"/>
          <p:cNvSpPr txBox="1">
            <a:spLocks/>
          </p:cNvSpPr>
          <p:nvPr/>
        </p:nvSpPr>
        <p:spPr>
          <a:xfrm>
            <a:off x="457200" y="6356350"/>
            <a:ext cx="4042792" cy="365125"/>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923"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defRPr/>
            </a:pPr>
            <a:r>
              <a:rPr lang="fr-FR" sz="900" dirty="0">
                <a:hlinkClick r:id="rId7"/>
              </a:rPr>
              <a:t>Aspects sémiologiques des syndromes dépressifs et maniaques - YouTube</a:t>
            </a:r>
            <a:endParaRPr lang="fr-FR" sz="900" dirty="0"/>
          </a:p>
        </p:txBody>
      </p:sp>
    </p:spTree>
    <p:extLst>
      <p:ext uri="{BB962C8B-B14F-4D97-AF65-F5344CB8AC3E}">
        <p14:creationId xmlns:p14="http://schemas.microsoft.com/office/powerpoint/2010/main" val="1483212604"/>
      </p:ext>
    </p:extLst>
  </p:cSld>
  <p:clrMapOvr>
    <a:masterClrMapping/>
  </p:clrMapOvr>
  <p:transition spd="slow" advTm="12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2">
            <a:extLst>
              <a:ext uri="{FF2B5EF4-FFF2-40B4-BE49-F238E27FC236}">
                <a16:creationId xmlns:a16="http://schemas.microsoft.com/office/drawing/2014/main" id="{D7324D7C-3A8C-EDA5-A1D2-B5A7506A4C4B}"/>
              </a:ext>
            </a:extLst>
          </p:cNvPr>
          <p:cNvGraphicFramePr>
            <a:graphicFrameLocks noGrp="1"/>
          </p:cNvGraphicFramePr>
          <p:nvPr>
            <p:ph idx="1"/>
            <p:extLst>
              <p:ext uri="{D42A27DB-BD31-4B8C-83A1-F6EECF244321}">
                <p14:modId xmlns:p14="http://schemas.microsoft.com/office/powerpoint/2010/main" val="2286227422"/>
              </p:ext>
            </p:extLst>
          </p:nvPr>
        </p:nvGraphicFramePr>
        <p:xfrm>
          <a:off x="467544" y="116632"/>
          <a:ext cx="842493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hidden="1"/>
          <p:cNvSpPr>
            <a:spLocks noGrp="1"/>
          </p:cNvSpPr>
          <p:nvPr>
            <p:ph type="dt" sz="half" idx="10"/>
          </p:nvPr>
        </p:nvSpPr>
        <p:spPr>
          <a:xfrm>
            <a:off x="457200" y="6356350"/>
            <a:ext cx="4762872" cy="365125"/>
          </a:xfrm>
        </p:spPr>
        <p:txBody>
          <a:bodyPr/>
          <a:lstStyle/>
          <a:p>
            <a:pPr>
              <a:spcAft>
                <a:spcPts val="600"/>
              </a:spcAft>
              <a:defRPr/>
            </a:pPr>
            <a:r>
              <a:rPr lang="fr-FR"/>
              <a:t>https://www.youtube.com/watch?v=_vohZ4j3iko</a:t>
            </a:r>
          </a:p>
        </p:txBody>
      </p:sp>
    </p:spTree>
    <p:extLst>
      <p:ext uri="{BB962C8B-B14F-4D97-AF65-F5344CB8AC3E}">
        <p14:creationId xmlns:p14="http://schemas.microsoft.com/office/powerpoint/2010/main" val="1834647809"/>
      </p:ext>
    </p:extLst>
  </p:cSld>
  <p:clrMapOvr>
    <a:masterClrMapping/>
  </p:clrMapOvr>
  <p:transition spd="slow" advTm="12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4E8DB-1931-B974-4AAE-3311727DCA13}"/>
            </a:ext>
          </a:extLst>
        </p:cNvPr>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58816E24-4AAF-BE38-C055-7935417D0601}"/>
              </a:ext>
            </a:extLst>
          </p:cNvPr>
          <p:cNvPicPr>
            <a:picLocks noGrp="1" noChangeAspect="1"/>
          </p:cNvPicPr>
          <p:nvPr>
            <p:ph idx="1"/>
          </p:nvPr>
        </p:nvPicPr>
        <p:blipFill>
          <a:blip r:embed="rId2"/>
          <a:stretch>
            <a:fillRect/>
          </a:stretch>
        </p:blipFill>
        <p:spPr>
          <a:xfrm>
            <a:off x="395537" y="688110"/>
            <a:ext cx="8373812" cy="5438053"/>
          </a:xfrm>
          <a:prstGeom prst="rect">
            <a:avLst/>
          </a:prstGeom>
        </p:spPr>
      </p:pic>
    </p:spTree>
    <p:extLst>
      <p:ext uri="{BB962C8B-B14F-4D97-AF65-F5344CB8AC3E}">
        <p14:creationId xmlns:p14="http://schemas.microsoft.com/office/powerpoint/2010/main" val="173854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064369" y="1096107"/>
            <a:ext cx="844062" cy="844062"/>
          </a:xfrm>
          <a:prstGeom prst="rect">
            <a:avLst/>
          </a:prstGeom>
          <a:noFill/>
        </p:spPr>
        <p:txBody>
          <a:bodyPr wrap="none" lIns="0" tIns="0" rIns="0" bIns="0" rtlCol="0">
            <a:noAutofit/>
          </a:bodyPr>
          <a:lstStyle/>
          <a:p>
            <a:pPr>
              <a:lnSpc>
                <a:spcPts val="2492"/>
              </a:lnSpc>
            </a:pPr>
            <a:endParaRPr lang="fr-FR" sz="1846" dirty="0">
              <a:solidFill>
                <a:prstClr val="black"/>
              </a:solidFill>
            </a:endParaRPr>
          </a:p>
        </p:txBody>
      </p:sp>
      <p:sp>
        <p:nvSpPr>
          <p:cNvPr id="6" name="ZoneTexte 5"/>
          <p:cNvSpPr txBox="1"/>
          <p:nvPr/>
        </p:nvSpPr>
        <p:spPr>
          <a:xfrm>
            <a:off x="5134707" y="4003431"/>
            <a:ext cx="844062" cy="844062"/>
          </a:xfrm>
          <a:prstGeom prst="rect">
            <a:avLst/>
          </a:prstGeom>
          <a:noFill/>
        </p:spPr>
        <p:txBody>
          <a:bodyPr wrap="none" lIns="0" tIns="0" rIns="0" bIns="0" rtlCol="0">
            <a:noAutofit/>
          </a:bodyPr>
          <a:lstStyle/>
          <a:p>
            <a:pPr>
              <a:lnSpc>
                <a:spcPts val="2492"/>
              </a:lnSpc>
            </a:pPr>
            <a:endParaRPr lang="fr-FR" sz="1846" dirty="0">
              <a:solidFill>
                <a:prstClr val="black"/>
              </a:solidFill>
            </a:endParaRPr>
          </a:p>
        </p:txBody>
      </p:sp>
      <p:sp>
        <p:nvSpPr>
          <p:cNvPr id="9" name="ZoneTexte 8"/>
          <p:cNvSpPr txBox="1"/>
          <p:nvPr/>
        </p:nvSpPr>
        <p:spPr>
          <a:xfrm>
            <a:off x="1524000" y="474784"/>
            <a:ext cx="844062" cy="844062"/>
          </a:xfrm>
          <a:prstGeom prst="rect">
            <a:avLst/>
          </a:prstGeom>
          <a:noFill/>
        </p:spPr>
        <p:txBody>
          <a:bodyPr wrap="none" lIns="0" tIns="0" rIns="0" bIns="0" rtlCol="0">
            <a:noAutofit/>
          </a:bodyPr>
          <a:lstStyle/>
          <a:p>
            <a:pPr>
              <a:lnSpc>
                <a:spcPts val="2492"/>
              </a:lnSpc>
            </a:pPr>
            <a:endParaRPr lang="fr-FR" sz="1846" dirty="0">
              <a:solidFill>
                <a:prstClr val="black"/>
              </a:solidFill>
            </a:endParaRPr>
          </a:p>
        </p:txBody>
      </p:sp>
      <p:sp>
        <p:nvSpPr>
          <p:cNvPr id="14" name="Espace réservé du numéro de diapositive 5"/>
          <p:cNvSpPr txBox="1">
            <a:spLocks/>
          </p:cNvSpPr>
          <p:nvPr/>
        </p:nvSpPr>
        <p:spPr>
          <a:xfrm>
            <a:off x="6575877" y="6216857"/>
            <a:ext cx="1585338" cy="412544"/>
          </a:xfrm>
          <a:prstGeom prst="rect">
            <a:avLst/>
          </a:prstGeom>
        </p:spPr>
        <p:txBody>
          <a:bodyPr vert="horz" lIns="84406" tIns="42203" rIns="84406" bIns="42203" rtlCol="0" anchor="ctr"/>
          <a:lstStyle/>
          <a:p>
            <a:pPr algn="r">
              <a:defRPr/>
            </a:pPr>
            <a:fld id="{1E9011C8-9BF4-4E14-A6CE-7DE7D36702CC}" type="slidenum">
              <a:rPr lang="de-CH" sz="1108">
                <a:solidFill>
                  <a:srgbClr val="000000"/>
                </a:solidFill>
              </a:rPr>
              <a:pPr algn="r">
                <a:defRPr/>
              </a:pPr>
              <a:t>14</a:t>
            </a:fld>
            <a:endParaRPr lang="de-CH" sz="1108" dirty="0">
              <a:solidFill>
                <a:srgbClr val="000000"/>
              </a:solidFill>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4126"/>
          <a:stretch/>
        </p:blipFill>
        <p:spPr>
          <a:xfrm>
            <a:off x="943707" y="1066522"/>
            <a:ext cx="7397262" cy="4863815"/>
          </a:xfrm>
          <a:prstGeom prst="rect">
            <a:avLst/>
          </a:prstGeom>
        </p:spPr>
      </p:pic>
    </p:spTree>
    <p:extLst>
      <p:ext uri="{BB962C8B-B14F-4D97-AF65-F5344CB8AC3E}">
        <p14:creationId xmlns:p14="http://schemas.microsoft.com/office/powerpoint/2010/main" val="243438182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solidFill>
            <a:srgbClr val="FFC000"/>
          </a:solidFill>
        </p:spPr>
        <p:txBody>
          <a:bodyPr vert="horz" lIns="91440" tIns="45720" rIns="91440" bIns="45720" rtlCol="0" anchor="ctr">
            <a:normAutofit/>
          </a:bodyPr>
          <a:lstStyle/>
          <a:p>
            <a:pPr>
              <a:lnSpc>
                <a:spcPct val="90000"/>
              </a:lnSpc>
            </a:pPr>
            <a:r>
              <a:rPr lang="fr-CH" sz="2400" u="sng" dirty="0"/>
              <a:t>Classifications des troubles de l’humeur (DSM V)</a:t>
            </a:r>
            <a:endParaRPr lang="fr-CH" sz="2400" dirty="0"/>
          </a:p>
        </p:txBody>
      </p:sp>
      <p:sp>
        <p:nvSpPr>
          <p:cNvPr id="12" name="Date Placeholder 4">
            <a:extLst>
              <a:ext uri="{FF2B5EF4-FFF2-40B4-BE49-F238E27FC236}">
                <a16:creationId xmlns:a16="http://schemas.microsoft.com/office/drawing/2014/main" id="{F24FF38D-D524-4058-9979-C826C444C07D}"/>
              </a:ext>
            </a:extLst>
          </p:cNvPr>
          <p:cNvSpPr>
            <a:spLocks noGrp="1"/>
          </p:cNvSpPr>
          <p:nvPr>
            <p:ph type="dt" sz="half" idx="10"/>
          </p:nvPr>
        </p:nvSpPr>
        <p:spPr>
          <a:xfrm>
            <a:off x="457200" y="6356350"/>
            <a:ext cx="2133600" cy="365125"/>
          </a:xfrm>
        </p:spPr>
        <p:txBody>
          <a:bodyPr/>
          <a:lstStyle/>
          <a:p>
            <a:pPr>
              <a:spcAft>
                <a:spcPts val="600"/>
              </a:spcAft>
            </a:pPr>
            <a:fld id="{A0E436EC-C7D3-4C8D-A83A-557756452994}" type="datetime1">
              <a:rPr/>
              <a:pPr>
                <a:spcAft>
                  <a:spcPts val="600"/>
                </a:spcAft>
              </a:pPr>
              <a:t>24/10/2025</a:t>
            </a:fld>
            <a:endParaRPr lang="fr-CH"/>
          </a:p>
        </p:txBody>
      </p:sp>
      <p:graphicFrame>
        <p:nvGraphicFramePr>
          <p:cNvPr id="13" name="Espace réservé du contenu 2">
            <a:extLst>
              <a:ext uri="{FF2B5EF4-FFF2-40B4-BE49-F238E27FC236}">
                <a16:creationId xmlns:a16="http://schemas.microsoft.com/office/drawing/2014/main" id="{7A0898DC-754D-D035-F065-3FEEFC6C1311}"/>
              </a:ext>
            </a:extLst>
          </p:cNvPr>
          <p:cNvGraphicFramePr>
            <a:graphicFrameLocks noGrp="1"/>
          </p:cNvGraphicFramePr>
          <p:nvPr>
            <p:ph sz="half" idx="2"/>
            <p:extLst>
              <p:ext uri="{D42A27DB-BD31-4B8C-83A1-F6EECF244321}">
                <p14:modId xmlns:p14="http://schemas.microsoft.com/office/powerpoint/2010/main" val="167186353"/>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Espace réservé du contenu 2">
            <a:extLst>
              <a:ext uri="{FF2B5EF4-FFF2-40B4-BE49-F238E27FC236}">
                <a16:creationId xmlns:a16="http://schemas.microsoft.com/office/drawing/2014/main" id="{0AFB6C0D-BA81-AB53-ACB5-1336F596D8CD}"/>
              </a:ext>
            </a:extLst>
          </p:cNvPr>
          <p:cNvGraphicFramePr>
            <a:graphicFrameLocks/>
          </p:cNvGraphicFramePr>
          <p:nvPr>
            <p:extLst>
              <p:ext uri="{D42A27DB-BD31-4B8C-83A1-F6EECF244321}">
                <p14:modId xmlns:p14="http://schemas.microsoft.com/office/powerpoint/2010/main" val="3764486463"/>
              </p:ext>
            </p:extLst>
          </p:nvPr>
        </p:nvGraphicFramePr>
        <p:xfrm>
          <a:off x="324000" y="1600199"/>
          <a:ext cx="4038600" cy="45268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823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0FEED-6A46-D046-36DD-C3F752A8DB9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BE0EF6-9A9B-A1EA-E4D7-0211AC0FD35C}"/>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nSpc>
                <a:spcPct val="90000"/>
              </a:lnSpc>
            </a:pPr>
            <a:r>
              <a:rPr lang="fr-CH" sz="2400" u="sng" dirty="0"/>
              <a:t>Classifications des troubles de l’humeur (DSM V)</a:t>
            </a:r>
            <a:endParaRPr lang="fr-CH" sz="2400" dirty="0"/>
          </a:p>
        </p:txBody>
      </p:sp>
      <p:sp>
        <p:nvSpPr>
          <p:cNvPr id="12" name="Date Placeholder 4">
            <a:extLst>
              <a:ext uri="{FF2B5EF4-FFF2-40B4-BE49-F238E27FC236}">
                <a16:creationId xmlns:a16="http://schemas.microsoft.com/office/drawing/2014/main" id="{5B08CA89-C2FB-AED5-495F-73CB79E45572}"/>
              </a:ext>
            </a:extLst>
          </p:cNvPr>
          <p:cNvSpPr>
            <a:spLocks noGrp="1"/>
          </p:cNvSpPr>
          <p:nvPr>
            <p:ph type="dt" sz="half" idx="10"/>
          </p:nvPr>
        </p:nvSpPr>
        <p:spPr>
          <a:xfrm>
            <a:off x="457200" y="6356350"/>
            <a:ext cx="2133600" cy="365125"/>
          </a:xfrm>
        </p:spPr>
        <p:txBody>
          <a:bodyPr/>
          <a:lstStyle/>
          <a:p>
            <a:pPr>
              <a:spcAft>
                <a:spcPts val="600"/>
              </a:spcAft>
            </a:pPr>
            <a:fld id="{A0E436EC-C7D3-4C8D-A83A-557756452994}" type="datetime1">
              <a:rPr/>
              <a:pPr>
                <a:spcAft>
                  <a:spcPts val="600"/>
                </a:spcAft>
              </a:pPr>
              <a:t>24/10/2025</a:t>
            </a:fld>
            <a:endParaRPr lang="fr-CH"/>
          </a:p>
        </p:txBody>
      </p:sp>
      <p:graphicFrame>
        <p:nvGraphicFramePr>
          <p:cNvPr id="14" name="Espace réservé du contenu 2">
            <a:extLst>
              <a:ext uri="{FF2B5EF4-FFF2-40B4-BE49-F238E27FC236}">
                <a16:creationId xmlns:a16="http://schemas.microsoft.com/office/drawing/2014/main" id="{A317BA8D-4463-91BF-6B6E-25C0B9DBF467}"/>
              </a:ext>
            </a:extLst>
          </p:cNvPr>
          <p:cNvGraphicFramePr>
            <a:graphicFrameLocks/>
          </p:cNvGraphicFramePr>
          <p:nvPr>
            <p:extLst>
              <p:ext uri="{D42A27DB-BD31-4B8C-83A1-F6EECF244321}">
                <p14:modId xmlns:p14="http://schemas.microsoft.com/office/powerpoint/2010/main" val="3031465028"/>
              </p:ext>
            </p:extLst>
          </p:nvPr>
        </p:nvGraphicFramePr>
        <p:xfrm>
          <a:off x="1835696" y="332656"/>
          <a:ext cx="5472608" cy="5817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59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3050"/>
            <a:ext cx="3008313" cy="779686"/>
          </a:xfrm>
        </p:spPr>
        <p:txBody>
          <a:bodyPr anchor="b">
            <a:normAutofit/>
          </a:bodyPr>
          <a:lstStyle/>
          <a:p>
            <a:pPr eaLnBrk="1" hangingPunct="1"/>
            <a:r>
              <a:rPr lang="fr-CH" dirty="0"/>
              <a:t>L’épisode dépressif majeur DSM V:</a:t>
            </a:r>
            <a:endParaRPr lang="fr-FR" dirty="0"/>
          </a:p>
        </p:txBody>
      </p:sp>
      <p:sp>
        <p:nvSpPr>
          <p:cNvPr id="57360" name="Text Placeholder 3">
            <a:extLst>
              <a:ext uri="{FF2B5EF4-FFF2-40B4-BE49-F238E27FC236}">
                <a16:creationId xmlns:a16="http://schemas.microsoft.com/office/drawing/2014/main" id="{484F71CB-01F6-2F66-9523-261C726F076E}"/>
              </a:ext>
            </a:extLst>
          </p:cNvPr>
          <p:cNvSpPr>
            <a:spLocks noGrp="1"/>
          </p:cNvSpPr>
          <p:nvPr>
            <p:ph type="body" sz="half" idx="2"/>
          </p:nvPr>
        </p:nvSpPr>
        <p:spPr>
          <a:xfrm>
            <a:off x="457200" y="1435100"/>
            <a:ext cx="3008313" cy="4691063"/>
          </a:xfrm>
        </p:spPr>
        <p:txBody>
          <a:bodyPr/>
          <a:lstStyle/>
          <a:p>
            <a:pPr marL="285750" indent="-285750">
              <a:buFont typeface="Arial" panose="020B0604020202020204" pitchFamily="34" charset="0"/>
              <a:buChar char="•"/>
            </a:pPr>
            <a:r>
              <a:rPr lang="fr-CH" dirty="0"/>
              <a:t>Au moins 5 des 9 symptômes pendant au moins deux semaines dont au moins l’humeur dépressive et la diminution de l’intérêt ou du plaisir</a:t>
            </a:r>
          </a:p>
          <a:p>
            <a:pPr marL="285750" indent="-285750">
              <a:buFont typeface="Arial" panose="020B0604020202020204" pitchFamily="34" charset="0"/>
              <a:buChar char="•"/>
            </a:pPr>
            <a:r>
              <a:rPr lang="fr-CH" dirty="0"/>
              <a:t>Changement significatif par rapport au fonctionnement antérieur</a:t>
            </a:r>
          </a:p>
          <a:p>
            <a:pPr marL="285750" indent="-285750">
              <a:buFont typeface="Arial" panose="020B0604020202020204" pitchFamily="34" charset="0"/>
              <a:buChar char="•"/>
            </a:pPr>
            <a:r>
              <a:rPr lang="fr-CH" dirty="0"/>
              <a:t>Présence d’une détresse et/ou une altération du fonctionnement social, professionnel ou dans un domaine important.</a:t>
            </a:r>
          </a:p>
          <a:p>
            <a:pPr marL="285750" indent="-285750">
              <a:buFont typeface="Arial" panose="020B0604020202020204" pitchFamily="34" charset="0"/>
              <a:buChar char="•"/>
            </a:pPr>
            <a:r>
              <a:rPr lang="fr-FR" dirty="0"/>
              <a:t>L’épisode n’est pas imputable aux effets physiologiques d’une substance ou d’une autre affection médicale.</a:t>
            </a:r>
          </a:p>
          <a:p>
            <a:pPr marL="285750" indent="-285750">
              <a:buFont typeface="Arial" panose="020B0604020202020204" pitchFamily="34" charset="0"/>
              <a:buChar char="•"/>
            </a:pPr>
            <a:r>
              <a:rPr lang="fr-CH" i="1" dirty="0"/>
              <a:t>La présence de symptômes psychotiques  caractéristique du </a:t>
            </a:r>
            <a:r>
              <a:rPr lang="fr-CH" i="1" dirty="0" err="1"/>
              <a:t>syndrôme</a:t>
            </a:r>
            <a:r>
              <a:rPr lang="fr-CH" i="1" dirty="0"/>
              <a:t> mélancolique est un facteur ++ de risque suicidaire</a:t>
            </a:r>
            <a:endParaRPr lang="en-US" i="1" dirty="0"/>
          </a:p>
          <a:p>
            <a:endParaRPr lang="en-US" dirty="0"/>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endParaRPr lang="fr-CH" dirty="0"/>
          </a:p>
          <a:p>
            <a:endParaRPr lang="fr-CH" dirty="0"/>
          </a:p>
          <a:p>
            <a:endParaRPr lang="fr-CH" dirty="0"/>
          </a:p>
          <a:p>
            <a:endParaRPr lang="fr-CH" dirty="0"/>
          </a:p>
          <a:p>
            <a:endParaRPr lang="en-US" dirty="0"/>
          </a:p>
        </p:txBody>
      </p:sp>
      <p:sp>
        <p:nvSpPr>
          <p:cNvPr id="57355" name="Date Placeholder 4">
            <a:extLst>
              <a:ext uri="{FF2B5EF4-FFF2-40B4-BE49-F238E27FC236}">
                <a16:creationId xmlns:a16="http://schemas.microsoft.com/office/drawing/2014/main" id="{69BECD8E-40A0-14A7-F03E-5A0E2CDF8E9D}"/>
              </a:ext>
            </a:extLst>
          </p:cNvPr>
          <p:cNvSpPr>
            <a:spLocks noGrp="1"/>
          </p:cNvSpPr>
          <p:nvPr>
            <p:ph type="dt" sz="half" idx="10"/>
          </p:nvPr>
        </p:nvSpPr>
        <p:spPr>
          <a:xfrm>
            <a:off x="457200" y="6356350"/>
            <a:ext cx="2133600" cy="365125"/>
          </a:xfrm>
        </p:spPr>
        <p:txBody>
          <a:bodyPr anchor="ctr">
            <a:normAutofit/>
          </a:bodyPr>
          <a:lstStyle/>
          <a:p>
            <a:pPr>
              <a:spcAft>
                <a:spcPts val="600"/>
              </a:spcAft>
            </a:pPr>
            <a:fld id="{0C926B60-B0A0-4A7B-AC52-DBEBE2082024}" type="datetime1">
              <a:rPr lang="fr-FR"/>
              <a:pPr>
                <a:spcAft>
                  <a:spcPts val="600"/>
                </a:spcAft>
              </a:pPr>
              <a:t>24/10/2025</a:t>
            </a:fld>
            <a:endParaRPr lang="fr-CH"/>
          </a:p>
        </p:txBody>
      </p:sp>
      <p:graphicFrame>
        <p:nvGraphicFramePr>
          <p:cNvPr id="57349" name="Rectangle 3">
            <a:extLst>
              <a:ext uri="{FF2B5EF4-FFF2-40B4-BE49-F238E27FC236}">
                <a16:creationId xmlns:a16="http://schemas.microsoft.com/office/drawing/2014/main" id="{ABC87D6B-B950-2C5F-F3E3-BF74FCAE639A}"/>
              </a:ext>
            </a:extLst>
          </p:cNvPr>
          <p:cNvGraphicFramePr/>
          <p:nvPr>
            <p:extLst>
              <p:ext uri="{D42A27DB-BD31-4B8C-83A1-F6EECF244321}">
                <p14:modId xmlns:p14="http://schemas.microsoft.com/office/powerpoint/2010/main" val="25517659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52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09A8E7-9F3A-0B13-8637-BE61CDCB6B4F}"/>
              </a:ext>
            </a:extLst>
          </p:cNvPr>
          <p:cNvSpPr>
            <a:spLocks noGrp="1"/>
          </p:cNvSpPr>
          <p:nvPr>
            <p:ph type="title"/>
          </p:nvPr>
        </p:nvSpPr>
        <p:spPr>
          <a:xfrm>
            <a:off x="611560" y="620688"/>
            <a:ext cx="2808312" cy="576064"/>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57150" tIns="57150" rIns="57150" bIns="57150" numCol="1" spcCol="1270" anchor="ctr" anchorCtr="0">
            <a:noAutofit/>
          </a:bodyPr>
          <a:lstStyle/>
          <a:p>
            <a:r>
              <a:rPr lang="en-US" dirty="0"/>
              <a:t>b. Episode </a:t>
            </a:r>
            <a:r>
              <a:rPr lang="en-US" dirty="0" err="1"/>
              <a:t>maniaque</a:t>
            </a:r>
            <a:endParaRPr lang="en-US" dirty="0"/>
          </a:p>
        </p:txBody>
      </p:sp>
      <p:sp>
        <p:nvSpPr>
          <p:cNvPr id="8" name="Text Placeholder 3">
            <a:extLst>
              <a:ext uri="{FF2B5EF4-FFF2-40B4-BE49-F238E27FC236}">
                <a16:creationId xmlns:a16="http://schemas.microsoft.com/office/drawing/2014/main" id="{7A725D9D-7E60-136E-6B45-DF73D4F6AEE9}"/>
              </a:ext>
            </a:extLst>
          </p:cNvPr>
          <p:cNvSpPr>
            <a:spLocks noGrp="1"/>
          </p:cNvSpPr>
          <p:nvPr>
            <p:ph type="body" sz="half" idx="2"/>
          </p:nvPr>
        </p:nvSpPr>
        <p:spPr>
          <a:xfrm>
            <a:off x="283059" y="1628800"/>
            <a:ext cx="3213993" cy="4691063"/>
          </a:xfrm>
        </p:spPr>
        <p:txBody>
          <a:bodyPr/>
          <a:lstStyle/>
          <a:p>
            <a:pPr marL="285750" indent="-285750">
              <a:buFont typeface="Arial" panose="020B0604020202020204" pitchFamily="34" charset="0"/>
              <a:buChar char="•"/>
            </a:pPr>
            <a:r>
              <a:rPr lang="fr-FR" b="1" dirty="0">
                <a:solidFill>
                  <a:schemeClr val="tx1">
                    <a:lumMod val="75000"/>
                    <a:lumOff val="25000"/>
                  </a:schemeClr>
                </a:solidFill>
              </a:rPr>
              <a:t>Dérèglement de l’humeur vers l’exaltation et l’euphorie (élevée, expansive ou irritable).</a:t>
            </a:r>
          </a:p>
          <a:p>
            <a:pPr marL="285750" indent="-285750">
              <a:buFont typeface="Arial" panose="020B0604020202020204" pitchFamily="34" charset="0"/>
              <a:buChar char="•"/>
            </a:pPr>
            <a:r>
              <a:rPr lang="fr-FR" b="1" dirty="0">
                <a:solidFill>
                  <a:schemeClr val="tx1">
                    <a:lumMod val="75000"/>
                    <a:lumOff val="25000"/>
                  </a:schemeClr>
                </a:solidFill>
              </a:rPr>
              <a:t>Déclenchement est souvent progressif parfois rapide.</a:t>
            </a:r>
          </a:p>
          <a:p>
            <a:pPr marL="285750" indent="-285750">
              <a:buFont typeface="Arial" panose="020B0604020202020204" pitchFamily="34" charset="0"/>
              <a:buChar char="•"/>
            </a:pPr>
            <a:r>
              <a:rPr lang="fr-FR" b="1" dirty="0">
                <a:solidFill>
                  <a:schemeClr val="tx1">
                    <a:lumMod val="75000"/>
                    <a:lumOff val="25000"/>
                  </a:schemeClr>
                </a:solidFill>
              </a:rPr>
              <a:t>Modification sensible du fonctionnement psychologique</a:t>
            </a:r>
          </a:p>
          <a:p>
            <a:endParaRPr lang="fr-FR" b="1" dirty="0">
              <a:solidFill>
                <a:schemeClr val="tx1">
                  <a:lumMod val="75000"/>
                  <a:lumOff val="25000"/>
                </a:schemeClr>
              </a:solidFill>
            </a:endParaRPr>
          </a:p>
          <a:p>
            <a:pPr marL="285750" indent="-285750">
              <a:buFont typeface="Wingdings" panose="05000000000000000000" pitchFamily="2" charset="2"/>
              <a:buChar char="Ø"/>
            </a:pPr>
            <a:r>
              <a:rPr lang="fr-FR" b="1" dirty="0"/>
              <a:t>Causes iatrogènes</a:t>
            </a:r>
            <a:r>
              <a:rPr lang="fr-FR" b="1" dirty="0">
                <a:solidFill>
                  <a:schemeClr val="tx1">
                    <a:lumMod val="75000"/>
                    <a:lumOff val="25000"/>
                  </a:schemeClr>
                </a:solidFill>
              </a:rPr>
              <a:t>: antidépresseurs, corticoïdes, …</a:t>
            </a:r>
          </a:p>
          <a:p>
            <a:pPr marL="285750" indent="-285750">
              <a:buFont typeface="Wingdings" panose="05000000000000000000" pitchFamily="2" charset="2"/>
              <a:buChar char="Ø"/>
            </a:pPr>
            <a:r>
              <a:rPr lang="fr-FR" b="1" dirty="0"/>
              <a:t>Causes psychologiques</a:t>
            </a:r>
            <a:r>
              <a:rPr lang="fr-FR" b="1" dirty="0">
                <a:solidFill>
                  <a:schemeClr val="tx1">
                    <a:lumMod val="75000"/>
                    <a:lumOff val="25000"/>
                  </a:schemeClr>
                </a:solidFill>
              </a:rPr>
              <a:t>: stress, deuil, conflit interpersonnel,…</a:t>
            </a:r>
          </a:p>
          <a:p>
            <a:endParaRPr lang="fr-FR" b="1" dirty="0">
              <a:solidFill>
                <a:schemeClr val="tx1">
                  <a:lumMod val="75000"/>
                  <a:lumOff val="25000"/>
                </a:schemeClr>
              </a:solidFill>
            </a:endParaRPr>
          </a:p>
          <a:p>
            <a:r>
              <a:rPr lang="fr-FR" b="1" dirty="0">
                <a:solidFill>
                  <a:schemeClr val="tx1">
                    <a:lumMod val="75000"/>
                    <a:lumOff val="25000"/>
                  </a:schemeClr>
                </a:solidFill>
              </a:rPr>
              <a:t>Selon DSM V, présence d’au moins 3 symptômes sur au moins une semaine provoquant </a:t>
            </a:r>
            <a:r>
              <a:rPr lang="fr-FR" b="1" dirty="0"/>
              <a:t>un dysfonctionnement social. </a:t>
            </a:r>
            <a:endParaRPr lang="en-US" b="1" dirty="0"/>
          </a:p>
          <a:p>
            <a:pPr algn="ctr"/>
            <a:endParaRPr lang="fr-FR" dirty="0">
              <a:solidFill>
                <a:schemeClr val="tx1">
                  <a:lumMod val="75000"/>
                  <a:lumOff val="25000"/>
                </a:schemeClr>
              </a:solidFill>
            </a:endParaRPr>
          </a:p>
          <a:p>
            <a:endParaRPr lang="en-US" dirty="0"/>
          </a:p>
        </p:txBody>
      </p:sp>
      <p:sp>
        <p:nvSpPr>
          <p:cNvPr id="9" name="Date Placeholder 4">
            <a:extLst>
              <a:ext uri="{FF2B5EF4-FFF2-40B4-BE49-F238E27FC236}">
                <a16:creationId xmlns:a16="http://schemas.microsoft.com/office/drawing/2014/main" id="{104D8C6B-B6F9-567D-5A7F-F464E412C0C8}"/>
              </a:ext>
            </a:extLst>
          </p:cNvPr>
          <p:cNvSpPr>
            <a:spLocks noGrp="1"/>
          </p:cNvSpPr>
          <p:nvPr>
            <p:ph type="dt" sz="half" idx="10"/>
          </p:nvPr>
        </p:nvSpPr>
        <p:spPr>
          <a:xfrm>
            <a:off x="457200" y="6356350"/>
            <a:ext cx="2133600" cy="365125"/>
          </a:xfrm>
        </p:spPr>
        <p:txBody>
          <a:bodyPr/>
          <a:lstStyle/>
          <a:p>
            <a:pPr>
              <a:spcAft>
                <a:spcPts val="600"/>
              </a:spcAft>
            </a:pPr>
            <a:fld id="{6D45C4A7-F599-46AA-992B-F2EBEE639AF6}" type="datetime1">
              <a:rPr/>
              <a:pPr>
                <a:spcAft>
                  <a:spcPts val="600"/>
                </a:spcAft>
              </a:pPr>
              <a:t>24/10/2025</a:t>
            </a:fld>
            <a:endParaRPr lang="fr-CH"/>
          </a:p>
        </p:txBody>
      </p:sp>
      <p:graphicFrame>
        <p:nvGraphicFramePr>
          <p:cNvPr id="11" name="Espace réservé du texte 3">
            <a:extLst>
              <a:ext uri="{FF2B5EF4-FFF2-40B4-BE49-F238E27FC236}">
                <a16:creationId xmlns:a16="http://schemas.microsoft.com/office/drawing/2014/main" id="{4D23993B-5F24-37A1-58C9-900EA2E9928B}"/>
              </a:ext>
            </a:extLst>
          </p:cNvPr>
          <p:cNvGraphicFramePr/>
          <p:nvPr>
            <p:extLst>
              <p:ext uri="{D42A27DB-BD31-4B8C-83A1-F6EECF244321}">
                <p14:modId xmlns:p14="http://schemas.microsoft.com/office/powerpoint/2010/main" val="853641757"/>
              </p:ext>
            </p:extLst>
          </p:nvPr>
        </p:nvGraphicFramePr>
        <p:xfrm>
          <a:off x="3635896" y="525346"/>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90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76F1-986C-925E-1490-05721A63D6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3E104D-AD99-9F7A-71F2-2398F0E173EE}"/>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nSpc>
                <a:spcPct val="90000"/>
              </a:lnSpc>
            </a:pPr>
            <a:r>
              <a:rPr lang="fr-CH" sz="2400" u="sng" dirty="0"/>
              <a:t>Classifications des troubles de l’humeur (DSM V)</a:t>
            </a:r>
            <a:endParaRPr lang="fr-CH" sz="2400" dirty="0"/>
          </a:p>
        </p:txBody>
      </p:sp>
      <p:sp>
        <p:nvSpPr>
          <p:cNvPr id="12" name="Date Placeholder 4">
            <a:extLst>
              <a:ext uri="{FF2B5EF4-FFF2-40B4-BE49-F238E27FC236}">
                <a16:creationId xmlns:a16="http://schemas.microsoft.com/office/drawing/2014/main" id="{01E6C628-C4D2-1755-7484-DDA901770572}"/>
              </a:ext>
            </a:extLst>
          </p:cNvPr>
          <p:cNvSpPr>
            <a:spLocks noGrp="1"/>
          </p:cNvSpPr>
          <p:nvPr>
            <p:ph type="dt" sz="half" idx="10"/>
          </p:nvPr>
        </p:nvSpPr>
        <p:spPr>
          <a:xfrm>
            <a:off x="457200" y="6356350"/>
            <a:ext cx="2133600" cy="365125"/>
          </a:xfrm>
        </p:spPr>
        <p:txBody>
          <a:bodyPr/>
          <a:lstStyle/>
          <a:p>
            <a:pPr>
              <a:spcAft>
                <a:spcPts val="600"/>
              </a:spcAft>
            </a:pPr>
            <a:fld id="{A0E436EC-C7D3-4C8D-A83A-557756452994}" type="datetime1">
              <a:rPr/>
              <a:pPr>
                <a:spcAft>
                  <a:spcPts val="600"/>
                </a:spcAft>
              </a:pPr>
              <a:t>24/10/2025</a:t>
            </a:fld>
            <a:endParaRPr lang="fr-CH"/>
          </a:p>
        </p:txBody>
      </p:sp>
      <p:graphicFrame>
        <p:nvGraphicFramePr>
          <p:cNvPr id="13" name="Espace réservé du contenu 2">
            <a:extLst>
              <a:ext uri="{FF2B5EF4-FFF2-40B4-BE49-F238E27FC236}">
                <a16:creationId xmlns:a16="http://schemas.microsoft.com/office/drawing/2014/main" id="{84F50BBE-291A-A503-CEB9-3101AC3839BC}"/>
              </a:ext>
            </a:extLst>
          </p:cNvPr>
          <p:cNvGraphicFramePr>
            <a:graphicFrameLocks noGrp="1"/>
          </p:cNvGraphicFramePr>
          <p:nvPr>
            <p:ph sz="half" idx="2"/>
            <p:extLst>
              <p:ext uri="{D42A27DB-BD31-4B8C-83A1-F6EECF244321}">
                <p14:modId xmlns:p14="http://schemas.microsoft.com/office/powerpoint/2010/main" val="2893441944"/>
              </p:ext>
            </p:extLst>
          </p:nvPr>
        </p:nvGraphicFramePr>
        <p:xfrm>
          <a:off x="1619672" y="548680"/>
          <a:ext cx="5976664" cy="553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86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467544" y="1340768"/>
            <a:ext cx="8352929" cy="1296144"/>
          </a:xfrm>
        </p:spPr>
        <p:txBody>
          <a:bodyPr/>
          <a:lstStyle/>
          <a:p>
            <a:pPr algn="ctr"/>
            <a:endParaRPr lang="fr-CH" sz="3600" dirty="0">
              <a:solidFill>
                <a:srgbClr val="408000"/>
              </a:solidFill>
            </a:endParaRPr>
          </a:p>
          <a:p>
            <a:pPr algn="ctr"/>
            <a:endParaRPr lang="fr-CH" sz="3600" dirty="0">
              <a:solidFill>
                <a:srgbClr val="408000"/>
              </a:solidFill>
            </a:endParaRPr>
          </a:p>
          <a:p>
            <a:pPr algn="ctr"/>
            <a:r>
              <a:rPr lang="fr-CH" sz="3200" b="1" dirty="0">
                <a:solidFill>
                  <a:schemeClr val="tx1">
                    <a:lumMod val="75000"/>
                    <a:lumOff val="25000"/>
                  </a:schemeClr>
                </a:solidFill>
                <a:latin typeface="+mj-lt"/>
              </a:rPr>
              <a:t>Les troubles de l’humeur</a:t>
            </a:r>
          </a:p>
          <a:p>
            <a:pPr algn="ctr"/>
            <a:endParaRPr lang="fr-CH" sz="3200" b="1" dirty="0">
              <a:solidFill>
                <a:srgbClr val="408000"/>
              </a:solidFill>
              <a:latin typeface="+mj-lt"/>
            </a:endParaRPr>
          </a:p>
          <a:p>
            <a:pPr algn="ctr"/>
            <a:r>
              <a:rPr lang="fr-CH" sz="3200" b="1" i="1" dirty="0">
                <a:solidFill>
                  <a:srgbClr val="408000"/>
                </a:solidFill>
                <a:latin typeface="+mj-lt"/>
              </a:rPr>
              <a:t>Définitions</a:t>
            </a:r>
          </a:p>
        </p:txBody>
      </p:sp>
    </p:spTree>
    <p:extLst>
      <p:ext uri="{BB962C8B-B14F-4D97-AF65-F5344CB8AC3E}">
        <p14:creationId xmlns:p14="http://schemas.microsoft.com/office/powerpoint/2010/main" val="214787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556792"/>
            <a:ext cx="3024336" cy="4464496"/>
          </a:xfrm>
        </p:spPr>
        <p:txBody>
          <a:bodyPr anchor="b">
            <a:normAutofit/>
          </a:bodyPr>
          <a:lstStyle/>
          <a:p>
            <a:r>
              <a:rPr lang="fr-FR" sz="1400" dirty="0">
                <a:solidFill>
                  <a:schemeClr val="tx1">
                    <a:lumMod val="75000"/>
                    <a:lumOff val="25000"/>
                  </a:schemeClr>
                </a:solidFill>
              </a:rPr>
              <a:t>Comorbidités:</a:t>
            </a:r>
            <a:br>
              <a:rPr lang="fr-FR" sz="1400" dirty="0">
                <a:solidFill>
                  <a:schemeClr val="tx1">
                    <a:lumMod val="75000"/>
                    <a:lumOff val="25000"/>
                  </a:schemeClr>
                </a:solidFill>
              </a:rPr>
            </a:br>
            <a:br>
              <a:rPr lang="fr-FR" sz="1400" dirty="0">
                <a:solidFill>
                  <a:schemeClr val="tx1">
                    <a:lumMod val="75000"/>
                    <a:lumOff val="25000"/>
                  </a:schemeClr>
                </a:solidFill>
              </a:rPr>
            </a:br>
            <a:r>
              <a:rPr lang="fr-FR" sz="1400" dirty="0">
                <a:solidFill>
                  <a:schemeClr val="tx1">
                    <a:lumMod val="75000"/>
                    <a:lumOff val="25000"/>
                  </a:schemeClr>
                </a:solidFill>
              </a:rPr>
              <a:t>Abus / dépendance à une substance psycho active</a:t>
            </a:r>
            <a:br>
              <a:rPr lang="fr-FR" sz="1400" dirty="0">
                <a:solidFill>
                  <a:schemeClr val="tx1">
                    <a:lumMod val="75000"/>
                    <a:lumOff val="25000"/>
                  </a:schemeClr>
                </a:solidFill>
              </a:rPr>
            </a:br>
            <a:r>
              <a:rPr lang="fr-FR" sz="1400" dirty="0">
                <a:solidFill>
                  <a:schemeClr val="tx1">
                    <a:lumMod val="75000"/>
                    <a:lumOff val="25000"/>
                  </a:schemeClr>
                </a:solidFill>
              </a:rPr>
              <a:t>Troubles anxieux</a:t>
            </a:r>
            <a:br>
              <a:rPr lang="fr-FR" sz="1400" dirty="0">
                <a:solidFill>
                  <a:schemeClr val="tx1">
                    <a:lumMod val="75000"/>
                    <a:lumOff val="25000"/>
                  </a:schemeClr>
                </a:solidFill>
              </a:rPr>
            </a:br>
            <a:r>
              <a:rPr lang="fr-FR" sz="1400" dirty="0">
                <a:solidFill>
                  <a:schemeClr val="tx1">
                    <a:lumMod val="75000"/>
                    <a:lumOff val="25000"/>
                  </a:schemeClr>
                </a:solidFill>
              </a:rPr>
              <a:t>Troubles alimentaires</a:t>
            </a:r>
            <a:br>
              <a:rPr lang="fr-FR" sz="1400" dirty="0">
                <a:solidFill>
                  <a:schemeClr val="tx1">
                    <a:lumMod val="75000"/>
                    <a:lumOff val="25000"/>
                  </a:schemeClr>
                </a:solidFill>
              </a:rPr>
            </a:br>
            <a:r>
              <a:rPr lang="fr-FR" sz="1400" dirty="0">
                <a:solidFill>
                  <a:schemeClr val="tx1">
                    <a:lumMod val="75000"/>
                    <a:lumOff val="25000"/>
                  </a:schemeClr>
                </a:solidFill>
              </a:rPr>
              <a:t>Décompensation d’une </a:t>
            </a:r>
            <a:r>
              <a:rPr lang="fr-FR" sz="1400" i="1" dirty="0">
                <a:solidFill>
                  <a:schemeClr val="tx1">
                    <a:lumMod val="75000"/>
                    <a:lumOff val="25000"/>
                  </a:schemeClr>
                </a:solidFill>
              </a:rPr>
              <a:t>personnalité</a:t>
            </a:r>
            <a:r>
              <a:rPr lang="fr-FR" sz="1400" dirty="0">
                <a:solidFill>
                  <a:schemeClr val="tx1">
                    <a:lumMod val="75000"/>
                    <a:lumOff val="25000"/>
                  </a:schemeClr>
                </a:solidFill>
              </a:rPr>
              <a:t> limite</a:t>
            </a:r>
            <a:br>
              <a:rPr lang="fr-FR" sz="1400" dirty="0">
                <a:solidFill>
                  <a:schemeClr val="tx1">
                    <a:lumMod val="75000"/>
                    <a:lumOff val="25000"/>
                  </a:schemeClr>
                </a:solidFill>
              </a:rPr>
            </a:br>
            <a:r>
              <a:rPr lang="fr-FR" sz="1400" dirty="0">
                <a:solidFill>
                  <a:schemeClr val="tx1">
                    <a:lumMod val="75000"/>
                    <a:lumOff val="25000"/>
                  </a:schemeClr>
                </a:solidFill>
              </a:rPr>
              <a:t>Atteintes somatiques chroniques</a:t>
            </a:r>
            <a:br>
              <a:rPr lang="fr-FR" sz="1400" dirty="0">
                <a:solidFill>
                  <a:schemeClr val="tx1">
                    <a:lumMod val="75000"/>
                    <a:lumOff val="25000"/>
                  </a:schemeClr>
                </a:solidFill>
                <a:highlight>
                  <a:srgbClr val="FFFF00"/>
                </a:highlight>
              </a:rPr>
            </a:br>
            <a:r>
              <a:rPr lang="fr-FR" sz="1400" dirty="0">
                <a:solidFill>
                  <a:schemeClr val="tx1">
                    <a:lumMod val="75000"/>
                    <a:lumOff val="25000"/>
                  </a:schemeClr>
                </a:solidFill>
              </a:rPr>
              <a:t>Retard psychomoteur</a:t>
            </a:r>
            <a:br>
              <a:rPr lang="fr-FR" sz="1400" dirty="0">
                <a:solidFill>
                  <a:schemeClr val="tx1">
                    <a:lumMod val="75000"/>
                    <a:lumOff val="25000"/>
                  </a:schemeClr>
                </a:solidFill>
              </a:rPr>
            </a:br>
            <a:r>
              <a:rPr lang="fr-FR" sz="1400" dirty="0">
                <a:solidFill>
                  <a:schemeClr val="tx1">
                    <a:lumMod val="75000"/>
                    <a:lumOff val="25000"/>
                  </a:schemeClr>
                </a:solidFill>
              </a:rPr>
              <a:t>Jeune âge</a:t>
            </a:r>
            <a:br>
              <a:rPr lang="fr-FR" sz="1400" dirty="0">
                <a:solidFill>
                  <a:schemeClr val="tx1">
                    <a:lumMod val="75000"/>
                    <a:lumOff val="25000"/>
                  </a:schemeClr>
                </a:solidFill>
              </a:rPr>
            </a:br>
            <a:r>
              <a:rPr lang="fr-FR" sz="1400" dirty="0">
                <a:solidFill>
                  <a:schemeClr val="tx1">
                    <a:lumMod val="75000"/>
                    <a:lumOff val="25000"/>
                  </a:schemeClr>
                </a:solidFill>
              </a:rPr>
              <a:t>Histoire familiale de trouble bipolaire</a:t>
            </a:r>
            <a:br>
              <a:rPr lang="fr-FR" sz="1400" dirty="0">
                <a:solidFill>
                  <a:schemeClr val="tx1">
                    <a:lumMod val="75000"/>
                    <a:lumOff val="25000"/>
                  </a:schemeClr>
                </a:solidFill>
              </a:rPr>
            </a:br>
            <a:br>
              <a:rPr lang="fr-FR" sz="1400" dirty="0">
                <a:solidFill>
                  <a:schemeClr val="tx1">
                    <a:lumMod val="75000"/>
                    <a:lumOff val="25000"/>
                  </a:schemeClr>
                </a:solidFill>
              </a:rPr>
            </a:br>
            <a:br>
              <a:rPr lang="fr-FR" sz="1400" dirty="0">
                <a:solidFill>
                  <a:schemeClr val="tx1">
                    <a:lumMod val="75000"/>
                    <a:lumOff val="25000"/>
                  </a:schemeClr>
                </a:solidFill>
              </a:rPr>
            </a:br>
            <a:r>
              <a:rPr lang="fr-FR" sz="1400" dirty="0">
                <a:solidFill>
                  <a:schemeClr val="tx1">
                    <a:lumMod val="75000"/>
                    <a:lumOff val="25000"/>
                  </a:schemeClr>
                </a:solidFill>
              </a:rPr>
              <a:t>Evolution vers un trouble bipolaire: 5 à 10 %</a:t>
            </a:r>
            <a:br>
              <a:rPr lang="fr-FR" sz="1400" dirty="0">
                <a:solidFill>
                  <a:schemeClr val="tx1">
                    <a:lumMod val="75000"/>
                    <a:lumOff val="25000"/>
                  </a:schemeClr>
                </a:solidFill>
              </a:rPr>
            </a:br>
            <a:r>
              <a:rPr lang="fr-FR" sz="1400" dirty="0">
                <a:solidFill>
                  <a:schemeClr val="tx1">
                    <a:lumMod val="75000"/>
                    <a:lumOff val="25000"/>
                  </a:schemeClr>
                </a:solidFill>
              </a:rPr>
              <a:t>En cas de symptôme</a:t>
            </a:r>
            <a:br>
              <a:rPr lang="fr-FR" sz="1400" dirty="0">
                <a:solidFill>
                  <a:schemeClr val="tx1">
                    <a:lumMod val="75000"/>
                    <a:lumOff val="25000"/>
                  </a:schemeClr>
                </a:solidFill>
              </a:rPr>
            </a:br>
            <a:r>
              <a:rPr lang="fr-FR" sz="1400" dirty="0">
                <a:solidFill>
                  <a:schemeClr val="tx1">
                    <a:lumMod val="75000"/>
                    <a:lumOff val="25000"/>
                  </a:schemeClr>
                </a:solidFill>
              </a:rPr>
              <a:t>psychotique qui va compromettre la collaboration</a:t>
            </a:r>
            <a:br>
              <a:rPr lang="fr-FR" sz="1400" dirty="0">
                <a:solidFill>
                  <a:schemeClr val="tx1">
                    <a:lumMod val="75000"/>
                    <a:lumOff val="25000"/>
                  </a:schemeClr>
                </a:solidFill>
              </a:rPr>
            </a:br>
            <a:endParaRPr lang="fr-FR" sz="1400" dirty="0">
              <a:solidFill>
                <a:schemeClr val="tx1">
                  <a:lumMod val="75000"/>
                  <a:lumOff val="25000"/>
                </a:schemeClr>
              </a:solidFill>
            </a:endParaRPr>
          </a:p>
        </p:txBody>
      </p:sp>
      <p:sp>
        <p:nvSpPr>
          <p:cNvPr id="10" name="Date Placeholder 4">
            <a:extLst>
              <a:ext uri="{FF2B5EF4-FFF2-40B4-BE49-F238E27FC236}">
                <a16:creationId xmlns:a16="http://schemas.microsoft.com/office/drawing/2014/main" id="{ECACEC8B-52DF-95E7-B7AA-390B271F515C}"/>
              </a:ext>
            </a:extLst>
          </p:cNvPr>
          <p:cNvSpPr>
            <a:spLocks noGrp="1"/>
          </p:cNvSpPr>
          <p:nvPr>
            <p:ph type="dt" sz="half" idx="10"/>
          </p:nvPr>
        </p:nvSpPr>
        <p:spPr>
          <a:xfrm>
            <a:off x="457200" y="6356350"/>
            <a:ext cx="2133600" cy="365125"/>
          </a:xfrm>
        </p:spPr>
        <p:txBody>
          <a:bodyPr/>
          <a:lstStyle/>
          <a:p>
            <a:pPr>
              <a:spcAft>
                <a:spcPts val="600"/>
              </a:spcAft>
            </a:pPr>
            <a:fld id="{9CCD56AC-D7AC-4DFC-B8EB-C81099ADE380}" type="datetime1">
              <a:rPr lang="fr-CH" smtClean="0"/>
              <a:pPr>
                <a:spcAft>
                  <a:spcPts val="600"/>
                </a:spcAft>
              </a:pPr>
              <a:t>24.10.2025</a:t>
            </a:fld>
            <a:endParaRPr lang="fr-CH"/>
          </a:p>
        </p:txBody>
      </p:sp>
      <p:graphicFrame>
        <p:nvGraphicFramePr>
          <p:cNvPr id="12" name="Espace réservé du contenu 2">
            <a:extLst>
              <a:ext uri="{FF2B5EF4-FFF2-40B4-BE49-F238E27FC236}">
                <a16:creationId xmlns:a16="http://schemas.microsoft.com/office/drawing/2014/main" id="{A10EED56-7081-18C9-02F3-DC0912B6CE03}"/>
              </a:ext>
            </a:extLst>
          </p:cNvPr>
          <p:cNvGraphicFramePr>
            <a:graphicFrameLocks noGrp="1"/>
          </p:cNvGraphicFramePr>
          <p:nvPr>
            <p:ph idx="1"/>
            <p:extLst>
              <p:ext uri="{D42A27DB-BD31-4B8C-83A1-F6EECF244321}">
                <p14:modId xmlns:p14="http://schemas.microsoft.com/office/powerpoint/2010/main" val="2045943761"/>
              </p:ext>
            </p:extLst>
          </p:nvPr>
        </p:nvGraphicFramePr>
        <p:xfrm>
          <a:off x="4427984" y="908720"/>
          <a:ext cx="4258816"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a:extLst>
              <a:ext uri="{FF2B5EF4-FFF2-40B4-BE49-F238E27FC236}">
                <a16:creationId xmlns:a16="http://schemas.microsoft.com/office/drawing/2014/main" id="{FB27FDC1-7315-A580-3E09-9DBCC020AF42}"/>
              </a:ext>
            </a:extLst>
          </p:cNvPr>
          <p:cNvSpPr txBox="1"/>
          <p:nvPr/>
        </p:nvSpPr>
        <p:spPr>
          <a:xfrm>
            <a:off x="611560" y="908720"/>
            <a:ext cx="3024336" cy="467181"/>
          </a:xfrm>
          <a:prstGeom prst="rect">
            <a:avLst/>
          </a:prstGeom>
          <a:solidFill>
            <a:srgbClr val="92D050"/>
          </a:solidFill>
          <a:ln>
            <a:noFill/>
          </a:ln>
          <a:effectLst>
            <a:outerShdw blurRad="40000" dist="23000" dir="5400000" rotWithShape="0">
              <a:srgbClr val="000000">
                <a:alpha val="35000"/>
              </a:srgbClr>
            </a:outerShdw>
          </a:effectLst>
        </p:spPr>
        <p:txBody>
          <a:bodyPr spcFirstLastPara="0" vert="horz" wrap="square" lIns="57150" tIns="57150" rIns="57150" bIns="57150" numCol="1" spcCol="1270" anchor="ctr" anchorCtr="0">
            <a:noAutofit/>
          </a:bodyPr>
          <a:lstStyle>
            <a:lvl1pPr>
              <a:defRPr sz="1500"/>
            </a:lvl1pPr>
          </a:lstStyle>
          <a:p>
            <a:r>
              <a:rPr lang="fr-FR" dirty="0"/>
              <a:t>a. Trouble dépressif</a:t>
            </a:r>
            <a:endParaRPr lang="fr-CH" dirty="0"/>
          </a:p>
        </p:txBody>
      </p:sp>
    </p:spTree>
    <p:extLst>
      <p:ext uri="{BB962C8B-B14F-4D97-AF65-F5344CB8AC3E}">
        <p14:creationId xmlns:p14="http://schemas.microsoft.com/office/powerpoint/2010/main" val="1221451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0FAE-1EF9-40FA-2355-DDC94CA1BE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AEDC40-B94F-91A9-55C8-38D06604A5D4}"/>
              </a:ext>
            </a:extLst>
          </p:cNvPr>
          <p:cNvSpPr>
            <a:spLocks noGrp="1"/>
          </p:cNvSpPr>
          <p:nvPr>
            <p:ph type="title"/>
          </p:nvPr>
        </p:nvSpPr>
        <p:spPr>
          <a:xfrm>
            <a:off x="611560" y="1556792"/>
            <a:ext cx="3024336" cy="4464496"/>
          </a:xfrm>
        </p:spPr>
        <p:txBody>
          <a:bodyPr anchor="b">
            <a:normAutofit/>
          </a:bodyPr>
          <a:lstStyle/>
          <a:p>
            <a:br>
              <a:rPr lang="fr-FR" sz="1400" dirty="0">
                <a:solidFill>
                  <a:schemeClr val="tx1">
                    <a:lumMod val="75000"/>
                    <a:lumOff val="25000"/>
                  </a:schemeClr>
                </a:solidFill>
                <a:highlight>
                  <a:srgbClr val="FFFF00"/>
                </a:highlight>
              </a:rPr>
            </a:br>
            <a:r>
              <a:rPr lang="fr-FR" sz="1400" dirty="0">
                <a:solidFill>
                  <a:schemeClr val="tx1">
                    <a:lumMod val="75000"/>
                    <a:lumOff val="25000"/>
                  </a:schemeClr>
                </a:solidFill>
              </a:rPr>
              <a:t>Comorbidité: </a:t>
            </a:r>
            <a:br>
              <a:rPr lang="fr-FR" sz="1400" dirty="0">
                <a:solidFill>
                  <a:schemeClr val="tx1">
                    <a:lumMod val="75000"/>
                    <a:lumOff val="25000"/>
                  </a:schemeClr>
                </a:solidFill>
              </a:rPr>
            </a:br>
            <a:r>
              <a:rPr lang="fr-FR" sz="1400" dirty="0">
                <a:solidFill>
                  <a:schemeClr val="tx1">
                    <a:lumMod val="75000"/>
                    <a:lumOff val="25000"/>
                  </a:schemeClr>
                </a:solidFill>
              </a:rPr>
              <a:t>Tendance à un fonctionnement de type mixte et dépendance à une substance psycho active</a:t>
            </a:r>
            <a:br>
              <a:rPr lang="fr-FR" sz="1400" dirty="0">
                <a:solidFill>
                  <a:schemeClr val="tx1">
                    <a:lumMod val="75000"/>
                    <a:lumOff val="25000"/>
                  </a:schemeClr>
                </a:solidFill>
              </a:rPr>
            </a:br>
            <a:br>
              <a:rPr lang="fr-FR" sz="1400" dirty="0">
                <a:solidFill>
                  <a:schemeClr val="tx1">
                    <a:lumMod val="75000"/>
                    <a:lumOff val="25000"/>
                  </a:schemeClr>
                </a:solidFill>
              </a:rPr>
            </a:br>
            <a:r>
              <a:rPr lang="fr-FR" sz="1400" dirty="0">
                <a:solidFill>
                  <a:schemeClr val="tx1">
                    <a:lumMod val="75000"/>
                    <a:lumOff val="25000"/>
                  </a:schemeClr>
                </a:solidFill>
              </a:rPr>
              <a:t>Dysthymie + </a:t>
            </a:r>
            <a:r>
              <a:rPr lang="fr-FR" sz="1400" dirty="0">
                <a:solidFill>
                  <a:schemeClr val="tx1">
                    <a:lumMod val="75000"/>
                    <a:lumOff val="25000"/>
                  </a:schemeClr>
                </a:solidFill>
                <a:highlight>
                  <a:srgbClr val="FFFF00"/>
                </a:highlight>
              </a:rPr>
              <a:t>personnalité de type limite</a:t>
            </a:r>
            <a:r>
              <a:rPr lang="fr-FR" sz="1400" dirty="0">
                <a:solidFill>
                  <a:schemeClr val="tx1">
                    <a:lumMod val="75000"/>
                    <a:lumOff val="25000"/>
                  </a:schemeClr>
                </a:solidFill>
              </a:rPr>
              <a:t>= </a:t>
            </a:r>
            <a:r>
              <a:rPr lang="fr-FR" sz="1400" i="1" dirty="0">
                <a:solidFill>
                  <a:schemeClr val="tx1">
                    <a:lumMod val="75000"/>
                    <a:lumOff val="25000"/>
                  </a:schemeClr>
                </a:solidFill>
              </a:rPr>
              <a:t>Personnalité dépressive</a:t>
            </a:r>
            <a:br>
              <a:rPr lang="fr-FR" sz="1400" i="1" dirty="0">
                <a:solidFill>
                  <a:schemeClr val="tx1">
                    <a:lumMod val="75000"/>
                    <a:lumOff val="25000"/>
                  </a:schemeClr>
                </a:solidFill>
              </a:rPr>
            </a:br>
            <a:br>
              <a:rPr lang="fr-FR" sz="1400" i="1" dirty="0">
                <a:solidFill>
                  <a:schemeClr val="tx1">
                    <a:lumMod val="75000"/>
                    <a:lumOff val="25000"/>
                  </a:schemeClr>
                </a:solidFill>
              </a:rPr>
            </a:br>
            <a:r>
              <a:rPr lang="fr-FR" sz="1400" dirty="0">
                <a:solidFill>
                  <a:schemeClr val="tx1">
                    <a:lumMod val="75000"/>
                    <a:lumOff val="25000"/>
                  </a:schemeClr>
                </a:solidFill>
              </a:rPr>
              <a:t>Association de facteurs génétiques et environnementaux :</a:t>
            </a:r>
            <a:br>
              <a:rPr lang="fr-FR" sz="1400" dirty="0">
                <a:solidFill>
                  <a:schemeClr val="tx1">
                    <a:lumMod val="75000"/>
                    <a:lumOff val="25000"/>
                  </a:schemeClr>
                </a:solidFill>
              </a:rPr>
            </a:br>
            <a:r>
              <a:rPr lang="fr-FR" sz="1400" dirty="0">
                <a:solidFill>
                  <a:schemeClr val="tx1">
                    <a:lumMod val="75000"/>
                    <a:lumOff val="25000"/>
                  </a:schemeClr>
                </a:solidFill>
              </a:rPr>
              <a:t>ATC de </a:t>
            </a:r>
            <a:r>
              <a:rPr lang="fr-FR" sz="1400" dirty="0" err="1">
                <a:solidFill>
                  <a:schemeClr val="tx1">
                    <a:lumMod val="75000"/>
                    <a:lumOff val="25000"/>
                  </a:schemeClr>
                </a:solidFill>
              </a:rPr>
              <a:t>toubles</a:t>
            </a:r>
            <a:r>
              <a:rPr lang="fr-FR" sz="1400" dirty="0">
                <a:solidFill>
                  <a:schemeClr val="tx1">
                    <a:lumMod val="75000"/>
                    <a:lumOff val="25000"/>
                  </a:schemeClr>
                </a:solidFill>
              </a:rPr>
              <a:t> mentaux cercle familial</a:t>
            </a:r>
            <a:br>
              <a:rPr lang="fr-FR" sz="1400" dirty="0">
                <a:solidFill>
                  <a:schemeClr val="tx1">
                    <a:lumMod val="75000"/>
                    <a:lumOff val="25000"/>
                  </a:schemeClr>
                </a:solidFill>
              </a:rPr>
            </a:br>
            <a:r>
              <a:rPr lang="fr-FR" sz="1400" dirty="0">
                <a:solidFill>
                  <a:schemeClr val="tx1">
                    <a:lumMod val="75000"/>
                    <a:lumOff val="25000"/>
                  </a:schemeClr>
                </a:solidFill>
              </a:rPr>
              <a:t>Déséquilibre certains neurotransmetteurs (sérotonine, dopamine, …)</a:t>
            </a:r>
            <a:br>
              <a:rPr lang="fr-FR" sz="1400" dirty="0">
                <a:solidFill>
                  <a:schemeClr val="tx1">
                    <a:lumMod val="75000"/>
                    <a:lumOff val="25000"/>
                  </a:schemeClr>
                </a:solidFill>
              </a:rPr>
            </a:br>
            <a:r>
              <a:rPr lang="fr-FR" sz="1400" dirty="0">
                <a:solidFill>
                  <a:schemeClr val="tx1">
                    <a:lumMod val="75000"/>
                    <a:lumOff val="25000"/>
                  </a:schemeClr>
                </a:solidFill>
              </a:rPr>
              <a:t>Evènements traumatiques</a:t>
            </a:r>
            <a:br>
              <a:rPr lang="fr-FR" sz="1400" dirty="0">
                <a:solidFill>
                  <a:schemeClr val="tx1">
                    <a:lumMod val="75000"/>
                    <a:lumOff val="25000"/>
                  </a:schemeClr>
                </a:solidFill>
              </a:rPr>
            </a:br>
            <a:r>
              <a:rPr lang="fr-FR" sz="1400" dirty="0">
                <a:solidFill>
                  <a:schemeClr val="tx1">
                    <a:lumMod val="75000"/>
                    <a:lumOff val="25000"/>
                  </a:schemeClr>
                </a:solidFill>
              </a:rPr>
              <a:t>Etat de stress chronique</a:t>
            </a:r>
            <a:br>
              <a:rPr lang="fr-FR" sz="1400" dirty="0">
                <a:solidFill>
                  <a:schemeClr val="tx1">
                    <a:lumMod val="75000"/>
                    <a:lumOff val="25000"/>
                  </a:schemeClr>
                </a:solidFill>
              </a:rPr>
            </a:br>
            <a:br>
              <a:rPr lang="fr-FR" sz="1400" dirty="0">
                <a:solidFill>
                  <a:schemeClr val="tx1">
                    <a:lumMod val="75000"/>
                    <a:lumOff val="25000"/>
                  </a:schemeClr>
                </a:solidFill>
              </a:rPr>
            </a:br>
            <a:endParaRPr lang="fr-FR" sz="1400" dirty="0">
              <a:solidFill>
                <a:schemeClr val="tx1">
                  <a:lumMod val="75000"/>
                  <a:lumOff val="25000"/>
                </a:schemeClr>
              </a:solidFill>
            </a:endParaRPr>
          </a:p>
        </p:txBody>
      </p:sp>
      <p:sp>
        <p:nvSpPr>
          <p:cNvPr id="10" name="Date Placeholder 4">
            <a:extLst>
              <a:ext uri="{FF2B5EF4-FFF2-40B4-BE49-F238E27FC236}">
                <a16:creationId xmlns:a16="http://schemas.microsoft.com/office/drawing/2014/main" id="{F25B3D41-EF36-FE0E-9A64-51127C4450E0}"/>
              </a:ext>
            </a:extLst>
          </p:cNvPr>
          <p:cNvSpPr>
            <a:spLocks noGrp="1"/>
          </p:cNvSpPr>
          <p:nvPr>
            <p:ph type="dt" sz="half" idx="10"/>
          </p:nvPr>
        </p:nvSpPr>
        <p:spPr>
          <a:xfrm>
            <a:off x="457200" y="6356350"/>
            <a:ext cx="2133600" cy="365125"/>
          </a:xfrm>
        </p:spPr>
        <p:txBody>
          <a:bodyPr/>
          <a:lstStyle/>
          <a:p>
            <a:pPr>
              <a:spcAft>
                <a:spcPts val="600"/>
              </a:spcAft>
            </a:pPr>
            <a:fld id="{9CCD56AC-D7AC-4DFC-B8EB-C81099ADE380}" type="datetime1">
              <a:rPr lang="fr-CH" smtClean="0"/>
              <a:pPr>
                <a:spcAft>
                  <a:spcPts val="600"/>
                </a:spcAft>
              </a:pPr>
              <a:t>24.10.2025</a:t>
            </a:fld>
            <a:endParaRPr lang="fr-CH"/>
          </a:p>
        </p:txBody>
      </p:sp>
      <p:graphicFrame>
        <p:nvGraphicFramePr>
          <p:cNvPr id="12" name="Espace réservé du contenu 2">
            <a:extLst>
              <a:ext uri="{FF2B5EF4-FFF2-40B4-BE49-F238E27FC236}">
                <a16:creationId xmlns:a16="http://schemas.microsoft.com/office/drawing/2014/main" id="{0DE86D53-39CD-E08C-AF26-FE4CBB2A5E60}"/>
              </a:ext>
            </a:extLst>
          </p:cNvPr>
          <p:cNvGraphicFramePr>
            <a:graphicFrameLocks noGrp="1"/>
          </p:cNvGraphicFramePr>
          <p:nvPr>
            <p:ph idx="1"/>
            <p:extLst>
              <p:ext uri="{D42A27DB-BD31-4B8C-83A1-F6EECF244321}">
                <p14:modId xmlns:p14="http://schemas.microsoft.com/office/powerpoint/2010/main" val="1276007376"/>
              </p:ext>
            </p:extLst>
          </p:nvPr>
        </p:nvGraphicFramePr>
        <p:xfrm>
          <a:off x="4427984" y="908720"/>
          <a:ext cx="4258816"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a:extLst>
              <a:ext uri="{FF2B5EF4-FFF2-40B4-BE49-F238E27FC236}">
                <a16:creationId xmlns:a16="http://schemas.microsoft.com/office/drawing/2014/main" id="{E6F7B9B3-FAD7-2ACD-5D7D-980A7A800AB5}"/>
              </a:ext>
            </a:extLst>
          </p:cNvPr>
          <p:cNvSpPr txBox="1"/>
          <p:nvPr/>
        </p:nvSpPr>
        <p:spPr>
          <a:xfrm>
            <a:off x="611560" y="908720"/>
            <a:ext cx="3024336" cy="467181"/>
          </a:xfrm>
          <a:prstGeom prst="rect">
            <a:avLst/>
          </a:prstGeom>
          <a:solidFill>
            <a:srgbClr val="92D050"/>
          </a:solidFill>
          <a:ln>
            <a:noFill/>
          </a:ln>
          <a:effectLst>
            <a:outerShdw blurRad="40000" dist="23000" dir="5400000" rotWithShape="0">
              <a:srgbClr val="000000">
                <a:alpha val="35000"/>
              </a:srgbClr>
            </a:outerShdw>
          </a:effectLst>
        </p:spPr>
        <p:txBody>
          <a:bodyPr spcFirstLastPara="0" vert="horz" wrap="square" lIns="57150" tIns="57150" rIns="57150" bIns="57150" numCol="1" spcCol="1270" anchor="ctr" anchorCtr="0">
            <a:noAutofit/>
          </a:bodyPr>
          <a:lstStyle>
            <a:lvl1pPr>
              <a:defRPr sz="1500"/>
            </a:lvl1pPr>
          </a:lstStyle>
          <a:p>
            <a:r>
              <a:rPr lang="fr-FR" b="1" dirty="0"/>
              <a:t>b. </a:t>
            </a:r>
            <a:r>
              <a:rPr lang="fr-FR" b="1" u="sng" dirty="0"/>
              <a:t>Trouble dysthymique</a:t>
            </a:r>
          </a:p>
        </p:txBody>
      </p:sp>
    </p:spTree>
    <p:extLst>
      <p:ext uri="{BB962C8B-B14F-4D97-AF65-F5344CB8AC3E}">
        <p14:creationId xmlns:p14="http://schemas.microsoft.com/office/powerpoint/2010/main" val="415183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A9A46-2B1B-8272-252F-4CD82909967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4A82FB-98FB-217A-AF57-FFA725C15074}"/>
              </a:ext>
            </a:extLst>
          </p:cNvPr>
          <p:cNvSpPr>
            <a:spLocks noGrp="1"/>
          </p:cNvSpPr>
          <p:nvPr>
            <p:ph type="title"/>
          </p:nvPr>
        </p:nvSpPr>
        <p:spPr>
          <a:xfrm>
            <a:off x="611560" y="1556792"/>
            <a:ext cx="3024336" cy="4464496"/>
          </a:xfrm>
        </p:spPr>
        <p:txBody>
          <a:bodyPr anchor="b">
            <a:normAutofit fontScale="90000"/>
          </a:bodyPr>
          <a:lstStyle/>
          <a:p>
            <a:r>
              <a:rPr lang="fr-FR" sz="1400" dirty="0">
                <a:solidFill>
                  <a:schemeClr val="tx1">
                    <a:lumMod val="75000"/>
                    <a:lumOff val="25000"/>
                  </a:schemeClr>
                </a:solidFill>
              </a:rPr>
              <a:t>Alternance d’épisodes (hypo)maniaque et d’épisodes dépressifs souvent mineur mais parfois proche du tableau mélancolique. </a:t>
            </a:r>
            <a:br>
              <a:rPr lang="fr-FR" sz="1400" dirty="0">
                <a:solidFill>
                  <a:schemeClr val="tx1">
                    <a:lumMod val="75000"/>
                    <a:lumOff val="25000"/>
                  </a:schemeClr>
                </a:solidFill>
              </a:rPr>
            </a:br>
            <a:br>
              <a:rPr lang="fr-FR" sz="1400" dirty="0">
                <a:solidFill>
                  <a:schemeClr val="tx1">
                    <a:lumMod val="75000"/>
                    <a:lumOff val="25000"/>
                  </a:schemeClr>
                </a:solidFill>
              </a:rPr>
            </a:br>
            <a:r>
              <a:rPr lang="fr-FR" sz="1400" dirty="0">
                <a:solidFill>
                  <a:schemeClr val="tx1">
                    <a:lumMod val="75000"/>
                    <a:lumOff val="25000"/>
                  </a:schemeClr>
                </a:solidFill>
              </a:rPr>
              <a:t>Comorbidités:</a:t>
            </a:r>
            <a:br>
              <a:rPr lang="fr-FR" sz="1400" dirty="0">
                <a:solidFill>
                  <a:schemeClr val="tx1">
                    <a:lumMod val="75000"/>
                    <a:lumOff val="25000"/>
                  </a:schemeClr>
                </a:solidFill>
              </a:rPr>
            </a:br>
            <a:r>
              <a:rPr lang="fr-FR" sz="1400" dirty="0">
                <a:solidFill>
                  <a:schemeClr val="tx1">
                    <a:lumMod val="75000"/>
                    <a:lumOff val="25000"/>
                  </a:schemeClr>
                </a:solidFill>
              </a:rPr>
              <a:t>Abus et dépendance à une substance</a:t>
            </a:r>
            <a:br>
              <a:rPr lang="fr-FR" sz="1400" dirty="0">
                <a:solidFill>
                  <a:schemeClr val="tx1">
                    <a:lumMod val="75000"/>
                    <a:lumOff val="25000"/>
                  </a:schemeClr>
                </a:solidFill>
              </a:rPr>
            </a:br>
            <a:r>
              <a:rPr lang="fr-FR" sz="1400" dirty="0">
                <a:solidFill>
                  <a:schemeClr val="tx1">
                    <a:lumMod val="75000"/>
                    <a:lumOff val="25000"/>
                  </a:schemeClr>
                </a:solidFill>
              </a:rPr>
              <a:t>Troubles alimentaires</a:t>
            </a:r>
            <a:br>
              <a:rPr lang="fr-FR" sz="1400" dirty="0">
                <a:solidFill>
                  <a:schemeClr val="tx1">
                    <a:lumMod val="75000"/>
                    <a:lumOff val="25000"/>
                  </a:schemeClr>
                </a:solidFill>
              </a:rPr>
            </a:br>
            <a:r>
              <a:rPr lang="fr-FR" sz="1400" dirty="0">
                <a:solidFill>
                  <a:schemeClr val="tx1">
                    <a:lumMod val="75000"/>
                    <a:lumOff val="25000"/>
                  </a:schemeClr>
                </a:solidFill>
              </a:rPr>
              <a:t>Troubles anxieux</a:t>
            </a:r>
            <a:br>
              <a:rPr lang="fr-FR" sz="1400" dirty="0">
                <a:solidFill>
                  <a:schemeClr val="tx1">
                    <a:lumMod val="75000"/>
                    <a:lumOff val="25000"/>
                  </a:schemeClr>
                </a:solidFill>
              </a:rPr>
            </a:br>
            <a:r>
              <a:rPr lang="fr-FR" sz="1400" dirty="0">
                <a:solidFill>
                  <a:schemeClr val="tx1">
                    <a:lumMod val="75000"/>
                    <a:lumOff val="25000"/>
                  </a:schemeClr>
                </a:solidFill>
              </a:rPr>
              <a:t>Troubles de la personnalité limite</a:t>
            </a:r>
            <a:br>
              <a:rPr lang="fr-FR" sz="1400" dirty="0">
                <a:solidFill>
                  <a:schemeClr val="tx1">
                    <a:lumMod val="75000"/>
                    <a:lumOff val="25000"/>
                  </a:schemeClr>
                </a:solidFill>
              </a:rPr>
            </a:br>
            <a:br>
              <a:rPr lang="fr-FR" sz="1000" dirty="0">
                <a:solidFill>
                  <a:schemeClr val="tx1">
                    <a:lumMod val="75000"/>
                    <a:lumOff val="25000"/>
                  </a:schemeClr>
                </a:solidFill>
              </a:rPr>
            </a:br>
            <a:br>
              <a:rPr lang="fr-FR" sz="1400" dirty="0">
                <a:solidFill>
                  <a:schemeClr val="tx1">
                    <a:lumMod val="75000"/>
                    <a:lumOff val="25000"/>
                  </a:schemeClr>
                </a:solidFill>
              </a:rPr>
            </a:br>
            <a:r>
              <a:rPr lang="fr-FR" sz="1400" dirty="0">
                <a:solidFill>
                  <a:schemeClr val="tx1">
                    <a:lumMod val="75000"/>
                    <a:lumOff val="25000"/>
                  </a:schemeClr>
                </a:solidFill>
              </a:rPr>
              <a:t>Reconnaissance difficile de la maladie chez le patient et l’entourage</a:t>
            </a:r>
            <a:br>
              <a:rPr lang="fr-FR" sz="1400" dirty="0">
                <a:solidFill>
                  <a:schemeClr val="tx1">
                    <a:lumMod val="75000"/>
                    <a:lumOff val="25000"/>
                  </a:schemeClr>
                </a:solidFill>
              </a:rPr>
            </a:br>
            <a:r>
              <a:rPr lang="fr-FR" sz="1400" dirty="0">
                <a:solidFill>
                  <a:schemeClr val="tx1">
                    <a:lumMod val="75000"/>
                    <a:lumOff val="25000"/>
                  </a:schemeClr>
                </a:solidFill>
              </a:rPr>
              <a:t>Résistance au traitement</a:t>
            </a:r>
            <a:br>
              <a:rPr lang="fr-FR" sz="1400" dirty="0">
                <a:solidFill>
                  <a:schemeClr val="tx1">
                    <a:lumMod val="75000"/>
                    <a:lumOff val="25000"/>
                  </a:schemeClr>
                </a:solidFill>
              </a:rPr>
            </a:br>
            <a:r>
              <a:rPr lang="fr-FR" sz="1400" dirty="0">
                <a:solidFill>
                  <a:schemeClr val="tx1">
                    <a:lumMod val="75000"/>
                    <a:lumOff val="25000"/>
                  </a:schemeClr>
                </a:solidFill>
              </a:rPr>
              <a:t>Comportements désorganisés et violents</a:t>
            </a:r>
            <a:br>
              <a:rPr lang="fr-FR" sz="1400" dirty="0">
                <a:solidFill>
                  <a:schemeClr val="tx1">
                    <a:lumMod val="75000"/>
                    <a:lumOff val="25000"/>
                  </a:schemeClr>
                </a:solidFill>
              </a:rPr>
            </a:br>
            <a:br>
              <a:rPr lang="fr-FR" sz="1400" dirty="0">
                <a:solidFill>
                  <a:schemeClr val="tx1">
                    <a:lumMod val="75000"/>
                    <a:lumOff val="25000"/>
                  </a:schemeClr>
                </a:solidFill>
              </a:rPr>
            </a:br>
            <a:r>
              <a:rPr lang="fr-FR" sz="1400" dirty="0">
                <a:solidFill>
                  <a:schemeClr val="tx1">
                    <a:lumMod val="75000"/>
                    <a:lumOff val="25000"/>
                  </a:schemeClr>
                </a:solidFill>
              </a:rPr>
              <a:t>Bipolaire de type 2? Pas de modification significative du comportement</a:t>
            </a:r>
            <a:br>
              <a:rPr lang="fr-FR" sz="1400" dirty="0">
                <a:solidFill>
                  <a:schemeClr val="tx1">
                    <a:lumMod val="85000"/>
                    <a:lumOff val="15000"/>
                  </a:schemeClr>
                </a:solidFill>
                <a:highlight>
                  <a:srgbClr val="FFFF00"/>
                </a:highlight>
              </a:rPr>
            </a:br>
            <a:br>
              <a:rPr lang="fr-FR" sz="1400" dirty="0">
                <a:solidFill>
                  <a:schemeClr val="tx1">
                    <a:lumMod val="75000"/>
                    <a:lumOff val="25000"/>
                  </a:schemeClr>
                </a:solidFill>
              </a:rPr>
            </a:br>
            <a:br>
              <a:rPr lang="fr-FR" sz="1400" dirty="0">
                <a:solidFill>
                  <a:schemeClr val="tx1">
                    <a:lumMod val="75000"/>
                    <a:lumOff val="25000"/>
                  </a:schemeClr>
                </a:solidFill>
              </a:rPr>
            </a:br>
            <a:br>
              <a:rPr lang="fr-FR" sz="1400" dirty="0">
                <a:solidFill>
                  <a:schemeClr val="tx1">
                    <a:lumMod val="75000"/>
                    <a:lumOff val="25000"/>
                  </a:schemeClr>
                </a:solidFill>
              </a:rPr>
            </a:br>
            <a:endParaRPr lang="fr-FR" sz="1400" dirty="0">
              <a:solidFill>
                <a:schemeClr val="tx1">
                  <a:lumMod val="75000"/>
                  <a:lumOff val="25000"/>
                </a:schemeClr>
              </a:solidFill>
            </a:endParaRPr>
          </a:p>
        </p:txBody>
      </p:sp>
      <p:sp>
        <p:nvSpPr>
          <p:cNvPr id="10" name="Date Placeholder 4">
            <a:extLst>
              <a:ext uri="{FF2B5EF4-FFF2-40B4-BE49-F238E27FC236}">
                <a16:creationId xmlns:a16="http://schemas.microsoft.com/office/drawing/2014/main" id="{7A8C2D78-41FF-4A3B-7846-766C9FC59F8E}"/>
              </a:ext>
            </a:extLst>
          </p:cNvPr>
          <p:cNvSpPr>
            <a:spLocks noGrp="1"/>
          </p:cNvSpPr>
          <p:nvPr>
            <p:ph type="dt" sz="half" idx="10"/>
          </p:nvPr>
        </p:nvSpPr>
        <p:spPr>
          <a:xfrm>
            <a:off x="457200" y="6356350"/>
            <a:ext cx="2133600" cy="365125"/>
          </a:xfrm>
        </p:spPr>
        <p:txBody>
          <a:bodyPr/>
          <a:lstStyle/>
          <a:p>
            <a:pPr>
              <a:spcAft>
                <a:spcPts val="600"/>
              </a:spcAft>
            </a:pPr>
            <a:fld id="{9CCD56AC-D7AC-4DFC-B8EB-C81099ADE380}" type="datetime1">
              <a:rPr lang="fr-CH" smtClean="0"/>
              <a:pPr>
                <a:spcAft>
                  <a:spcPts val="600"/>
                </a:spcAft>
              </a:pPr>
              <a:t>24.10.2025</a:t>
            </a:fld>
            <a:endParaRPr lang="fr-CH"/>
          </a:p>
        </p:txBody>
      </p:sp>
      <p:graphicFrame>
        <p:nvGraphicFramePr>
          <p:cNvPr id="12" name="Espace réservé du contenu 2">
            <a:extLst>
              <a:ext uri="{FF2B5EF4-FFF2-40B4-BE49-F238E27FC236}">
                <a16:creationId xmlns:a16="http://schemas.microsoft.com/office/drawing/2014/main" id="{38DD7C89-C73D-D9F4-C11B-FFCAD1AC3FC2}"/>
              </a:ext>
            </a:extLst>
          </p:cNvPr>
          <p:cNvGraphicFramePr>
            <a:graphicFrameLocks noGrp="1"/>
          </p:cNvGraphicFramePr>
          <p:nvPr>
            <p:ph idx="1"/>
            <p:extLst>
              <p:ext uri="{D42A27DB-BD31-4B8C-83A1-F6EECF244321}">
                <p14:modId xmlns:p14="http://schemas.microsoft.com/office/powerpoint/2010/main" val="2296261796"/>
              </p:ext>
            </p:extLst>
          </p:nvPr>
        </p:nvGraphicFramePr>
        <p:xfrm>
          <a:off x="4427984" y="908720"/>
          <a:ext cx="4258816"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a:extLst>
              <a:ext uri="{FF2B5EF4-FFF2-40B4-BE49-F238E27FC236}">
                <a16:creationId xmlns:a16="http://schemas.microsoft.com/office/drawing/2014/main" id="{7A6B05CF-2B60-8293-FD77-8680B0EFEE07}"/>
              </a:ext>
            </a:extLst>
          </p:cNvPr>
          <p:cNvSpPr txBox="1"/>
          <p:nvPr/>
        </p:nvSpPr>
        <p:spPr>
          <a:xfrm>
            <a:off x="611560" y="908720"/>
            <a:ext cx="3024336" cy="467181"/>
          </a:xfrm>
          <a:prstGeom prst="rect">
            <a:avLst/>
          </a:prstGeom>
          <a:solidFill>
            <a:srgbClr val="92D050"/>
          </a:solidFill>
          <a:ln>
            <a:noFill/>
          </a:ln>
          <a:effectLst>
            <a:outerShdw blurRad="40000" dist="23000" dir="5400000" rotWithShape="0">
              <a:srgbClr val="000000">
                <a:alpha val="35000"/>
              </a:srgbClr>
            </a:outerShdw>
          </a:effectLst>
        </p:spPr>
        <p:txBody>
          <a:bodyPr spcFirstLastPara="0" vert="horz" wrap="square" lIns="57150" tIns="57150" rIns="57150" bIns="57150" numCol="1" spcCol="1270" anchor="ctr" anchorCtr="0">
            <a:noAutofit/>
          </a:bodyPr>
          <a:lstStyle>
            <a:lvl1pPr>
              <a:defRPr sz="1500"/>
            </a:lvl1pPr>
          </a:lstStyle>
          <a:p>
            <a:r>
              <a:rPr lang="fr-FR" b="1" dirty="0"/>
              <a:t>c. </a:t>
            </a:r>
            <a:r>
              <a:rPr lang="fr-FR" b="1" u="sng" dirty="0"/>
              <a:t>Trouble bipolaire</a:t>
            </a:r>
          </a:p>
        </p:txBody>
      </p:sp>
    </p:spTree>
    <p:extLst>
      <p:ext uri="{BB962C8B-B14F-4D97-AF65-F5344CB8AC3E}">
        <p14:creationId xmlns:p14="http://schemas.microsoft.com/office/powerpoint/2010/main" val="3016321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1285860"/>
            <a:ext cx="8229600" cy="2500330"/>
          </a:xfrm>
        </p:spPr>
        <p:txBody>
          <a:bodyPr>
            <a:normAutofit/>
          </a:bodyPr>
          <a:lstStyle/>
          <a:p>
            <a:pPr lvl="0" algn="ctr"/>
            <a:br>
              <a:rPr lang="fr-CH" sz="2800" u="sng" dirty="0">
                <a:solidFill>
                  <a:srgbClr val="408000"/>
                </a:solidFill>
              </a:rPr>
            </a:br>
            <a:br>
              <a:rPr lang="fr-CH" sz="2800" u="sng" dirty="0">
                <a:solidFill>
                  <a:srgbClr val="408000"/>
                </a:solidFill>
              </a:rPr>
            </a:br>
            <a:br>
              <a:rPr lang="fr-CH" sz="2800" u="sng" dirty="0">
                <a:solidFill>
                  <a:srgbClr val="408000"/>
                </a:solidFill>
              </a:rPr>
            </a:br>
            <a:r>
              <a:rPr lang="fr-CH" sz="2800" u="sng" dirty="0">
                <a:solidFill>
                  <a:srgbClr val="408000"/>
                </a:solidFill>
              </a:rPr>
              <a:t>La prise en charge en physiothérapie dans le domaine de la psychiatrie</a:t>
            </a:r>
            <a:endParaRPr lang="fr-CH" sz="2800" dirty="0">
              <a:solidFill>
                <a:srgbClr val="408000"/>
              </a:solidFill>
            </a:endParaRPr>
          </a:p>
        </p:txBody>
      </p:sp>
    </p:spTree>
    <p:extLst>
      <p:ext uri="{BB962C8B-B14F-4D97-AF65-F5344CB8AC3E}">
        <p14:creationId xmlns:p14="http://schemas.microsoft.com/office/powerpoint/2010/main" val="420025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2132856"/>
            <a:ext cx="7128100" cy="720080"/>
          </a:xfrm>
        </p:spPr>
        <p:txBody>
          <a:bodyPr/>
          <a:lstStyle/>
          <a:p>
            <a:pPr algn="ctr"/>
            <a:r>
              <a:rPr lang="fr-CH" cap="none" dirty="0">
                <a:solidFill>
                  <a:srgbClr val="0070C0"/>
                </a:solidFill>
              </a:rPr>
              <a:t>1. Objectifs de physiothérapie pour les patients présentant une problématique psychiatrique</a:t>
            </a:r>
          </a:p>
        </p:txBody>
      </p:sp>
    </p:spTree>
    <p:extLst>
      <p:ext uri="{BB962C8B-B14F-4D97-AF65-F5344CB8AC3E}">
        <p14:creationId xmlns:p14="http://schemas.microsoft.com/office/powerpoint/2010/main" val="33502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7DC50B3F-9A61-06D2-264A-C0A77871966E}"/>
              </a:ext>
            </a:extLst>
          </p:cNvPr>
          <p:cNvSpPr>
            <a:spLocks noGrp="1"/>
          </p:cNvSpPr>
          <p:nvPr>
            <p:ph type="dt" sz="half" idx="10"/>
          </p:nvPr>
        </p:nvSpPr>
        <p:spPr>
          <a:xfrm>
            <a:off x="457200" y="6356350"/>
            <a:ext cx="2133600" cy="365125"/>
          </a:xfrm>
        </p:spPr>
        <p:txBody>
          <a:bodyPr/>
          <a:lstStyle/>
          <a:p>
            <a:pPr>
              <a:spcAft>
                <a:spcPts val="600"/>
              </a:spcAft>
            </a:pPr>
            <a:fld id="{D08FE243-770D-4F00-8E98-C422639BB63A}" type="datetime1">
              <a:rPr lang="fr-FR"/>
              <a:pPr>
                <a:spcAft>
                  <a:spcPts val="600"/>
                </a:spcAft>
              </a:pPr>
              <a:t>24/10/2025</a:t>
            </a:fld>
            <a:endParaRPr lang="fr-CH"/>
          </a:p>
        </p:txBody>
      </p:sp>
      <p:graphicFrame>
        <p:nvGraphicFramePr>
          <p:cNvPr id="18" name="Espace réservé du texte 3">
            <a:extLst>
              <a:ext uri="{FF2B5EF4-FFF2-40B4-BE49-F238E27FC236}">
                <a16:creationId xmlns:a16="http://schemas.microsoft.com/office/drawing/2014/main" id="{696E5007-C183-D493-4BCB-B46B9F26807A}"/>
              </a:ext>
            </a:extLst>
          </p:cNvPr>
          <p:cNvGraphicFramePr/>
          <p:nvPr>
            <p:extLst>
              <p:ext uri="{D42A27DB-BD31-4B8C-83A1-F6EECF244321}">
                <p14:modId xmlns:p14="http://schemas.microsoft.com/office/powerpoint/2010/main" val="3049277775"/>
              </p:ext>
            </p:extLst>
          </p:nvPr>
        </p:nvGraphicFramePr>
        <p:xfrm>
          <a:off x="457200" y="332656"/>
          <a:ext cx="8147248"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21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2132856"/>
            <a:ext cx="7128100" cy="720080"/>
          </a:xfrm>
        </p:spPr>
        <p:txBody>
          <a:bodyPr/>
          <a:lstStyle/>
          <a:p>
            <a:pPr algn="ctr"/>
            <a:r>
              <a:rPr lang="fr-CH" cap="none" dirty="0">
                <a:solidFill>
                  <a:schemeClr val="tx2">
                    <a:lumMod val="60000"/>
                    <a:lumOff val="40000"/>
                  </a:schemeClr>
                </a:solidFill>
              </a:rPr>
              <a:t>2. Les techniques d’intervention en physiothérapie</a:t>
            </a:r>
          </a:p>
        </p:txBody>
      </p:sp>
      <p:sp>
        <p:nvSpPr>
          <p:cNvPr id="4" name="Rectangle 3"/>
          <p:cNvSpPr/>
          <p:nvPr/>
        </p:nvSpPr>
        <p:spPr>
          <a:xfrm>
            <a:off x="1187624" y="6453336"/>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0861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4492-BF64-D400-B305-CBB07C9855D5}"/>
            </a:ext>
          </a:extLst>
        </p:cNvPr>
        <p:cNvGrpSpPr/>
        <p:nvPr/>
      </p:nvGrpSpPr>
      <p:grpSpPr>
        <a:xfrm>
          <a:off x="0" y="0"/>
          <a:ext cx="0" cy="0"/>
          <a:chOff x="0" y="0"/>
          <a:chExt cx="0" cy="0"/>
        </a:xfrm>
      </p:grpSpPr>
      <p:sp>
        <p:nvSpPr>
          <p:cNvPr id="17" name="Date Placeholder 4">
            <a:extLst>
              <a:ext uri="{FF2B5EF4-FFF2-40B4-BE49-F238E27FC236}">
                <a16:creationId xmlns:a16="http://schemas.microsoft.com/office/drawing/2014/main" id="{48B8A8BA-6992-31C5-BEF6-00CCE39C8A1D}"/>
              </a:ext>
            </a:extLst>
          </p:cNvPr>
          <p:cNvSpPr>
            <a:spLocks noGrp="1"/>
          </p:cNvSpPr>
          <p:nvPr>
            <p:ph type="dt" sz="half" idx="10"/>
          </p:nvPr>
        </p:nvSpPr>
        <p:spPr>
          <a:xfrm>
            <a:off x="457200" y="6356350"/>
            <a:ext cx="2133600" cy="365125"/>
          </a:xfrm>
        </p:spPr>
        <p:txBody>
          <a:bodyPr/>
          <a:lstStyle/>
          <a:p>
            <a:pPr>
              <a:spcAft>
                <a:spcPts val="600"/>
              </a:spcAft>
            </a:pPr>
            <a:fld id="{D08FE243-770D-4F00-8E98-C422639BB63A}" type="datetime1">
              <a:rPr lang="fr-FR" sz="1600"/>
              <a:pPr>
                <a:spcAft>
                  <a:spcPts val="600"/>
                </a:spcAft>
              </a:pPr>
              <a:t>24/10/2025</a:t>
            </a:fld>
            <a:endParaRPr lang="fr-CH" sz="1600"/>
          </a:p>
        </p:txBody>
      </p:sp>
      <p:graphicFrame>
        <p:nvGraphicFramePr>
          <p:cNvPr id="18" name="Espace réservé du texte 3">
            <a:extLst>
              <a:ext uri="{FF2B5EF4-FFF2-40B4-BE49-F238E27FC236}">
                <a16:creationId xmlns:a16="http://schemas.microsoft.com/office/drawing/2014/main" id="{7D361EF7-43E3-618E-D9E9-30444CC961B8}"/>
              </a:ext>
            </a:extLst>
          </p:cNvPr>
          <p:cNvGraphicFramePr/>
          <p:nvPr>
            <p:extLst>
              <p:ext uri="{D42A27DB-BD31-4B8C-83A1-F6EECF244321}">
                <p14:modId xmlns:p14="http://schemas.microsoft.com/office/powerpoint/2010/main" val="2961149176"/>
              </p:ext>
            </p:extLst>
          </p:nvPr>
        </p:nvGraphicFramePr>
        <p:xfrm>
          <a:off x="457200" y="332656"/>
          <a:ext cx="8147248"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959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1285860"/>
            <a:ext cx="8229600" cy="2500330"/>
          </a:xfrm>
        </p:spPr>
        <p:txBody>
          <a:bodyPr>
            <a:normAutofit/>
          </a:bodyPr>
          <a:lstStyle/>
          <a:p>
            <a:pPr lvl="0" algn="ctr"/>
            <a:br>
              <a:rPr lang="fr-CH" sz="2800" u="sng" dirty="0">
                <a:solidFill>
                  <a:srgbClr val="408000"/>
                </a:solidFill>
              </a:rPr>
            </a:br>
            <a:br>
              <a:rPr lang="fr-CH" sz="2800" u="sng" dirty="0">
                <a:solidFill>
                  <a:srgbClr val="408000"/>
                </a:solidFill>
              </a:rPr>
            </a:br>
            <a:br>
              <a:rPr lang="fr-CH" sz="2800" u="sng" dirty="0">
                <a:solidFill>
                  <a:srgbClr val="408000"/>
                </a:solidFill>
              </a:rPr>
            </a:br>
            <a:r>
              <a:rPr lang="fr-CH" sz="2800" dirty="0">
                <a:solidFill>
                  <a:srgbClr val="408000"/>
                </a:solidFill>
              </a:rPr>
              <a:t>A. </a:t>
            </a:r>
            <a:r>
              <a:rPr lang="fr-CH" sz="2800" u="sng" dirty="0">
                <a:solidFill>
                  <a:srgbClr val="408000"/>
                </a:solidFill>
              </a:rPr>
              <a:t>La prise en compte du trouble de l’humeur en physiothérapie</a:t>
            </a:r>
            <a:endParaRPr lang="fr-CH" sz="2800" dirty="0">
              <a:solidFill>
                <a:srgbClr val="408000"/>
              </a:solidFill>
            </a:endParaRPr>
          </a:p>
        </p:txBody>
      </p:sp>
    </p:spTree>
    <p:extLst>
      <p:ext uri="{BB962C8B-B14F-4D97-AF65-F5344CB8AC3E}">
        <p14:creationId xmlns:p14="http://schemas.microsoft.com/office/powerpoint/2010/main" val="403836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8272F12A-7B68-109C-1D3D-24F59F6720D6}"/>
              </a:ext>
            </a:extLst>
          </p:cNvPr>
          <p:cNvSpPr>
            <a:spLocks noGrp="1"/>
          </p:cNvSpPr>
          <p:nvPr>
            <p:ph type="dt" sz="half" idx="10"/>
          </p:nvPr>
        </p:nvSpPr>
        <p:spPr>
          <a:xfrm>
            <a:off x="457200" y="6356350"/>
            <a:ext cx="2133600" cy="365125"/>
          </a:xfrm>
        </p:spPr>
        <p:txBody>
          <a:bodyPr/>
          <a:lstStyle/>
          <a:p>
            <a:pPr>
              <a:spcAft>
                <a:spcPts val="600"/>
              </a:spcAft>
            </a:pPr>
            <a:fld id="{15C67EAE-C790-4374-A0F2-1DEC933E2BED}" type="datetime1">
              <a:rPr/>
              <a:pPr>
                <a:spcAft>
                  <a:spcPts val="600"/>
                </a:spcAft>
              </a:pPr>
              <a:t>24/10/2025</a:t>
            </a:fld>
            <a:endParaRPr lang="fr-CH"/>
          </a:p>
        </p:txBody>
      </p:sp>
      <p:graphicFrame>
        <p:nvGraphicFramePr>
          <p:cNvPr id="6" name="Espace réservé du contenu 2">
            <a:extLst>
              <a:ext uri="{FF2B5EF4-FFF2-40B4-BE49-F238E27FC236}">
                <a16:creationId xmlns:a16="http://schemas.microsoft.com/office/drawing/2014/main" id="{55AB619D-4E02-8312-3A31-993700D37C15}"/>
              </a:ext>
            </a:extLst>
          </p:cNvPr>
          <p:cNvGraphicFramePr>
            <a:graphicFrameLocks noGrp="1"/>
          </p:cNvGraphicFramePr>
          <p:nvPr>
            <p:ph idx="1"/>
            <p:extLst>
              <p:ext uri="{D42A27DB-BD31-4B8C-83A1-F6EECF244321}">
                <p14:modId xmlns:p14="http://schemas.microsoft.com/office/powerpoint/2010/main" val="3557190014"/>
              </p:ext>
            </p:extLst>
          </p:nvPr>
        </p:nvGraphicFramePr>
        <p:xfrm>
          <a:off x="899592" y="692696"/>
          <a:ext cx="7787208"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07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200" y="273050"/>
            <a:ext cx="8075240" cy="458787"/>
          </a:xfrm>
          <a:prstGeom prst="rect">
            <a:avLst/>
          </a:prstGeom>
        </p:spPr>
        <p:txBody>
          <a:bodyPr vert="horz" lIns="91440" tIns="45720" rIns="91440" bIns="45720" rtlCol="0" anchor="b">
            <a:normAutofit/>
          </a:bodyPr>
          <a:lstStyle/>
          <a:p>
            <a:pPr>
              <a:spcBef>
                <a:spcPct val="0"/>
              </a:spcBef>
              <a:spcAft>
                <a:spcPts val="600"/>
              </a:spcAft>
            </a:pPr>
            <a:r>
              <a:rPr lang="en-US" sz="2000" b="1" dirty="0" err="1">
                <a:latin typeface="+mj-lt"/>
                <a:ea typeface="+mj-ea"/>
                <a:cs typeface="+mj-cs"/>
              </a:rPr>
              <a:t>Définition</a:t>
            </a:r>
            <a:r>
              <a:rPr lang="en-US" sz="2000" b="1" dirty="0">
                <a:latin typeface="+mj-lt"/>
                <a:ea typeface="+mj-ea"/>
                <a:cs typeface="+mj-cs"/>
              </a:rPr>
              <a:t> de la santé </a:t>
            </a:r>
            <a:r>
              <a:rPr lang="en-US" sz="2000" b="1" dirty="0" err="1">
                <a:latin typeface="+mj-lt"/>
                <a:ea typeface="+mj-ea"/>
                <a:cs typeface="+mj-cs"/>
              </a:rPr>
              <a:t>mentale</a:t>
            </a:r>
            <a:endParaRPr lang="en-US" sz="2000" b="1" dirty="0">
              <a:latin typeface="+mj-lt"/>
              <a:ea typeface="+mj-ea"/>
              <a:cs typeface="+mj-cs"/>
            </a:endParaRPr>
          </a:p>
        </p:txBody>
      </p:sp>
      <p:sp>
        <p:nvSpPr>
          <p:cNvPr id="12" name="Date Placeholder 4">
            <a:extLst>
              <a:ext uri="{FF2B5EF4-FFF2-40B4-BE49-F238E27FC236}">
                <a16:creationId xmlns:a16="http://schemas.microsoft.com/office/drawing/2014/main" id="{CD4096DD-DFF1-B936-2556-E97566E65641}"/>
              </a:ext>
            </a:extLst>
          </p:cNvPr>
          <p:cNvSpPr>
            <a:spLocks noGrp="1"/>
          </p:cNvSpPr>
          <p:nvPr>
            <p:ph type="dt" sz="half" idx="10"/>
          </p:nvPr>
        </p:nvSpPr>
        <p:spPr>
          <a:xfrm>
            <a:off x="457200" y="6356350"/>
            <a:ext cx="2133600" cy="365125"/>
          </a:xfrm>
        </p:spPr>
        <p:txBody>
          <a:bodyPr/>
          <a:lstStyle/>
          <a:p>
            <a:pPr>
              <a:spcAft>
                <a:spcPts val="600"/>
              </a:spcAft>
            </a:pPr>
            <a:fld id="{87BBE052-C7E2-4218-82C6-4B7AAAB6F1D2}" type="datetime1">
              <a:rPr lang="fr-FR"/>
              <a:pPr>
                <a:spcAft>
                  <a:spcPts val="600"/>
                </a:spcAft>
              </a:pPr>
              <a:t>24/10/2025</a:t>
            </a:fld>
            <a:endParaRPr lang="fr-CH"/>
          </a:p>
        </p:txBody>
      </p:sp>
      <p:graphicFrame>
        <p:nvGraphicFramePr>
          <p:cNvPr id="8" name="Espace réservé du texte 3">
            <a:extLst>
              <a:ext uri="{FF2B5EF4-FFF2-40B4-BE49-F238E27FC236}">
                <a16:creationId xmlns:a16="http://schemas.microsoft.com/office/drawing/2014/main" id="{023F858B-61FD-2283-2935-BB68DCE85756}"/>
              </a:ext>
            </a:extLst>
          </p:cNvPr>
          <p:cNvGraphicFramePr/>
          <p:nvPr>
            <p:extLst>
              <p:ext uri="{D42A27DB-BD31-4B8C-83A1-F6EECF244321}">
                <p14:modId xmlns:p14="http://schemas.microsoft.com/office/powerpoint/2010/main" val="3082193079"/>
              </p:ext>
            </p:extLst>
          </p:nvPr>
        </p:nvGraphicFramePr>
        <p:xfrm>
          <a:off x="611560" y="908720"/>
          <a:ext cx="807524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653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0D06A2C-501A-254A-BD21-C7941243BFD2}"/>
              </a:ext>
            </a:extLst>
          </p:cNvPr>
          <p:cNvSpPr>
            <a:spLocks noGrp="1"/>
          </p:cNvSpPr>
          <p:nvPr>
            <p:ph type="sldNum" sz="quarter" idx="12"/>
          </p:nvPr>
        </p:nvSpPr>
        <p:spPr/>
        <p:txBody>
          <a:bodyPr/>
          <a:lstStyle/>
          <a:p>
            <a:fld id="{933EAF23-9482-8143-B2B8-D03C0C0CE6ED}" type="slidenum">
              <a:rPr lang="fr-FR" smtClean="0"/>
              <a:t>30</a:t>
            </a:fld>
            <a:endParaRPr lang="fr-FR"/>
          </a:p>
        </p:txBody>
      </p:sp>
      <p:sp>
        <p:nvSpPr>
          <p:cNvPr id="4" name="ZoneTexte 3">
            <a:extLst>
              <a:ext uri="{FF2B5EF4-FFF2-40B4-BE49-F238E27FC236}">
                <a16:creationId xmlns:a16="http://schemas.microsoft.com/office/drawing/2014/main" id="{FA446ACA-8467-0A4D-9472-2B02637EF278}"/>
              </a:ext>
            </a:extLst>
          </p:cNvPr>
          <p:cNvSpPr txBox="1"/>
          <p:nvPr/>
        </p:nvSpPr>
        <p:spPr>
          <a:xfrm>
            <a:off x="1356319" y="2167808"/>
            <a:ext cx="6431361" cy="1228670"/>
          </a:xfrm>
          <a:prstGeom prst="rect">
            <a:avLst/>
          </a:prstGeom>
          <a:noFill/>
        </p:spPr>
        <p:txBody>
          <a:bodyPr wrap="square" rtlCol="0">
            <a:spAutoFit/>
          </a:bodyPr>
          <a:lstStyle/>
          <a:p>
            <a:pPr algn="ctr"/>
            <a:r>
              <a:rPr lang="fr-CH" sz="3692" b="1" dirty="0">
                <a:latin typeface="+mj-lt"/>
                <a:ea typeface="Nanum Gothic" panose="020D0604000000000000" pitchFamily="34" charset="-127"/>
              </a:rPr>
              <a:t>L’adaptation de la communication </a:t>
            </a:r>
            <a:endParaRPr lang="fr-FR" sz="3692" dirty="0">
              <a:latin typeface="+mj-lt"/>
            </a:endParaRPr>
          </a:p>
        </p:txBody>
      </p:sp>
    </p:spTree>
    <p:extLst>
      <p:ext uri="{BB962C8B-B14F-4D97-AF65-F5344CB8AC3E}">
        <p14:creationId xmlns:p14="http://schemas.microsoft.com/office/powerpoint/2010/main" val="339111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1">
            <a:extLst>
              <a:ext uri="{FF2B5EF4-FFF2-40B4-BE49-F238E27FC236}">
                <a16:creationId xmlns:a16="http://schemas.microsoft.com/office/drawing/2014/main" id="{CFA15ED4-150A-8D4A-B25F-E98A1001FD9C}"/>
              </a:ext>
            </a:extLst>
          </p:cNvPr>
          <p:cNvSpPr txBox="1">
            <a:spLocks noChangeArrowheads="1"/>
          </p:cNvSpPr>
          <p:nvPr/>
        </p:nvSpPr>
        <p:spPr bwMode="auto">
          <a:xfrm>
            <a:off x="-396552" y="5213350"/>
            <a:ext cx="82296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spcAft>
                <a:spcPts val="600"/>
              </a:spcAft>
            </a:pPr>
            <a:r>
              <a:rPr lang="en-US" altLang="fr-FR" sz="1600" i="1" dirty="0" err="1">
                <a:latin typeface="+mj-lt"/>
                <a:ea typeface="+mj-ea"/>
                <a:cs typeface="+mj-cs"/>
              </a:rPr>
              <a:t>Tiré</a:t>
            </a:r>
            <a:r>
              <a:rPr lang="en-US" altLang="fr-FR" sz="1600" i="1" dirty="0">
                <a:latin typeface="+mj-lt"/>
                <a:ea typeface="+mj-ea"/>
                <a:cs typeface="+mj-cs"/>
              </a:rPr>
              <a:t> de « </a:t>
            </a:r>
            <a:r>
              <a:rPr lang="en-US" altLang="fr-FR" sz="1600" i="1" dirty="0" err="1">
                <a:latin typeface="+mj-lt"/>
                <a:ea typeface="+mj-ea"/>
                <a:cs typeface="+mj-cs"/>
              </a:rPr>
              <a:t>L'Encyclopédie</a:t>
            </a:r>
            <a:r>
              <a:rPr lang="en-US" altLang="fr-FR" sz="1600" i="1" dirty="0">
                <a:latin typeface="+mj-lt"/>
                <a:ea typeface="+mj-ea"/>
                <a:cs typeface="+mj-cs"/>
              </a:rPr>
              <a:t> du savoir </a:t>
            </a:r>
            <a:r>
              <a:rPr lang="en-US" altLang="fr-FR" sz="1600" i="1" dirty="0" err="1">
                <a:latin typeface="+mj-lt"/>
                <a:ea typeface="+mj-ea"/>
                <a:cs typeface="+mj-cs"/>
              </a:rPr>
              <a:t>relatif</a:t>
            </a:r>
            <a:r>
              <a:rPr lang="en-US" altLang="fr-FR" sz="1600" i="1" dirty="0">
                <a:latin typeface="+mj-lt"/>
                <a:ea typeface="+mj-ea"/>
                <a:cs typeface="+mj-cs"/>
              </a:rPr>
              <a:t> et </a:t>
            </a:r>
            <a:r>
              <a:rPr lang="en-US" altLang="fr-FR" sz="1600" i="1" dirty="0" err="1">
                <a:latin typeface="+mj-lt"/>
                <a:ea typeface="+mj-ea"/>
                <a:cs typeface="+mj-cs"/>
              </a:rPr>
              <a:t>absolu</a:t>
            </a:r>
            <a:r>
              <a:rPr lang="en-US" altLang="fr-FR" sz="1600" i="1" dirty="0">
                <a:latin typeface="+mj-lt"/>
                <a:ea typeface="+mj-ea"/>
                <a:cs typeface="+mj-cs"/>
              </a:rPr>
              <a:t> », Bernard Werber, 1993</a:t>
            </a:r>
            <a:endParaRPr lang="en-US" altLang="fr-FR" sz="1600" dirty="0">
              <a:latin typeface="+mj-lt"/>
              <a:ea typeface="+mj-ea"/>
              <a:cs typeface="+mj-cs"/>
            </a:endParaRPr>
          </a:p>
        </p:txBody>
      </p:sp>
      <p:sp>
        <p:nvSpPr>
          <p:cNvPr id="14" name="Date Placeholder 3">
            <a:extLst>
              <a:ext uri="{FF2B5EF4-FFF2-40B4-BE49-F238E27FC236}">
                <a16:creationId xmlns:a16="http://schemas.microsoft.com/office/drawing/2014/main" id="{B1E6F04E-DF3B-98C8-1CAE-926B25A96ECB}"/>
              </a:ext>
            </a:extLst>
          </p:cNvPr>
          <p:cNvSpPr>
            <a:spLocks noGrp="1"/>
          </p:cNvSpPr>
          <p:nvPr>
            <p:ph type="dt" sz="half" idx="10"/>
          </p:nvPr>
        </p:nvSpPr>
        <p:spPr>
          <a:xfrm>
            <a:off x="457200" y="6356350"/>
            <a:ext cx="2133600" cy="365125"/>
          </a:xfrm>
        </p:spPr>
        <p:txBody>
          <a:bodyPr/>
          <a:lstStyle/>
          <a:p>
            <a:pPr>
              <a:defRPr/>
            </a:pPr>
            <a:endParaRPr lang="fr-FR"/>
          </a:p>
        </p:txBody>
      </p:sp>
      <p:sp>
        <p:nvSpPr>
          <p:cNvPr id="3" name="Espace réservé du numéro de diapositive 2" hidden="1">
            <a:extLst>
              <a:ext uri="{FF2B5EF4-FFF2-40B4-BE49-F238E27FC236}">
                <a16:creationId xmlns:a16="http://schemas.microsoft.com/office/drawing/2014/main" id="{80D06A2C-501A-254A-BD21-C7941243BFD2}"/>
              </a:ext>
            </a:extLst>
          </p:cNvPr>
          <p:cNvSpPr>
            <a:spLocks noGrp="1"/>
          </p:cNvSpPr>
          <p:nvPr>
            <p:ph type="sldNum" sz="quarter" idx="12"/>
          </p:nvPr>
        </p:nvSpPr>
        <p:spPr/>
        <p:txBody>
          <a:bodyPr/>
          <a:lstStyle/>
          <a:p>
            <a:pPr>
              <a:spcAft>
                <a:spcPts val="600"/>
              </a:spcAft>
            </a:pPr>
            <a:fld id="{933EAF23-9482-8143-B2B8-D03C0C0CE6ED}" type="slidenum">
              <a:rPr lang="fr-FR" smtClean="0"/>
              <a:pPr>
                <a:spcAft>
                  <a:spcPts val="600"/>
                </a:spcAft>
              </a:pPr>
              <a:t>31</a:t>
            </a:fld>
            <a:endParaRPr lang="fr-FR"/>
          </a:p>
        </p:txBody>
      </p:sp>
      <p:graphicFrame>
        <p:nvGraphicFramePr>
          <p:cNvPr id="10" name="Espace réservé du contenu 3">
            <a:extLst>
              <a:ext uri="{FF2B5EF4-FFF2-40B4-BE49-F238E27FC236}">
                <a16:creationId xmlns:a16="http://schemas.microsoft.com/office/drawing/2014/main" id="{54CB03C5-E269-21D7-C69C-B2A188A9887F}"/>
              </a:ext>
            </a:extLst>
          </p:cNvPr>
          <p:cNvGraphicFramePr/>
          <p:nvPr>
            <p:extLst>
              <p:ext uri="{D42A27DB-BD31-4B8C-83A1-F6EECF244321}">
                <p14:modId xmlns:p14="http://schemas.microsoft.com/office/powerpoint/2010/main" val="3767804880"/>
              </p:ext>
            </p:extLst>
          </p:nvPr>
        </p:nvGraphicFramePr>
        <p:xfrm>
          <a:off x="457200" y="8367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54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4">
            <a:extLst>
              <a:ext uri="{FF2B5EF4-FFF2-40B4-BE49-F238E27FC236}">
                <a16:creationId xmlns:a16="http://schemas.microsoft.com/office/drawing/2014/main" id="{6000D4AD-3153-CA86-3AF2-35DF569D42F9}"/>
              </a:ext>
            </a:extLst>
          </p:cNvPr>
          <p:cNvSpPr>
            <a:spLocks noGrp="1"/>
          </p:cNvSpPr>
          <p:nvPr>
            <p:ph type="dt" sz="half" idx="10"/>
          </p:nvPr>
        </p:nvSpPr>
        <p:spPr>
          <a:xfrm>
            <a:off x="457200" y="6356350"/>
            <a:ext cx="2133600" cy="365125"/>
          </a:xfrm>
        </p:spPr>
        <p:txBody>
          <a:bodyPr vert="horz" lIns="91440" tIns="45720" rIns="91440" bIns="45720" rtlCol="0" anchor="ctr">
            <a:normAutofit/>
          </a:bodyPr>
          <a:lstStyle/>
          <a:p>
            <a:pPr>
              <a:spcAft>
                <a:spcPts val="600"/>
              </a:spcAft>
              <a:defRPr/>
            </a:pPr>
            <a:fld id="{B7A25D82-9EF4-41B4-85D2-7BB0F502771E}" type="datetime1">
              <a:rPr lang="fr-FR" kern="1200">
                <a:latin typeface="+mn-lt"/>
                <a:ea typeface="+mn-ea"/>
                <a:cs typeface="+mn-cs"/>
              </a:rPr>
              <a:pPr>
                <a:spcAft>
                  <a:spcPts val="600"/>
                </a:spcAft>
                <a:defRPr/>
              </a:pPr>
              <a:t>24/10/2025</a:t>
            </a:fld>
            <a:endParaRPr lang="fr-FR" kern="1200">
              <a:latin typeface="+mn-lt"/>
              <a:ea typeface="+mn-ea"/>
              <a:cs typeface="+mn-cs"/>
            </a:endParaRPr>
          </a:p>
        </p:txBody>
      </p:sp>
      <p:sp>
        <p:nvSpPr>
          <p:cNvPr id="3" name="Espace réservé du numéro de diapositive 2" hidden="1">
            <a:extLst>
              <a:ext uri="{FF2B5EF4-FFF2-40B4-BE49-F238E27FC236}">
                <a16:creationId xmlns:a16="http://schemas.microsoft.com/office/drawing/2014/main" id="{80D06A2C-501A-254A-BD21-C7941243BFD2}"/>
              </a:ext>
            </a:extLst>
          </p:cNvPr>
          <p:cNvSpPr>
            <a:spLocks noGrp="1"/>
          </p:cNvSpPr>
          <p:nvPr>
            <p:ph type="sldNum" sz="quarter" idx="12"/>
          </p:nvPr>
        </p:nvSpPr>
        <p:spPr/>
        <p:txBody>
          <a:bodyPr/>
          <a:lstStyle/>
          <a:p>
            <a:pPr>
              <a:spcAft>
                <a:spcPts val="600"/>
              </a:spcAft>
            </a:pPr>
            <a:fld id="{933EAF23-9482-8143-B2B8-D03C0C0CE6ED}" type="slidenum">
              <a:rPr lang="fr-FR" smtClean="0"/>
              <a:pPr>
                <a:spcAft>
                  <a:spcPts val="600"/>
                </a:spcAft>
              </a:pPr>
              <a:t>32</a:t>
            </a:fld>
            <a:endParaRPr lang="fr-FR"/>
          </a:p>
        </p:txBody>
      </p:sp>
      <p:graphicFrame>
        <p:nvGraphicFramePr>
          <p:cNvPr id="16" name="ZoneTexte 4">
            <a:extLst>
              <a:ext uri="{FF2B5EF4-FFF2-40B4-BE49-F238E27FC236}">
                <a16:creationId xmlns:a16="http://schemas.microsoft.com/office/drawing/2014/main" id="{3B1E2F1D-39E9-78CF-D6DB-70BC9135E805}"/>
              </a:ext>
            </a:extLst>
          </p:cNvPr>
          <p:cNvGraphicFramePr/>
          <p:nvPr>
            <p:extLst>
              <p:ext uri="{D42A27DB-BD31-4B8C-83A1-F6EECF244321}">
                <p14:modId xmlns:p14="http://schemas.microsoft.com/office/powerpoint/2010/main" val="3525276398"/>
              </p:ext>
            </p:extLst>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id="{6DAEC576-EFFD-5B01-D8A2-D8C835C52CD9}"/>
              </a:ext>
            </a:extLst>
          </p:cNvPr>
          <p:cNvSpPr txBox="1"/>
          <p:nvPr/>
        </p:nvSpPr>
        <p:spPr>
          <a:xfrm>
            <a:off x="1835696" y="476672"/>
            <a:ext cx="5184576" cy="369332"/>
          </a:xfrm>
          <a:prstGeom prst="rect">
            <a:avLst/>
          </a:prstGeom>
          <a:noFill/>
        </p:spPr>
        <p:txBody>
          <a:bodyPr wrap="square" rtlCol="0">
            <a:spAutoFit/>
          </a:bodyPr>
          <a:lstStyle/>
          <a:p>
            <a:r>
              <a:rPr lang="fr-FR" dirty="0"/>
              <a:t>Principes de base (Carl Rogers, 1961)</a:t>
            </a:r>
            <a:endParaRPr lang="fr-CH" dirty="0"/>
          </a:p>
        </p:txBody>
      </p:sp>
    </p:spTree>
    <p:extLst>
      <p:ext uri="{BB962C8B-B14F-4D97-AF65-F5344CB8AC3E}">
        <p14:creationId xmlns:p14="http://schemas.microsoft.com/office/powerpoint/2010/main" val="4160360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A446ACA-8467-0A4D-9472-2B02637EF278}"/>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700" b="1" dirty="0">
              <a:latin typeface="+mj-lt"/>
              <a:ea typeface="+mj-ea"/>
              <a:cs typeface="+mj-cs"/>
            </a:endParaRPr>
          </a:p>
        </p:txBody>
      </p:sp>
      <p:sp>
        <p:nvSpPr>
          <p:cNvPr id="18" name="Content Placeholder 2">
            <a:extLst>
              <a:ext uri="{FF2B5EF4-FFF2-40B4-BE49-F238E27FC236}">
                <a16:creationId xmlns:a16="http://schemas.microsoft.com/office/drawing/2014/main" id="{D7E8377A-3E15-B02F-AC25-A61E53BF16C1}"/>
              </a:ext>
            </a:extLst>
          </p:cNvPr>
          <p:cNvSpPr>
            <a:spLocks noGrp="1"/>
          </p:cNvSpPr>
          <p:nvPr>
            <p:ph sz="half" idx="1"/>
          </p:nvPr>
        </p:nvSpPr>
        <p:spPr>
          <a:xfrm>
            <a:off x="457200" y="1052736"/>
            <a:ext cx="3754760" cy="5073427"/>
          </a:xfrm>
        </p:spPr>
        <p:txBody>
          <a:bodyPr/>
          <a:lstStyle/>
          <a:p>
            <a:r>
              <a:rPr lang="en-US" b="1" dirty="0"/>
              <a:t>Techniques </a:t>
            </a:r>
            <a:r>
              <a:rPr lang="en-US" b="1" dirty="0" err="1"/>
              <a:t>d’entretien</a:t>
            </a:r>
            <a:r>
              <a:rPr lang="en-US" b="1" dirty="0"/>
              <a:t>: la reformulation</a:t>
            </a:r>
          </a:p>
          <a:p>
            <a:endParaRPr lang="en-US" dirty="0"/>
          </a:p>
        </p:txBody>
      </p:sp>
      <p:sp>
        <p:nvSpPr>
          <p:cNvPr id="13" name="Date Placeholder 4">
            <a:extLst>
              <a:ext uri="{FF2B5EF4-FFF2-40B4-BE49-F238E27FC236}">
                <a16:creationId xmlns:a16="http://schemas.microsoft.com/office/drawing/2014/main" id="{0D85D651-90EA-370A-15E5-500A59EAD79C}"/>
              </a:ext>
            </a:extLst>
          </p:cNvPr>
          <p:cNvSpPr>
            <a:spLocks noGrp="1"/>
          </p:cNvSpPr>
          <p:nvPr>
            <p:ph type="dt" sz="half" idx="10"/>
          </p:nvPr>
        </p:nvSpPr>
        <p:spPr>
          <a:xfrm>
            <a:off x="457200" y="6356350"/>
            <a:ext cx="2133600" cy="365125"/>
          </a:xfrm>
        </p:spPr>
        <p:txBody>
          <a:bodyPr vert="horz" lIns="91440" tIns="45720" rIns="91440" bIns="45720" rtlCol="0" anchor="ctr">
            <a:normAutofit/>
          </a:bodyPr>
          <a:lstStyle/>
          <a:p>
            <a:pPr>
              <a:spcAft>
                <a:spcPts val="600"/>
              </a:spcAft>
            </a:pPr>
            <a:fld id="{330C3193-056B-4970-9774-D233B200C4AE}" type="datetime1">
              <a:rPr lang="fr-CH"/>
              <a:pPr>
                <a:spcAft>
                  <a:spcPts val="600"/>
                </a:spcAft>
              </a:pPr>
              <a:t>24.10.2025</a:t>
            </a:fld>
            <a:endParaRPr lang="fr-CH"/>
          </a:p>
        </p:txBody>
      </p:sp>
      <p:sp>
        <p:nvSpPr>
          <p:cNvPr id="3" name="Espace réservé du numéro de diapositive 2" hidden="1">
            <a:extLst>
              <a:ext uri="{FF2B5EF4-FFF2-40B4-BE49-F238E27FC236}">
                <a16:creationId xmlns:a16="http://schemas.microsoft.com/office/drawing/2014/main" id="{80D06A2C-501A-254A-BD21-C7941243BFD2}"/>
              </a:ext>
            </a:extLst>
          </p:cNvPr>
          <p:cNvSpPr>
            <a:spLocks noGrp="1"/>
          </p:cNvSpPr>
          <p:nvPr>
            <p:ph type="sldNum" sz="quarter" idx="12"/>
          </p:nvPr>
        </p:nvSpPr>
        <p:spPr/>
        <p:txBody>
          <a:bodyPr/>
          <a:lstStyle/>
          <a:p>
            <a:pPr>
              <a:spcAft>
                <a:spcPts val="600"/>
              </a:spcAft>
            </a:pPr>
            <a:fld id="{933EAF23-9482-8143-B2B8-D03C0C0CE6ED}" type="slidenum">
              <a:rPr lang="fr-FR" smtClean="0"/>
              <a:pPr>
                <a:spcAft>
                  <a:spcPts val="600"/>
                </a:spcAft>
              </a:pPr>
              <a:t>33</a:t>
            </a:fld>
            <a:endParaRPr lang="fr-FR"/>
          </a:p>
        </p:txBody>
      </p:sp>
      <p:graphicFrame>
        <p:nvGraphicFramePr>
          <p:cNvPr id="8" name="ZoneTexte 4">
            <a:extLst>
              <a:ext uri="{FF2B5EF4-FFF2-40B4-BE49-F238E27FC236}">
                <a16:creationId xmlns:a16="http://schemas.microsoft.com/office/drawing/2014/main" id="{4DAC94DE-7D89-507B-92B2-CF347B41E34C}"/>
              </a:ext>
            </a:extLst>
          </p:cNvPr>
          <p:cNvGraphicFramePr/>
          <p:nvPr>
            <p:extLst>
              <p:ext uri="{D42A27DB-BD31-4B8C-83A1-F6EECF244321}">
                <p14:modId xmlns:p14="http://schemas.microsoft.com/office/powerpoint/2010/main" val="4133744049"/>
              </p:ext>
            </p:extLst>
          </p:nvPr>
        </p:nvGraphicFramePr>
        <p:xfrm>
          <a:off x="3707904" y="836712"/>
          <a:ext cx="4978896"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01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D7826-BAF2-9576-BD15-0953728DD127}"/>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A22D6AD-225A-62F7-4A86-DD54F6D5C760}"/>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700" b="1" dirty="0">
              <a:latin typeface="+mj-lt"/>
              <a:ea typeface="+mj-ea"/>
              <a:cs typeface="+mj-cs"/>
            </a:endParaRPr>
          </a:p>
        </p:txBody>
      </p:sp>
      <p:sp>
        <p:nvSpPr>
          <p:cNvPr id="18" name="Content Placeholder 2">
            <a:extLst>
              <a:ext uri="{FF2B5EF4-FFF2-40B4-BE49-F238E27FC236}">
                <a16:creationId xmlns:a16="http://schemas.microsoft.com/office/drawing/2014/main" id="{D510774B-C7E3-3599-B79B-EC2C9A82B394}"/>
              </a:ext>
            </a:extLst>
          </p:cNvPr>
          <p:cNvSpPr>
            <a:spLocks noGrp="1"/>
          </p:cNvSpPr>
          <p:nvPr>
            <p:ph sz="half" idx="1"/>
          </p:nvPr>
        </p:nvSpPr>
        <p:spPr>
          <a:xfrm>
            <a:off x="457200" y="1052736"/>
            <a:ext cx="3034680" cy="5073427"/>
          </a:xfrm>
        </p:spPr>
        <p:txBody>
          <a:bodyPr/>
          <a:lstStyle/>
          <a:p>
            <a:r>
              <a:rPr lang="en-US" b="1" dirty="0"/>
              <a:t>Techniques </a:t>
            </a:r>
            <a:r>
              <a:rPr lang="en-US" b="1" dirty="0" err="1"/>
              <a:t>d’entretien</a:t>
            </a:r>
            <a:r>
              <a:rPr lang="en-US" b="1" dirty="0"/>
              <a:t>: le reflet</a:t>
            </a:r>
          </a:p>
          <a:p>
            <a:endParaRPr lang="en-US" dirty="0"/>
          </a:p>
        </p:txBody>
      </p:sp>
      <p:sp>
        <p:nvSpPr>
          <p:cNvPr id="13" name="Date Placeholder 4">
            <a:extLst>
              <a:ext uri="{FF2B5EF4-FFF2-40B4-BE49-F238E27FC236}">
                <a16:creationId xmlns:a16="http://schemas.microsoft.com/office/drawing/2014/main" id="{E7ACEB1B-1610-B3C6-7600-6504AF8EB6D2}"/>
              </a:ext>
            </a:extLst>
          </p:cNvPr>
          <p:cNvSpPr>
            <a:spLocks noGrp="1"/>
          </p:cNvSpPr>
          <p:nvPr>
            <p:ph type="dt" sz="half" idx="10"/>
          </p:nvPr>
        </p:nvSpPr>
        <p:spPr>
          <a:xfrm>
            <a:off x="457200" y="6356350"/>
            <a:ext cx="2133600" cy="365125"/>
          </a:xfrm>
        </p:spPr>
        <p:txBody>
          <a:bodyPr vert="horz" lIns="91440" tIns="45720" rIns="91440" bIns="45720" rtlCol="0" anchor="ctr">
            <a:normAutofit/>
          </a:bodyPr>
          <a:lstStyle/>
          <a:p>
            <a:pPr>
              <a:spcAft>
                <a:spcPts val="600"/>
              </a:spcAft>
            </a:pPr>
            <a:fld id="{330C3193-056B-4970-9774-D233B200C4AE}" type="datetime1">
              <a:rPr lang="fr-CH"/>
              <a:pPr>
                <a:spcAft>
                  <a:spcPts val="600"/>
                </a:spcAft>
              </a:pPr>
              <a:t>24.10.2025</a:t>
            </a:fld>
            <a:endParaRPr lang="fr-CH"/>
          </a:p>
        </p:txBody>
      </p:sp>
      <p:sp>
        <p:nvSpPr>
          <p:cNvPr id="3" name="Espace réservé du numéro de diapositive 2" hidden="1">
            <a:extLst>
              <a:ext uri="{FF2B5EF4-FFF2-40B4-BE49-F238E27FC236}">
                <a16:creationId xmlns:a16="http://schemas.microsoft.com/office/drawing/2014/main" id="{F39C8105-A578-5E18-98F2-6D9ABB8D5060}"/>
              </a:ext>
            </a:extLst>
          </p:cNvPr>
          <p:cNvSpPr>
            <a:spLocks noGrp="1"/>
          </p:cNvSpPr>
          <p:nvPr>
            <p:ph type="sldNum" sz="quarter" idx="12"/>
          </p:nvPr>
        </p:nvSpPr>
        <p:spPr/>
        <p:txBody>
          <a:bodyPr/>
          <a:lstStyle/>
          <a:p>
            <a:pPr>
              <a:spcAft>
                <a:spcPts val="600"/>
              </a:spcAft>
            </a:pPr>
            <a:fld id="{933EAF23-9482-8143-B2B8-D03C0C0CE6ED}" type="slidenum">
              <a:rPr lang="fr-FR" smtClean="0"/>
              <a:pPr>
                <a:spcAft>
                  <a:spcPts val="600"/>
                </a:spcAft>
              </a:pPr>
              <a:t>34</a:t>
            </a:fld>
            <a:endParaRPr lang="fr-FR"/>
          </a:p>
        </p:txBody>
      </p:sp>
      <p:graphicFrame>
        <p:nvGraphicFramePr>
          <p:cNvPr id="8" name="ZoneTexte 4">
            <a:extLst>
              <a:ext uri="{FF2B5EF4-FFF2-40B4-BE49-F238E27FC236}">
                <a16:creationId xmlns:a16="http://schemas.microsoft.com/office/drawing/2014/main" id="{A254E190-D4EF-2138-75AE-0DC08B335D62}"/>
              </a:ext>
            </a:extLst>
          </p:cNvPr>
          <p:cNvGraphicFramePr/>
          <p:nvPr>
            <p:extLst>
              <p:ext uri="{D42A27DB-BD31-4B8C-83A1-F6EECF244321}">
                <p14:modId xmlns:p14="http://schemas.microsoft.com/office/powerpoint/2010/main" val="539079929"/>
              </p:ext>
            </p:extLst>
          </p:nvPr>
        </p:nvGraphicFramePr>
        <p:xfrm>
          <a:off x="3707904" y="836712"/>
          <a:ext cx="4978896"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22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D3B72-A9AE-266D-CF5F-334F4F29EB7D}"/>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C3CCDB8-5C23-F3B4-B982-F009927778ED}"/>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700" b="1" dirty="0">
              <a:latin typeface="+mj-lt"/>
              <a:ea typeface="+mj-ea"/>
              <a:cs typeface="+mj-cs"/>
            </a:endParaRPr>
          </a:p>
        </p:txBody>
      </p:sp>
      <p:sp>
        <p:nvSpPr>
          <p:cNvPr id="18" name="Content Placeholder 2">
            <a:extLst>
              <a:ext uri="{FF2B5EF4-FFF2-40B4-BE49-F238E27FC236}">
                <a16:creationId xmlns:a16="http://schemas.microsoft.com/office/drawing/2014/main" id="{6292BAC1-D3B7-7BC1-5C33-2AA0B984872A}"/>
              </a:ext>
            </a:extLst>
          </p:cNvPr>
          <p:cNvSpPr>
            <a:spLocks noGrp="1"/>
          </p:cNvSpPr>
          <p:nvPr>
            <p:ph sz="half" idx="1"/>
          </p:nvPr>
        </p:nvSpPr>
        <p:spPr>
          <a:xfrm>
            <a:off x="457200" y="1052736"/>
            <a:ext cx="3034680" cy="5073427"/>
          </a:xfrm>
        </p:spPr>
        <p:txBody>
          <a:bodyPr/>
          <a:lstStyle/>
          <a:p>
            <a:r>
              <a:rPr lang="en-US" b="1" dirty="0"/>
              <a:t>Le contact </a:t>
            </a:r>
            <a:r>
              <a:rPr lang="en-US" b="1" dirty="0" err="1"/>
              <a:t>psychologique</a:t>
            </a:r>
            <a:r>
              <a:rPr lang="en-US" b="1" dirty="0"/>
              <a:t> (Prouty G., 2017)</a:t>
            </a:r>
          </a:p>
          <a:p>
            <a:endParaRPr lang="en-US" dirty="0"/>
          </a:p>
        </p:txBody>
      </p:sp>
      <p:sp>
        <p:nvSpPr>
          <p:cNvPr id="13" name="Date Placeholder 4">
            <a:extLst>
              <a:ext uri="{FF2B5EF4-FFF2-40B4-BE49-F238E27FC236}">
                <a16:creationId xmlns:a16="http://schemas.microsoft.com/office/drawing/2014/main" id="{560DF2BD-7320-B30F-C853-E2CAB03F9061}"/>
              </a:ext>
            </a:extLst>
          </p:cNvPr>
          <p:cNvSpPr>
            <a:spLocks noGrp="1"/>
          </p:cNvSpPr>
          <p:nvPr>
            <p:ph type="dt" sz="half" idx="10"/>
          </p:nvPr>
        </p:nvSpPr>
        <p:spPr>
          <a:xfrm>
            <a:off x="457200" y="6356350"/>
            <a:ext cx="2133600" cy="365125"/>
          </a:xfrm>
        </p:spPr>
        <p:txBody>
          <a:bodyPr vert="horz" lIns="91440" tIns="45720" rIns="91440" bIns="45720" rtlCol="0" anchor="ctr">
            <a:normAutofit/>
          </a:bodyPr>
          <a:lstStyle/>
          <a:p>
            <a:pPr>
              <a:spcAft>
                <a:spcPts val="600"/>
              </a:spcAft>
            </a:pPr>
            <a:fld id="{330C3193-056B-4970-9774-D233B200C4AE}" type="datetime1">
              <a:rPr lang="fr-CH"/>
              <a:pPr>
                <a:spcAft>
                  <a:spcPts val="600"/>
                </a:spcAft>
              </a:pPr>
              <a:t>24.10.2025</a:t>
            </a:fld>
            <a:endParaRPr lang="fr-CH"/>
          </a:p>
        </p:txBody>
      </p:sp>
      <p:sp>
        <p:nvSpPr>
          <p:cNvPr id="3" name="Espace réservé du numéro de diapositive 2" hidden="1">
            <a:extLst>
              <a:ext uri="{FF2B5EF4-FFF2-40B4-BE49-F238E27FC236}">
                <a16:creationId xmlns:a16="http://schemas.microsoft.com/office/drawing/2014/main" id="{7E98510C-8103-7AD7-95C2-3210ED691601}"/>
              </a:ext>
            </a:extLst>
          </p:cNvPr>
          <p:cNvSpPr>
            <a:spLocks noGrp="1"/>
          </p:cNvSpPr>
          <p:nvPr>
            <p:ph type="sldNum" sz="quarter" idx="12"/>
          </p:nvPr>
        </p:nvSpPr>
        <p:spPr/>
        <p:txBody>
          <a:bodyPr/>
          <a:lstStyle/>
          <a:p>
            <a:pPr>
              <a:spcAft>
                <a:spcPts val="600"/>
              </a:spcAft>
            </a:pPr>
            <a:fld id="{933EAF23-9482-8143-B2B8-D03C0C0CE6ED}" type="slidenum">
              <a:rPr lang="fr-FR" smtClean="0"/>
              <a:pPr>
                <a:spcAft>
                  <a:spcPts val="600"/>
                </a:spcAft>
              </a:pPr>
              <a:t>35</a:t>
            </a:fld>
            <a:endParaRPr lang="fr-FR"/>
          </a:p>
        </p:txBody>
      </p:sp>
      <p:graphicFrame>
        <p:nvGraphicFramePr>
          <p:cNvPr id="8" name="ZoneTexte 4">
            <a:extLst>
              <a:ext uri="{FF2B5EF4-FFF2-40B4-BE49-F238E27FC236}">
                <a16:creationId xmlns:a16="http://schemas.microsoft.com/office/drawing/2014/main" id="{6E5ABED2-5FE0-3C15-C6A4-36ACFBD04989}"/>
              </a:ext>
            </a:extLst>
          </p:cNvPr>
          <p:cNvGraphicFramePr/>
          <p:nvPr>
            <p:extLst>
              <p:ext uri="{D42A27DB-BD31-4B8C-83A1-F6EECF244321}">
                <p14:modId xmlns:p14="http://schemas.microsoft.com/office/powerpoint/2010/main" val="1679359707"/>
              </p:ext>
            </p:extLst>
          </p:nvPr>
        </p:nvGraphicFramePr>
        <p:xfrm>
          <a:off x="3707904" y="836712"/>
          <a:ext cx="4978896"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73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348880"/>
            <a:ext cx="8229600" cy="1143000"/>
          </a:xfrm>
        </p:spPr>
        <p:txBody>
          <a:bodyPr>
            <a:normAutofit/>
          </a:bodyPr>
          <a:lstStyle/>
          <a:p>
            <a:r>
              <a:rPr lang="fr-CH" sz="3000" dirty="0">
                <a:solidFill>
                  <a:schemeClr val="tx1">
                    <a:lumMod val="75000"/>
                    <a:lumOff val="25000"/>
                  </a:schemeClr>
                </a:solidFill>
              </a:rPr>
              <a:t>Attitudes psychothérapeutiques:</a:t>
            </a:r>
            <a:br>
              <a:rPr lang="fr-CH" sz="3000" dirty="0">
                <a:solidFill>
                  <a:schemeClr val="tx1">
                    <a:lumMod val="75000"/>
                    <a:lumOff val="25000"/>
                  </a:schemeClr>
                </a:solidFill>
              </a:rPr>
            </a:br>
            <a:r>
              <a:rPr lang="fr-CH" sz="3000" i="1" dirty="0">
                <a:solidFill>
                  <a:srgbClr val="408000"/>
                </a:solidFill>
              </a:rPr>
              <a:t>Comment être avec le patient déprimé?</a:t>
            </a:r>
          </a:p>
        </p:txBody>
      </p:sp>
    </p:spTree>
    <p:extLst>
      <p:ext uri="{BB962C8B-B14F-4D97-AF65-F5344CB8AC3E}">
        <p14:creationId xmlns:p14="http://schemas.microsoft.com/office/powerpoint/2010/main" val="8760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1143000"/>
          </a:xfrm>
          <a:solidFill>
            <a:srgbClr val="FFC000"/>
          </a:solidFill>
        </p:spPr>
        <p:txBody>
          <a:bodyPr anchor="ctr">
            <a:normAutofit/>
          </a:bodyPr>
          <a:lstStyle/>
          <a:p>
            <a:pPr>
              <a:lnSpc>
                <a:spcPct val="90000"/>
              </a:lnSpc>
            </a:pPr>
            <a:r>
              <a:rPr lang="fr-CH" sz="2400" b="1" u="sng" dirty="0"/>
              <a:t>1. Aider le patient dans sa compréhension de sa situation</a:t>
            </a:r>
          </a:p>
        </p:txBody>
      </p:sp>
      <p:sp>
        <p:nvSpPr>
          <p:cNvPr id="11" name="Date Placeholder 4">
            <a:extLst>
              <a:ext uri="{FF2B5EF4-FFF2-40B4-BE49-F238E27FC236}">
                <a16:creationId xmlns:a16="http://schemas.microsoft.com/office/drawing/2014/main" id="{51E94AC1-8A5B-D179-CA64-72AC9C44FDFA}"/>
              </a:ext>
            </a:extLst>
          </p:cNvPr>
          <p:cNvSpPr>
            <a:spLocks noGrp="1"/>
          </p:cNvSpPr>
          <p:nvPr>
            <p:ph type="dt" sz="half" idx="10"/>
          </p:nvPr>
        </p:nvSpPr>
        <p:spPr>
          <a:xfrm>
            <a:off x="457200" y="6356350"/>
            <a:ext cx="2133600" cy="365125"/>
          </a:xfrm>
        </p:spPr>
        <p:txBody>
          <a:bodyPr/>
          <a:lstStyle/>
          <a:p>
            <a:pPr>
              <a:spcAft>
                <a:spcPts val="600"/>
              </a:spcAft>
            </a:pPr>
            <a:fld id="{E17CCE27-79E8-4425-8E9F-87A2D6D78001}" type="datetime1">
              <a:rPr lang="fr-FR"/>
              <a:pPr>
                <a:spcAft>
                  <a:spcPts val="600"/>
                </a:spcAft>
              </a:pPr>
              <a:t>24/10/2025</a:t>
            </a:fld>
            <a:endParaRPr lang="fr-CH"/>
          </a:p>
        </p:txBody>
      </p:sp>
      <p:graphicFrame>
        <p:nvGraphicFramePr>
          <p:cNvPr id="5" name="Espace réservé du contenu 2">
            <a:extLst>
              <a:ext uri="{FF2B5EF4-FFF2-40B4-BE49-F238E27FC236}">
                <a16:creationId xmlns:a16="http://schemas.microsoft.com/office/drawing/2014/main" id="{0771F1E6-4569-DA34-5A28-A5226C86C27C}"/>
              </a:ext>
            </a:extLst>
          </p:cNvPr>
          <p:cNvGraphicFramePr>
            <a:graphicFrameLocks noGrp="1"/>
          </p:cNvGraphicFramePr>
          <p:nvPr>
            <p:ph sz="half" idx="2"/>
            <p:extLst>
              <p:ext uri="{D42A27DB-BD31-4B8C-83A1-F6EECF244321}">
                <p14:modId xmlns:p14="http://schemas.microsoft.com/office/powerpoint/2010/main" val="1300186115"/>
              </p:ext>
            </p:extLst>
          </p:nvPr>
        </p:nvGraphicFramePr>
        <p:xfrm>
          <a:off x="457200" y="1556792"/>
          <a:ext cx="8229600"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437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B9348-AF64-82A1-970F-76921A8F44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4ADC5B-A477-F441-B61F-41684E6CBA00}"/>
              </a:ext>
            </a:extLst>
          </p:cNvPr>
          <p:cNvSpPr>
            <a:spLocks noGrp="1"/>
          </p:cNvSpPr>
          <p:nvPr>
            <p:ph type="title"/>
          </p:nvPr>
        </p:nvSpPr>
        <p:spPr>
          <a:xfrm>
            <a:off x="786408" y="625773"/>
            <a:ext cx="7571184" cy="576064"/>
          </a:xfrm>
          <a:solidFill>
            <a:srgbClr val="FFC000"/>
          </a:solidFill>
        </p:spPr>
        <p:txBody>
          <a:bodyPr anchor="b">
            <a:normAutofit/>
          </a:bodyPr>
          <a:lstStyle/>
          <a:p>
            <a:pPr algn="ctr"/>
            <a:r>
              <a:rPr lang="fr-CH" sz="2400" u="sng" dirty="0"/>
              <a:t>1. Aider le patient dans sa compréhension de sa situation</a:t>
            </a:r>
          </a:p>
        </p:txBody>
      </p:sp>
      <p:sp>
        <p:nvSpPr>
          <p:cNvPr id="11" name="Date Placeholder 4">
            <a:extLst>
              <a:ext uri="{FF2B5EF4-FFF2-40B4-BE49-F238E27FC236}">
                <a16:creationId xmlns:a16="http://schemas.microsoft.com/office/drawing/2014/main" id="{B4B9160E-A309-A500-15F1-43BCA0BB9A9B}"/>
              </a:ext>
            </a:extLst>
          </p:cNvPr>
          <p:cNvSpPr>
            <a:spLocks noGrp="1"/>
          </p:cNvSpPr>
          <p:nvPr>
            <p:ph type="dt" sz="half" idx="10"/>
          </p:nvPr>
        </p:nvSpPr>
        <p:spPr>
          <a:xfrm>
            <a:off x="457200" y="6356350"/>
            <a:ext cx="2133600" cy="365125"/>
          </a:xfrm>
        </p:spPr>
        <p:txBody>
          <a:bodyPr/>
          <a:lstStyle/>
          <a:p>
            <a:pPr>
              <a:spcAft>
                <a:spcPts val="600"/>
              </a:spcAft>
            </a:pPr>
            <a:fld id="{6DFFA25B-377B-4CCF-9FC7-71E09DC738DE}" type="datetime1">
              <a:rPr/>
              <a:pPr>
                <a:spcAft>
                  <a:spcPts val="600"/>
                </a:spcAft>
              </a:pPr>
              <a:t>24/10/2025</a:t>
            </a:fld>
            <a:endParaRPr lang="fr-CH"/>
          </a:p>
        </p:txBody>
      </p:sp>
      <p:graphicFrame>
        <p:nvGraphicFramePr>
          <p:cNvPr id="5" name="Espace réservé du contenu 2">
            <a:extLst>
              <a:ext uri="{FF2B5EF4-FFF2-40B4-BE49-F238E27FC236}">
                <a16:creationId xmlns:a16="http://schemas.microsoft.com/office/drawing/2014/main" id="{338EB20D-7A4F-FC35-D6C2-CDCC61C6FCE4}"/>
              </a:ext>
            </a:extLst>
          </p:cNvPr>
          <p:cNvGraphicFramePr>
            <a:graphicFrameLocks noGrp="1"/>
          </p:cNvGraphicFramePr>
          <p:nvPr>
            <p:ph idx="1"/>
            <p:extLst>
              <p:ext uri="{D42A27DB-BD31-4B8C-83A1-F6EECF244321}">
                <p14:modId xmlns:p14="http://schemas.microsoft.com/office/powerpoint/2010/main" val="1459151275"/>
              </p:ext>
            </p:extLst>
          </p:nvPr>
        </p:nvGraphicFramePr>
        <p:xfrm>
          <a:off x="683568" y="1556792"/>
          <a:ext cx="8075240"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620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a:extLst>
              <a:ext uri="{FF2B5EF4-FFF2-40B4-BE49-F238E27FC236}">
                <a16:creationId xmlns:a16="http://schemas.microsoft.com/office/drawing/2014/main" id="{1252315A-A569-43AD-B085-325FDE43234B}"/>
              </a:ext>
            </a:extLst>
          </p:cNvPr>
          <p:cNvSpPr>
            <a:spLocks noGrp="1"/>
          </p:cNvSpPr>
          <p:nvPr>
            <p:ph type="dt" sz="half" idx="10"/>
          </p:nvPr>
        </p:nvSpPr>
        <p:spPr>
          <a:xfrm>
            <a:off x="457200" y="6356350"/>
            <a:ext cx="2133600" cy="365125"/>
          </a:xfrm>
        </p:spPr>
        <p:txBody>
          <a:bodyPr/>
          <a:lstStyle/>
          <a:p>
            <a:pPr>
              <a:spcAft>
                <a:spcPts val="600"/>
              </a:spcAft>
            </a:pPr>
            <a:fld id="{24635C02-66EA-49EF-9EE9-D97E3B90CCC0}" type="datetime1">
              <a:rPr lang="fr-FR">
                <a:solidFill>
                  <a:schemeClr val="tx1"/>
                </a:solidFill>
              </a:rPr>
              <a:pPr>
                <a:spcAft>
                  <a:spcPts val="600"/>
                </a:spcAft>
              </a:pPr>
              <a:t>24/10/2025</a:t>
            </a:fld>
            <a:endParaRPr lang="fr-CH">
              <a:solidFill>
                <a:schemeClr val="tx1"/>
              </a:solidFill>
            </a:endParaRPr>
          </a:p>
        </p:txBody>
      </p:sp>
      <p:graphicFrame>
        <p:nvGraphicFramePr>
          <p:cNvPr id="10" name="Espace réservé du contenu 2">
            <a:extLst>
              <a:ext uri="{FF2B5EF4-FFF2-40B4-BE49-F238E27FC236}">
                <a16:creationId xmlns:a16="http://schemas.microsoft.com/office/drawing/2014/main" id="{C4B3EAE4-8198-02F1-301E-D1068AE1BDF0}"/>
              </a:ext>
            </a:extLst>
          </p:cNvPr>
          <p:cNvGraphicFramePr>
            <a:graphicFrameLocks noGrp="1"/>
          </p:cNvGraphicFramePr>
          <p:nvPr>
            <p:ph idx="1"/>
            <p:extLst>
              <p:ext uri="{D42A27DB-BD31-4B8C-83A1-F6EECF244321}">
                <p14:modId xmlns:p14="http://schemas.microsoft.com/office/powerpoint/2010/main" val="1694941771"/>
              </p:ext>
            </p:extLst>
          </p:nvPr>
        </p:nvGraphicFramePr>
        <p:xfrm>
          <a:off x="683568" y="836712"/>
          <a:ext cx="8003232"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4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DD506-C7C5-27F7-9334-7973EB30CC4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A2D1AA2-A9CE-611E-3E15-4EFDB0816AD9}"/>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dirty="0">
                <a:latin typeface="+mj-lt"/>
                <a:ea typeface="+mj-ea"/>
                <a:cs typeface="+mj-cs"/>
              </a:rPr>
              <a:t>Troubles de </a:t>
            </a:r>
            <a:r>
              <a:rPr lang="en-US" sz="2400" b="1" dirty="0" err="1">
                <a:latin typeface="+mj-lt"/>
                <a:ea typeface="+mj-ea"/>
                <a:cs typeface="+mj-cs"/>
              </a:rPr>
              <a:t>l’humeur</a:t>
            </a:r>
            <a:r>
              <a:rPr lang="en-US" sz="2400" b="1" dirty="0">
                <a:latin typeface="+mj-lt"/>
                <a:ea typeface="+mj-ea"/>
                <a:cs typeface="+mj-cs"/>
              </a:rPr>
              <a:t> </a:t>
            </a:r>
            <a:r>
              <a:rPr lang="en-US" sz="2400" b="1" dirty="0" err="1">
                <a:latin typeface="+mj-lt"/>
                <a:ea typeface="+mj-ea"/>
                <a:cs typeface="+mj-cs"/>
              </a:rPr>
              <a:t>appelés</a:t>
            </a:r>
            <a:r>
              <a:rPr lang="en-US" sz="2400" b="1" dirty="0">
                <a:latin typeface="+mj-lt"/>
                <a:ea typeface="+mj-ea"/>
                <a:cs typeface="+mj-cs"/>
              </a:rPr>
              <a:t> </a:t>
            </a:r>
            <a:r>
              <a:rPr lang="en-US" sz="2400" b="1" dirty="0" err="1">
                <a:latin typeface="+mj-lt"/>
                <a:ea typeface="+mj-ea"/>
                <a:cs typeface="+mj-cs"/>
              </a:rPr>
              <a:t>également</a:t>
            </a:r>
            <a:r>
              <a:rPr lang="en-US" sz="2400" b="1" dirty="0">
                <a:latin typeface="+mj-lt"/>
                <a:ea typeface="+mj-ea"/>
                <a:cs typeface="+mj-cs"/>
              </a:rPr>
              <a:t> </a:t>
            </a:r>
            <a:r>
              <a:rPr lang="en-US" sz="2400" b="1" i="1" dirty="0">
                <a:latin typeface="+mj-lt"/>
                <a:ea typeface="+mj-ea"/>
                <a:cs typeface="+mj-cs"/>
              </a:rPr>
              <a:t>troubles </a:t>
            </a:r>
            <a:r>
              <a:rPr lang="en-US" sz="2400" b="1" i="1" dirty="0" err="1">
                <a:latin typeface="+mj-lt"/>
                <a:ea typeface="+mj-ea"/>
                <a:cs typeface="+mj-cs"/>
              </a:rPr>
              <a:t>affectifs</a:t>
            </a:r>
            <a:r>
              <a:rPr lang="en-US" sz="2400" b="1" i="1" dirty="0">
                <a:latin typeface="+mj-lt"/>
                <a:ea typeface="+mj-ea"/>
                <a:cs typeface="+mj-cs"/>
              </a:rPr>
              <a:t> </a:t>
            </a:r>
            <a:r>
              <a:rPr lang="en-US" sz="2400" b="1" i="1" dirty="0" err="1">
                <a:latin typeface="+mj-lt"/>
                <a:ea typeface="+mj-ea"/>
                <a:cs typeface="+mj-cs"/>
              </a:rPr>
              <a:t>ou</a:t>
            </a:r>
            <a:r>
              <a:rPr lang="en-US" sz="2400" b="1" i="1" dirty="0">
                <a:latin typeface="+mj-lt"/>
                <a:ea typeface="+mj-ea"/>
                <a:cs typeface="+mj-cs"/>
              </a:rPr>
              <a:t> </a:t>
            </a:r>
            <a:r>
              <a:rPr lang="en-US" sz="2400" b="1" i="1" dirty="0" err="1">
                <a:latin typeface="+mj-lt"/>
                <a:ea typeface="+mj-ea"/>
                <a:cs typeface="+mj-cs"/>
              </a:rPr>
              <a:t>thymiques</a:t>
            </a:r>
            <a:r>
              <a:rPr lang="en-US" sz="2400" b="1" dirty="0">
                <a:latin typeface="+mj-lt"/>
                <a:ea typeface="+mj-ea"/>
                <a:cs typeface="+mj-cs"/>
              </a:rPr>
              <a:t>.</a:t>
            </a:r>
          </a:p>
        </p:txBody>
      </p:sp>
      <p:sp>
        <p:nvSpPr>
          <p:cNvPr id="12" name="Date Placeholder 4">
            <a:extLst>
              <a:ext uri="{FF2B5EF4-FFF2-40B4-BE49-F238E27FC236}">
                <a16:creationId xmlns:a16="http://schemas.microsoft.com/office/drawing/2014/main" id="{CC7BF27B-6800-4A99-D7F9-B0BA1CF516ED}"/>
              </a:ext>
            </a:extLst>
          </p:cNvPr>
          <p:cNvSpPr>
            <a:spLocks noGrp="1"/>
          </p:cNvSpPr>
          <p:nvPr>
            <p:ph type="dt" sz="half" idx="10"/>
          </p:nvPr>
        </p:nvSpPr>
        <p:spPr>
          <a:xfrm>
            <a:off x="457200" y="6356350"/>
            <a:ext cx="2133600" cy="365125"/>
          </a:xfrm>
        </p:spPr>
        <p:txBody>
          <a:bodyPr/>
          <a:lstStyle/>
          <a:p>
            <a:pPr>
              <a:spcAft>
                <a:spcPts val="600"/>
              </a:spcAft>
            </a:pPr>
            <a:fld id="{4131CE6F-914A-4BB9-BC7B-4FCE0F14EB3E}" type="datetime1">
              <a:rPr lang="fr-FR"/>
              <a:pPr>
                <a:spcAft>
                  <a:spcPts val="600"/>
                </a:spcAft>
              </a:pPr>
              <a:t>24/10/2025</a:t>
            </a:fld>
            <a:endParaRPr lang="fr-CH"/>
          </a:p>
        </p:txBody>
      </p:sp>
      <p:graphicFrame>
        <p:nvGraphicFramePr>
          <p:cNvPr id="6" name="Espace réservé du texte 3">
            <a:extLst>
              <a:ext uri="{FF2B5EF4-FFF2-40B4-BE49-F238E27FC236}">
                <a16:creationId xmlns:a16="http://schemas.microsoft.com/office/drawing/2014/main" id="{A291E5CB-8E4D-56F6-6D80-00F91C23E063}"/>
              </a:ext>
            </a:extLst>
          </p:cNvPr>
          <p:cNvGraphicFramePr/>
          <p:nvPr>
            <p:extLst>
              <p:ext uri="{D42A27DB-BD31-4B8C-83A1-F6EECF244321}">
                <p14:modId xmlns:p14="http://schemas.microsoft.com/office/powerpoint/2010/main" val="1983221798"/>
              </p:ext>
            </p:extLst>
          </p:nvPr>
        </p:nvGraphicFramePr>
        <p:xfrm>
          <a:off x="539552" y="1772816"/>
          <a:ext cx="8147248" cy="435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98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0B1D0-CE4C-FDBE-BB38-A6B075C56E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B53ADFE-3FF1-F4CE-F952-C11E19E880F5}"/>
              </a:ext>
            </a:extLst>
          </p:cNvPr>
          <p:cNvSpPr>
            <a:spLocks noGrp="1"/>
          </p:cNvSpPr>
          <p:nvPr>
            <p:ph type="title"/>
          </p:nvPr>
        </p:nvSpPr>
        <p:spPr>
          <a:xfrm>
            <a:off x="786408" y="625773"/>
            <a:ext cx="7571184" cy="576064"/>
          </a:xfrm>
          <a:solidFill>
            <a:srgbClr val="FFC000"/>
          </a:solidFill>
        </p:spPr>
        <p:txBody>
          <a:bodyPr anchor="b">
            <a:normAutofit/>
          </a:bodyPr>
          <a:lstStyle/>
          <a:p>
            <a:pPr algn="ctr"/>
            <a:r>
              <a:rPr lang="fr-CH" sz="2400" u="sng" dirty="0">
                <a:solidFill>
                  <a:schemeClr val="tx1">
                    <a:lumMod val="85000"/>
                    <a:lumOff val="15000"/>
                  </a:schemeClr>
                </a:solidFill>
              </a:rPr>
              <a:t>2. Le «Ici et maintenant»</a:t>
            </a:r>
            <a:endParaRPr lang="fr-CH" sz="2400" u="sng" dirty="0"/>
          </a:p>
        </p:txBody>
      </p:sp>
      <p:sp>
        <p:nvSpPr>
          <p:cNvPr id="11" name="Date Placeholder 4">
            <a:extLst>
              <a:ext uri="{FF2B5EF4-FFF2-40B4-BE49-F238E27FC236}">
                <a16:creationId xmlns:a16="http://schemas.microsoft.com/office/drawing/2014/main" id="{BB9FBA78-5652-E05F-D0E0-E8893C6E750F}"/>
              </a:ext>
            </a:extLst>
          </p:cNvPr>
          <p:cNvSpPr>
            <a:spLocks noGrp="1"/>
          </p:cNvSpPr>
          <p:nvPr>
            <p:ph type="dt" sz="half" idx="10"/>
          </p:nvPr>
        </p:nvSpPr>
        <p:spPr>
          <a:xfrm>
            <a:off x="457200" y="6356350"/>
            <a:ext cx="2133600" cy="365125"/>
          </a:xfrm>
        </p:spPr>
        <p:txBody>
          <a:bodyPr/>
          <a:lstStyle/>
          <a:p>
            <a:pPr>
              <a:spcAft>
                <a:spcPts val="600"/>
              </a:spcAft>
            </a:pPr>
            <a:fld id="{6DFFA25B-377B-4CCF-9FC7-71E09DC738DE}" type="datetime1">
              <a:rPr/>
              <a:pPr>
                <a:spcAft>
                  <a:spcPts val="600"/>
                </a:spcAft>
              </a:pPr>
              <a:t>24/10/2025</a:t>
            </a:fld>
            <a:endParaRPr lang="fr-CH"/>
          </a:p>
        </p:txBody>
      </p:sp>
      <p:graphicFrame>
        <p:nvGraphicFramePr>
          <p:cNvPr id="5" name="Espace réservé du contenu 2">
            <a:extLst>
              <a:ext uri="{FF2B5EF4-FFF2-40B4-BE49-F238E27FC236}">
                <a16:creationId xmlns:a16="http://schemas.microsoft.com/office/drawing/2014/main" id="{21C99825-2798-6740-8DC1-A7A94647A618}"/>
              </a:ext>
            </a:extLst>
          </p:cNvPr>
          <p:cNvGraphicFramePr>
            <a:graphicFrameLocks noGrp="1"/>
          </p:cNvGraphicFramePr>
          <p:nvPr>
            <p:ph idx="1"/>
            <p:extLst>
              <p:ext uri="{D42A27DB-BD31-4B8C-83A1-F6EECF244321}">
                <p14:modId xmlns:p14="http://schemas.microsoft.com/office/powerpoint/2010/main" val="4261827372"/>
              </p:ext>
            </p:extLst>
          </p:nvPr>
        </p:nvGraphicFramePr>
        <p:xfrm>
          <a:off x="683568" y="1556792"/>
          <a:ext cx="8075240"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504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D3228-57FC-B7BE-2B06-98A98F087B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F6C7CB-5769-4ED5-3D14-A3C5A907088A}"/>
              </a:ext>
            </a:extLst>
          </p:cNvPr>
          <p:cNvSpPr>
            <a:spLocks noGrp="1"/>
          </p:cNvSpPr>
          <p:nvPr>
            <p:ph type="title"/>
          </p:nvPr>
        </p:nvSpPr>
        <p:spPr>
          <a:xfrm>
            <a:off x="697361" y="318493"/>
            <a:ext cx="7571184" cy="576064"/>
          </a:xfrm>
          <a:solidFill>
            <a:srgbClr val="FFC000"/>
          </a:solidFill>
        </p:spPr>
        <p:txBody>
          <a:bodyPr anchor="b">
            <a:normAutofit/>
          </a:bodyPr>
          <a:lstStyle/>
          <a:p>
            <a:pPr algn="ctr">
              <a:defRPr/>
            </a:pPr>
            <a:r>
              <a:rPr lang="fr-CH" sz="2400" u="sng" dirty="0">
                <a:solidFill>
                  <a:schemeClr val="tx1">
                    <a:lumMod val="85000"/>
                    <a:lumOff val="15000"/>
                  </a:schemeClr>
                </a:solidFill>
                <a:cs typeface="Arial" pitchFamily="34" charset="0"/>
              </a:rPr>
              <a:t>3. Le soutien</a:t>
            </a:r>
          </a:p>
        </p:txBody>
      </p:sp>
      <p:sp>
        <p:nvSpPr>
          <p:cNvPr id="11" name="Date Placeholder 4">
            <a:extLst>
              <a:ext uri="{FF2B5EF4-FFF2-40B4-BE49-F238E27FC236}">
                <a16:creationId xmlns:a16="http://schemas.microsoft.com/office/drawing/2014/main" id="{F74A1786-1DAC-081A-D736-98BC6C9DBA0E}"/>
              </a:ext>
            </a:extLst>
          </p:cNvPr>
          <p:cNvSpPr>
            <a:spLocks noGrp="1"/>
          </p:cNvSpPr>
          <p:nvPr>
            <p:ph type="dt" sz="half" idx="10"/>
          </p:nvPr>
        </p:nvSpPr>
        <p:spPr>
          <a:xfrm>
            <a:off x="457200" y="6356350"/>
            <a:ext cx="2133600" cy="365125"/>
          </a:xfrm>
        </p:spPr>
        <p:txBody>
          <a:bodyPr/>
          <a:lstStyle/>
          <a:p>
            <a:pPr>
              <a:spcAft>
                <a:spcPts val="600"/>
              </a:spcAft>
            </a:pPr>
            <a:fld id="{6DFFA25B-377B-4CCF-9FC7-71E09DC738DE}" type="datetime1">
              <a:rPr/>
              <a:pPr>
                <a:spcAft>
                  <a:spcPts val="600"/>
                </a:spcAft>
              </a:pPr>
              <a:t>24/10/2025</a:t>
            </a:fld>
            <a:endParaRPr lang="fr-CH"/>
          </a:p>
        </p:txBody>
      </p:sp>
      <p:graphicFrame>
        <p:nvGraphicFramePr>
          <p:cNvPr id="5" name="Espace réservé du contenu 2">
            <a:extLst>
              <a:ext uri="{FF2B5EF4-FFF2-40B4-BE49-F238E27FC236}">
                <a16:creationId xmlns:a16="http://schemas.microsoft.com/office/drawing/2014/main" id="{7E42F468-F1FB-F309-E4B7-B19863CC6C1B}"/>
              </a:ext>
            </a:extLst>
          </p:cNvPr>
          <p:cNvGraphicFramePr>
            <a:graphicFrameLocks noGrp="1"/>
          </p:cNvGraphicFramePr>
          <p:nvPr>
            <p:ph idx="1"/>
            <p:extLst>
              <p:ext uri="{D42A27DB-BD31-4B8C-83A1-F6EECF244321}">
                <p14:modId xmlns:p14="http://schemas.microsoft.com/office/powerpoint/2010/main" val="807854522"/>
              </p:ext>
            </p:extLst>
          </p:nvPr>
        </p:nvGraphicFramePr>
        <p:xfrm>
          <a:off x="697360" y="923362"/>
          <a:ext cx="8051103" cy="524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29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9811-0C60-845A-1317-489AEE4390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40969C-4C0A-1280-62FC-E75148E07D83}"/>
              </a:ext>
            </a:extLst>
          </p:cNvPr>
          <p:cNvSpPr>
            <a:spLocks noGrp="1"/>
          </p:cNvSpPr>
          <p:nvPr>
            <p:ph type="title"/>
          </p:nvPr>
        </p:nvSpPr>
        <p:spPr>
          <a:xfrm>
            <a:off x="697360" y="318493"/>
            <a:ext cx="7979095" cy="576064"/>
          </a:xfrm>
          <a:solidFill>
            <a:srgbClr val="FFC000"/>
          </a:solidFill>
        </p:spPr>
        <p:txBody>
          <a:bodyPr anchor="b">
            <a:normAutofit/>
          </a:bodyPr>
          <a:lstStyle/>
          <a:p>
            <a:pPr algn="ctr">
              <a:defRPr/>
            </a:pPr>
            <a:r>
              <a:rPr lang="fr-CH" sz="2400" u="sng" dirty="0">
                <a:solidFill>
                  <a:schemeClr val="tx1">
                    <a:lumMod val="85000"/>
                    <a:lumOff val="15000"/>
                  </a:schemeClr>
                </a:solidFill>
                <a:cs typeface="Arial" pitchFamily="34" charset="0"/>
              </a:rPr>
              <a:t>4. La somatisation</a:t>
            </a:r>
          </a:p>
        </p:txBody>
      </p:sp>
      <p:sp>
        <p:nvSpPr>
          <p:cNvPr id="11" name="Date Placeholder 4">
            <a:extLst>
              <a:ext uri="{FF2B5EF4-FFF2-40B4-BE49-F238E27FC236}">
                <a16:creationId xmlns:a16="http://schemas.microsoft.com/office/drawing/2014/main" id="{80BD5DE6-6A93-B075-F3E4-59AE94347D3E}"/>
              </a:ext>
            </a:extLst>
          </p:cNvPr>
          <p:cNvSpPr>
            <a:spLocks noGrp="1"/>
          </p:cNvSpPr>
          <p:nvPr>
            <p:ph type="dt" sz="half" idx="10"/>
          </p:nvPr>
        </p:nvSpPr>
        <p:spPr>
          <a:xfrm>
            <a:off x="457200" y="6356350"/>
            <a:ext cx="2133600" cy="365125"/>
          </a:xfrm>
        </p:spPr>
        <p:txBody>
          <a:bodyPr/>
          <a:lstStyle/>
          <a:p>
            <a:pPr>
              <a:spcAft>
                <a:spcPts val="600"/>
              </a:spcAft>
            </a:pPr>
            <a:fld id="{6DFFA25B-377B-4CCF-9FC7-71E09DC738DE}" type="datetime1">
              <a:rPr/>
              <a:pPr>
                <a:spcAft>
                  <a:spcPts val="600"/>
                </a:spcAft>
              </a:pPr>
              <a:t>24/10/2025</a:t>
            </a:fld>
            <a:endParaRPr lang="fr-CH"/>
          </a:p>
        </p:txBody>
      </p:sp>
      <p:graphicFrame>
        <p:nvGraphicFramePr>
          <p:cNvPr id="5" name="Espace réservé du contenu 2">
            <a:extLst>
              <a:ext uri="{FF2B5EF4-FFF2-40B4-BE49-F238E27FC236}">
                <a16:creationId xmlns:a16="http://schemas.microsoft.com/office/drawing/2014/main" id="{720FDCD7-DDC1-948A-5274-0FEDF9935E1B}"/>
              </a:ext>
            </a:extLst>
          </p:cNvPr>
          <p:cNvGraphicFramePr>
            <a:graphicFrameLocks noGrp="1"/>
          </p:cNvGraphicFramePr>
          <p:nvPr>
            <p:ph idx="1"/>
            <p:extLst>
              <p:ext uri="{D42A27DB-BD31-4B8C-83A1-F6EECF244321}">
                <p14:modId xmlns:p14="http://schemas.microsoft.com/office/powerpoint/2010/main" val="2577970648"/>
              </p:ext>
            </p:extLst>
          </p:nvPr>
        </p:nvGraphicFramePr>
        <p:xfrm>
          <a:off x="697360" y="923362"/>
          <a:ext cx="8051103" cy="524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410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9285D-A45B-1EBE-3256-40DDC631A6A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A77DAD-0359-395D-A8A5-CED918533CEA}"/>
              </a:ext>
            </a:extLst>
          </p:cNvPr>
          <p:cNvSpPr>
            <a:spLocks noGrp="1"/>
          </p:cNvSpPr>
          <p:nvPr>
            <p:ph type="title"/>
          </p:nvPr>
        </p:nvSpPr>
        <p:spPr>
          <a:xfrm>
            <a:off x="697360" y="318493"/>
            <a:ext cx="7979095" cy="576064"/>
          </a:xfrm>
          <a:solidFill>
            <a:srgbClr val="FFC000"/>
          </a:solidFill>
        </p:spPr>
        <p:txBody>
          <a:bodyPr anchor="b">
            <a:normAutofit/>
          </a:bodyPr>
          <a:lstStyle/>
          <a:p>
            <a:pPr algn="ctr">
              <a:defRPr/>
            </a:pPr>
            <a:r>
              <a:rPr lang="fr-CH" sz="2400" u="sng" dirty="0">
                <a:solidFill>
                  <a:schemeClr val="tx1">
                    <a:lumMod val="85000"/>
                    <a:lumOff val="15000"/>
                  </a:schemeClr>
                </a:solidFill>
                <a:cs typeface="Arial" pitchFamily="34" charset="0"/>
              </a:rPr>
              <a:t>4. La somatisation</a:t>
            </a:r>
          </a:p>
        </p:txBody>
      </p:sp>
      <p:sp>
        <p:nvSpPr>
          <p:cNvPr id="11" name="Date Placeholder 4">
            <a:extLst>
              <a:ext uri="{FF2B5EF4-FFF2-40B4-BE49-F238E27FC236}">
                <a16:creationId xmlns:a16="http://schemas.microsoft.com/office/drawing/2014/main" id="{6E0EC82B-A7B0-2FE8-7647-279E9CBCCC55}"/>
              </a:ext>
            </a:extLst>
          </p:cNvPr>
          <p:cNvSpPr>
            <a:spLocks noGrp="1"/>
          </p:cNvSpPr>
          <p:nvPr>
            <p:ph type="dt" sz="half" idx="10"/>
          </p:nvPr>
        </p:nvSpPr>
        <p:spPr>
          <a:xfrm>
            <a:off x="457200" y="6356350"/>
            <a:ext cx="2133600" cy="365125"/>
          </a:xfrm>
        </p:spPr>
        <p:txBody>
          <a:bodyPr/>
          <a:lstStyle/>
          <a:p>
            <a:pPr>
              <a:spcAft>
                <a:spcPts val="600"/>
              </a:spcAft>
            </a:pPr>
            <a:fld id="{6DFFA25B-377B-4CCF-9FC7-71E09DC738DE}" type="datetime1">
              <a:rPr/>
              <a:pPr>
                <a:spcAft>
                  <a:spcPts val="600"/>
                </a:spcAft>
              </a:pPr>
              <a:t>24/10/2025</a:t>
            </a:fld>
            <a:endParaRPr lang="fr-CH"/>
          </a:p>
        </p:txBody>
      </p:sp>
      <p:graphicFrame>
        <p:nvGraphicFramePr>
          <p:cNvPr id="5" name="Espace réservé du contenu 2">
            <a:extLst>
              <a:ext uri="{FF2B5EF4-FFF2-40B4-BE49-F238E27FC236}">
                <a16:creationId xmlns:a16="http://schemas.microsoft.com/office/drawing/2014/main" id="{FD588BEC-5634-0168-4547-B94E1F63F0B0}"/>
              </a:ext>
            </a:extLst>
          </p:cNvPr>
          <p:cNvGraphicFramePr>
            <a:graphicFrameLocks noGrp="1"/>
          </p:cNvGraphicFramePr>
          <p:nvPr>
            <p:ph idx="1"/>
          </p:nvPr>
        </p:nvGraphicFramePr>
        <p:xfrm>
          <a:off x="697360" y="923362"/>
          <a:ext cx="8051103" cy="524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904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448" y="548680"/>
            <a:ext cx="8229600" cy="5145435"/>
          </a:xfrm>
        </p:spPr>
        <p:txBody>
          <a:bodyPr>
            <a:normAutofit fontScale="25000" lnSpcReduction="20000"/>
          </a:bodyPr>
          <a:lstStyle/>
          <a:p>
            <a:r>
              <a:rPr lang="en-US" sz="3400" dirty="0">
                <a:latin typeface="+mj-lt"/>
              </a:rPr>
              <a:t>APA (American Psychiatric Association). </a:t>
            </a:r>
            <a:r>
              <a:rPr lang="en-US" sz="3400" i="1" dirty="0">
                <a:latin typeface="+mj-lt"/>
              </a:rPr>
              <a:t>Diagnostic and Statistical Manual of Mental Disorders</a:t>
            </a:r>
            <a:r>
              <a:rPr lang="en-US" sz="3400" dirty="0">
                <a:latin typeface="+mj-lt"/>
              </a:rPr>
              <a:t>. Fourth Edition (DSM-IV). American Psychiatric Association, Washington</a:t>
            </a:r>
            <a:r>
              <a:rPr lang="fr-CH" sz="3400" dirty="0">
                <a:latin typeface="+mj-lt"/>
              </a:rPr>
              <a:t>DC, 1994. Manuel diagnostique et statistique des troubles mentaux. 4e </a:t>
            </a:r>
            <a:r>
              <a:rPr lang="fr-CH" sz="3400" dirty="0" err="1">
                <a:latin typeface="+mj-lt"/>
              </a:rPr>
              <a:t>édition.Traduction</a:t>
            </a:r>
            <a:r>
              <a:rPr lang="fr-CH" sz="3400" dirty="0">
                <a:latin typeface="+mj-lt"/>
              </a:rPr>
              <a:t> française par GUELFI et coll., Masson, Paris, 1996</a:t>
            </a:r>
          </a:p>
          <a:p>
            <a:r>
              <a:rPr lang="fr-CH" sz="3400" dirty="0" err="1">
                <a:latin typeface="+mj-lt"/>
              </a:rPr>
              <a:t>Bangerter</a:t>
            </a:r>
            <a:r>
              <a:rPr lang="fr-CH" sz="3400" dirty="0">
                <a:latin typeface="+mj-lt"/>
              </a:rPr>
              <a:t>, G., Graz, B., Laurent, J., &amp; </a:t>
            </a:r>
            <a:r>
              <a:rPr lang="fr-CH" sz="3400" dirty="0" err="1">
                <a:latin typeface="+mj-lt"/>
              </a:rPr>
              <a:t>Stantzos</a:t>
            </a:r>
            <a:r>
              <a:rPr lang="fr-CH" sz="3400" dirty="0">
                <a:latin typeface="+mj-lt"/>
              </a:rPr>
              <a:t>, A. (2011). </a:t>
            </a:r>
            <a:r>
              <a:rPr lang="fr-CH" sz="3400" i="1" dirty="0">
                <a:latin typeface="+mj-lt"/>
              </a:rPr>
              <a:t>Consentir au dialogue</a:t>
            </a:r>
            <a:r>
              <a:rPr lang="fr-CH" sz="3400" dirty="0">
                <a:latin typeface="+mj-lt"/>
              </a:rPr>
              <a:t>. </a:t>
            </a:r>
            <a:r>
              <a:rPr lang="fr-CH" sz="3400" i="1" dirty="0">
                <a:latin typeface="+mj-lt"/>
              </a:rPr>
              <a:t>Santé mentale, </a:t>
            </a:r>
            <a:r>
              <a:rPr lang="fr-CH" sz="3400" dirty="0">
                <a:latin typeface="+mj-lt"/>
              </a:rPr>
              <a:t>161, 62-66.</a:t>
            </a:r>
          </a:p>
          <a:p>
            <a:r>
              <a:rPr lang="en-US" sz="3400" dirty="0"/>
              <a:t>Beck AT. </a:t>
            </a:r>
            <a:r>
              <a:rPr lang="en-US" sz="3400" i="1" dirty="0"/>
              <a:t>Cognitive therapy for emotional disorders</a:t>
            </a:r>
            <a:r>
              <a:rPr lang="en-US" sz="3400" dirty="0"/>
              <a:t>. New York: Guilford </a:t>
            </a:r>
            <a:r>
              <a:rPr lang="fr-CH" sz="3400" dirty="0" err="1"/>
              <a:t>Press</a:t>
            </a:r>
            <a:r>
              <a:rPr lang="fr-CH" sz="3400" dirty="0"/>
              <a:t>; 1976</a:t>
            </a:r>
            <a:endParaRPr lang="fr-CH" sz="3400" dirty="0">
              <a:latin typeface="+mj-lt"/>
            </a:endParaRPr>
          </a:p>
          <a:p>
            <a:r>
              <a:rPr lang="fr-CH" sz="3400" dirty="0">
                <a:latin typeface="+mj-lt"/>
              </a:rPr>
              <a:t>Bellamy, V. </a:t>
            </a:r>
            <a:r>
              <a:rPr lang="fr-CH" sz="3400" i="1" dirty="0">
                <a:latin typeface="+mj-lt"/>
              </a:rPr>
              <a:t>Troubles mentaux et représentations de la santé mentale</a:t>
            </a:r>
            <a:r>
              <a:rPr lang="fr-CH" sz="3400" dirty="0">
                <a:latin typeface="+mj-lt"/>
              </a:rPr>
              <a:t>, DREES, 2014</a:t>
            </a:r>
          </a:p>
          <a:p>
            <a:r>
              <a:rPr lang="fr-CH" sz="3400" dirty="0"/>
              <a:t>Caria A., </a:t>
            </a:r>
            <a:r>
              <a:rPr lang="fr-CH" sz="3400" dirty="0" err="1"/>
              <a:t>Roelandt</a:t>
            </a:r>
            <a:r>
              <a:rPr lang="fr-CH" sz="3400" dirty="0"/>
              <a:t> J.-L., </a:t>
            </a:r>
            <a:r>
              <a:rPr lang="fr-CH" sz="3400" dirty="0" err="1"/>
              <a:t>Defromont</a:t>
            </a:r>
            <a:r>
              <a:rPr lang="fr-CH" sz="3400" dirty="0"/>
              <a:t> L.,  </a:t>
            </a:r>
            <a:r>
              <a:rPr lang="fr-CH" sz="3400" dirty="0" err="1"/>
              <a:t>Daumerie</a:t>
            </a:r>
            <a:r>
              <a:rPr lang="fr-CH" sz="3400" dirty="0"/>
              <a:t> N.,  </a:t>
            </a:r>
            <a:r>
              <a:rPr lang="fr-CH" sz="3400" dirty="0" err="1"/>
              <a:t>Vandeborre</a:t>
            </a:r>
            <a:r>
              <a:rPr lang="fr-CH" sz="3400" dirty="0"/>
              <a:t> A. (2010) </a:t>
            </a:r>
            <a:r>
              <a:rPr lang="fr-CH" sz="3400" i="1" dirty="0"/>
              <a:t>Représentations sociales du « fou », du « malade mental » et du « dépressif » en population générale en France.</a:t>
            </a:r>
            <a:r>
              <a:rPr lang="fr-CH" sz="3400" dirty="0"/>
              <a:t> L'Encéphale, 36(3S1), 7-13</a:t>
            </a:r>
            <a:endParaRPr lang="fr-CH" sz="3400" dirty="0">
              <a:latin typeface="+mj-lt"/>
            </a:endParaRPr>
          </a:p>
          <a:p>
            <a:r>
              <a:rPr lang="fr-CH" sz="3400" dirty="0">
                <a:latin typeface="+mj-lt"/>
              </a:rPr>
              <a:t>CIM-10/ICD 10, Classification Internationale des Troubles Mentaux et des Troubles du Comportement, Masson, p : 78</a:t>
            </a:r>
          </a:p>
          <a:p>
            <a:r>
              <a:rPr lang="fr-CH" sz="3400" dirty="0" err="1">
                <a:latin typeface="+mj-lt"/>
              </a:rPr>
              <a:t>Delion</a:t>
            </a:r>
            <a:r>
              <a:rPr lang="fr-CH" sz="3400" dirty="0">
                <a:latin typeface="+mj-lt"/>
              </a:rPr>
              <a:t>, P.. Le corps retrouvé : Franchir le tabou du corps en psychiatrie. Paris : Hermann Éditeur, 2010. 128 p. , </a:t>
            </a:r>
            <a:r>
              <a:rPr lang="fr-CH" sz="3400" dirty="0" err="1">
                <a:latin typeface="+mj-lt"/>
              </a:rPr>
              <a:t>tabl</a:t>
            </a:r>
            <a:r>
              <a:rPr lang="fr-CH" sz="3400" dirty="0">
                <a:latin typeface="+mj-lt"/>
              </a:rPr>
              <a:t>.. (Hermann Psychanalyse).</a:t>
            </a:r>
          </a:p>
          <a:p>
            <a:r>
              <a:rPr lang="fr-CH" sz="3400" dirty="0" err="1"/>
              <a:t>Defromont</a:t>
            </a:r>
            <a:r>
              <a:rPr lang="fr-CH" sz="3400" dirty="0"/>
              <a:t> L et </a:t>
            </a:r>
            <a:r>
              <a:rPr lang="fr-CH" sz="3400" dirty="0" err="1"/>
              <a:t>Roelandt</a:t>
            </a:r>
            <a:r>
              <a:rPr lang="fr-CH" sz="3400" dirty="0"/>
              <a:t> JL. Les représentations sociales du fou, du malade mental et du dépressif. L’Information psychiatrique.</a:t>
            </a:r>
          </a:p>
          <a:p>
            <a:r>
              <a:rPr lang="fr-CH" sz="3400" dirty="0"/>
              <a:t>2003 ; 79 : 887-894.</a:t>
            </a:r>
            <a:endParaRPr lang="fr-CH" sz="3400" dirty="0">
              <a:latin typeface="+mj-lt"/>
            </a:endParaRPr>
          </a:p>
          <a:p>
            <a:r>
              <a:rPr lang="fr-CH" sz="3400" i="1" dirty="0" err="1">
                <a:latin typeface="+mj-lt"/>
              </a:rPr>
              <a:t>Doron</a:t>
            </a:r>
            <a:r>
              <a:rPr lang="fr-CH" sz="3400" dirty="0">
                <a:latin typeface="+mj-lt"/>
              </a:rPr>
              <a:t>, R., </a:t>
            </a:r>
            <a:r>
              <a:rPr lang="fr-CH" sz="3400" i="1" dirty="0" err="1">
                <a:latin typeface="+mj-lt"/>
              </a:rPr>
              <a:t>Parot</a:t>
            </a:r>
            <a:r>
              <a:rPr lang="fr-CH" sz="3400" dirty="0">
                <a:latin typeface="+mj-lt"/>
              </a:rPr>
              <a:t> F., </a:t>
            </a:r>
            <a:r>
              <a:rPr lang="fr-CH" sz="3400" i="1" dirty="0">
                <a:latin typeface="+mj-lt"/>
              </a:rPr>
              <a:t>Dictionnaire de Psychologie</a:t>
            </a:r>
            <a:r>
              <a:rPr lang="fr-CH" sz="3400" dirty="0">
                <a:latin typeface="+mj-lt"/>
              </a:rPr>
              <a:t>, Presses Universitaires de France, 2004</a:t>
            </a:r>
          </a:p>
          <a:p>
            <a:r>
              <a:rPr lang="en-US" sz="3400" i="1" dirty="0">
                <a:latin typeface="+mj-lt"/>
              </a:rPr>
              <a:t>Global Burden of Diseases, Injuries, and Risk Factors Study </a:t>
            </a:r>
            <a:r>
              <a:rPr lang="en-US" sz="3400" dirty="0">
                <a:latin typeface="+mj-lt"/>
              </a:rPr>
              <a:t>2013, Published July 22, 2014</a:t>
            </a:r>
            <a:endParaRPr lang="fr-CH" sz="3400" dirty="0">
              <a:latin typeface="+mj-lt"/>
            </a:endParaRPr>
          </a:p>
          <a:p>
            <a:r>
              <a:rPr lang="fr-CH" sz="3400" dirty="0">
                <a:latin typeface="+mj-lt"/>
              </a:rPr>
              <a:t>Foucault Michel, Dits et écrits 1984 , </a:t>
            </a:r>
            <a:r>
              <a:rPr lang="fr-CH" sz="3400" i="1" dirty="0">
                <a:latin typeface="+mj-lt"/>
              </a:rPr>
              <a:t>Des espaces autres</a:t>
            </a:r>
            <a:r>
              <a:rPr lang="fr-CH" sz="3400" dirty="0">
                <a:latin typeface="+mj-lt"/>
              </a:rPr>
              <a:t>. Conférence au Cercle d'études architecturales, 14 mars 1967), in Architecture, </a:t>
            </a:r>
            <a:r>
              <a:rPr lang="fr-CH" sz="3400" dirty="0" err="1">
                <a:latin typeface="+mj-lt"/>
              </a:rPr>
              <a:t>Mouvement,Continuité</a:t>
            </a:r>
            <a:r>
              <a:rPr lang="fr-CH" sz="3400" dirty="0">
                <a:latin typeface="+mj-lt"/>
              </a:rPr>
              <a:t>, n°5, octobre 1984, pp. 46-49.</a:t>
            </a:r>
          </a:p>
          <a:p>
            <a:r>
              <a:rPr lang="fr-CH" sz="3400" i="1" dirty="0">
                <a:latin typeface="+mj-lt"/>
              </a:rPr>
              <a:t>Freud S., Métapsychologie 1915</a:t>
            </a:r>
            <a:r>
              <a:rPr lang="fr-CH" sz="3400" dirty="0">
                <a:latin typeface="+mj-lt"/>
              </a:rPr>
              <a:t>, éditeur FLAMMARION, collection Champs, 2012</a:t>
            </a:r>
          </a:p>
          <a:p>
            <a:r>
              <a:rPr lang="fr-CH" sz="3400" dirty="0">
                <a:latin typeface="+mj-lt"/>
                <a:cs typeface="Arial"/>
              </a:rPr>
              <a:t>Freud S. (1917 </a:t>
            </a:r>
            <a:r>
              <a:rPr lang="fr-CH" sz="3400" i="1" dirty="0">
                <a:latin typeface="+mj-lt"/>
                <a:cs typeface="Arial"/>
              </a:rPr>
              <a:t>e</a:t>
            </a:r>
            <a:r>
              <a:rPr lang="fr-CH" sz="3400" dirty="0">
                <a:latin typeface="+mj-lt"/>
                <a:cs typeface="Arial"/>
              </a:rPr>
              <a:t> [1915]), Deuil et mélancolie, </a:t>
            </a:r>
            <a:r>
              <a:rPr lang="fr-CH" sz="3400" i="1" dirty="0">
                <a:latin typeface="+mj-lt"/>
                <a:cs typeface="Arial"/>
              </a:rPr>
              <a:t>Métapsychologie</a:t>
            </a:r>
            <a:r>
              <a:rPr lang="fr-CH" sz="3400" dirty="0">
                <a:latin typeface="+mj-lt"/>
                <a:cs typeface="Arial"/>
              </a:rPr>
              <a:t>, trad. </a:t>
            </a:r>
            <a:r>
              <a:rPr lang="fr-CH" sz="3400" dirty="0" err="1">
                <a:latin typeface="+mj-lt"/>
                <a:cs typeface="Arial"/>
              </a:rPr>
              <a:t>fr.</a:t>
            </a:r>
            <a:r>
              <a:rPr lang="fr-CH" sz="3400" dirty="0">
                <a:latin typeface="+mj-lt"/>
                <a:cs typeface="Arial"/>
              </a:rPr>
              <a:t> J. Laplanche, J.-B. </a:t>
            </a:r>
            <a:r>
              <a:rPr lang="fr-CH" sz="3400" dirty="0" err="1">
                <a:latin typeface="+mj-lt"/>
                <a:cs typeface="Arial"/>
              </a:rPr>
              <a:t>Pontalis</a:t>
            </a:r>
            <a:r>
              <a:rPr lang="fr-CH" sz="3400" dirty="0">
                <a:latin typeface="+mj-lt"/>
                <a:cs typeface="Arial"/>
              </a:rPr>
              <a:t>, J.-P Briand, J.-P. </a:t>
            </a:r>
            <a:r>
              <a:rPr lang="fr-CH" sz="3400" dirty="0" err="1">
                <a:latin typeface="+mj-lt"/>
                <a:cs typeface="Arial"/>
              </a:rPr>
              <a:t>Grossein</a:t>
            </a:r>
            <a:r>
              <a:rPr lang="fr-CH" sz="3400" dirty="0">
                <a:latin typeface="+mj-lt"/>
                <a:cs typeface="Arial"/>
              </a:rPr>
              <a:t>, M. Tort, Paris, Gallimard, 1968 ; </a:t>
            </a:r>
            <a:r>
              <a:rPr lang="fr-CH" sz="3400" i="1" dirty="0">
                <a:latin typeface="+mj-lt"/>
                <a:cs typeface="Arial"/>
              </a:rPr>
              <a:t>OCF.P</a:t>
            </a:r>
            <a:r>
              <a:rPr lang="fr-CH" sz="3400" dirty="0">
                <a:latin typeface="+mj-lt"/>
                <a:cs typeface="Arial"/>
              </a:rPr>
              <a:t>, XIII, 1988 </a:t>
            </a:r>
          </a:p>
          <a:p>
            <a:r>
              <a:rPr lang="fr-CH" sz="3400" dirty="0" err="1"/>
              <a:t>Guelfi</a:t>
            </a:r>
            <a:r>
              <a:rPr lang="fr-CH" sz="3400" dirty="0"/>
              <a:t> J.-D. et al. </a:t>
            </a:r>
            <a:r>
              <a:rPr lang="fr-CH" sz="3400" i="1" dirty="0"/>
              <a:t>Manuel de psychiatrie</a:t>
            </a:r>
            <a:r>
              <a:rPr lang="fr-CH" sz="3400" dirty="0"/>
              <a:t>. Elsevier Masson. 2012</a:t>
            </a:r>
          </a:p>
          <a:p>
            <a:r>
              <a:rPr lang="fr-CH" sz="3400" dirty="0" err="1">
                <a:latin typeface="PCAJM C+ Gulliver RM"/>
              </a:rPr>
              <a:t>Heissel</a:t>
            </a:r>
            <a:r>
              <a:rPr lang="fr-CH" sz="3400" dirty="0">
                <a:latin typeface="PCAJM C+ Gulliver RM"/>
              </a:rPr>
              <a:t> A, </a:t>
            </a:r>
            <a:r>
              <a:rPr lang="fr-CH" sz="3400" dirty="0" err="1">
                <a:latin typeface="PCAJM C+ Gulliver RM"/>
              </a:rPr>
              <a:t>Heinen</a:t>
            </a:r>
            <a:r>
              <a:rPr lang="fr-CH" sz="3400" dirty="0">
                <a:latin typeface="PCAJM C+ Gulliver RM"/>
              </a:rPr>
              <a:t> D, </a:t>
            </a:r>
            <a:r>
              <a:rPr lang="fr-CH" sz="3400" dirty="0" err="1">
                <a:latin typeface="PCAJM C+ Gulliver RM"/>
              </a:rPr>
              <a:t>Brokmeier</a:t>
            </a:r>
            <a:r>
              <a:rPr lang="fr-CH" sz="3400" dirty="0">
                <a:latin typeface="PCAJM C+ Gulliver RM"/>
              </a:rPr>
              <a:t> LL, et al. </a:t>
            </a:r>
            <a:r>
              <a:rPr lang="fr-CH" sz="3400" dirty="0" err="1">
                <a:latin typeface="PCAJM C+ Gulliver RM"/>
              </a:rPr>
              <a:t>Exercise</a:t>
            </a:r>
            <a:r>
              <a:rPr lang="fr-CH" sz="3400" dirty="0">
                <a:latin typeface="PCAJM C+ Gulliver RM"/>
              </a:rPr>
              <a:t> as </a:t>
            </a:r>
            <a:r>
              <a:rPr lang="fr-CH" sz="3400" dirty="0" err="1">
                <a:latin typeface="PCAJM C+ Gulliver RM"/>
              </a:rPr>
              <a:t>medicine</a:t>
            </a:r>
            <a:r>
              <a:rPr lang="fr-CH" sz="3400" dirty="0">
                <a:latin typeface="PCAJM C+ Gulliver RM"/>
              </a:rPr>
              <a:t> for </a:t>
            </a:r>
            <a:r>
              <a:rPr lang="fr-CH" sz="3400" dirty="0" err="1">
                <a:latin typeface="PCAJM C+ Gulliver RM"/>
              </a:rPr>
              <a:t>depressivesymptoms</a:t>
            </a:r>
            <a:r>
              <a:rPr lang="fr-CH" sz="3400" dirty="0">
                <a:latin typeface="PCAJM C+ Gulliver RM"/>
              </a:rPr>
              <a:t>? A </a:t>
            </a:r>
            <a:r>
              <a:rPr lang="fr-CH" sz="3400" dirty="0" err="1">
                <a:latin typeface="PCAJM C+ Gulliver RM"/>
              </a:rPr>
              <a:t>systematic</a:t>
            </a:r>
            <a:r>
              <a:rPr lang="fr-CH" sz="3400" dirty="0">
                <a:latin typeface="PCAJM C+ Gulliver RM"/>
              </a:rPr>
              <a:t> </a:t>
            </a:r>
            <a:r>
              <a:rPr lang="fr-CH" sz="3400" dirty="0" err="1">
                <a:latin typeface="PCAJM C+ Gulliver RM"/>
              </a:rPr>
              <a:t>review</a:t>
            </a:r>
            <a:r>
              <a:rPr lang="fr-CH" sz="3400" dirty="0">
                <a:latin typeface="PCAJM C+ Gulliver RM"/>
              </a:rPr>
              <a:t> and </a:t>
            </a:r>
            <a:r>
              <a:rPr lang="fr-CH" sz="3400" dirty="0" err="1">
                <a:latin typeface="PCAJM C+ Gulliver RM"/>
              </a:rPr>
              <a:t>meta-analysis</a:t>
            </a:r>
            <a:r>
              <a:rPr lang="fr-CH" sz="3400" dirty="0">
                <a:latin typeface="PCAJM C+ Gulliver RM"/>
              </a:rPr>
              <a:t> </a:t>
            </a:r>
            <a:r>
              <a:rPr lang="fr-CH" sz="3400" dirty="0" err="1">
                <a:latin typeface="PCAJM C+ Gulliver RM"/>
              </a:rPr>
              <a:t>with</a:t>
            </a:r>
            <a:r>
              <a:rPr lang="fr-CH" sz="3400" dirty="0">
                <a:latin typeface="PCAJM C+ Gulliver RM"/>
              </a:rPr>
              <a:t> </a:t>
            </a:r>
            <a:r>
              <a:rPr lang="fr-CH" sz="3400" dirty="0" err="1">
                <a:latin typeface="PCAJM C+ Gulliver RM"/>
              </a:rPr>
              <a:t>meta-regression</a:t>
            </a:r>
            <a:r>
              <a:rPr lang="fr-CH" sz="3400" dirty="0">
                <a:latin typeface="PCAJM C+ Gulliver RM"/>
              </a:rPr>
              <a:t>. </a:t>
            </a:r>
            <a:r>
              <a:rPr lang="fr-CH" sz="3400" dirty="0" err="1">
                <a:latin typeface="PCAJM C+ Gulliver RM"/>
              </a:rPr>
              <a:t>BritJ</a:t>
            </a:r>
            <a:r>
              <a:rPr lang="fr-CH" sz="3400" dirty="0">
                <a:latin typeface="PCAJM C+ Gulliver RM"/>
              </a:rPr>
              <a:t> Sport Med 2023, http://dx.doi.org/10.1136/bjsports-2022-106282 [</a:t>
            </a:r>
            <a:r>
              <a:rPr lang="fr-CH" sz="3400" dirty="0" err="1">
                <a:latin typeface="PCAJM C+ Gulliver RM"/>
              </a:rPr>
              <a:t>PublishedOnline</a:t>
            </a:r>
            <a:r>
              <a:rPr lang="fr-CH" sz="3400" dirty="0">
                <a:latin typeface="PCAJM C+ Gulliver RM"/>
              </a:rPr>
              <a:t> First: 1 </a:t>
            </a:r>
            <a:r>
              <a:rPr lang="fr-CH" sz="3400" dirty="0" err="1">
                <a:latin typeface="PCAJM C+ Gulliver RM"/>
              </a:rPr>
              <a:t>February</a:t>
            </a:r>
            <a:r>
              <a:rPr lang="fr-CH" sz="3400" dirty="0">
                <a:latin typeface="PCAJM C+ Gulliver RM"/>
              </a:rPr>
              <a:t> 2023].</a:t>
            </a:r>
            <a:endParaRPr lang="fr-CH" sz="3400" dirty="0"/>
          </a:p>
          <a:p>
            <a:pPr lvl="0"/>
            <a:r>
              <a:rPr lang="en-US" sz="3400" b="0" i="0" u="none" strike="noStrike" baseline="0" dirty="0">
                <a:latin typeface="PCAJM C+ Gulliver RM"/>
              </a:rPr>
              <a:t>Herring MP, Kline CE, O’Connor PJ. Effects of exercise on sleep </a:t>
            </a:r>
            <a:r>
              <a:rPr lang="en-US" sz="3400" b="0" i="0" u="none" strike="noStrike" baseline="0" dirty="0" err="1">
                <a:latin typeface="PCAJM C+ Gulliver RM"/>
              </a:rPr>
              <a:t>amongyoung</a:t>
            </a:r>
            <a:r>
              <a:rPr lang="en-US" sz="3400" b="0" i="0" u="none" strike="noStrike" baseline="0" dirty="0">
                <a:latin typeface="PCAJM C+ Gulliver RM"/>
              </a:rPr>
              <a:t> women with generalized anxiety disorder. Mental Health Phys Activ2015;9:59–66.</a:t>
            </a:r>
            <a:endParaRPr lang="en-US" sz="3400" dirty="0">
              <a:latin typeface="PCAJM C+ Gulliver RM"/>
            </a:endParaRPr>
          </a:p>
          <a:p>
            <a:pPr lvl="0"/>
            <a:r>
              <a:rPr lang="en-US" sz="3400" b="0" i="0" u="none" strike="noStrike" baseline="0" dirty="0">
                <a:latin typeface="PCAJM C+ Gulliver RM"/>
              </a:rPr>
              <a:t>Herring MP, Johnson KE, O’Connor PJ. Exercise training and health-related qua-</a:t>
            </a:r>
            <a:r>
              <a:rPr lang="en-US" sz="3400" b="0" i="0" u="none" strike="noStrike" baseline="0" dirty="0" err="1">
                <a:latin typeface="PCAJM C+ Gulliver RM"/>
              </a:rPr>
              <a:t>lity</a:t>
            </a:r>
            <a:r>
              <a:rPr lang="en-US" sz="3400" b="0" i="0" u="none" strike="noStrike" baseline="0" dirty="0">
                <a:latin typeface="PCAJM C+ Gulliver RM"/>
              </a:rPr>
              <a:t> of life in generalized anxiety disorder. Psychol Sport </a:t>
            </a:r>
            <a:r>
              <a:rPr lang="en-US" sz="3400" b="0" i="0" u="none" strike="noStrike" baseline="0" dirty="0" err="1">
                <a:latin typeface="PCAJM C+ Gulliver RM"/>
              </a:rPr>
              <a:t>Exerc</a:t>
            </a:r>
            <a:r>
              <a:rPr lang="en-US" sz="3400" b="0" i="0" u="none" strike="noStrike" baseline="0" dirty="0">
                <a:latin typeface="PCAJM C+ Gulliver RM"/>
              </a:rPr>
              <a:t> 2016;27:138–41.</a:t>
            </a:r>
          </a:p>
          <a:p>
            <a:pPr lvl="0"/>
            <a:r>
              <a:rPr lang="en-US" sz="3400" b="0" i="0" u="none" strike="noStrike" baseline="0" dirty="0" err="1">
                <a:latin typeface="PCAJM C+ Gulliver RM"/>
              </a:rPr>
              <a:t>Jacquart</a:t>
            </a:r>
            <a:r>
              <a:rPr lang="en-US" sz="3400" b="0" i="0" u="none" strike="noStrike" baseline="0" dirty="0">
                <a:latin typeface="PCAJM C+ Gulliver RM"/>
              </a:rPr>
              <a:t> J, Dutcher CD, Freeman SZ, et al. The effects of exercise on </a:t>
            </a:r>
            <a:r>
              <a:rPr lang="en-US" sz="3400" b="0" i="0" u="none" strike="noStrike" baseline="0" dirty="0" err="1">
                <a:latin typeface="PCAJM C+ Gulliver RM"/>
              </a:rPr>
              <a:t>transdiagnos</a:t>
            </a:r>
            <a:r>
              <a:rPr lang="en-US" sz="3400" b="0" i="0" u="none" strike="noStrike" baseline="0" dirty="0">
                <a:latin typeface="PCAJM C+ Gulliver RM"/>
              </a:rPr>
              <a:t>-tic treatment targets: a meta-analytic review. </a:t>
            </a:r>
            <a:r>
              <a:rPr lang="en-US" sz="3400" b="0" i="0" u="none" strike="noStrike" baseline="0" dirty="0" err="1">
                <a:latin typeface="PCAJM C+ Gulliver RM"/>
              </a:rPr>
              <a:t>Behav</a:t>
            </a:r>
            <a:r>
              <a:rPr lang="en-US" sz="3400" b="0" i="0" u="none" strike="noStrike" baseline="0" dirty="0">
                <a:latin typeface="PCAJM C+ Gulliver RM"/>
              </a:rPr>
              <a:t> Res Ther 2019;115:19–37.</a:t>
            </a:r>
            <a:endParaRPr lang="fr-CH" sz="3400" dirty="0"/>
          </a:p>
          <a:p>
            <a:r>
              <a:rPr lang="fr-CH" sz="3400" dirty="0" err="1"/>
              <a:t>Jalenques</a:t>
            </a:r>
            <a:r>
              <a:rPr lang="fr-CH" sz="3400" dirty="0"/>
              <a:t> I. et al. </a:t>
            </a:r>
            <a:r>
              <a:rPr lang="fr-CH" sz="3400" i="1" dirty="0"/>
              <a:t>Troubles de l’humeur du sujet âgé</a:t>
            </a:r>
            <a:r>
              <a:rPr lang="fr-CH" sz="3400" dirty="0"/>
              <a:t>. Annales Médico Psychologiques 161 (2003) 817–819</a:t>
            </a:r>
          </a:p>
          <a:p>
            <a:r>
              <a:rPr lang="fr-CH" sz="3400" dirty="0" err="1"/>
              <a:t>Kapsambelis</a:t>
            </a:r>
            <a:r>
              <a:rPr lang="fr-CH" sz="3400" dirty="0"/>
              <a:t> V. </a:t>
            </a:r>
            <a:r>
              <a:rPr lang="fr-CH" sz="3400" i="1" dirty="0"/>
              <a:t>Manuel de psychiatrie clinique et psychopathologique de l'adulte. </a:t>
            </a:r>
            <a:r>
              <a:rPr lang="fr-CH" sz="3400" dirty="0"/>
              <a:t>PUF, 2015</a:t>
            </a:r>
            <a:endParaRPr lang="fr-CH" sz="3400" dirty="0">
              <a:latin typeface="+mj-lt"/>
            </a:endParaRPr>
          </a:p>
          <a:p>
            <a:r>
              <a:rPr lang="fr-CH" sz="3400" dirty="0">
                <a:latin typeface="+mj-lt"/>
                <a:cs typeface="Arial"/>
              </a:rPr>
              <a:t>Lalonde, Pierre et al. Psychiatrie clinique. </a:t>
            </a:r>
            <a:r>
              <a:rPr lang="fr-CH" sz="3400" i="1" dirty="0">
                <a:latin typeface="+mj-lt"/>
                <a:cs typeface="Arial"/>
              </a:rPr>
              <a:t>Une approche bio-psycho- sociale</a:t>
            </a:r>
            <a:r>
              <a:rPr lang="fr-CH" sz="3400" dirty="0">
                <a:latin typeface="+mj-lt"/>
                <a:cs typeface="Arial"/>
              </a:rPr>
              <a:t>. Presses Universitaires de France - PUF, 1999.</a:t>
            </a:r>
          </a:p>
          <a:p>
            <a:r>
              <a:rPr lang="fr-CH" sz="3400" b="0" i="0" u="none" strike="noStrike" baseline="0" dirty="0" err="1">
                <a:latin typeface="PCAJM C+ Gulliver RM"/>
              </a:rPr>
              <a:t>Lattari</a:t>
            </a:r>
            <a:r>
              <a:rPr lang="fr-CH" sz="3400" b="0" i="0" u="none" strike="noStrike" baseline="0" dirty="0">
                <a:latin typeface="PCAJM C+ Gulliver RM"/>
              </a:rPr>
              <a:t> E, </a:t>
            </a:r>
            <a:r>
              <a:rPr lang="fr-CH" sz="3400" b="0" i="0" u="none" strike="noStrike" baseline="0" dirty="0" err="1">
                <a:latin typeface="PCAJM C+ Gulliver RM"/>
              </a:rPr>
              <a:t>Budde</a:t>
            </a:r>
            <a:r>
              <a:rPr lang="fr-CH" sz="3400" b="0" i="0" u="none" strike="noStrike" baseline="0" dirty="0">
                <a:latin typeface="PCAJM C+ Gulliver RM"/>
              </a:rPr>
              <a:t> H, </a:t>
            </a:r>
            <a:r>
              <a:rPr lang="fr-CH" sz="3400" b="0" i="0" u="none" strike="noStrike" baseline="0" dirty="0" err="1">
                <a:latin typeface="PCAJM C+ Gulliver RM"/>
              </a:rPr>
              <a:t>Paes</a:t>
            </a:r>
            <a:r>
              <a:rPr lang="fr-CH" sz="3400" b="0" i="0" u="none" strike="noStrike" baseline="0" dirty="0">
                <a:latin typeface="PCAJM C+ Gulliver RM"/>
              </a:rPr>
              <a:t> F, et al. </a:t>
            </a:r>
            <a:r>
              <a:rPr lang="fr-CH" sz="3400" b="0" i="0" u="none" strike="noStrike" baseline="0" dirty="0" err="1">
                <a:latin typeface="PCAJM C+ Gulliver RM"/>
              </a:rPr>
              <a:t>Effects</a:t>
            </a:r>
            <a:r>
              <a:rPr lang="fr-CH" sz="3400" b="0" i="0" u="none" strike="noStrike" baseline="0" dirty="0">
                <a:latin typeface="PCAJM C+ Gulliver RM"/>
              </a:rPr>
              <a:t> of </a:t>
            </a:r>
            <a:r>
              <a:rPr lang="fr-CH" sz="3400" b="0" i="0" u="none" strike="noStrike" baseline="0" dirty="0" err="1">
                <a:latin typeface="PCAJM C+ Gulliver RM"/>
              </a:rPr>
              <a:t>aerobic</a:t>
            </a:r>
            <a:r>
              <a:rPr lang="fr-CH" sz="3400" b="0" i="0" u="none" strike="noStrike" baseline="0" dirty="0">
                <a:latin typeface="PCAJM C+ Gulliver RM"/>
              </a:rPr>
              <a:t> </a:t>
            </a:r>
            <a:r>
              <a:rPr lang="fr-CH" sz="3400" b="0" i="0" u="none" strike="noStrike" baseline="0" dirty="0" err="1">
                <a:latin typeface="PCAJM C+ Gulliver RM"/>
              </a:rPr>
              <a:t>exercise</a:t>
            </a:r>
            <a:r>
              <a:rPr lang="fr-CH" sz="3400" b="0" i="0" u="none" strike="noStrike" baseline="0" dirty="0">
                <a:latin typeface="PCAJM C+ Gulliver RM"/>
              </a:rPr>
              <a:t> on </a:t>
            </a:r>
            <a:r>
              <a:rPr lang="fr-CH" sz="3400" b="0" i="0" u="none" strike="noStrike" baseline="0" dirty="0" err="1">
                <a:latin typeface="PCAJM C+ Gulliver RM"/>
              </a:rPr>
              <a:t>anxiety</a:t>
            </a:r>
            <a:r>
              <a:rPr lang="fr-CH" sz="3400" b="0" i="0" u="none" strike="noStrike" baseline="0" dirty="0">
                <a:latin typeface="PCAJM C+ Gulliver RM"/>
              </a:rPr>
              <a:t> </a:t>
            </a:r>
            <a:r>
              <a:rPr lang="fr-CH" sz="3400" b="0" i="0" u="none" strike="noStrike" baseline="0" dirty="0" err="1">
                <a:latin typeface="PCAJM C+ Gulliver RM"/>
              </a:rPr>
              <a:t>symptomsand</a:t>
            </a:r>
            <a:r>
              <a:rPr lang="fr-CH" sz="3400" b="0" i="0" u="none" strike="noStrike" baseline="0" dirty="0">
                <a:latin typeface="PCAJM C+ Gulliver RM"/>
              </a:rPr>
              <a:t> cortical </a:t>
            </a:r>
            <a:r>
              <a:rPr lang="fr-CH" sz="3400" b="0" i="0" u="none" strike="noStrike" baseline="0" dirty="0" err="1">
                <a:latin typeface="PCAJM C+ Gulliver RM"/>
              </a:rPr>
              <a:t>activity</a:t>
            </a:r>
            <a:r>
              <a:rPr lang="fr-CH" sz="3400" b="0" i="0" u="none" strike="noStrike" baseline="0" dirty="0">
                <a:latin typeface="PCAJM C+ Gulliver RM"/>
              </a:rPr>
              <a:t> in patients </a:t>
            </a:r>
            <a:r>
              <a:rPr lang="fr-CH" sz="3400" b="0" i="0" u="none" strike="noStrike" baseline="0" dirty="0" err="1">
                <a:latin typeface="PCAJM C+ Gulliver RM"/>
              </a:rPr>
              <a:t>with</a:t>
            </a:r>
            <a:r>
              <a:rPr lang="fr-CH" sz="3400" b="0" i="0" u="none" strike="noStrike" baseline="0" dirty="0">
                <a:latin typeface="PCAJM C+ Gulliver RM"/>
              </a:rPr>
              <a:t> panic </a:t>
            </a:r>
            <a:r>
              <a:rPr lang="fr-CH" sz="3400" b="0" i="0" u="none" strike="noStrike" baseline="0" dirty="0" err="1">
                <a:latin typeface="PCAJM C+ Gulliver RM"/>
              </a:rPr>
              <a:t>disorder</a:t>
            </a:r>
            <a:r>
              <a:rPr lang="fr-CH" sz="3400" b="0" i="0" u="none" strike="noStrike" baseline="0" dirty="0">
                <a:latin typeface="PCAJM C+ Gulliver RM"/>
              </a:rPr>
              <a:t>: a pilot </a:t>
            </a:r>
            <a:r>
              <a:rPr lang="fr-CH" sz="3400" b="0" i="0" u="none" strike="noStrike" baseline="0" dirty="0" err="1">
                <a:latin typeface="PCAJM C+ Gulliver RM"/>
              </a:rPr>
              <a:t>study</a:t>
            </a:r>
            <a:r>
              <a:rPr lang="fr-CH" sz="3400" b="0" i="0" u="none" strike="noStrike" baseline="0" dirty="0">
                <a:latin typeface="PCAJM C+ Gulliver RM"/>
              </a:rPr>
              <a:t>. Clin </a:t>
            </a:r>
            <a:r>
              <a:rPr lang="fr-CH" sz="3400" b="0" i="0" u="none" strike="noStrike" baseline="0" dirty="0" err="1">
                <a:latin typeface="PCAJM C+ Gulliver RM"/>
              </a:rPr>
              <a:t>PractEpidemiol</a:t>
            </a:r>
            <a:r>
              <a:rPr lang="fr-CH" sz="3400" b="0" i="0" u="none" strike="noStrike" baseline="0" dirty="0">
                <a:latin typeface="PCAJM C+ Gulliver RM"/>
              </a:rPr>
              <a:t> Ment </a:t>
            </a:r>
            <a:r>
              <a:rPr lang="fr-CH" sz="3400" b="0" i="0" u="none" strike="noStrike" baseline="0" dirty="0" err="1">
                <a:latin typeface="PCAJM C+ Gulliver RM"/>
              </a:rPr>
              <a:t>Health</a:t>
            </a:r>
            <a:r>
              <a:rPr lang="fr-CH" sz="3400" b="0" i="0" u="none" strike="noStrike" baseline="0" dirty="0">
                <a:latin typeface="PCAJM C+ Gulliver RM"/>
              </a:rPr>
              <a:t> 2018;14:11–25.</a:t>
            </a:r>
            <a:endParaRPr lang="fr-CH" sz="3400" dirty="0">
              <a:latin typeface="+mj-lt"/>
              <a:cs typeface="Arial"/>
            </a:endParaRPr>
          </a:p>
          <a:p>
            <a:r>
              <a:rPr lang="fr-CH" sz="3400" dirty="0">
                <a:latin typeface="+mj-lt"/>
                <a:cs typeface="Arial"/>
              </a:rPr>
              <a:t>Le Bouthillier DM, </a:t>
            </a:r>
            <a:r>
              <a:rPr lang="fr-CH" sz="3400" dirty="0" err="1">
                <a:latin typeface="+mj-lt"/>
                <a:cs typeface="Arial"/>
              </a:rPr>
              <a:t>Asmundson</a:t>
            </a:r>
            <a:r>
              <a:rPr lang="fr-CH" sz="3400" dirty="0">
                <a:latin typeface="+mj-lt"/>
                <a:cs typeface="Arial"/>
              </a:rPr>
              <a:t> GJ. </a:t>
            </a:r>
            <a:r>
              <a:rPr lang="fr-CH" sz="3400" i="1" dirty="0">
                <a:latin typeface="+mj-lt"/>
                <a:cs typeface="Arial"/>
              </a:rPr>
              <a:t>The </a:t>
            </a:r>
            <a:r>
              <a:rPr lang="fr-CH" sz="3400" i="1" dirty="0" err="1">
                <a:latin typeface="+mj-lt"/>
                <a:cs typeface="Arial"/>
              </a:rPr>
              <a:t>efficacy</a:t>
            </a:r>
            <a:r>
              <a:rPr lang="fr-CH" sz="3400" i="1" dirty="0">
                <a:latin typeface="+mj-lt"/>
                <a:cs typeface="Arial"/>
              </a:rPr>
              <a:t> of </a:t>
            </a:r>
            <a:r>
              <a:rPr lang="fr-CH" sz="3400" i="1" dirty="0" err="1">
                <a:latin typeface="+mj-lt"/>
                <a:cs typeface="Arial"/>
              </a:rPr>
              <a:t>aerobic</a:t>
            </a:r>
            <a:r>
              <a:rPr lang="fr-CH" sz="3400" i="1" dirty="0">
                <a:latin typeface="+mj-lt"/>
                <a:cs typeface="Arial"/>
              </a:rPr>
              <a:t> </a:t>
            </a:r>
            <a:r>
              <a:rPr lang="fr-CH" sz="3400" i="1" dirty="0" err="1">
                <a:latin typeface="+mj-lt"/>
                <a:cs typeface="Arial"/>
              </a:rPr>
              <a:t>exercise</a:t>
            </a:r>
            <a:r>
              <a:rPr lang="fr-CH" sz="3400" i="1" dirty="0">
                <a:latin typeface="+mj-lt"/>
                <a:cs typeface="Arial"/>
              </a:rPr>
              <a:t> and </a:t>
            </a:r>
            <a:r>
              <a:rPr lang="fr-CH" sz="3400" i="1" dirty="0" err="1">
                <a:latin typeface="+mj-lt"/>
                <a:cs typeface="Arial"/>
              </a:rPr>
              <a:t>resistance</a:t>
            </a:r>
            <a:r>
              <a:rPr lang="fr-CH" sz="3400" i="1" dirty="0">
                <a:latin typeface="+mj-lt"/>
                <a:cs typeface="Arial"/>
              </a:rPr>
              <a:t> training as </a:t>
            </a:r>
            <a:r>
              <a:rPr lang="fr-CH" sz="3400" i="1" dirty="0" err="1">
                <a:latin typeface="+mj-lt"/>
                <a:cs typeface="Arial"/>
              </a:rPr>
              <a:t>transdiagnostic</a:t>
            </a:r>
            <a:r>
              <a:rPr lang="fr-CH" sz="3400" i="1" dirty="0">
                <a:latin typeface="+mj-lt"/>
                <a:cs typeface="Arial"/>
              </a:rPr>
              <a:t> interventions for </a:t>
            </a:r>
            <a:r>
              <a:rPr lang="fr-CH" sz="3400" i="1" dirty="0" err="1">
                <a:latin typeface="+mj-lt"/>
                <a:cs typeface="Arial"/>
              </a:rPr>
              <a:t>anxiety-related</a:t>
            </a:r>
            <a:r>
              <a:rPr lang="fr-CH" sz="3400" i="1" dirty="0">
                <a:latin typeface="+mj-lt"/>
                <a:cs typeface="Arial"/>
              </a:rPr>
              <a:t> </a:t>
            </a:r>
            <a:r>
              <a:rPr lang="fr-CH" sz="3400" i="1" dirty="0" err="1">
                <a:latin typeface="+mj-lt"/>
                <a:cs typeface="Arial"/>
              </a:rPr>
              <a:t>disordersand</a:t>
            </a:r>
            <a:r>
              <a:rPr lang="fr-CH" sz="3400" i="1" dirty="0">
                <a:latin typeface="+mj-lt"/>
                <a:cs typeface="Arial"/>
              </a:rPr>
              <a:t> </a:t>
            </a:r>
            <a:r>
              <a:rPr lang="fr-CH" sz="3400" i="1" dirty="0" err="1">
                <a:latin typeface="+mj-lt"/>
                <a:cs typeface="Arial"/>
              </a:rPr>
              <a:t>constructs</a:t>
            </a:r>
            <a:r>
              <a:rPr lang="fr-CH" sz="3400" i="1" dirty="0">
                <a:latin typeface="+mj-lt"/>
                <a:cs typeface="Arial"/>
              </a:rPr>
              <a:t>: a </a:t>
            </a:r>
            <a:r>
              <a:rPr lang="fr-CH" sz="3400" i="1" dirty="0" err="1">
                <a:latin typeface="+mj-lt"/>
                <a:cs typeface="Arial"/>
              </a:rPr>
              <a:t>randomized</a:t>
            </a:r>
            <a:r>
              <a:rPr lang="fr-CH" sz="3400" i="1" dirty="0">
                <a:latin typeface="+mj-lt"/>
                <a:cs typeface="Arial"/>
              </a:rPr>
              <a:t> </a:t>
            </a:r>
            <a:r>
              <a:rPr lang="fr-CH" sz="3400" i="1" dirty="0" err="1">
                <a:latin typeface="+mj-lt"/>
                <a:cs typeface="Arial"/>
              </a:rPr>
              <a:t>controlled</a:t>
            </a:r>
            <a:r>
              <a:rPr lang="fr-CH" sz="3400" i="1" dirty="0">
                <a:latin typeface="+mj-lt"/>
                <a:cs typeface="Arial"/>
              </a:rPr>
              <a:t> trial</a:t>
            </a:r>
            <a:r>
              <a:rPr lang="fr-CH" sz="3400" dirty="0">
                <a:latin typeface="+mj-lt"/>
                <a:cs typeface="Arial"/>
              </a:rPr>
              <a:t>. J </a:t>
            </a:r>
            <a:r>
              <a:rPr lang="fr-CH" sz="3400" dirty="0" err="1">
                <a:latin typeface="+mj-lt"/>
                <a:cs typeface="Arial"/>
              </a:rPr>
              <a:t>Anxiety</a:t>
            </a:r>
            <a:r>
              <a:rPr lang="fr-CH" sz="3400" dirty="0">
                <a:latin typeface="+mj-lt"/>
                <a:cs typeface="Arial"/>
              </a:rPr>
              <a:t> </a:t>
            </a:r>
            <a:r>
              <a:rPr lang="fr-CH" sz="3400" dirty="0" err="1">
                <a:latin typeface="+mj-lt"/>
                <a:cs typeface="Arial"/>
              </a:rPr>
              <a:t>Disord</a:t>
            </a:r>
            <a:r>
              <a:rPr lang="fr-CH" sz="3400" dirty="0">
                <a:latin typeface="+mj-lt"/>
                <a:cs typeface="Arial"/>
              </a:rPr>
              <a:t> 2017;52:43–52.</a:t>
            </a:r>
          </a:p>
          <a:p>
            <a:r>
              <a:rPr lang="en-US" sz="3400" b="0" i="0" u="none" strike="noStrike" baseline="0" dirty="0">
                <a:latin typeface="PCAJM C+ Gulliver RM"/>
              </a:rPr>
              <a:t>Legrand F, Neff E. Efficacy of exercise as an adjunct treatment for clinically depressed inpatients during the initial stages of antidepressant pharmacotherapy: an open randomized controlled trial. J Affect </a:t>
            </a:r>
            <a:r>
              <a:rPr lang="en-US" sz="3400" b="0" i="0" u="none" strike="noStrike" baseline="0" dirty="0" err="1">
                <a:latin typeface="PCAJM C+ Gulliver RM"/>
              </a:rPr>
              <a:t>Disord</a:t>
            </a:r>
            <a:r>
              <a:rPr lang="en-US" sz="3400" b="0" i="0" u="none" strike="noStrike" baseline="0" dirty="0">
                <a:latin typeface="PCAJM C+ Gulliver RM"/>
              </a:rPr>
              <a:t> 2016;191:139–44.</a:t>
            </a:r>
            <a:endParaRPr lang="fr-CH" sz="3400" dirty="0">
              <a:latin typeface="+mj-lt"/>
              <a:cs typeface="Arial"/>
            </a:endParaRPr>
          </a:p>
          <a:p>
            <a:r>
              <a:rPr lang="fr-CH" sz="3400" dirty="0" err="1">
                <a:latin typeface="+mj-lt"/>
                <a:cs typeface="Arial"/>
              </a:rPr>
              <a:t>Lepine</a:t>
            </a:r>
            <a:r>
              <a:rPr lang="fr-CH" sz="3400" dirty="0">
                <a:latin typeface="+mj-lt"/>
                <a:cs typeface="Arial"/>
              </a:rPr>
              <a:t> JP, </a:t>
            </a:r>
            <a:r>
              <a:rPr lang="fr-CH" sz="3400" dirty="0" err="1">
                <a:latin typeface="+mj-lt"/>
                <a:cs typeface="Arial"/>
              </a:rPr>
              <a:t>Lellouch</a:t>
            </a:r>
            <a:r>
              <a:rPr lang="fr-CH" sz="3400" dirty="0">
                <a:latin typeface="+mj-lt"/>
                <a:cs typeface="Arial"/>
              </a:rPr>
              <a:t> J. </a:t>
            </a:r>
            <a:r>
              <a:rPr lang="fr-CH" sz="3400" i="1" dirty="0">
                <a:latin typeface="+mj-lt"/>
                <a:cs typeface="Arial"/>
              </a:rPr>
              <a:t>Étude épidémiologique des troubles dépressifs et anxieux dans une population générale</a:t>
            </a:r>
            <a:r>
              <a:rPr lang="fr-CH" sz="3400" dirty="0">
                <a:latin typeface="+mj-lt"/>
                <a:cs typeface="Arial"/>
              </a:rPr>
              <a:t>. </a:t>
            </a:r>
            <a:r>
              <a:rPr lang="fr-CH" sz="3400" i="1" dirty="0" err="1">
                <a:latin typeface="+mj-lt"/>
                <a:cs typeface="Arial"/>
              </a:rPr>
              <a:t>AnnMed</a:t>
            </a:r>
            <a:r>
              <a:rPr lang="fr-CH" sz="3400" i="1" dirty="0">
                <a:latin typeface="+mj-lt"/>
                <a:cs typeface="Arial"/>
              </a:rPr>
              <a:t> </a:t>
            </a:r>
            <a:r>
              <a:rPr lang="fr-CH" sz="3400" i="1" dirty="0" err="1">
                <a:latin typeface="+mj-lt"/>
                <a:cs typeface="Arial"/>
              </a:rPr>
              <a:t>Psychol</a:t>
            </a:r>
            <a:r>
              <a:rPr lang="fr-CH" sz="3400" i="1" dirty="0">
                <a:latin typeface="+mj-lt"/>
                <a:cs typeface="Arial"/>
              </a:rPr>
              <a:t> (Paris) </a:t>
            </a:r>
            <a:r>
              <a:rPr lang="fr-CH" sz="3400" dirty="0">
                <a:latin typeface="+mj-lt"/>
                <a:cs typeface="Arial"/>
              </a:rPr>
              <a:t>1993;151:618–23.</a:t>
            </a:r>
            <a:endParaRPr lang="fr-CH" sz="3400" i="1" dirty="0">
              <a:latin typeface="+mj-lt"/>
              <a:cs typeface="Arial"/>
            </a:endParaRPr>
          </a:p>
          <a:p>
            <a:r>
              <a:rPr lang="fr-CH" sz="3400" dirty="0" err="1">
                <a:latin typeface="+mj-lt"/>
                <a:cs typeface="Arial"/>
              </a:rPr>
              <a:t>Loo</a:t>
            </a:r>
            <a:r>
              <a:rPr lang="fr-CH" sz="3400" dirty="0">
                <a:latin typeface="+mj-lt"/>
                <a:cs typeface="Arial"/>
              </a:rPr>
              <a:t> H, </a:t>
            </a:r>
            <a:r>
              <a:rPr lang="fr-CH" sz="3400" dirty="0" err="1">
                <a:latin typeface="+mj-lt"/>
                <a:cs typeface="Arial"/>
              </a:rPr>
              <a:t>Gallarda</a:t>
            </a:r>
            <a:r>
              <a:rPr lang="fr-CH" sz="3400" dirty="0">
                <a:latin typeface="+mj-lt"/>
                <a:cs typeface="Arial"/>
              </a:rPr>
              <a:t> T. </a:t>
            </a:r>
            <a:r>
              <a:rPr lang="fr-CH" sz="3400" i="1" dirty="0">
                <a:latin typeface="+mj-lt"/>
                <a:cs typeface="Arial"/>
              </a:rPr>
              <a:t>Troubles dépressifs et personnes âgées. Paris : John </a:t>
            </a:r>
            <a:r>
              <a:rPr lang="fr-CH" sz="3400" i="1" dirty="0" err="1">
                <a:latin typeface="+mj-lt"/>
                <a:cs typeface="Arial"/>
              </a:rPr>
              <a:t>Libbey</a:t>
            </a:r>
            <a:r>
              <a:rPr lang="fr-CH" sz="3400" i="1" dirty="0">
                <a:latin typeface="+mj-lt"/>
                <a:cs typeface="Arial"/>
              </a:rPr>
              <a:t> </a:t>
            </a:r>
            <a:r>
              <a:rPr lang="fr-CH" sz="3400" i="1" dirty="0" err="1">
                <a:latin typeface="+mj-lt"/>
                <a:cs typeface="Arial"/>
              </a:rPr>
              <a:t>Eurotext</a:t>
            </a:r>
            <a:r>
              <a:rPr lang="fr-CH" sz="3400" i="1" dirty="0">
                <a:latin typeface="+mj-lt"/>
                <a:cs typeface="Arial"/>
              </a:rPr>
              <a:t>; </a:t>
            </a:r>
            <a:r>
              <a:rPr lang="fr-CH" sz="3400" dirty="0">
                <a:latin typeface="+mj-lt"/>
                <a:cs typeface="Arial"/>
              </a:rPr>
              <a:t>2000.</a:t>
            </a:r>
            <a:endParaRPr lang="fr-FR" sz="3400" b="0" i="0" u="none" strike="noStrike" baseline="0" dirty="0">
              <a:latin typeface="PCAJM C+ Gulliver RM"/>
            </a:endParaRPr>
          </a:p>
          <a:p>
            <a:r>
              <a:rPr lang="fr-CH" sz="3400" b="0" i="0" u="none" strike="noStrike" baseline="0" dirty="0" err="1">
                <a:latin typeface="PCAJM C+ Gulliver RM"/>
              </a:rPr>
              <a:t>Maciejewski</a:t>
            </a:r>
            <a:r>
              <a:rPr lang="fr-CH" sz="3400" b="0" i="0" u="none" strike="noStrike" baseline="0" dirty="0">
                <a:latin typeface="PCAJM C+ Gulliver RM"/>
              </a:rPr>
              <a:t> PK, </a:t>
            </a:r>
            <a:r>
              <a:rPr lang="fr-CH" sz="3400" b="0" i="0" u="none" strike="noStrike" baseline="0" dirty="0" err="1">
                <a:latin typeface="PCAJM C+ Gulliver RM"/>
              </a:rPr>
              <a:t>Prigerson</a:t>
            </a:r>
            <a:r>
              <a:rPr lang="fr-CH" sz="3400" b="0" i="0" u="none" strike="noStrike" baseline="0" dirty="0">
                <a:latin typeface="PCAJM C+ Gulliver RM"/>
              </a:rPr>
              <a:t> HG, Mazure CM. Self-</a:t>
            </a:r>
            <a:r>
              <a:rPr lang="fr-CH" sz="3400" b="0" i="0" u="none" strike="noStrike" baseline="0" dirty="0" err="1">
                <a:latin typeface="PCAJM C+ Gulliver RM"/>
              </a:rPr>
              <a:t>efficacy</a:t>
            </a:r>
            <a:r>
              <a:rPr lang="fr-CH" sz="3400" b="0" i="0" u="none" strike="noStrike" baseline="0" dirty="0">
                <a:latin typeface="PCAJM C+ Gulliver RM"/>
              </a:rPr>
              <a:t> as a </a:t>
            </a:r>
            <a:r>
              <a:rPr lang="fr-CH" sz="3400" b="0" i="0" u="none" strike="noStrike" baseline="0" dirty="0" err="1">
                <a:latin typeface="PCAJM C+ Gulliver RM"/>
              </a:rPr>
              <a:t>mediator</a:t>
            </a:r>
            <a:r>
              <a:rPr lang="fr-CH" sz="3400" b="0" i="0" u="none" strike="noStrike" baseline="0" dirty="0">
                <a:latin typeface="PCAJM C+ Gulliver RM"/>
              </a:rPr>
              <a:t> </a:t>
            </a:r>
            <a:r>
              <a:rPr lang="fr-CH" sz="3400" b="0" i="0" u="none" strike="noStrike" baseline="0" dirty="0" err="1">
                <a:latin typeface="PCAJM C+ Gulliver RM"/>
              </a:rPr>
              <a:t>betweenstressful</a:t>
            </a:r>
            <a:r>
              <a:rPr lang="fr-CH" sz="3400" b="0" i="0" u="none" strike="noStrike" baseline="0" dirty="0">
                <a:latin typeface="PCAJM C+ Gulliver RM"/>
              </a:rPr>
              <a:t> life </a:t>
            </a:r>
            <a:r>
              <a:rPr lang="fr-CH" sz="3400" b="0" i="0" u="none" strike="noStrike" baseline="0" dirty="0" err="1">
                <a:latin typeface="PCAJM C+ Gulliver RM"/>
              </a:rPr>
              <a:t>events</a:t>
            </a:r>
            <a:r>
              <a:rPr lang="fr-CH" sz="3400" b="0" i="0" u="none" strike="noStrike" baseline="0" dirty="0">
                <a:latin typeface="PCAJM C+ Gulliver RM"/>
              </a:rPr>
              <a:t> and </a:t>
            </a:r>
            <a:r>
              <a:rPr lang="fr-CH" sz="3400" b="0" i="0" u="none" strike="noStrike" baseline="0" dirty="0" err="1">
                <a:latin typeface="PCAJM C+ Gulliver RM"/>
              </a:rPr>
              <a:t>depressive</a:t>
            </a:r>
            <a:r>
              <a:rPr lang="fr-CH" sz="3400" b="0" i="0" u="none" strike="noStrike" baseline="0" dirty="0">
                <a:latin typeface="PCAJM C+ Gulliver RM"/>
              </a:rPr>
              <a:t> </a:t>
            </a:r>
            <a:r>
              <a:rPr lang="fr-CH" sz="3400" b="0" i="0" u="none" strike="noStrike" baseline="0" dirty="0" err="1">
                <a:latin typeface="PCAJM C+ Gulliver RM"/>
              </a:rPr>
              <a:t>symptoms</a:t>
            </a:r>
            <a:r>
              <a:rPr lang="fr-CH" sz="3400" b="0" i="0" u="none" strike="noStrike" baseline="0" dirty="0">
                <a:latin typeface="PCAJM C+ Gulliver RM"/>
              </a:rPr>
              <a:t>: </a:t>
            </a:r>
            <a:r>
              <a:rPr lang="fr-CH" sz="3400" b="0" i="0" u="none" strike="noStrike" baseline="0" dirty="0" err="1">
                <a:latin typeface="PCAJM C+ Gulliver RM"/>
              </a:rPr>
              <a:t>differences</a:t>
            </a:r>
            <a:r>
              <a:rPr lang="fr-CH" sz="3400" b="0" i="0" u="none" strike="noStrike" baseline="0" dirty="0">
                <a:latin typeface="PCAJM C+ Gulliver RM"/>
              </a:rPr>
              <a:t> </a:t>
            </a:r>
            <a:r>
              <a:rPr lang="fr-CH" sz="3400" b="0" i="0" u="none" strike="noStrike" baseline="0" dirty="0" err="1">
                <a:latin typeface="PCAJM C+ Gulliver RM"/>
              </a:rPr>
              <a:t>based</a:t>
            </a:r>
            <a:r>
              <a:rPr lang="fr-CH" sz="3400" b="0" i="0" u="none" strike="noStrike" baseline="0" dirty="0">
                <a:latin typeface="PCAJM C+ Gulliver RM"/>
              </a:rPr>
              <a:t> on </a:t>
            </a:r>
            <a:r>
              <a:rPr lang="fr-CH" sz="3400" b="0" i="0" u="none" strike="noStrike" baseline="0" dirty="0" err="1">
                <a:latin typeface="PCAJM C+ Gulliver RM"/>
              </a:rPr>
              <a:t>history</a:t>
            </a:r>
            <a:r>
              <a:rPr lang="fr-CH" sz="3400" b="0" i="0" u="none" strike="noStrike" baseline="0" dirty="0">
                <a:latin typeface="PCAJM C+ Gulliver RM"/>
              </a:rPr>
              <a:t> </a:t>
            </a:r>
            <a:r>
              <a:rPr lang="fr-CH" sz="3400" b="0" i="0" u="none" strike="noStrike" baseline="0" dirty="0" err="1">
                <a:latin typeface="PCAJM C+ Gulliver RM"/>
              </a:rPr>
              <a:t>ofprior</a:t>
            </a:r>
            <a:r>
              <a:rPr lang="fr-CH" sz="3400" b="0" i="0" u="none" strike="noStrike" baseline="0" dirty="0">
                <a:latin typeface="PCAJM C+ Gulliver RM"/>
              </a:rPr>
              <a:t> </a:t>
            </a:r>
            <a:r>
              <a:rPr lang="fr-CH" sz="3400" b="0" i="0" u="none" strike="noStrike" baseline="0" dirty="0" err="1">
                <a:latin typeface="PCAJM C+ Gulliver RM"/>
              </a:rPr>
              <a:t>depression</a:t>
            </a:r>
            <a:r>
              <a:rPr lang="fr-CH" sz="3400" b="0" i="0" u="none" strike="noStrike" baseline="0" dirty="0">
                <a:latin typeface="PCAJM C+ Gulliver RM"/>
              </a:rPr>
              <a:t>. Br J </a:t>
            </a:r>
            <a:r>
              <a:rPr lang="fr-CH" sz="3400" b="0" i="0" u="none" strike="noStrike" baseline="0" dirty="0" err="1">
                <a:latin typeface="PCAJM C+ Gulliver RM"/>
              </a:rPr>
              <a:t>Psychiatr</a:t>
            </a:r>
            <a:r>
              <a:rPr lang="fr-CH" sz="3400" b="0" i="0" u="none" strike="noStrike" baseline="0" dirty="0">
                <a:latin typeface="PCAJM C+ Gulliver RM"/>
              </a:rPr>
              <a:t> 2000;176(4):373–8.</a:t>
            </a:r>
            <a:endParaRPr lang="fr-CH" sz="3400" dirty="0">
              <a:latin typeface="+mj-lt"/>
              <a:cs typeface="Arial"/>
            </a:endParaRPr>
          </a:p>
          <a:p>
            <a:r>
              <a:rPr lang="fr-CH" sz="3400" dirty="0"/>
              <a:t>Mirabel-</a:t>
            </a:r>
            <a:r>
              <a:rPr lang="fr-CH" sz="3400" dirty="0" err="1"/>
              <a:t>Sarron</a:t>
            </a:r>
            <a:r>
              <a:rPr lang="fr-CH" sz="3400" dirty="0"/>
              <a:t>, C. </a:t>
            </a:r>
            <a:r>
              <a:rPr lang="fr-CH" sz="3400" i="1" dirty="0"/>
              <a:t>Thérapies comportementales et cognitives et troubles de l’humeur.</a:t>
            </a:r>
            <a:r>
              <a:rPr lang="fr-CH" sz="3400" b="1" dirty="0"/>
              <a:t> </a:t>
            </a:r>
            <a:r>
              <a:rPr lang="fr-CH" sz="3400" i="1" dirty="0"/>
              <a:t>Annales Médico-psychologiques, revue psychiatrique</a:t>
            </a:r>
            <a:r>
              <a:rPr lang="fr-CH" sz="3400" dirty="0"/>
              <a:t>, </a:t>
            </a:r>
            <a:r>
              <a:rPr lang="fr-CH" sz="3400" i="1" dirty="0"/>
              <a:t>Volume 169, Issue 9</a:t>
            </a:r>
            <a:r>
              <a:rPr lang="fr-CH" sz="3400" dirty="0"/>
              <a:t>, </a:t>
            </a:r>
            <a:r>
              <a:rPr lang="fr-CH" sz="3400" i="1" dirty="0" err="1"/>
              <a:t>November</a:t>
            </a:r>
            <a:r>
              <a:rPr lang="fr-CH" sz="3400" i="1" dirty="0"/>
              <a:t> 2011</a:t>
            </a:r>
            <a:r>
              <a:rPr lang="fr-CH" sz="3400" dirty="0"/>
              <a:t>, </a:t>
            </a:r>
            <a:r>
              <a:rPr lang="fr-CH" sz="3400" i="1" dirty="0"/>
              <a:t>Pages 595-605</a:t>
            </a:r>
            <a:endParaRPr lang="fr-CH" sz="3400" dirty="0">
              <a:latin typeface="+mj-lt"/>
            </a:endParaRPr>
          </a:p>
          <a:p>
            <a:r>
              <a:rPr lang="fr-CH" sz="3400" dirty="0">
                <a:latin typeface="+mj-lt"/>
              </a:rPr>
              <a:t>Observatoire régionale de santé du Limousin </a:t>
            </a:r>
            <a:r>
              <a:rPr lang="fr-CH" sz="3400" i="1" dirty="0">
                <a:latin typeface="+mj-lt"/>
              </a:rPr>
              <a:t>La santé mentale en population générale: «Images et réalités» en Creuse</a:t>
            </a:r>
            <a:r>
              <a:rPr lang="fr-CH" sz="3400" dirty="0">
                <a:latin typeface="+mj-lt"/>
              </a:rPr>
              <a:t>, 2004</a:t>
            </a:r>
          </a:p>
          <a:p>
            <a:r>
              <a:rPr lang="en-US" sz="3400" dirty="0" err="1">
                <a:latin typeface="+mj-lt"/>
              </a:rPr>
              <a:t>Olstead</a:t>
            </a:r>
            <a:r>
              <a:rPr lang="en-US" sz="3400" dirty="0">
                <a:latin typeface="+mj-lt"/>
              </a:rPr>
              <a:t>, R. (2002). « Contesting the text : Canadian media de-</a:t>
            </a:r>
            <a:r>
              <a:rPr lang="en-US" sz="3400" dirty="0" err="1">
                <a:latin typeface="+mj-lt"/>
              </a:rPr>
              <a:t>pictions</a:t>
            </a:r>
            <a:r>
              <a:rPr lang="en-US" sz="3400" dirty="0">
                <a:latin typeface="+mj-lt"/>
              </a:rPr>
              <a:t> of the conflation of mental illness and criminality », </a:t>
            </a:r>
            <a:r>
              <a:rPr lang="en-US" sz="3400" i="1" dirty="0" err="1">
                <a:latin typeface="+mj-lt"/>
              </a:rPr>
              <a:t>Sociolo-gy</a:t>
            </a:r>
            <a:r>
              <a:rPr lang="en-US" sz="3400" i="1" dirty="0">
                <a:latin typeface="+mj-lt"/>
              </a:rPr>
              <a:t> of Health and Illness, </a:t>
            </a:r>
            <a:r>
              <a:rPr lang="en-US" sz="3400" dirty="0">
                <a:latin typeface="+mj-lt"/>
              </a:rPr>
              <a:t>vol. 24, no 5, P. 621-643.</a:t>
            </a:r>
          </a:p>
          <a:p>
            <a:r>
              <a:rPr lang="fr-CH" sz="3400" dirty="0" err="1"/>
              <a:t>Palazzolo</a:t>
            </a:r>
            <a:r>
              <a:rPr lang="fr-CH" sz="3400" dirty="0"/>
              <a:t> J., </a:t>
            </a:r>
            <a:r>
              <a:rPr lang="fr-CH" sz="3400" i="1" dirty="0"/>
              <a:t>Dépression et anxiété: Mieux les comprendre pour mieux les prendre en charge</a:t>
            </a:r>
            <a:r>
              <a:rPr lang="fr-CH" sz="3400" dirty="0"/>
              <a:t>. Elsevier-Masson Edition. 2007</a:t>
            </a:r>
          </a:p>
          <a:p>
            <a:r>
              <a:rPr lang="fr-FR" sz="3400" dirty="0">
                <a:latin typeface="+mj-lt"/>
              </a:rPr>
              <a:t>Rogers, C. R. (1961). Le développement de la personne. (1ère éd. : traduit par E. L. Herbert). Paris. Dunod-</a:t>
            </a:r>
            <a:r>
              <a:rPr lang="fr-FR" sz="3400" dirty="0" err="1">
                <a:latin typeface="+mj-lt"/>
              </a:rPr>
              <a:t>InterEdiaons</a:t>
            </a:r>
            <a:r>
              <a:rPr lang="fr-FR" sz="3400" dirty="0">
                <a:latin typeface="+mj-lt"/>
              </a:rPr>
              <a:t>.</a:t>
            </a:r>
            <a:endParaRPr lang="fr-CH" sz="3400" dirty="0">
              <a:latin typeface="+mj-lt"/>
            </a:endParaRPr>
          </a:p>
          <a:p>
            <a:r>
              <a:rPr lang="fr-CH" sz="3400" dirty="0" err="1">
                <a:latin typeface="+mj-lt"/>
                <a:cs typeface="Arial"/>
              </a:rPr>
              <a:t>Soumaille</a:t>
            </a:r>
            <a:r>
              <a:rPr lang="fr-CH" sz="3400" dirty="0">
                <a:latin typeface="+mj-lt"/>
                <a:cs typeface="Arial"/>
              </a:rPr>
              <a:t> Suzy, </a:t>
            </a:r>
            <a:r>
              <a:rPr lang="fr-CH" sz="3400" i="1" dirty="0">
                <a:latin typeface="+mj-lt"/>
                <a:cs typeface="Arial"/>
              </a:rPr>
              <a:t>J’ai envie de comprendre la dépression</a:t>
            </a:r>
            <a:r>
              <a:rPr lang="fr-CH" sz="3400" dirty="0">
                <a:latin typeface="+mj-lt"/>
                <a:cs typeface="Arial"/>
              </a:rPr>
              <a:t>, Médecine et Hygiène, 2012</a:t>
            </a:r>
          </a:p>
          <a:p>
            <a:r>
              <a:rPr lang="fr-CH" sz="3400" dirty="0">
                <a:latin typeface="+mj-lt"/>
              </a:rPr>
              <a:t>Trivedi MH, Greer TL, Church TS, et al. </a:t>
            </a:r>
            <a:r>
              <a:rPr lang="fr-CH" sz="3400" dirty="0" err="1">
                <a:latin typeface="+mj-lt"/>
              </a:rPr>
              <a:t>Exercise</a:t>
            </a:r>
            <a:r>
              <a:rPr lang="fr-CH" sz="3400" dirty="0">
                <a:latin typeface="+mj-lt"/>
              </a:rPr>
              <a:t> as an augmentation </a:t>
            </a:r>
            <a:r>
              <a:rPr lang="fr-CH" sz="3400" dirty="0" err="1">
                <a:latin typeface="+mj-lt"/>
              </a:rPr>
              <a:t>treat</a:t>
            </a:r>
            <a:r>
              <a:rPr lang="fr-CH" sz="3400" dirty="0">
                <a:latin typeface="+mj-lt"/>
              </a:rPr>
              <a:t>-ment for </a:t>
            </a:r>
            <a:r>
              <a:rPr lang="fr-CH" sz="3400" dirty="0" err="1">
                <a:latin typeface="+mj-lt"/>
              </a:rPr>
              <a:t>nonremitted</a:t>
            </a:r>
            <a:r>
              <a:rPr lang="fr-CH" sz="3400" dirty="0">
                <a:latin typeface="+mj-lt"/>
              </a:rPr>
              <a:t> major </a:t>
            </a:r>
            <a:r>
              <a:rPr lang="fr-CH" sz="3400" dirty="0" err="1">
                <a:latin typeface="+mj-lt"/>
              </a:rPr>
              <a:t>depressive</a:t>
            </a:r>
            <a:r>
              <a:rPr lang="fr-CH" sz="3400" dirty="0">
                <a:latin typeface="+mj-lt"/>
              </a:rPr>
              <a:t> </a:t>
            </a:r>
            <a:r>
              <a:rPr lang="fr-CH" sz="3400" dirty="0" err="1">
                <a:latin typeface="+mj-lt"/>
              </a:rPr>
              <a:t>disorder</a:t>
            </a:r>
            <a:r>
              <a:rPr lang="fr-CH" sz="3400" dirty="0">
                <a:latin typeface="+mj-lt"/>
              </a:rPr>
              <a:t>: a </a:t>
            </a:r>
            <a:r>
              <a:rPr lang="fr-CH" sz="3400" dirty="0" err="1">
                <a:latin typeface="+mj-lt"/>
              </a:rPr>
              <a:t>randomized</a:t>
            </a:r>
            <a:r>
              <a:rPr lang="fr-CH" sz="3400" dirty="0">
                <a:latin typeface="+mj-lt"/>
              </a:rPr>
              <a:t>, </a:t>
            </a:r>
            <a:r>
              <a:rPr lang="fr-CH" sz="3400" dirty="0" err="1">
                <a:latin typeface="+mj-lt"/>
              </a:rPr>
              <a:t>parallel</a:t>
            </a:r>
            <a:r>
              <a:rPr lang="fr-CH" sz="3400" dirty="0">
                <a:latin typeface="+mj-lt"/>
              </a:rPr>
              <a:t> </a:t>
            </a:r>
            <a:r>
              <a:rPr lang="fr-CH" sz="3400" dirty="0" err="1">
                <a:latin typeface="+mj-lt"/>
              </a:rPr>
              <a:t>dosecomparison</a:t>
            </a:r>
            <a:r>
              <a:rPr lang="fr-CH" sz="3400" dirty="0">
                <a:latin typeface="+mj-lt"/>
              </a:rPr>
              <a:t>. J Clin </a:t>
            </a:r>
            <a:r>
              <a:rPr lang="fr-CH" sz="3400" dirty="0" err="1">
                <a:latin typeface="+mj-lt"/>
              </a:rPr>
              <a:t>Psychiatr</a:t>
            </a:r>
            <a:r>
              <a:rPr lang="fr-CH" sz="3400" dirty="0">
                <a:latin typeface="+mj-lt"/>
              </a:rPr>
              <a:t> 2011;72(5):677–84.</a:t>
            </a:r>
          </a:p>
          <a:p>
            <a:endParaRPr lang="fr-CH" sz="1200" dirty="0">
              <a:solidFill>
                <a:schemeClr val="tx1">
                  <a:lumMod val="75000"/>
                  <a:lumOff val="25000"/>
                </a:schemeClr>
              </a:solidFill>
              <a:latin typeface="+mj-lt"/>
              <a:cs typeface="Arial"/>
            </a:endParaRPr>
          </a:p>
          <a:p>
            <a:endParaRPr lang="fr-CH" sz="1200" dirty="0">
              <a:solidFill>
                <a:schemeClr val="tx1">
                  <a:lumMod val="75000"/>
                  <a:lumOff val="25000"/>
                </a:schemeClr>
              </a:solidFill>
              <a:latin typeface="+mj-lt"/>
            </a:endParaRPr>
          </a:p>
        </p:txBody>
      </p:sp>
    </p:spTree>
    <p:extLst>
      <p:ext uri="{BB962C8B-B14F-4D97-AF65-F5344CB8AC3E}">
        <p14:creationId xmlns:p14="http://schemas.microsoft.com/office/powerpoint/2010/main" val="293437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normAutofit/>
          </a:bodyPr>
          <a:lstStyle/>
          <a:p>
            <a:br>
              <a:rPr lang="fr-FR"/>
            </a:br>
            <a:endParaRPr lang="fr-FR" dirty="0"/>
          </a:p>
        </p:txBody>
      </p:sp>
      <p:sp>
        <p:nvSpPr>
          <p:cNvPr id="11" name="Date Placeholder 4">
            <a:extLst>
              <a:ext uri="{FF2B5EF4-FFF2-40B4-BE49-F238E27FC236}">
                <a16:creationId xmlns:a16="http://schemas.microsoft.com/office/drawing/2014/main" id="{90C1DAFF-5665-3D67-63E6-469FCEE604A8}"/>
              </a:ext>
            </a:extLst>
          </p:cNvPr>
          <p:cNvSpPr>
            <a:spLocks noGrp="1"/>
          </p:cNvSpPr>
          <p:nvPr>
            <p:ph type="dt" sz="half" idx="10"/>
          </p:nvPr>
        </p:nvSpPr>
        <p:spPr>
          <a:xfrm>
            <a:off x="457200" y="6356350"/>
            <a:ext cx="2133600" cy="365125"/>
          </a:xfrm>
        </p:spPr>
        <p:txBody>
          <a:bodyPr/>
          <a:lstStyle/>
          <a:p>
            <a:pPr>
              <a:spcAft>
                <a:spcPts val="600"/>
              </a:spcAft>
            </a:pPr>
            <a:fld id="{51F3559E-4858-4CFC-B99C-95FED5058E09}" type="datetime1">
              <a:rPr lang="fr-FR"/>
              <a:pPr>
                <a:spcAft>
                  <a:spcPts val="600"/>
                </a:spcAft>
              </a:pPr>
              <a:t>24/10/2025</a:t>
            </a:fld>
            <a:endParaRPr lang="fr-CH"/>
          </a:p>
        </p:txBody>
      </p:sp>
      <p:graphicFrame>
        <p:nvGraphicFramePr>
          <p:cNvPr id="5" name="Espace réservé du contenu 2">
            <a:extLst>
              <a:ext uri="{FF2B5EF4-FFF2-40B4-BE49-F238E27FC236}">
                <a16:creationId xmlns:a16="http://schemas.microsoft.com/office/drawing/2014/main" id="{84303D20-042E-75BC-2D40-481AE25845A6}"/>
              </a:ext>
            </a:extLst>
          </p:cNvPr>
          <p:cNvGraphicFramePr>
            <a:graphicFrameLocks noGrp="1"/>
          </p:cNvGraphicFramePr>
          <p:nvPr>
            <p:ph idx="1"/>
            <p:extLst>
              <p:ext uri="{D42A27DB-BD31-4B8C-83A1-F6EECF244321}">
                <p14:modId xmlns:p14="http://schemas.microsoft.com/office/powerpoint/2010/main" val="1176313462"/>
              </p:ext>
            </p:extLst>
          </p:nvPr>
        </p:nvGraphicFramePr>
        <p:xfrm>
          <a:off x="460716" y="1052736"/>
          <a:ext cx="8229600"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47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400" b="1" dirty="0">
                <a:latin typeface="+mj-lt"/>
                <a:ea typeface="+mj-ea"/>
                <a:cs typeface="+mj-cs"/>
              </a:rPr>
              <a:t>Troubles de </a:t>
            </a:r>
            <a:r>
              <a:rPr lang="en-US" sz="4400" b="1" dirty="0" err="1">
                <a:latin typeface="+mj-lt"/>
                <a:ea typeface="+mj-ea"/>
                <a:cs typeface="+mj-cs"/>
              </a:rPr>
              <a:t>l’humeur</a:t>
            </a:r>
            <a:endParaRPr lang="en-US" sz="4400" b="1" dirty="0">
              <a:latin typeface="+mj-lt"/>
              <a:ea typeface="+mj-ea"/>
              <a:cs typeface="+mj-cs"/>
            </a:endParaRPr>
          </a:p>
        </p:txBody>
      </p:sp>
      <p:sp>
        <p:nvSpPr>
          <p:cNvPr id="12" name="Date Placeholder 4">
            <a:extLst>
              <a:ext uri="{FF2B5EF4-FFF2-40B4-BE49-F238E27FC236}">
                <a16:creationId xmlns:a16="http://schemas.microsoft.com/office/drawing/2014/main" id="{F5F6FD1D-8A18-8D87-7C26-50D5CF001976}"/>
              </a:ext>
            </a:extLst>
          </p:cNvPr>
          <p:cNvSpPr>
            <a:spLocks noGrp="1"/>
          </p:cNvSpPr>
          <p:nvPr>
            <p:ph type="dt" sz="half" idx="10"/>
          </p:nvPr>
        </p:nvSpPr>
        <p:spPr>
          <a:xfrm>
            <a:off x="457200" y="6356350"/>
            <a:ext cx="2133600" cy="365125"/>
          </a:xfrm>
        </p:spPr>
        <p:txBody>
          <a:bodyPr/>
          <a:lstStyle/>
          <a:p>
            <a:pPr>
              <a:spcAft>
                <a:spcPts val="600"/>
              </a:spcAft>
            </a:pPr>
            <a:fld id="{E12AE232-52C4-401A-89E7-E0D08E5BEEB8}" type="datetime1">
              <a:rPr lang="fr-FR"/>
              <a:pPr>
                <a:spcAft>
                  <a:spcPts val="600"/>
                </a:spcAft>
              </a:pPr>
              <a:t>24/10/2025</a:t>
            </a:fld>
            <a:endParaRPr lang="fr-CH"/>
          </a:p>
        </p:txBody>
      </p:sp>
      <p:graphicFrame>
        <p:nvGraphicFramePr>
          <p:cNvPr id="6" name="Espace réservé du texte 3">
            <a:extLst>
              <a:ext uri="{FF2B5EF4-FFF2-40B4-BE49-F238E27FC236}">
                <a16:creationId xmlns:a16="http://schemas.microsoft.com/office/drawing/2014/main" id="{46CA43FC-5457-D05D-E45A-F235C0E0DC34}"/>
              </a:ext>
            </a:extLst>
          </p:cNvPr>
          <p:cNvGraphicFramePr/>
          <p:nvPr>
            <p:extLst>
              <p:ext uri="{D42A27DB-BD31-4B8C-83A1-F6EECF244321}">
                <p14:modId xmlns:p14="http://schemas.microsoft.com/office/powerpoint/2010/main" val="3039523089"/>
              </p:ext>
            </p:extLst>
          </p:nvPr>
        </p:nvGraphicFramePr>
        <p:xfrm>
          <a:off x="323528" y="1700808"/>
          <a:ext cx="8363272" cy="442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89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C250DB09-0997-367F-BD00-64300E183ABC}"/>
              </a:ext>
            </a:extLst>
          </p:cNvPr>
          <p:cNvSpPr>
            <a:spLocks noGrp="1"/>
          </p:cNvSpPr>
          <p:nvPr>
            <p:ph type="dt" sz="half" idx="10"/>
          </p:nvPr>
        </p:nvSpPr>
        <p:spPr>
          <a:xfrm>
            <a:off x="457200" y="6356350"/>
            <a:ext cx="2133600" cy="365125"/>
          </a:xfrm>
        </p:spPr>
        <p:txBody>
          <a:bodyPr/>
          <a:lstStyle/>
          <a:p>
            <a:pPr>
              <a:spcAft>
                <a:spcPts val="600"/>
              </a:spcAft>
            </a:pPr>
            <a:fld id="{DBA40906-A7FC-4DAE-95C5-97A5247ACC20}" type="datetime1">
              <a:rPr lang="fr-FR"/>
              <a:pPr>
                <a:spcAft>
                  <a:spcPts val="600"/>
                </a:spcAft>
              </a:pPr>
              <a:t>24/10/2025</a:t>
            </a:fld>
            <a:endParaRPr lang="fr-CH"/>
          </a:p>
        </p:txBody>
      </p:sp>
      <p:graphicFrame>
        <p:nvGraphicFramePr>
          <p:cNvPr id="6" name="Espace réservé du texte 3">
            <a:extLst>
              <a:ext uri="{FF2B5EF4-FFF2-40B4-BE49-F238E27FC236}">
                <a16:creationId xmlns:a16="http://schemas.microsoft.com/office/drawing/2014/main" id="{1D1C4707-AB5B-6568-A774-0824770233B4}"/>
              </a:ext>
            </a:extLst>
          </p:cNvPr>
          <p:cNvGraphicFramePr/>
          <p:nvPr>
            <p:extLst>
              <p:ext uri="{D42A27DB-BD31-4B8C-83A1-F6EECF244321}">
                <p14:modId xmlns:p14="http://schemas.microsoft.com/office/powerpoint/2010/main" val="1981639996"/>
              </p:ext>
            </p:extLst>
          </p:nvPr>
        </p:nvGraphicFramePr>
        <p:xfrm>
          <a:off x="755576" y="692697"/>
          <a:ext cx="777686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09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E65E69C8-B7A7-7BCC-8682-2D74A5B55D0E}"/>
              </a:ext>
            </a:extLst>
          </p:cNvPr>
          <p:cNvSpPr>
            <a:spLocks noGrp="1"/>
          </p:cNvSpPr>
          <p:nvPr>
            <p:ph type="dt" sz="half" idx="10"/>
          </p:nvPr>
        </p:nvSpPr>
        <p:spPr>
          <a:xfrm>
            <a:off x="457200" y="6356350"/>
            <a:ext cx="2133600" cy="365125"/>
          </a:xfrm>
        </p:spPr>
        <p:txBody>
          <a:bodyPr/>
          <a:lstStyle/>
          <a:p>
            <a:pPr>
              <a:spcAft>
                <a:spcPts val="600"/>
              </a:spcAft>
            </a:pPr>
            <a:fld id="{C412DA78-F689-4BE2-8D2F-E9AC12D8CDD3}" type="datetime1">
              <a:rPr lang="fr-FR"/>
              <a:pPr>
                <a:spcAft>
                  <a:spcPts val="600"/>
                </a:spcAft>
              </a:pPr>
              <a:t>24/10/2025</a:t>
            </a:fld>
            <a:endParaRPr lang="fr-CH"/>
          </a:p>
        </p:txBody>
      </p:sp>
      <p:graphicFrame>
        <p:nvGraphicFramePr>
          <p:cNvPr id="6" name="Espace réservé du texte 3">
            <a:extLst>
              <a:ext uri="{FF2B5EF4-FFF2-40B4-BE49-F238E27FC236}">
                <a16:creationId xmlns:a16="http://schemas.microsoft.com/office/drawing/2014/main" id="{F4773F06-7F07-5464-1400-89E4A94F7FEE}"/>
              </a:ext>
            </a:extLst>
          </p:cNvPr>
          <p:cNvGraphicFramePr/>
          <p:nvPr>
            <p:extLst>
              <p:ext uri="{D42A27DB-BD31-4B8C-83A1-F6EECF244321}">
                <p14:modId xmlns:p14="http://schemas.microsoft.com/office/powerpoint/2010/main" val="652775845"/>
              </p:ext>
            </p:extLst>
          </p:nvPr>
        </p:nvGraphicFramePr>
        <p:xfrm>
          <a:off x="1115616" y="332656"/>
          <a:ext cx="7571184"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93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a:extLst>
              <a:ext uri="{FF2B5EF4-FFF2-40B4-BE49-F238E27FC236}">
                <a16:creationId xmlns:a16="http://schemas.microsoft.com/office/drawing/2014/main" id="{74B80B3E-0BDF-4082-E761-0208BF6C61ED}"/>
              </a:ext>
            </a:extLst>
          </p:cNvPr>
          <p:cNvSpPr>
            <a:spLocks noGrp="1"/>
          </p:cNvSpPr>
          <p:nvPr>
            <p:ph type="dt" sz="half" idx="10"/>
          </p:nvPr>
        </p:nvSpPr>
        <p:spPr>
          <a:xfrm>
            <a:off x="457200" y="6356350"/>
            <a:ext cx="2133600" cy="365125"/>
          </a:xfrm>
        </p:spPr>
        <p:txBody>
          <a:bodyPr anchor="ctr">
            <a:normAutofit/>
          </a:bodyPr>
          <a:lstStyle/>
          <a:p>
            <a:pPr>
              <a:spcAft>
                <a:spcPts val="600"/>
              </a:spcAft>
            </a:pPr>
            <a:fld id="{C473A18C-1A3B-4B57-B4E3-05920CC093CF}" type="datetime1">
              <a:rPr lang="en-US"/>
              <a:pPr>
                <a:spcAft>
                  <a:spcPts val="600"/>
                </a:spcAft>
              </a:pPr>
              <a:t>10/24/2025</a:t>
            </a:fld>
            <a:endParaRPr lang="fr-CH"/>
          </a:p>
        </p:txBody>
      </p:sp>
      <p:graphicFrame>
        <p:nvGraphicFramePr>
          <p:cNvPr id="6" name="Espace réservé du contenu 2">
            <a:extLst>
              <a:ext uri="{FF2B5EF4-FFF2-40B4-BE49-F238E27FC236}">
                <a16:creationId xmlns:a16="http://schemas.microsoft.com/office/drawing/2014/main" id="{09A08390-E15D-E221-EDC0-0EB46EFF3E18}"/>
              </a:ext>
            </a:extLst>
          </p:cNvPr>
          <p:cNvGraphicFramePr>
            <a:graphicFrameLocks noGrp="1"/>
          </p:cNvGraphicFramePr>
          <p:nvPr>
            <p:ph idx="1"/>
            <p:extLst>
              <p:ext uri="{D42A27DB-BD31-4B8C-83A1-F6EECF244321}">
                <p14:modId xmlns:p14="http://schemas.microsoft.com/office/powerpoint/2010/main" val="914606135"/>
              </p:ext>
            </p:extLst>
          </p:nvPr>
        </p:nvGraphicFramePr>
        <p:xfrm>
          <a:off x="395536" y="260648"/>
          <a:ext cx="829126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684634"/>
      </p:ext>
    </p:extLst>
  </p:cSld>
  <p:clrMapOvr>
    <a:masterClrMapping/>
  </p:clrMapOvr>
</p:sld>
</file>

<file path=ppt/theme/theme1.xml><?xml version="1.0" encoding="utf-8"?>
<a:theme xmlns:a="http://schemas.openxmlformats.org/drawingml/2006/main" name="Intercallaire HESAV Génér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RE HESAV Génér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in et remerciement HESAV Génér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odèle de document" ma:contentTypeID="0x010100D75C73A90DEE7349A263DAED674C97EB0600240D034F429FE8489D163F0F1DABF692" ma:contentTypeVersion="6" ma:contentTypeDescription="" ma:contentTypeScope="" ma:versionID="798845e249acb991c3be431dc84870a4">
  <xsd:schema xmlns:xsd="http://www.w3.org/2001/XMLSchema" xmlns:xs="http://www.w3.org/2001/XMLSchema" xmlns:p="http://schemas.microsoft.com/office/2006/metadata/properties" xmlns:ns2="8cc59e23-ab83-43a9-a219-ae73452852d4" targetNamespace="http://schemas.microsoft.com/office/2006/metadata/properties" ma:root="true" ma:fieldsID="fe225a8627230f8a2e0ab4ec4a328199" ns2:_="">
    <xsd:import namespace="8cc59e23-ab83-43a9-a219-ae73452852d4"/>
    <xsd:element name="properties">
      <xsd:complexType>
        <xsd:sequence>
          <xsd:element name="documentManagement">
            <xsd:complexType>
              <xsd:all>
                <xsd:element ref="ns2:Type_x0020_de_x0020_modèle_x0020_de_x0020_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59e23-ab83-43a9-a219-ae73452852d4" elementFormDefault="qualified">
    <xsd:import namespace="http://schemas.microsoft.com/office/2006/documentManagement/types"/>
    <xsd:import namespace="http://schemas.microsoft.com/office/infopath/2007/PartnerControls"/>
    <xsd:element name="Type_x0020_de_x0020_modèle_x0020_de_x0020_document" ma:index="8" ma:displayName="Type de modèle de document" ma:format="Dropdown" ma:internalName="Type_x0020_de_x0020_mod_x00e8_le_x0020_de_x0020_document" ma:readOnly="false">
      <xsd:simpleType>
        <xsd:restriction base="dms:Choice">
          <xsd:enumeration value="Attestation"/>
          <xsd:enumeration value="Enveloppe"/>
          <xsd:enumeration value="Etiquette"/>
          <xsd:enumeration value="Fax"/>
          <xsd:enumeration value="Fiche projet"/>
          <xsd:enumeration value="Lettre"/>
          <xsd:enumeration value="Logo"/>
          <xsd:enumeration value="Note"/>
          <xsd:enumeration value="OJ"/>
          <xsd:enumeration value="Présentation"/>
          <xsd:enumeration value="Publication"/>
          <xsd:enumeration value="PV"/>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ype_x0020_de_x0020_modèle_x0020_de_x0020_document xmlns="8cc59e23-ab83-43a9-a219-ae73452852d4">Présentation</Type_x0020_de_x0020_modèle_x0020_de_x0020_docu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B6E030-2355-4679-8466-F2B2C1EEE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59e23-ab83-43a9-a219-ae7345285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0DB658-D7ED-4857-B9ED-7EB77675846C}">
  <ds:schemaRefs>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8cc59e23-ab83-43a9-a219-ae73452852d4"/>
    <ds:schemaRef ds:uri="http://purl.org/dc/dcmitype/"/>
  </ds:schemaRefs>
</ds:datastoreItem>
</file>

<file path=customXml/itemProps3.xml><?xml version="1.0" encoding="utf-8"?>
<ds:datastoreItem xmlns:ds="http://schemas.openxmlformats.org/officeDocument/2006/customXml" ds:itemID="{D22AA62B-EA7F-4D8A-86EB-DDB8F8B930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Présentation7.potx</Template>
  <TotalTime>1518</TotalTime>
  <Words>4562</Words>
  <Application>Microsoft Office PowerPoint</Application>
  <PresentationFormat>Affichage à l'écran (4:3)</PresentationFormat>
  <Paragraphs>350</Paragraphs>
  <Slides>44</Slides>
  <Notes>12</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44</vt:i4>
      </vt:variant>
    </vt:vector>
  </HeadingPairs>
  <TitlesOfParts>
    <vt:vector size="55" baseType="lpstr">
      <vt:lpstr>Arial</vt:lpstr>
      <vt:lpstr>Calibri</vt:lpstr>
      <vt:lpstr>Gotham Medium</vt:lpstr>
      <vt:lpstr>Gotham Thin</vt:lpstr>
      <vt:lpstr>Lucida Grande</vt:lpstr>
      <vt:lpstr>PCAJM C+ Gulliver RM</vt:lpstr>
      <vt:lpstr>Wingdings</vt:lpstr>
      <vt:lpstr>Intercallaire HESAV Générique</vt:lpstr>
      <vt:lpstr>TITRE HESAV Générique</vt:lpstr>
      <vt:lpstr>Fin et remerciement HESAV Générique</vt:lpstr>
      <vt:lpstr>Thème Office</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Classifications des troubles de l’humeur (DSM V)</vt:lpstr>
      <vt:lpstr>Classifications des troubles de l’humeur (DSM V)</vt:lpstr>
      <vt:lpstr>L’épisode dépressif majeur DSM V:</vt:lpstr>
      <vt:lpstr>b. Episode maniaque</vt:lpstr>
      <vt:lpstr>Classifications des troubles de l’humeur (DSM V)</vt:lpstr>
      <vt:lpstr>Comorbidités:  Abus / dépendance à une substance psycho active Troubles anxieux Troubles alimentaires Décompensation d’une personnalité limite Atteintes somatiques chroniques Retard psychomoteur Jeune âge Histoire familiale de trouble bipolaire   Evolution vers un trouble bipolaire: 5 à 10 % En cas de symptôme psychotique qui va compromettre la collaboration </vt:lpstr>
      <vt:lpstr> Comorbidité:  Tendance à un fonctionnement de type mixte et dépendance à une substance psycho active  Dysthymie + personnalité de type limite= Personnalité dépressive  Association de facteurs génétiques et environnementaux : ATC de toubles mentaux cercle familial Déséquilibre certains neurotransmetteurs (sérotonine, dopamine, …) Evènements traumatiques Etat de stress chronique  </vt:lpstr>
      <vt:lpstr>Alternance d’épisodes (hypo)maniaque et d’épisodes dépressifs souvent mineur mais parfois proche du tableau mélancolique.   Comorbidités: Abus et dépendance à une substance Troubles alimentaires Troubles anxieux Troubles de la personnalité limite   Reconnaissance difficile de la maladie chez le patient et l’entourage Résistance au traitement Comportements désorganisés et violents  Bipolaire de type 2? Pas de modification significative du comportement    </vt:lpstr>
      <vt:lpstr>   La prise en charge en physiothérapie dans le domaine de la psychiatrie</vt:lpstr>
      <vt:lpstr>Présentation PowerPoint</vt:lpstr>
      <vt:lpstr>Présentation PowerPoint</vt:lpstr>
      <vt:lpstr>Présentation PowerPoint</vt:lpstr>
      <vt:lpstr>Présentation PowerPoint</vt:lpstr>
      <vt:lpstr>   A. La prise en compte du trouble de l’humeur en physiothérapie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Attitudes psychothérapeutiques: Comment être avec le patient déprimé?</vt:lpstr>
      <vt:lpstr>1. Aider le patient dans sa compréhension de sa situation</vt:lpstr>
      <vt:lpstr>1. Aider le patient dans sa compréhension de sa situation</vt:lpstr>
      <vt:lpstr>Présentation PowerPoint</vt:lpstr>
      <vt:lpstr>2. Le «Ici et maintenant»</vt:lpstr>
      <vt:lpstr>3. Le soutien</vt:lpstr>
      <vt:lpstr>4. La somatisation</vt:lpstr>
      <vt:lpstr>4. La somatisation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HESAV PPT Générique OUT</dc:title>
  <dc:creator>gianluca cipolat mis</dc:creator>
  <cp:lastModifiedBy>DEMEULENAERE Philippe</cp:lastModifiedBy>
  <cp:revision>342</cp:revision>
  <dcterms:created xsi:type="dcterms:W3CDTF">2011-06-28T08:44:16Z</dcterms:created>
  <dcterms:modified xsi:type="dcterms:W3CDTF">2025-10-24T11:00:18Z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0x010100D75C73A90DEE7349A263DAED674C97EB0600240D034F429FE8489D163F0F1DABF692</vt:lpwstr>
  </property>
</Properties>
</file>