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08" r:id="rId2"/>
    <p:sldId id="2890" r:id="rId3"/>
    <p:sldId id="2878" r:id="rId4"/>
    <p:sldId id="2882" r:id="rId5"/>
    <p:sldId id="2884" r:id="rId6"/>
    <p:sldId id="2891" r:id="rId7"/>
    <p:sldId id="272" r:id="rId8"/>
    <p:sldId id="446" r:id="rId9"/>
    <p:sldId id="2887" r:id="rId10"/>
    <p:sldId id="2870" r:id="rId11"/>
    <p:sldId id="2871" r:id="rId12"/>
    <p:sldId id="348" r:id="rId13"/>
    <p:sldId id="2893" r:id="rId14"/>
    <p:sldId id="2894" r:id="rId15"/>
    <p:sldId id="2874" r:id="rId16"/>
    <p:sldId id="548" r:id="rId17"/>
    <p:sldId id="454" r:id="rId18"/>
    <p:sldId id="2895" r:id="rId19"/>
    <p:sldId id="549" r:id="rId20"/>
    <p:sldId id="2862" r:id="rId21"/>
    <p:sldId id="2806"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C9A73-AD6B-4029-BE9A-B8CBE96D9800}" v="13" dt="2025-10-01T11:45:33.5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1655" autoAdjust="0"/>
  </p:normalViewPr>
  <p:slideViewPr>
    <p:cSldViewPr snapToGrid="0" snapToObjects="1">
      <p:cViewPr>
        <p:scale>
          <a:sx n="49" d="100"/>
          <a:sy n="49" d="100"/>
        </p:scale>
        <p:origin x="988" y="264"/>
      </p:cViewPr>
      <p:guideLst>
        <p:guide orient="horz" pos="2160"/>
        <p:guide pos="3840"/>
      </p:guideLst>
    </p:cSldViewPr>
  </p:slideViewPr>
  <p:notesTextViewPr>
    <p:cViewPr>
      <p:scale>
        <a:sx n="100" d="100"/>
        <a:sy n="100" d="100"/>
      </p:scale>
      <p:origin x="0" y="-26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ein Daniel" userId="fb2ebe50-183a-4607-afde-6e30c2f01ab2" providerId="ADAL" clId="{D9F52F05-3A52-4D34-A184-C126E5DE4256}"/>
    <pc:docChg chg="undo custSel addSld delSld modSld sldOrd">
      <pc:chgData name="Amrein Daniel" userId="fb2ebe50-183a-4607-afde-6e30c2f01ab2" providerId="ADAL" clId="{D9F52F05-3A52-4D34-A184-C126E5DE4256}" dt="2025-10-01T12:06:36.745" v="6764" actId="20577"/>
      <pc:docMkLst>
        <pc:docMk/>
      </pc:docMkLst>
      <pc:sldChg chg="modSp mod ord modNotesTx">
        <pc:chgData name="Amrein Daniel" userId="fb2ebe50-183a-4607-afde-6e30c2f01ab2" providerId="ADAL" clId="{D9F52F05-3A52-4D34-A184-C126E5DE4256}" dt="2025-10-01T11:58:40.730" v="5164" actId="6549"/>
        <pc:sldMkLst>
          <pc:docMk/>
          <pc:sldMk cId="3219963077" sldId="272"/>
        </pc:sldMkLst>
        <pc:spChg chg="mod">
          <ac:chgData name="Amrein Daniel" userId="fb2ebe50-183a-4607-afde-6e30c2f01ab2" providerId="ADAL" clId="{D9F52F05-3A52-4D34-A184-C126E5DE4256}" dt="2025-10-01T11:38:44.792" v="4667" actId="207"/>
          <ac:spMkLst>
            <pc:docMk/>
            <pc:sldMk cId="3219963077" sldId="272"/>
            <ac:spMk id="2" creationId="{00000000-0000-0000-0000-000000000000}"/>
          </ac:spMkLst>
        </pc:spChg>
      </pc:sldChg>
      <pc:sldChg chg="del">
        <pc:chgData name="Amrein Daniel" userId="fb2ebe50-183a-4607-afde-6e30c2f01ab2" providerId="ADAL" clId="{D9F52F05-3A52-4D34-A184-C126E5DE4256}" dt="2025-10-01T09:37:40.937" v="2535" actId="47"/>
        <pc:sldMkLst>
          <pc:docMk/>
          <pc:sldMk cId="0" sldId="281"/>
        </pc:sldMkLst>
      </pc:sldChg>
      <pc:sldChg chg="del">
        <pc:chgData name="Amrein Daniel" userId="fb2ebe50-183a-4607-afde-6e30c2f01ab2" providerId="ADAL" clId="{D9F52F05-3A52-4D34-A184-C126E5DE4256}" dt="2025-10-01T09:36:00.379" v="2523" actId="47"/>
        <pc:sldMkLst>
          <pc:docMk/>
          <pc:sldMk cId="0" sldId="286"/>
        </pc:sldMkLst>
      </pc:sldChg>
      <pc:sldChg chg="modSp mod modNotesTx">
        <pc:chgData name="Amrein Daniel" userId="fb2ebe50-183a-4607-afde-6e30c2f01ab2" providerId="ADAL" clId="{D9F52F05-3A52-4D34-A184-C126E5DE4256}" dt="2025-10-01T12:01:01.539" v="5685" actId="20577"/>
        <pc:sldMkLst>
          <pc:docMk/>
          <pc:sldMk cId="1453353836" sldId="348"/>
        </pc:sldMkLst>
        <pc:spChg chg="mod">
          <ac:chgData name="Amrein Daniel" userId="fb2ebe50-183a-4607-afde-6e30c2f01ab2" providerId="ADAL" clId="{D9F52F05-3A52-4D34-A184-C126E5DE4256}" dt="2025-10-01T10:00:44.861" v="2777" actId="1076"/>
          <ac:spMkLst>
            <pc:docMk/>
            <pc:sldMk cId="1453353836" sldId="348"/>
            <ac:spMk id="6" creationId="{00000000-0000-0000-0000-000000000000}"/>
          </ac:spMkLst>
        </pc:spChg>
        <pc:picChg chg="mod">
          <ac:chgData name="Amrein Daniel" userId="fb2ebe50-183a-4607-afde-6e30c2f01ab2" providerId="ADAL" clId="{D9F52F05-3A52-4D34-A184-C126E5DE4256}" dt="2025-10-01T10:00:40.057" v="2776" actId="1076"/>
          <ac:picMkLst>
            <pc:docMk/>
            <pc:sldMk cId="1453353836" sldId="348"/>
            <ac:picMk id="4" creationId="{00000000-0000-0000-0000-000000000000}"/>
          </ac:picMkLst>
        </pc:picChg>
        <pc:picChg chg="mod">
          <ac:chgData name="Amrein Daniel" userId="fb2ebe50-183a-4607-afde-6e30c2f01ab2" providerId="ADAL" clId="{D9F52F05-3A52-4D34-A184-C126E5DE4256}" dt="2025-10-01T10:00:52.122" v="2778" actId="1076"/>
          <ac:picMkLst>
            <pc:docMk/>
            <pc:sldMk cId="1453353836" sldId="348"/>
            <ac:picMk id="5" creationId="{00000000-0000-0000-0000-000000000000}"/>
          </ac:picMkLst>
        </pc:picChg>
      </pc:sldChg>
      <pc:sldChg chg="del">
        <pc:chgData name="Amrein Daniel" userId="fb2ebe50-183a-4607-afde-6e30c2f01ab2" providerId="ADAL" clId="{D9F52F05-3A52-4D34-A184-C126E5DE4256}" dt="2025-10-01T09:35:58.690" v="2521" actId="47"/>
        <pc:sldMkLst>
          <pc:docMk/>
          <pc:sldMk cId="1599485736" sldId="390"/>
        </pc:sldMkLst>
      </pc:sldChg>
      <pc:sldChg chg="del">
        <pc:chgData name="Amrein Daniel" userId="fb2ebe50-183a-4607-afde-6e30c2f01ab2" providerId="ADAL" clId="{D9F52F05-3A52-4D34-A184-C126E5DE4256}" dt="2025-10-01T09:35:59.534" v="2522" actId="47"/>
        <pc:sldMkLst>
          <pc:docMk/>
          <pc:sldMk cId="1773983367" sldId="392"/>
        </pc:sldMkLst>
      </pc:sldChg>
      <pc:sldChg chg="del">
        <pc:chgData name="Amrein Daniel" userId="fb2ebe50-183a-4607-afde-6e30c2f01ab2" providerId="ADAL" clId="{D9F52F05-3A52-4D34-A184-C126E5DE4256}" dt="2025-10-01T09:36:01.267" v="2524" actId="47"/>
        <pc:sldMkLst>
          <pc:docMk/>
          <pc:sldMk cId="2582342297" sldId="400"/>
        </pc:sldMkLst>
      </pc:sldChg>
      <pc:sldChg chg="del">
        <pc:chgData name="Amrein Daniel" userId="fb2ebe50-183a-4607-afde-6e30c2f01ab2" providerId="ADAL" clId="{D9F52F05-3A52-4D34-A184-C126E5DE4256}" dt="2025-10-01T09:35:53.645" v="2518" actId="47"/>
        <pc:sldMkLst>
          <pc:docMk/>
          <pc:sldMk cId="1358246798" sldId="403"/>
        </pc:sldMkLst>
      </pc:sldChg>
      <pc:sldChg chg="del">
        <pc:chgData name="Amrein Daniel" userId="fb2ebe50-183a-4607-afde-6e30c2f01ab2" providerId="ADAL" clId="{D9F52F05-3A52-4D34-A184-C126E5DE4256}" dt="2025-10-01T09:52:19.410" v="2588" actId="47"/>
        <pc:sldMkLst>
          <pc:docMk/>
          <pc:sldMk cId="1636439474" sldId="413"/>
        </pc:sldMkLst>
      </pc:sldChg>
      <pc:sldChg chg="del">
        <pc:chgData name="Amrein Daniel" userId="fb2ebe50-183a-4607-afde-6e30c2f01ab2" providerId="ADAL" clId="{D9F52F05-3A52-4D34-A184-C126E5DE4256}" dt="2025-10-01T09:52:17.792" v="2587" actId="47"/>
        <pc:sldMkLst>
          <pc:docMk/>
          <pc:sldMk cId="1621786781" sldId="417"/>
        </pc:sldMkLst>
      </pc:sldChg>
      <pc:sldChg chg="ord modNotesTx">
        <pc:chgData name="Amrein Daniel" userId="fb2ebe50-183a-4607-afde-6e30c2f01ab2" providerId="ADAL" clId="{D9F52F05-3A52-4D34-A184-C126E5DE4256}" dt="2025-10-01T11:58:47.462" v="5165" actId="20577"/>
        <pc:sldMkLst>
          <pc:docMk/>
          <pc:sldMk cId="1358459491" sldId="446"/>
        </pc:sldMkLst>
      </pc:sldChg>
      <pc:sldChg chg="del">
        <pc:chgData name="Amrein Daniel" userId="fb2ebe50-183a-4607-afde-6e30c2f01ab2" providerId="ADAL" clId="{D9F52F05-3A52-4D34-A184-C126E5DE4256}" dt="2025-10-01T09:37:00.038" v="2529" actId="47"/>
        <pc:sldMkLst>
          <pc:docMk/>
          <pc:sldMk cId="2312582464" sldId="449"/>
        </pc:sldMkLst>
      </pc:sldChg>
      <pc:sldChg chg="del">
        <pc:chgData name="Amrein Daniel" userId="fb2ebe50-183a-4607-afde-6e30c2f01ab2" providerId="ADAL" clId="{D9F52F05-3A52-4D34-A184-C126E5DE4256}" dt="2025-10-01T09:36:51.807" v="2527" actId="47"/>
        <pc:sldMkLst>
          <pc:docMk/>
          <pc:sldMk cId="3672077584" sldId="450"/>
        </pc:sldMkLst>
      </pc:sldChg>
      <pc:sldChg chg="del">
        <pc:chgData name="Amrein Daniel" userId="fb2ebe50-183a-4607-afde-6e30c2f01ab2" providerId="ADAL" clId="{D9F52F05-3A52-4D34-A184-C126E5DE4256}" dt="2025-10-01T09:36:53.845" v="2528" actId="47"/>
        <pc:sldMkLst>
          <pc:docMk/>
          <pc:sldMk cId="1194568191" sldId="452"/>
        </pc:sldMkLst>
      </pc:sldChg>
      <pc:sldChg chg="del">
        <pc:chgData name="Amrein Daniel" userId="fb2ebe50-183a-4607-afde-6e30c2f01ab2" providerId="ADAL" clId="{D9F52F05-3A52-4D34-A184-C126E5DE4256}" dt="2025-10-01T09:37:41.807" v="2536" actId="47"/>
        <pc:sldMkLst>
          <pc:docMk/>
          <pc:sldMk cId="297903951" sldId="453"/>
        </pc:sldMkLst>
      </pc:sldChg>
      <pc:sldChg chg="modNotesTx">
        <pc:chgData name="Amrein Daniel" userId="fb2ebe50-183a-4607-afde-6e30c2f01ab2" providerId="ADAL" clId="{D9F52F05-3A52-4D34-A184-C126E5DE4256}" dt="2025-10-01T12:02:53.116" v="6076" actId="20577"/>
        <pc:sldMkLst>
          <pc:docMk/>
          <pc:sldMk cId="2544417754" sldId="454"/>
        </pc:sldMkLst>
      </pc:sldChg>
      <pc:sldChg chg="del">
        <pc:chgData name="Amrein Daniel" userId="fb2ebe50-183a-4607-afde-6e30c2f01ab2" providerId="ADAL" clId="{D9F52F05-3A52-4D34-A184-C126E5DE4256}" dt="2025-10-01T09:45:41.276" v="2543" actId="47"/>
        <pc:sldMkLst>
          <pc:docMk/>
          <pc:sldMk cId="3143880974" sldId="455"/>
        </pc:sldMkLst>
      </pc:sldChg>
      <pc:sldChg chg="del">
        <pc:chgData name="Amrein Daniel" userId="fb2ebe50-183a-4607-afde-6e30c2f01ab2" providerId="ADAL" clId="{D9F52F05-3A52-4D34-A184-C126E5DE4256}" dt="2025-10-01T09:37:42.652" v="2537" actId="47"/>
        <pc:sldMkLst>
          <pc:docMk/>
          <pc:sldMk cId="2232410771" sldId="526"/>
        </pc:sldMkLst>
      </pc:sldChg>
      <pc:sldChg chg="del">
        <pc:chgData name="Amrein Daniel" userId="fb2ebe50-183a-4607-afde-6e30c2f01ab2" providerId="ADAL" clId="{D9F52F05-3A52-4D34-A184-C126E5DE4256}" dt="2025-10-01T09:37:43.450" v="2538" actId="47"/>
        <pc:sldMkLst>
          <pc:docMk/>
          <pc:sldMk cId="1163701127" sldId="529"/>
        </pc:sldMkLst>
      </pc:sldChg>
      <pc:sldChg chg="del">
        <pc:chgData name="Amrein Daniel" userId="fb2ebe50-183a-4607-afde-6e30c2f01ab2" providerId="ADAL" clId="{D9F52F05-3A52-4D34-A184-C126E5DE4256}" dt="2025-10-01T09:52:23.942" v="2590" actId="47"/>
        <pc:sldMkLst>
          <pc:docMk/>
          <pc:sldMk cId="1821620488" sldId="530"/>
        </pc:sldMkLst>
      </pc:sldChg>
      <pc:sldChg chg="del">
        <pc:chgData name="Amrein Daniel" userId="fb2ebe50-183a-4607-afde-6e30c2f01ab2" providerId="ADAL" clId="{D9F52F05-3A52-4D34-A184-C126E5DE4256}" dt="2025-10-01T09:37:40.278" v="2534" actId="47"/>
        <pc:sldMkLst>
          <pc:docMk/>
          <pc:sldMk cId="52078273" sldId="535"/>
        </pc:sldMkLst>
      </pc:sldChg>
      <pc:sldChg chg="del">
        <pc:chgData name="Amrein Daniel" userId="fb2ebe50-183a-4607-afde-6e30c2f01ab2" providerId="ADAL" clId="{D9F52F05-3A52-4D34-A184-C126E5DE4256}" dt="2025-10-01T09:37:20.735" v="2530" actId="47"/>
        <pc:sldMkLst>
          <pc:docMk/>
          <pc:sldMk cId="1743635724" sldId="542"/>
        </pc:sldMkLst>
      </pc:sldChg>
      <pc:sldChg chg="del">
        <pc:chgData name="Amrein Daniel" userId="fb2ebe50-183a-4607-afde-6e30c2f01ab2" providerId="ADAL" clId="{D9F52F05-3A52-4D34-A184-C126E5DE4256}" dt="2025-10-01T09:37:49.957" v="2542" actId="47"/>
        <pc:sldMkLst>
          <pc:docMk/>
          <pc:sldMk cId="1494166491" sldId="543"/>
        </pc:sldMkLst>
      </pc:sldChg>
      <pc:sldChg chg="del">
        <pc:chgData name="Amrein Daniel" userId="fb2ebe50-183a-4607-afde-6e30c2f01ab2" providerId="ADAL" clId="{D9F52F05-3A52-4D34-A184-C126E5DE4256}" dt="2025-10-01T09:37:44.115" v="2539" actId="47"/>
        <pc:sldMkLst>
          <pc:docMk/>
          <pc:sldMk cId="2878610393" sldId="544"/>
        </pc:sldMkLst>
      </pc:sldChg>
      <pc:sldChg chg="del">
        <pc:chgData name="Amrein Daniel" userId="fb2ebe50-183a-4607-afde-6e30c2f01ab2" providerId="ADAL" clId="{D9F52F05-3A52-4D34-A184-C126E5DE4256}" dt="2025-10-01T09:37:47.349" v="2541" actId="47"/>
        <pc:sldMkLst>
          <pc:docMk/>
          <pc:sldMk cId="1201577605" sldId="547"/>
        </pc:sldMkLst>
      </pc:sldChg>
      <pc:sldChg chg="modSp mod">
        <pc:chgData name="Amrein Daniel" userId="fb2ebe50-183a-4607-afde-6e30c2f01ab2" providerId="ADAL" clId="{D9F52F05-3A52-4D34-A184-C126E5DE4256}" dt="2025-10-01T10:15:52.269" v="4666" actId="20577"/>
        <pc:sldMkLst>
          <pc:docMk/>
          <pc:sldMk cId="3629217219" sldId="549"/>
        </pc:sldMkLst>
        <pc:spChg chg="mod">
          <ac:chgData name="Amrein Daniel" userId="fb2ebe50-183a-4607-afde-6e30c2f01ab2" providerId="ADAL" clId="{D9F52F05-3A52-4D34-A184-C126E5DE4256}" dt="2025-10-01T10:15:52.269" v="4666" actId="20577"/>
          <ac:spMkLst>
            <pc:docMk/>
            <pc:sldMk cId="3629217219" sldId="549"/>
            <ac:spMk id="4" creationId="{ECD9B504-9625-4B35-804D-3F2FF5EA0CA5}"/>
          </ac:spMkLst>
        </pc:spChg>
      </pc:sldChg>
      <pc:sldChg chg="del">
        <pc:chgData name="Amrein Daniel" userId="fb2ebe50-183a-4607-afde-6e30c2f01ab2" providerId="ADAL" clId="{D9F52F05-3A52-4D34-A184-C126E5DE4256}" dt="2025-10-01T09:52:14.216" v="2586" actId="47"/>
        <pc:sldMkLst>
          <pc:docMk/>
          <pc:sldMk cId="2591478035" sldId="550"/>
        </pc:sldMkLst>
      </pc:sldChg>
      <pc:sldChg chg="addSp delSp modSp mod modNotesTx">
        <pc:chgData name="Amrein Daniel" userId="fb2ebe50-183a-4607-afde-6e30c2f01ab2" providerId="ADAL" clId="{D9F52F05-3A52-4D34-A184-C126E5DE4256}" dt="2025-10-01T11:54:03.101" v="4776" actId="6549"/>
        <pc:sldMkLst>
          <pc:docMk/>
          <pc:sldMk cId="2544022793" sldId="2808"/>
        </pc:sldMkLst>
        <pc:graphicFrameChg chg="add del modGraphic">
          <ac:chgData name="Amrein Daniel" userId="fb2ebe50-183a-4607-afde-6e30c2f01ab2" providerId="ADAL" clId="{D9F52F05-3A52-4D34-A184-C126E5DE4256}" dt="2025-10-01T09:35:12.371" v="2517" actId="478"/>
          <ac:graphicFrameMkLst>
            <pc:docMk/>
            <pc:sldMk cId="2544022793" sldId="2808"/>
            <ac:graphicFrameMk id="3" creationId="{DA956E26-301A-CB8D-53B0-164D168E27FB}"/>
          </ac:graphicFrameMkLst>
        </pc:graphicFrameChg>
      </pc:sldChg>
      <pc:sldChg chg="del">
        <pc:chgData name="Amrein Daniel" userId="fb2ebe50-183a-4607-afde-6e30c2f01ab2" providerId="ADAL" clId="{D9F52F05-3A52-4D34-A184-C126E5DE4256}" dt="2025-10-01T09:35:58.044" v="2520" actId="47"/>
        <pc:sldMkLst>
          <pc:docMk/>
          <pc:sldMk cId="3159319285" sldId="2825"/>
        </pc:sldMkLst>
      </pc:sldChg>
      <pc:sldChg chg="del">
        <pc:chgData name="Amrein Daniel" userId="fb2ebe50-183a-4607-afde-6e30c2f01ab2" providerId="ADAL" clId="{D9F52F05-3A52-4D34-A184-C126E5DE4256}" dt="2025-10-01T09:35:57.285" v="2519" actId="47"/>
        <pc:sldMkLst>
          <pc:docMk/>
          <pc:sldMk cId="577085941" sldId="2856"/>
        </pc:sldMkLst>
      </pc:sldChg>
      <pc:sldChg chg="del">
        <pc:chgData name="Amrein Daniel" userId="fb2ebe50-183a-4607-afde-6e30c2f01ab2" providerId="ADAL" clId="{D9F52F05-3A52-4D34-A184-C126E5DE4256}" dt="2025-10-01T09:52:23.009" v="2589" actId="47"/>
        <pc:sldMkLst>
          <pc:docMk/>
          <pc:sldMk cId="1422890658" sldId="2860"/>
        </pc:sldMkLst>
      </pc:sldChg>
      <pc:sldChg chg="ord">
        <pc:chgData name="Amrein Daniel" userId="fb2ebe50-183a-4607-afde-6e30c2f01ab2" providerId="ADAL" clId="{D9F52F05-3A52-4D34-A184-C126E5DE4256}" dt="2025-10-01T09:52:28.106" v="2592"/>
        <pc:sldMkLst>
          <pc:docMk/>
          <pc:sldMk cId="1070801682" sldId="2862"/>
        </pc:sldMkLst>
      </pc:sldChg>
      <pc:sldChg chg="del">
        <pc:chgData name="Amrein Daniel" userId="fb2ebe50-183a-4607-afde-6e30c2f01ab2" providerId="ADAL" clId="{D9F52F05-3A52-4D34-A184-C126E5DE4256}" dt="2025-10-01T09:52:10.637" v="2585" actId="47"/>
        <pc:sldMkLst>
          <pc:docMk/>
          <pc:sldMk cId="1885736367" sldId="2863"/>
        </pc:sldMkLst>
      </pc:sldChg>
      <pc:sldChg chg="del">
        <pc:chgData name="Amrein Daniel" userId="fb2ebe50-183a-4607-afde-6e30c2f01ab2" providerId="ADAL" clId="{D9F52F05-3A52-4D34-A184-C126E5DE4256}" dt="2025-10-01T09:37:37.218" v="2531" actId="47"/>
        <pc:sldMkLst>
          <pc:docMk/>
          <pc:sldMk cId="3375720940" sldId="2869"/>
        </pc:sldMkLst>
      </pc:sldChg>
      <pc:sldChg chg="modSp mod ord">
        <pc:chgData name="Amrein Daniel" userId="fb2ebe50-183a-4607-afde-6e30c2f01ab2" providerId="ADAL" clId="{D9F52F05-3A52-4D34-A184-C126E5DE4256}" dt="2025-10-01T09:59:45.577" v="2744" actId="20577"/>
        <pc:sldMkLst>
          <pc:docMk/>
          <pc:sldMk cId="3451499882" sldId="2870"/>
        </pc:sldMkLst>
        <pc:spChg chg="mod">
          <ac:chgData name="Amrein Daniel" userId="fb2ebe50-183a-4607-afde-6e30c2f01ab2" providerId="ADAL" clId="{D9F52F05-3A52-4D34-A184-C126E5DE4256}" dt="2025-10-01T09:59:45.577" v="2744" actId="20577"/>
          <ac:spMkLst>
            <pc:docMk/>
            <pc:sldMk cId="3451499882" sldId="2870"/>
            <ac:spMk id="2" creationId="{00000000-0000-0000-0000-000000000000}"/>
          </ac:spMkLst>
        </pc:spChg>
      </pc:sldChg>
      <pc:sldChg chg="modSp mod modNotesTx">
        <pc:chgData name="Amrein Daniel" userId="fb2ebe50-183a-4607-afde-6e30c2f01ab2" providerId="ADAL" clId="{D9F52F05-3A52-4D34-A184-C126E5DE4256}" dt="2025-10-01T12:00:33.884" v="5587" actId="20577"/>
        <pc:sldMkLst>
          <pc:docMk/>
          <pc:sldMk cId="2967916810" sldId="2871"/>
        </pc:sldMkLst>
        <pc:spChg chg="mod">
          <ac:chgData name="Amrein Daniel" userId="fb2ebe50-183a-4607-afde-6e30c2f01ab2" providerId="ADAL" clId="{D9F52F05-3A52-4D34-A184-C126E5DE4256}" dt="2025-10-01T10:00:28.373" v="2775" actId="6549"/>
          <ac:spMkLst>
            <pc:docMk/>
            <pc:sldMk cId="2967916810" sldId="2871"/>
            <ac:spMk id="7" creationId="{E4004745-6DBC-E6B1-6446-C030EB08E6BC}"/>
          </ac:spMkLst>
        </pc:spChg>
      </pc:sldChg>
      <pc:sldChg chg="del">
        <pc:chgData name="Amrein Daniel" userId="fb2ebe50-183a-4607-afde-6e30c2f01ab2" providerId="ADAL" clId="{D9F52F05-3A52-4D34-A184-C126E5DE4256}" dt="2025-10-01T09:37:38.766" v="2532" actId="47"/>
        <pc:sldMkLst>
          <pc:docMk/>
          <pc:sldMk cId="21369613" sldId="2872"/>
        </pc:sldMkLst>
      </pc:sldChg>
      <pc:sldChg chg="modSp del mod">
        <pc:chgData name="Amrein Daniel" userId="fb2ebe50-183a-4607-afde-6e30c2f01ab2" providerId="ADAL" clId="{D9F52F05-3A52-4D34-A184-C126E5DE4256}" dt="2025-10-01T11:39:47.042" v="4671" actId="47"/>
        <pc:sldMkLst>
          <pc:docMk/>
          <pc:sldMk cId="1200839157" sldId="2873"/>
        </pc:sldMkLst>
        <pc:spChg chg="mod">
          <ac:chgData name="Amrein Daniel" userId="fb2ebe50-183a-4607-afde-6e30c2f01ab2" providerId="ADAL" clId="{D9F52F05-3A52-4D34-A184-C126E5DE4256}" dt="2025-10-01T11:39:20.590" v="4670" actId="20577"/>
          <ac:spMkLst>
            <pc:docMk/>
            <pc:sldMk cId="1200839157" sldId="2873"/>
            <ac:spMk id="4" creationId="{ECD9B504-9625-4B35-804D-3F2FF5EA0CA5}"/>
          </ac:spMkLst>
        </pc:spChg>
        <pc:spChg chg="mod">
          <ac:chgData name="Amrein Daniel" userId="fb2ebe50-183a-4607-afde-6e30c2f01ab2" providerId="ADAL" clId="{D9F52F05-3A52-4D34-A184-C126E5DE4256}" dt="2025-10-01T10:02:57.258" v="3002" actId="20577"/>
          <ac:spMkLst>
            <pc:docMk/>
            <pc:sldMk cId="1200839157" sldId="2873"/>
            <ac:spMk id="5" creationId="{14F06B14-454C-0E29-3067-B74ADEFEB9ED}"/>
          </ac:spMkLst>
        </pc:spChg>
      </pc:sldChg>
      <pc:sldChg chg="modSp mod modNotesTx">
        <pc:chgData name="Amrein Daniel" userId="fb2ebe50-183a-4607-afde-6e30c2f01ab2" providerId="ADAL" clId="{D9F52F05-3A52-4D34-A184-C126E5DE4256}" dt="2025-10-01T12:02:09.324" v="5905" actId="6549"/>
        <pc:sldMkLst>
          <pc:docMk/>
          <pc:sldMk cId="629449828" sldId="2874"/>
        </pc:sldMkLst>
        <pc:spChg chg="mod">
          <ac:chgData name="Amrein Daniel" userId="fb2ebe50-183a-4607-afde-6e30c2f01ab2" providerId="ADAL" clId="{D9F52F05-3A52-4D34-A184-C126E5DE4256}" dt="2025-10-01T10:10:47.450" v="4091" actId="20577"/>
          <ac:spMkLst>
            <pc:docMk/>
            <pc:sldMk cId="629449828" sldId="2874"/>
            <ac:spMk id="2" creationId="{00000000-0000-0000-0000-000000000000}"/>
          </ac:spMkLst>
        </pc:spChg>
      </pc:sldChg>
      <pc:sldChg chg="del">
        <pc:chgData name="Amrein Daniel" userId="fb2ebe50-183a-4607-afde-6e30c2f01ab2" providerId="ADAL" clId="{D9F52F05-3A52-4D34-A184-C126E5DE4256}" dt="2025-10-01T09:52:30.795" v="2593" actId="47"/>
        <pc:sldMkLst>
          <pc:docMk/>
          <pc:sldMk cId="3307700029" sldId="2875"/>
        </pc:sldMkLst>
      </pc:sldChg>
      <pc:sldChg chg="del">
        <pc:chgData name="Amrein Daniel" userId="fb2ebe50-183a-4607-afde-6e30c2f01ab2" providerId="ADAL" clId="{D9F52F05-3A52-4D34-A184-C126E5DE4256}" dt="2025-10-01T09:37:39.553" v="2533" actId="47"/>
        <pc:sldMkLst>
          <pc:docMk/>
          <pc:sldMk cId="1557733877" sldId="2876"/>
        </pc:sldMkLst>
      </pc:sldChg>
      <pc:sldChg chg="del">
        <pc:chgData name="Amrein Daniel" userId="fb2ebe50-183a-4607-afde-6e30c2f01ab2" providerId="ADAL" clId="{D9F52F05-3A52-4D34-A184-C126E5DE4256}" dt="2025-10-01T09:37:45.290" v="2540" actId="47"/>
        <pc:sldMkLst>
          <pc:docMk/>
          <pc:sldMk cId="2183605394" sldId="2877"/>
        </pc:sldMkLst>
      </pc:sldChg>
      <pc:sldChg chg="add ord modNotesTx">
        <pc:chgData name="Amrein Daniel" userId="fb2ebe50-183a-4607-afde-6e30c2f01ab2" providerId="ADAL" clId="{D9F52F05-3A52-4D34-A184-C126E5DE4256}" dt="2025-10-01T11:54:46.783" v="4915" actId="20577"/>
        <pc:sldMkLst>
          <pc:docMk/>
          <pc:sldMk cId="276363797" sldId="2878"/>
        </pc:sldMkLst>
      </pc:sldChg>
      <pc:sldChg chg="modSp add mod">
        <pc:chgData name="Amrein Daniel" userId="fb2ebe50-183a-4607-afde-6e30c2f01ab2" providerId="ADAL" clId="{D9F52F05-3A52-4D34-A184-C126E5DE4256}" dt="2025-09-30T15:21:09.659" v="487" actId="20577"/>
        <pc:sldMkLst>
          <pc:docMk/>
          <pc:sldMk cId="2148017207" sldId="2882"/>
        </pc:sldMkLst>
        <pc:spChg chg="mod">
          <ac:chgData name="Amrein Daniel" userId="fb2ebe50-183a-4607-afde-6e30c2f01ab2" providerId="ADAL" clId="{D9F52F05-3A52-4D34-A184-C126E5DE4256}" dt="2025-09-30T15:21:09.659" v="487" actId="20577"/>
          <ac:spMkLst>
            <pc:docMk/>
            <pc:sldMk cId="2148017207" sldId="2882"/>
            <ac:spMk id="4" creationId="{1CF6D1CC-FB5B-5183-D2A8-FBF876503804}"/>
          </ac:spMkLst>
        </pc:spChg>
      </pc:sldChg>
      <pc:sldChg chg="modSp add mod">
        <pc:chgData name="Amrein Daniel" userId="fb2ebe50-183a-4607-afde-6e30c2f01ab2" providerId="ADAL" clId="{D9F52F05-3A52-4D34-A184-C126E5DE4256}" dt="2025-10-01T11:41:38.498" v="4723" actId="20577"/>
        <pc:sldMkLst>
          <pc:docMk/>
          <pc:sldMk cId="4199201908" sldId="2884"/>
        </pc:sldMkLst>
        <pc:spChg chg="mod">
          <ac:chgData name="Amrein Daniel" userId="fb2ebe50-183a-4607-afde-6e30c2f01ab2" providerId="ADAL" clId="{D9F52F05-3A52-4D34-A184-C126E5DE4256}" dt="2025-10-01T11:41:38.498" v="4723" actId="20577"/>
          <ac:spMkLst>
            <pc:docMk/>
            <pc:sldMk cId="4199201908" sldId="2884"/>
            <ac:spMk id="3" creationId="{C743E0A7-740A-13F8-A38E-8ECFF6DB225E}"/>
          </ac:spMkLst>
        </pc:spChg>
        <pc:spChg chg="mod">
          <ac:chgData name="Amrein Daniel" userId="fb2ebe50-183a-4607-afde-6e30c2f01ab2" providerId="ADAL" clId="{D9F52F05-3A52-4D34-A184-C126E5DE4256}" dt="2025-09-30T15:25:50.639" v="562" actId="20577"/>
          <ac:spMkLst>
            <pc:docMk/>
            <pc:sldMk cId="4199201908" sldId="2884"/>
            <ac:spMk id="4" creationId="{9E5010F1-8622-8DCC-DEF0-7BED37BDD7CE}"/>
          </ac:spMkLst>
        </pc:spChg>
      </pc:sldChg>
      <pc:sldChg chg="modSp add mod modNotesTx">
        <pc:chgData name="Amrein Daniel" userId="fb2ebe50-183a-4607-afde-6e30c2f01ab2" providerId="ADAL" clId="{D9F52F05-3A52-4D34-A184-C126E5DE4256}" dt="2025-10-01T11:59:48.763" v="5396" actId="20577"/>
        <pc:sldMkLst>
          <pc:docMk/>
          <pc:sldMk cId="598429724" sldId="2887"/>
        </pc:sldMkLst>
        <pc:spChg chg="mod">
          <ac:chgData name="Amrein Daniel" userId="fb2ebe50-183a-4607-afde-6e30c2f01ab2" providerId="ADAL" clId="{D9F52F05-3A52-4D34-A184-C126E5DE4256}" dt="2025-09-30T15:38:45.895" v="2515" actId="207"/>
          <ac:spMkLst>
            <pc:docMk/>
            <pc:sldMk cId="598429724" sldId="2887"/>
            <ac:spMk id="4" creationId="{24875421-2B7D-8E32-719B-25A7C2B6D4D7}"/>
          </ac:spMkLst>
        </pc:spChg>
      </pc:sldChg>
      <pc:sldChg chg="addSp delSp modSp add mod delAnim">
        <pc:chgData name="Amrein Daniel" userId="fb2ebe50-183a-4607-afde-6e30c2f01ab2" providerId="ADAL" clId="{D9F52F05-3A52-4D34-A184-C126E5DE4256}" dt="2025-09-30T15:25:25.923" v="554" actId="14100"/>
        <pc:sldMkLst>
          <pc:docMk/>
          <pc:sldMk cId="1538642453" sldId="2890"/>
        </pc:sldMkLst>
        <pc:spChg chg="add mod">
          <ac:chgData name="Amrein Daniel" userId="fb2ebe50-183a-4607-afde-6e30c2f01ab2" providerId="ADAL" clId="{D9F52F05-3A52-4D34-A184-C126E5DE4256}" dt="2025-09-30T15:25:13.745" v="552" actId="20577"/>
          <ac:spMkLst>
            <pc:docMk/>
            <pc:sldMk cId="1538642453" sldId="2890"/>
            <ac:spMk id="4" creationId="{B9DD7052-EBAC-0D3D-B184-7B67BAFAB757}"/>
          </ac:spMkLst>
        </pc:spChg>
        <pc:picChg chg="add del mod">
          <ac:chgData name="Amrein Daniel" userId="fb2ebe50-183a-4607-afde-6e30c2f01ab2" providerId="ADAL" clId="{D9F52F05-3A52-4D34-A184-C126E5DE4256}" dt="2025-09-30T15:24:11.673" v="496" actId="478"/>
          <ac:picMkLst>
            <pc:docMk/>
            <pc:sldMk cId="1538642453" sldId="2890"/>
            <ac:picMk id="2" creationId="{F1E11CC2-6ED7-8614-0A70-3837E0FBD02C}"/>
          </ac:picMkLst>
        </pc:picChg>
        <pc:picChg chg="add mod">
          <ac:chgData name="Amrein Daniel" userId="fb2ebe50-183a-4607-afde-6e30c2f01ab2" providerId="ADAL" clId="{D9F52F05-3A52-4D34-A184-C126E5DE4256}" dt="2025-09-30T15:25:25.923" v="554" actId="14100"/>
          <ac:picMkLst>
            <pc:docMk/>
            <pc:sldMk cId="1538642453" sldId="2890"/>
            <ac:picMk id="3" creationId="{A3E4ABA0-61D6-D7AE-6F8C-7A46C3FEE06B}"/>
          </ac:picMkLst>
        </pc:picChg>
        <pc:picChg chg="del">
          <ac:chgData name="Amrein Daniel" userId="fb2ebe50-183a-4607-afde-6e30c2f01ab2" providerId="ADAL" clId="{D9F52F05-3A52-4D34-A184-C126E5DE4256}" dt="2025-09-30T15:21:50.705" v="490" actId="478"/>
          <ac:picMkLst>
            <pc:docMk/>
            <pc:sldMk cId="1538642453" sldId="2890"/>
            <ac:picMk id="5" creationId="{F8078D8D-0706-F1BB-A1FE-5D668389678B}"/>
          </ac:picMkLst>
        </pc:picChg>
        <pc:picChg chg="add mod">
          <ac:chgData name="Amrein Daniel" userId="fb2ebe50-183a-4607-afde-6e30c2f01ab2" providerId="ADAL" clId="{D9F52F05-3A52-4D34-A184-C126E5DE4256}" dt="2025-09-30T15:25:01.113" v="500"/>
          <ac:picMkLst>
            <pc:docMk/>
            <pc:sldMk cId="1538642453" sldId="2890"/>
            <ac:picMk id="6" creationId="{3DC6FE92-7AFE-C12F-152C-536F10769907}"/>
          </ac:picMkLst>
        </pc:picChg>
        <pc:picChg chg="del">
          <ac:chgData name="Amrein Daniel" userId="fb2ebe50-183a-4607-afde-6e30c2f01ab2" providerId="ADAL" clId="{D9F52F05-3A52-4D34-A184-C126E5DE4256}" dt="2025-09-30T15:21:53.069" v="491" actId="478"/>
          <ac:picMkLst>
            <pc:docMk/>
            <pc:sldMk cId="1538642453" sldId="2890"/>
            <ac:picMk id="7" creationId="{1B71E7F7-122B-1AEA-9F83-95287C4DE4A9}"/>
          </ac:picMkLst>
        </pc:picChg>
        <pc:picChg chg="del">
          <ac:chgData name="Amrein Daniel" userId="fb2ebe50-183a-4607-afde-6e30c2f01ab2" providerId="ADAL" clId="{D9F52F05-3A52-4D34-A184-C126E5DE4256}" dt="2025-09-30T15:21:55.107" v="492" actId="478"/>
          <ac:picMkLst>
            <pc:docMk/>
            <pc:sldMk cId="1538642453" sldId="2890"/>
            <ac:picMk id="9" creationId="{BC9F1720-D937-A389-A953-E153FBD1BD91}"/>
          </ac:picMkLst>
        </pc:picChg>
      </pc:sldChg>
      <pc:sldChg chg="modSp add mod modNotesTx">
        <pc:chgData name="Amrein Daniel" userId="fb2ebe50-183a-4607-afde-6e30c2f01ab2" providerId="ADAL" clId="{D9F52F05-3A52-4D34-A184-C126E5DE4256}" dt="2025-10-01T11:58:23.451" v="5163" actId="20577"/>
        <pc:sldMkLst>
          <pc:docMk/>
          <pc:sldMk cId="3189994197" sldId="2891"/>
        </pc:sldMkLst>
        <pc:spChg chg="mod">
          <ac:chgData name="Amrein Daniel" userId="fb2ebe50-183a-4607-afde-6e30c2f01ab2" providerId="ADAL" clId="{D9F52F05-3A52-4D34-A184-C126E5DE4256}" dt="2025-09-30T15:38:01.499" v="2512" actId="1076"/>
          <ac:spMkLst>
            <pc:docMk/>
            <pc:sldMk cId="3189994197" sldId="2891"/>
            <ac:spMk id="3" creationId="{7802FE17-7AD0-7574-48FA-B7DFD01070DC}"/>
          </ac:spMkLst>
        </pc:spChg>
        <pc:spChg chg="mod">
          <ac:chgData name="Amrein Daniel" userId="fb2ebe50-183a-4607-afde-6e30c2f01ab2" providerId="ADAL" clId="{D9F52F05-3A52-4D34-A184-C126E5DE4256}" dt="2025-09-30T15:34:08.288" v="1588" actId="20577"/>
          <ac:spMkLst>
            <pc:docMk/>
            <pc:sldMk cId="3189994197" sldId="2891"/>
            <ac:spMk id="4" creationId="{85345E59-2962-5607-5901-4E71E426F333}"/>
          </ac:spMkLst>
        </pc:spChg>
      </pc:sldChg>
      <pc:sldChg chg="addSp modSp add del mod">
        <pc:chgData name="Amrein Daniel" userId="fb2ebe50-183a-4607-afde-6e30c2f01ab2" providerId="ADAL" clId="{D9F52F05-3A52-4D34-A184-C126E5DE4256}" dt="2025-10-01T10:11:11.849" v="4092" actId="47"/>
        <pc:sldMkLst>
          <pc:docMk/>
          <pc:sldMk cId="2975247909" sldId="2892"/>
        </pc:sldMkLst>
        <pc:picChg chg="add mod modCrop">
          <ac:chgData name="Amrein Daniel" userId="fb2ebe50-183a-4607-afde-6e30c2f01ab2" providerId="ADAL" clId="{D9F52F05-3A52-4D34-A184-C126E5DE4256}" dt="2025-10-01T09:51:15.897" v="2584" actId="14100"/>
          <ac:picMkLst>
            <pc:docMk/>
            <pc:sldMk cId="2975247909" sldId="2892"/>
            <ac:picMk id="2" creationId="{6DCEA24D-A4F3-214B-DA42-9EC7BFCB2204}"/>
          </ac:picMkLst>
        </pc:picChg>
        <pc:picChg chg="add mod modCrop">
          <ac:chgData name="Amrein Daniel" userId="fb2ebe50-183a-4607-afde-6e30c2f01ab2" providerId="ADAL" clId="{D9F52F05-3A52-4D34-A184-C126E5DE4256}" dt="2025-10-01T09:51:11.267" v="2583" actId="14100"/>
          <ac:picMkLst>
            <pc:docMk/>
            <pc:sldMk cId="2975247909" sldId="2892"/>
            <ac:picMk id="3" creationId="{36754577-AE30-4C55-1A37-75D0B4628EF4}"/>
          </ac:picMkLst>
        </pc:picChg>
        <pc:picChg chg="mod modCrop">
          <ac:chgData name="Amrein Daniel" userId="fb2ebe50-183a-4607-afde-6e30c2f01ab2" providerId="ADAL" clId="{D9F52F05-3A52-4D34-A184-C126E5DE4256}" dt="2025-10-01T09:50:49.981" v="2578" actId="1076"/>
          <ac:picMkLst>
            <pc:docMk/>
            <pc:sldMk cId="2975247909" sldId="2892"/>
            <ac:picMk id="5" creationId="{D395E86F-2384-A1C2-0E3E-22BEC6589963}"/>
          </ac:picMkLst>
        </pc:picChg>
        <pc:picChg chg="add mod modCrop">
          <ac:chgData name="Amrein Daniel" userId="fb2ebe50-183a-4607-afde-6e30c2f01ab2" providerId="ADAL" clId="{D9F52F05-3A52-4D34-A184-C126E5DE4256}" dt="2025-10-01T09:51:06.425" v="2582" actId="14100"/>
          <ac:picMkLst>
            <pc:docMk/>
            <pc:sldMk cId="2975247909" sldId="2892"/>
            <ac:picMk id="7" creationId="{57AEB78C-B657-367B-135F-A8210BD55FD6}"/>
          </ac:picMkLst>
        </pc:picChg>
        <pc:picChg chg="add mod modCrop">
          <ac:chgData name="Amrein Daniel" userId="fb2ebe50-183a-4607-afde-6e30c2f01ab2" providerId="ADAL" clId="{D9F52F05-3A52-4D34-A184-C126E5DE4256}" dt="2025-10-01T09:50:54.372" v="2580" actId="14100"/>
          <ac:picMkLst>
            <pc:docMk/>
            <pc:sldMk cId="2975247909" sldId="2892"/>
            <ac:picMk id="8" creationId="{2F57A2BB-07BE-E0F3-C285-D6F5AA5D5AFB}"/>
          </ac:picMkLst>
        </pc:picChg>
      </pc:sldChg>
      <pc:sldChg chg="modSp add mod">
        <pc:chgData name="Amrein Daniel" userId="fb2ebe50-183a-4607-afde-6e30c2f01ab2" providerId="ADAL" clId="{D9F52F05-3A52-4D34-A184-C126E5DE4256}" dt="2025-10-01T10:01:50.469" v="2807" actId="20577"/>
        <pc:sldMkLst>
          <pc:docMk/>
          <pc:sldMk cId="4007504422" sldId="2893"/>
        </pc:sldMkLst>
        <pc:spChg chg="mod">
          <ac:chgData name="Amrein Daniel" userId="fb2ebe50-183a-4607-afde-6e30c2f01ab2" providerId="ADAL" clId="{D9F52F05-3A52-4D34-A184-C126E5DE4256}" dt="2025-10-01T10:01:50.469" v="2807" actId="20577"/>
          <ac:spMkLst>
            <pc:docMk/>
            <pc:sldMk cId="4007504422" sldId="2893"/>
            <ac:spMk id="2" creationId="{BD4C84F2-E82B-2957-566E-A80F72F82128}"/>
          </ac:spMkLst>
        </pc:spChg>
      </pc:sldChg>
      <pc:sldChg chg="modSp add mod modNotesTx">
        <pc:chgData name="Amrein Daniel" userId="fb2ebe50-183a-4607-afde-6e30c2f01ab2" providerId="ADAL" clId="{D9F52F05-3A52-4D34-A184-C126E5DE4256}" dt="2025-10-01T12:02:01.856" v="5904" actId="20577"/>
        <pc:sldMkLst>
          <pc:docMk/>
          <pc:sldMk cId="908401108" sldId="2894"/>
        </pc:sldMkLst>
        <pc:spChg chg="mod">
          <ac:chgData name="Amrein Daniel" userId="fb2ebe50-183a-4607-afde-6e30c2f01ab2" providerId="ADAL" clId="{D9F52F05-3A52-4D34-A184-C126E5DE4256}" dt="2025-10-01T11:43:57.663" v="4733" actId="20577"/>
          <ac:spMkLst>
            <pc:docMk/>
            <pc:sldMk cId="908401108" sldId="2894"/>
            <ac:spMk id="4" creationId="{775274B2-E920-78A8-CC85-76FBF3EE0787}"/>
          </ac:spMkLst>
        </pc:spChg>
      </pc:sldChg>
      <pc:sldChg chg="addSp delSp modSp add mod modNotesTx">
        <pc:chgData name="Amrein Daniel" userId="fb2ebe50-183a-4607-afde-6e30c2f01ab2" providerId="ADAL" clId="{D9F52F05-3A52-4D34-A184-C126E5DE4256}" dt="2025-10-01T12:06:36.745" v="6764" actId="20577"/>
        <pc:sldMkLst>
          <pc:docMk/>
          <pc:sldMk cId="1363915993" sldId="2895"/>
        </pc:sldMkLst>
        <pc:picChg chg="add mod modCrop">
          <ac:chgData name="Amrein Daniel" userId="fb2ebe50-183a-4607-afde-6e30c2f01ab2" providerId="ADAL" clId="{D9F52F05-3A52-4D34-A184-C126E5DE4256}" dt="2025-10-01T11:48:35.395" v="4775" actId="1076"/>
          <ac:picMkLst>
            <pc:docMk/>
            <pc:sldMk cId="1363915993" sldId="2895"/>
            <ac:picMk id="2" creationId="{DC0385B6-9B9D-9BE9-F90B-470642D16AF5}"/>
          </ac:picMkLst>
        </pc:picChg>
        <pc:picChg chg="add mod modCrop">
          <ac:chgData name="Amrein Daniel" userId="fb2ebe50-183a-4607-afde-6e30c2f01ab2" providerId="ADAL" clId="{D9F52F05-3A52-4D34-A184-C126E5DE4256}" dt="2025-10-01T11:48:31.837" v="4774" actId="14100"/>
          <ac:picMkLst>
            <pc:docMk/>
            <pc:sldMk cId="1363915993" sldId="2895"/>
            <ac:picMk id="3" creationId="{80B672CC-A565-ACDD-A9D0-B1467D839E67}"/>
          </ac:picMkLst>
        </pc:picChg>
        <pc:picChg chg="del">
          <ac:chgData name="Amrein Daniel" userId="fb2ebe50-183a-4607-afde-6e30c2f01ab2" providerId="ADAL" clId="{D9F52F05-3A52-4D34-A184-C126E5DE4256}" dt="2025-10-01T11:47:19.158" v="4756" actId="478"/>
          <ac:picMkLst>
            <pc:docMk/>
            <pc:sldMk cId="1363915993" sldId="2895"/>
            <ac:picMk id="5" creationId="{B204CE0A-F16D-22FE-33C4-E016E8D2196F}"/>
          </ac:picMkLst>
        </pc:picChg>
        <pc:picChg chg="add mod modCrop">
          <ac:chgData name="Amrein Daniel" userId="fb2ebe50-183a-4607-afde-6e30c2f01ab2" providerId="ADAL" clId="{D9F52F05-3A52-4D34-A184-C126E5DE4256}" dt="2025-10-01T11:48:19.527" v="4770" actId="14100"/>
          <ac:picMkLst>
            <pc:docMk/>
            <pc:sldMk cId="1363915993" sldId="2895"/>
            <ac:picMk id="7" creationId="{DFBB460E-2606-961C-A046-ABF483560CC9}"/>
          </ac:picMkLst>
        </pc:picChg>
        <pc:picChg chg="add mod modCrop">
          <ac:chgData name="Amrein Daniel" userId="fb2ebe50-183a-4607-afde-6e30c2f01ab2" providerId="ADAL" clId="{D9F52F05-3A52-4D34-A184-C126E5DE4256}" dt="2025-10-01T11:48:26.085" v="4772" actId="14100"/>
          <ac:picMkLst>
            <pc:docMk/>
            <pc:sldMk cId="1363915993" sldId="2895"/>
            <ac:picMk id="8" creationId="{BE7B90B4-FBEC-DA0C-C509-3BCFFE594ADE}"/>
          </ac:picMkLst>
        </pc:picChg>
      </pc:sldChg>
      <pc:sldMasterChg chg="delSldLayout">
        <pc:chgData name="Amrein Daniel" userId="fb2ebe50-183a-4607-afde-6e30c2f01ab2" providerId="ADAL" clId="{D9F52F05-3A52-4D34-A184-C126E5DE4256}" dt="2025-10-01T09:52:17.792" v="2587" actId="47"/>
        <pc:sldMasterMkLst>
          <pc:docMk/>
          <pc:sldMasterMk cId="2031811076" sldId="2147483648"/>
        </pc:sldMasterMkLst>
        <pc:sldLayoutChg chg="del">
          <pc:chgData name="Amrein Daniel" userId="fb2ebe50-183a-4607-afde-6e30c2f01ab2" providerId="ADAL" clId="{D9F52F05-3A52-4D34-A184-C126E5DE4256}" dt="2025-10-01T09:52:17.792" v="2587" actId="47"/>
          <pc:sldLayoutMkLst>
            <pc:docMk/>
            <pc:sldMasterMk cId="2031811076" sldId="2147483648"/>
            <pc:sldLayoutMk cId="2380113237"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AEAEB-58E2-F14E-A4E4-6A26841C3A2B}" type="datetimeFigureOut">
              <a:rPr lang="fr-FR" smtClean="0"/>
              <a:pPr/>
              <a:t>01/10/2025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A819B-6324-5043-83DF-3823F0FED59E}" type="slidenum">
              <a:rPr lang="fr-FR" smtClean="0"/>
              <a:pPr/>
              <a:t>‹N°›</a:t>
            </a:fld>
            <a:endParaRPr lang="fr-FR"/>
          </a:p>
        </p:txBody>
      </p:sp>
    </p:spTree>
    <p:extLst>
      <p:ext uri="{BB962C8B-B14F-4D97-AF65-F5344CB8AC3E}">
        <p14:creationId xmlns:p14="http://schemas.microsoft.com/office/powerpoint/2010/main" val="2342020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1</a:t>
            </a:fld>
            <a:endParaRPr lang="fr-FR"/>
          </a:p>
        </p:txBody>
      </p:sp>
    </p:spTree>
    <p:extLst>
      <p:ext uri="{BB962C8B-B14F-4D97-AF65-F5344CB8AC3E}">
        <p14:creationId xmlns:p14="http://schemas.microsoft.com/office/powerpoint/2010/main" val="275671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53B7B464-3F84-4801-A6CB-01E77672B591}" type="slidenum">
              <a:rPr lang="fr-CH" smtClean="0"/>
              <a:pPr/>
              <a:t>10</a:t>
            </a:fld>
            <a:endParaRPr lang="fr-CH"/>
          </a:p>
        </p:txBody>
      </p:sp>
    </p:spTree>
    <p:extLst>
      <p:ext uri="{BB962C8B-B14F-4D97-AF65-F5344CB8AC3E}">
        <p14:creationId xmlns:p14="http://schemas.microsoft.com/office/powerpoint/2010/main" val="389875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Il est nécessaire de savoir où se situent ces principaux impacts </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11</a:t>
            </a:fld>
            <a:endParaRPr lang="fr-FR"/>
          </a:p>
        </p:txBody>
      </p:sp>
    </p:spTree>
    <p:extLst>
      <p:ext uri="{BB962C8B-B14F-4D97-AF65-F5344CB8AC3E}">
        <p14:creationId xmlns:p14="http://schemas.microsoft.com/office/powerpoint/2010/main" val="65312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p:spPr>
        <p:txBody>
          <a:bodyPr/>
          <a:lstStyle/>
          <a:p>
            <a:r>
              <a:rPr lang="fr-CH" dirty="0">
                <a:latin typeface="Arial" pitchFamily="34" charset="0"/>
              </a:rPr>
              <a:t>Ici la version est synthétisée, on doit aller dans une version plus détaillée des acteurs.</a:t>
            </a: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03892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6E94-47E1-D5CE-18F0-DF4B90C777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827FEA-15C7-0B3E-7F80-62E91CC189A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69C06E3-AF9F-573B-F86B-D941A8DADE2C}"/>
              </a:ext>
            </a:extLst>
          </p:cNvPr>
          <p:cNvSpPr>
            <a:spLocks noGrp="1"/>
          </p:cNvSpPr>
          <p:nvPr>
            <p:ph type="body" idx="1"/>
          </p:nvPr>
        </p:nvSpPr>
        <p:spPr/>
        <p:txBody>
          <a:bodyPr>
            <a:normAutofit/>
          </a:bodyPr>
          <a:lstStyle/>
          <a:p>
            <a:endParaRPr lang="fr-CH" dirty="0"/>
          </a:p>
        </p:txBody>
      </p:sp>
      <p:sp>
        <p:nvSpPr>
          <p:cNvPr id="4" name="Espace réservé du numéro de diapositive 3">
            <a:extLst>
              <a:ext uri="{FF2B5EF4-FFF2-40B4-BE49-F238E27FC236}">
                <a16:creationId xmlns:a16="http://schemas.microsoft.com/office/drawing/2014/main" id="{B8D65EFD-D9DA-F979-22C5-4C517E63275B}"/>
              </a:ext>
            </a:extLst>
          </p:cNvPr>
          <p:cNvSpPr>
            <a:spLocks noGrp="1"/>
          </p:cNvSpPr>
          <p:nvPr>
            <p:ph type="sldNum" sz="quarter" idx="10"/>
          </p:nvPr>
        </p:nvSpPr>
        <p:spPr/>
        <p:txBody>
          <a:bodyPr/>
          <a:lstStyle/>
          <a:p>
            <a:fld id="{53B7B464-3F84-4801-A6CB-01E77672B591}" type="slidenum">
              <a:rPr lang="fr-CH" smtClean="0"/>
              <a:pPr/>
              <a:t>13</a:t>
            </a:fld>
            <a:endParaRPr lang="fr-CH"/>
          </a:p>
        </p:txBody>
      </p:sp>
    </p:spTree>
    <p:extLst>
      <p:ext uri="{BB962C8B-B14F-4D97-AF65-F5344CB8AC3E}">
        <p14:creationId xmlns:p14="http://schemas.microsoft.com/office/powerpoint/2010/main" val="30829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Ces bonnes pratiques doivent aussi vous servir en fin de mandat, dans les propositions que vous allez faire à votre mandant pour le faire transiter vers un modèle d’affaires plus durable.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14</a:t>
            </a:fld>
            <a:endParaRPr lang="fr-FR"/>
          </a:p>
        </p:txBody>
      </p:sp>
    </p:spTree>
    <p:extLst>
      <p:ext uri="{BB962C8B-B14F-4D97-AF65-F5344CB8AC3E}">
        <p14:creationId xmlns:p14="http://schemas.microsoft.com/office/powerpoint/2010/main" val="310918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53B7B464-3F84-4801-A6CB-01E77672B591}" type="slidenum">
              <a:rPr lang="fr-CH" smtClean="0"/>
              <a:pPr/>
              <a:t>15</a:t>
            </a:fld>
            <a:endParaRPr lang="fr-CH"/>
          </a:p>
        </p:txBody>
      </p:sp>
    </p:spTree>
    <p:extLst>
      <p:ext uri="{BB962C8B-B14F-4D97-AF65-F5344CB8AC3E}">
        <p14:creationId xmlns:p14="http://schemas.microsoft.com/office/powerpoint/2010/main" val="244677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16</a:t>
            </a:fld>
            <a:endParaRPr lang="de-DE"/>
          </a:p>
        </p:txBody>
      </p:sp>
    </p:spTree>
    <p:extLst>
      <p:ext uri="{BB962C8B-B14F-4D97-AF65-F5344CB8AC3E}">
        <p14:creationId xmlns:p14="http://schemas.microsoft.com/office/powerpoint/2010/main" val="34859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Vous trouvez sur Moodle cette version pour plus de lisibilité ainsi qu’’une version neutre, prête à être remplie.</a:t>
            </a:r>
          </a:p>
        </p:txBody>
      </p:sp>
      <p:sp>
        <p:nvSpPr>
          <p:cNvPr id="4" name="Espace réservé du numéro de diapositive 3"/>
          <p:cNvSpPr>
            <a:spLocks noGrp="1"/>
          </p:cNvSpPr>
          <p:nvPr>
            <p:ph type="sldNum"/>
          </p:nvPr>
        </p:nvSpPr>
        <p:spPr/>
        <p:txBody>
          <a:bodyPr/>
          <a:lstStyle/>
          <a:p>
            <a:pPr>
              <a:defRPr/>
            </a:pPr>
            <a:fld id="{A10A2FEB-B29F-4728-BAD2-241C018D5488}" type="slidenum">
              <a:rPr lang="fr-CH" altLang="fr-FR" smtClean="0"/>
              <a:pPr>
                <a:defRPr/>
              </a:pPr>
              <a:t>17</a:t>
            </a:fld>
            <a:endParaRPr lang="fr-CH" altLang="fr-FR"/>
          </a:p>
        </p:txBody>
      </p:sp>
    </p:spTree>
    <p:extLst>
      <p:ext uri="{BB962C8B-B14F-4D97-AF65-F5344CB8AC3E}">
        <p14:creationId xmlns:p14="http://schemas.microsoft.com/office/powerpoint/2010/main" val="21593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38786-FDFA-DE30-EAF7-A37FDBF3EA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A8B80E-87C4-D0D3-5B84-222FEFC5C5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90F56A-442C-8DF9-8F6C-B696F286E0A1}"/>
              </a:ext>
            </a:extLst>
          </p:cNvPr>
          <p:cNvSpPr>
            <a:spLocks noGrp="1"/>
          </p:cNvSpPr>
          <p:nvPr>
            <p:ph type="body" idx="1"/>
          </p:nvPr>
        </p:nvSpPr>
        <p:spPr/>
        <p:txBody>
          <a:bodyPr/>
          <a:lstStyle/>
          <a:p>
            <a:r>
              <a:rPr lang="fr-FR" dirty="0"/>
              <a:t>Gouvernance :		Il s’agit de décrire comment le pouvoir est distribué dans l’organisation et si c’est problématique pour amener des 				changements vers plus de durabilité. Une coopérative, une entreprise familiale, c’est plus simple qu’une SA.</a:t>
            </a:r>
          </a:p>
          <a:p>
            <a:endParaRPr lang="fr-FR" dirty="0"/>
          </a:p>
          <a:p>
            <a:r>
              <a:rPr lang="fr-FR" dirty="0"/>
              <a:t>Vision Mission :	Assurer vous que si ces éléments sont inexistants, de le proposer à votre mandant. Si c’est fait, vérifier que la </a:t>
            </a:r>
            <a:r>
              <a:rPr lang="fr-FR"/>
              <a:t>durabilité y </a:t>
            </a:r>
            <a:r>
              <a:rPr lang="fr-FR" dirty="0"/>
              <a:t>		</a:t>
            </a:r>
            <a:r>
              <a:rPr lang="fr-FR"/>
              <a:t>	figure</a:t>
            </a:r>
            <a:endParaRPr lang="fr-FR" dirty="0"/>
          </a:p>
          <a:p>
            <a:endParaRPr lang="fr-FR" dirty="0"/>
          </a:p>
          <a:p>
            <a:r>
              <a:rPr lang="fr-FR" dirty="0"/>
              <a:t>Retombée :		Reprenez le travail de la chaîne de valeur</a:t>
            </a:r>
          </a:p>
          <a:p>
            <a:endParaRPr lang="fr-FR" dirty="0"/>
          </a:p>
          <a:p>
            <a:r>
              <a:rPr lang="fr-FR" dirty="0"/>
              <a:t>Bénéficiaire :		Ayez une vision plus large. Utilisez pour cela vos parties prenantes.</a:t>
            </a:r>
          </a:p>
        </p:txBody>
      </p:sp>
      <p:sp>
        <p:nvSpPr>
          <p:cNvPr id="4" name="Espace réservé du numéro de diapositive 3">
            <a:extLst>
              <a:ext uri="{FF2B5EF4-FFF2-40B4-BE49-F238E27FC236}">
                <a16:creationId xmlns:a16="http://schemas.microsoft.com/office/drawing/2014/main" id="{2A7F9108-927D-B1F5-357C-5E971E813BD6}"/>
              </a:ext>
            </a:extLst>
          </p:cNvPr>
          <p:cNvSpPr>
            <a:spLocks noGrp="1"/>
          </p:cNvSpPr>
          <p:nvPr>
            <p:ph type="sldNum"/>
          </p:nvPr>
        </p:nvSpPr>
        <p:spPr/>
        <p:txBody>
          <a:bodyPr/>
          <a:lstStyle/>
          <a:p>
            <a:pPr>
              <a:defRPr/>
            </a:pPr>
            <a:fld id="{A10A2FEB-B29F-4728-BAD2-241C018D5488}" type="slidenum">
              <a:rPr lang="fr-CH" altLang="fr-FR" smtClean="0"/>
              <a:pPr>
                <a:defRPr/>
              </a:pPr>
              <a:t>18</a:t>
            </a:fld>
            <a:endParaRPr lang="fr-CH" altLang="fr-FR"/>
          </a:p>
        </p:txBody>
      </p:sp>
    </p:spTree>
    <p:extLst>
      <p:ext uri="{BB962C8B-B14F-4D97-AF65-F5344CB8AC3E}">
        <p14:creationId xmlns:p14="http://schemas.microsoft.com/office/powerpoint/2010/main" val="247014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H" dirty="0"/>
          </a:p>
        </p:txBody>
      </p:sp>
      <p:sp>
        <p:nvSpPr>
          <p:cNvPr id="81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953CE-400B-466A-89DE-114BD06AAC95}" type="slidenum">
              <a:rPr lang="fr-CH"/>
              <a:pPr fontAlgn="base">
                <a:spcBef>
                  <a:spcPct val="0"/>
                </a:spcBef>
                <a:spcAft>
                  <a:spcPct val="0"/>
                </a:spcAft>
              </a:pPr>
              <a:t>21</a:t>
            </a:fld>
            <a:endParaRPr lang="fr-CH"/>
          </a:p>
        </p:txBody>
      </p:sp>
    </p:spTree>
    <p:extLst>
      <p:ext uri="{BB962C8B-B14F-4D97-AF65-F5344CB8AC3E}">
        <p14:creationId xmlns:p14="http://schemas.microsoft.com/office/powerpoint/2010/main" val="405309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2</a:t>
            </a:fld>
            <a:endParaRPr lang="fr-FR"/>
          </a:p>
        </p:txBody>
      </p:sp>
    </p:spTree>
    <p:extLst>
      <p:ext uri="{BB962C8B-B14F-4D97-AF65-F5344CB8AC3E}">
        <p14:creationId xmlns:p14="http://schemas.microsoft.com/office/powerpoint/2010/main" val="423052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Attention, première échéance, le 30 octobre pour une présentation d’environ 12 minutes sur votre analyse de contexte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3</a:t>
            </a:fld>
            <a:endParaRPr lang="fr-FR"/>
          </a:p>
        </p:txBody>
      </p:sp>
    </p:spTree>
    <p:extLst>
      <p:ext uri="{BB962C8B-B14F-4D97-AF65-F5344CB8AC3E}">
        <p14:creationId xmlns:p14="http://schemas.microsoft.com/office/powerpoint/2010/main" val="102961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F5F6-80B8-2DDC-83A4-24F5AFA405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693651-1F23-8330-2732-4BDB04A75A3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52A72FA-B2AA-4718-E9C7-461EBCB23A81}"/>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0D9EFC03-5DB4-F81F-3810-FD474ED40556}"/>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947EBDF-DF86-4E70-808B-0E804188FBFD}" type="slidenum">
              <a:rPr kumimoji="0" lang="de-DE" sz="13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de-DE" sz="13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69877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E390-7DF5-9989-82B2-26D17DEFD8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0D17C7-BB18-015D-8C71-91E557CDD8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F8076E-B79D-D524-F5E5-7F2090AB2D4B}"/>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CD601AAE-3B38-F007-5283-077F01A1BA76}"/>
              </a:ext>
            </a:extLst>
          </p:cNvPr>
          <p:cNvSpPr>
            <a:spLocks noGrp="1"/>
          </p:cNvSpPr>
          <p:nvPr>
            <p:ph type="sldNum" sz="quarter" idx="5"/>
          </p:nvPr>
        </p:nvSpPr>
        <p:spPr/>
        <p:txBody>
          <a:bodyPr/>
          <a:lstStyle/>
          <a:p>
            <a:fld id="{883A819B-6324-5043-83DF-3823F0FED59E}" type="slidenum">
              <a:rPr lang="fr-FR" smtClean="0"/>
              <a:pPr/>
              <a:t>5</a:t>
            </a:fld>
            <a:endParaRPr lang="fr-FR"/>
          </a:p>
        </p:txBody>
      </p:sp>
    </p:spTree>
    <p:extLst>
      <p:ext uri="{BB962C8B-B14F-4D97-AF65-F5344CB8AC3E}">
        <p14:creationId xmlns:p14="http://schemas.microsoft.com/office/powerpoint/2010/main" val="188364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E2C8-FAFE-BF03-0E08-C75B226A39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D80010-E329-3805-8A82-B98D2A4B58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1B1606-43DD-CE79-F5E9-729AA2263CD7}"/>
              </a:ext>
            </a:extLst>
          </p:cNvPr>
          <p:cNvSpPr>
            <a:spLocks noGrp="1"/>
          </p:cNvSpPr>
          <p:nvPr>
            <p:ph type="body" idx="1"/>
          </p:nvPr>
        </p:nvSpPr>
        <p:spPr/>
        <p:txBody>
          <a:bodyPr/>
          <a:lstStyle/>
          <a:p>
            <a:r>
              <a:rPr lang="fr-CH" dirty="0"/>
              <a:t>Finaliser votre contrat de mandat.</a:t>
            </a:r>
          </a:p>
          <a:p>
            <a:r>
              <a:rPr lang="fr-CH" dirty="0"/>
              <a:t>Template mis à disposition d’ici la fin de la semaine</a:t>
            </a:r>
          </a:p>
          <a:p>
            <a:r>
              <a:rPr lang="fr-CH" dirty="0"/>
              <a:t>Organiser les visites et le plan de travail</a:t>
            </a:r>
          </a:p>
        </p:txBody>
      </p:sp>
      <p:sp>
        <p:nvSpPr>
          <p:cNvPr id="4" name="Espace réservé du numéro de diapositive 3">
            <a:extLst>
              <a:ext uri="{FF2B5EF4-FFF2-40B4-BE49-F238E27FC236}">
                <a16:creationId xmlns:a16="http://schemas.microsoft.com/office/drawing/2014/main" id="{E2AFB7FA-1417-A85C-B8DF-D84B9832F094}"/>
              </a:ext>
            </a:extLst>
          </p:cNvPr>
          <p:cNvSpPr>
            <a:spLocks noGrp="1"/>
          </p:cNvSpPr>
          <p:nvPr>
            <p:ph type="sldNum" sz="quarter" idx="5"/>
          </p:nvPr>
        </p:nvSpPr>
        <p:spPr/>
        <p:txBody>
          <a:bodyPr/>
          <a:lstStyle/>
          <a:p>
            <a:fld id="{883A819B-6324-5043-83DF-3823F0FED59E}" type="slidenum">
              <a:rPr lang="fr-FR" smtClean="0"/>
              <a:pPr/>
              <a:t>6</a:t>
            </a:fld>
            <a:endParaRPr lang="fr-FR"/>
          </a:p>
        </p:txBody>
      </p:sp>
    </p:spTree>
    <p:extLst>
      <p:ext uri="{BB962C8B-B14F-4D97-AF65-F5344CB8AC3E}">
        <p14:creationId xmlns:p14="http://schemas.microsoft.com/office/powerpoint/2010/main" val="320074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53B7B464-3F84-4801-A6CB-01E77672B591}" type="slidenum">
              <a:rPr lang="fr-CH" smtClean="0"/>
              <a:pPr/>
              <a:t>7</a:t>
            </a:fld>
            <a:endParaRPr lang="fr-CH"/>
          </a:p>
        </p:txBody>
      </p:sp>
    </p:spTree>
    <p:extLst>
      <p:ext uri="{BB962C8B-B14F-4D97-AF65-F5344CB8AC3E}">
        <p14:creationId xmlns:p14="http://schemas.microsoft.com/office/powerpoint/2010/main" val="146196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947EBDF-DF86-4E70-808B-0E804188FBFD}" type="slidenum">
              <a:rPr kumimoji="0" lang="de-DE" sz="13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de-DE" sz="13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897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Vous avez vu la semaine passée la notion de chaîne de valeur qui vous permet de comprendre les impacts de vos activités</a:t>
            </a:r>
          </a:p>
          <a:p>
            <a:r>
              <a:rPr lang="fr-CH" dirty="0"/>
              <a:t>Il faut encore réaliser le contexte de manière un peu plus traditionnelle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9</a:t>
            </a:fld>
            <a:endParaRPr lang="fr-FR"/>
          </a:p>
        </p:txBody>
      </p:sp>
    </p:spTree>
    <p:extLst>
      <p:ext uri="{BB962C8B-B14F-4D97-AF65-F5344CB8AC3E}">
        <p14:creationId xmlns:p14="http://schemas.microsoft.com/office/powerpoint/2010/main" val="159159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CH"/>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70513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16291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5883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2159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4810586"/>
            <a:ext cx="2844800" cy="365125"/>
          </a:xfrm>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11032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1459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427080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11469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90825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36099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01/10/2025</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350683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6" name="Espace réservé du numéro de diapositive 5"/>
          <p:cNvSpPr>
            <a:spLocks noGrp="1"/>
          </p:cNvSpPr>
          <p:nvPr>
            <p:ph type="sldNum" sz="quarter" idx="4"/>
          </p:nvPr>
        </p:nvSpPr>
        <p:spPr>
          <a:xfrm>
            <a:off x="8649716" y="5576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9F6A1-4083-1E43-9523-A3E3FFD67FD1}" type="slidenum">
              <a:rPr lang="fr-FR" smtClean="0"/>
              <a:pPr/>
              <a:t>‹N°›</a:t>
            </a:fld>
            <a:endParaRPr lang="fr-FR"/>
          </a:p>
        </p:txBody>
      </p:sp>
      <p:sp>
        <p:nvSpPr>
          <p:cNvPr id="9" name="Espace réservé du numéro de diapositive 5"/>
          <p:cNvSpPr txBox="1">
            <a:spLocks/>
          </p:cNvSpPr>
          <p:nvPr userDrawn="1"/>
        </p:nvSpPr>
        <p:spPr>
          <a:xfrm>
            <a:off x="-1033664" y="6454508"/>
            <a:ext cx="3661836" cy="364281"/>
          </a:xfrm>
          <a:prstGeom prst="rect">
            <a:avLst/>
          </a:prstGeom>
        </p:spPr>
        <p:txBody>
          <a:bodyPr vert="horz" wrap="square" lIns="87272" tIns="43637" rIns="87272" bIns="43637" numCol="1" anchor="ctr" anchorCtr="0" compatLnSpc="1">
            <a:prstTxWarp prst="textNoShape">
              <a:avLst/>
            </a:prstTxWarp>
          </a:bodyPr>
          <a:lstStyle>
            <a:defPPr>
              <a:defRPr lang="fr-FR"/>
            </a:defPPr>
            <a:lvl1pPr marL="0" algn="r" defTabSz="457200" rtl="0" eaLnBrk="1" latinLnBrk="0" hangingPunct="1">
              <a:defRPr sz="1100" kern="1200" smtClean="0">
                <a:solidFill>
                  <a:srgbClr val="898989"/>
                </a:solidFill>
                <a:latin typeface="+mn-lt"/>
                <a:ea typeface="+mn-ea"/>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72436">
              <a:defRPr/>
            </a:pPr>
            <a:r>
              <a:rPr lang="fr-CH" sz="1100" baseline="0" dirty="0">
                <a:solidFill>
                  <a:schemeClr val="bg1">
                    <a:lumMod val="65000"/>
                  </a:schemeClr>
                </a:solidFill>
                <a:latin typeface="Helvetica Light" panose="020B0403020202020204"/>
                <a:ea typeface="ＭＳ Ｐゴシック" charset="0"/>
              </a:rPr>
              <a:t>© Prof. Daniel Amrein – </a:t>
            </a:r>
            <a:fld id="{B407C892-BD99-47D4-BA92-D50B0D7E5FDC}" type="datetime6">
              <a:rPr lang="fr-CH" sz="1100" baseline="0" smtClean="0">
                <a:solidFill>
                  <a:schemeClr val="bg1">
                    <a:lumMod val="65000"/>
                  </a:schemeClr>
                </a:solidFill>
                <a:latin typeface="Helvetica Light" panose="020B0403020202020204"/>
                <a:ea typeface="ＭＳ Ｐゴシック" charset="0"/>
              </a:rPr>
              <a:t>octobre 25</a:t>
            </a:fld>
            <a:endParaRPr lang="fr-CH" sz="1100" baseline="0" dirty="0">
              <a:solidFill>
                <a:schemeClr val="bg1">
                  <a:lumMod val="65000"/>
                </a:schemeClr>
              </a:solidFill>
              <a:latin typeface="Helvetica Light" panose="020B0403020202020204"/>
              <a:ea typeface="ＭＳ Ｐゴシック" charset="0"/>
            </a:endParaRPr>
          </a:p>
        </p:txBody>
      </p:sp>
      <p:pic>
        <p:nvPicPr>
          <p:cNvPr id="15" name="Graphique 9">
            <a:extLst>
              <a:ext uri="{FF2B5EF4-FFF2-40B4-BE49-F238E27FC236}">
                <a16:creationId xmlns:a16="http://schemas.microsoft.com/office/drawing/2014/main" id="{12D941AE-C6A2-2C3E-C3C2-7921937713E8}"/>
              </a:ext>
            </a:extLst>
          </p:cNvPr>
          <p:cNvPicPr>
            <a:picLocks noChangeAspect="1"/>
          </p:cNvPicPr>
          <p:nvPr userDrawn="1"/>
        </p:nvPicPr>
        <p:blipFill>
          <a:blip r:embed="rId13"/>
          <a:stretch/>
        </p:blipFill>
        <p:spPr>
          <a:xfrm>
            <a:off x="10810098" y="153516"/>
            <a:ext cx="1152000" cy="392838"/>
          </a:xfrm>
          <a:prstGeom prst="rect">
            <a:avLst/>
          </a:prstGeom>
        </p:spPr>
      </p:pic>
      <p:sp>
        <p:nvSpPr>
          <p:cNvPr id="17" name="Espace réservé du pied de page 10">
            <a:extLst>
              <a:ext uri="{FF2B5EF4-FFF2-40B4-BE49-F238E27FC236}">
                <a16:creationId xmlns:a16="http://schemas.microsoft.com/office/drawing/2014/main" id="{2DC811A5-37B6-4419-C746-D7C9FFFD0177}"/>
              </a:ext>
            </a:extLst>
          </p:cNvPr>
          <p:cNvSpPr txBox="1">
            <a:spLocks noChangeAspect="1"/>
          </p:cNvSpPr>
          <p:nvPr userDrawn="1"/>
        </p:nvSpPr>
        <p:spPr>
          <a:xfrm>
            <a:off x="7652235" y="6583362"/>
            <a:ext cx="3007819" cy="182142"/>
          </a:xfrm>
          <a:prstGeom prst="rect">
            <a:avLst/>
          </a:prstGeom>
        </p:spPr>
        <p:txBody>
          <a:bodyPr vert="horz" lIns="91440" tIns="45720" rIns="91440" bIns="45720" rtlCol="0" anchor="ctr"/>
          <a:lstStyle>
            <a:defPPr>
              <a:defRPr lang="fr-FR"/>
            </a:defPPr>
            <a:lvl1pPr marL="0" marR="0" indent="0" algn="l" defTabSz="914400" rtl="0" eaLnBrk="1" fontAlgn="auto" latinLnBrk="0" hangingPunct="1">
              <a:lnSpc>
                <a:spcPts val="700"/>
              </a:lnSpc>
              <a:spcBef>
                <a:spcPts val="0"/>
              </a:spcBef>
              <a:spcAft>
                <a:spcPts val="0"/>
              </a:spcAft>
              <a:buClrTx/>
              <a:buSzTx/>
              <a:buFontTx/>
              <a:buNone/>
              <a:tabLst/>
              <a:defRPr sz="7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defRPr/>
            </a:pPr>
            <a:r>
              <a:rPr lang="fr-CH" sz="1100" b="0" i="0" dirty="0">
                <a:solidFill>
                  <a:srgbClr val="B5AEA7"/>
                </a:solidFill>
                <a:latin typeface="Helvetica Light" panose="020B0403020202020204" pitchFamily="34" charset="0"/>
                <a:ea typeface="Lato Light" panose="020F0502020204030203" pitchFamily="34" charset="0"/>
                <a:cs typeface="Lato Light" panose="020F0502020204030203" pitchFamily="34" charset="0"/>
              </a:rPr>
              <a:t>Haute Ecole de Gestion   </a:t>
            </a:r>
            <a:r>
              <a:rPr lang="de-CH" sz="1100" b="0" i="0" dirty="0">
                <a:solidFill>
                  <a:srgbClr val="B5AEA7"/>
                </a:solidFill>
                <a:latin typeface="Helvetica Light" panose="020B0403020202020204" pitchFamily="34" charset="0"/>
                <a:ea typeface="Lato Medium" panose="020F0502020204030203" pitchFamily="34" charset="0"/>
                <a:cs typeface="Lato Medium" panose="020F0502020204030203" pitchFamily="34" charset="0"/>
              </a:rPr>
              <a:t>|  </a:t>
            </a:r>
            <a:fld id="{442AD375-037F-43D0-B059-5172DA06796A}" type="slidenum">
              <a:rPr lang="de-CH" sz="1100" b="0" i="0" smtClean="0">
                <a:solidFill>
                  <a:srgbClr val="B5AEA7"/>
                </a:solidFill>
                <a:latin typeface="Helvetica Light" panose="020B0403020202020204" pitchFamily="34" charset="0"/>
                <a:ea typeface="Lato Medium" panose="020F0502020204030203" pitchFamily="34" charset="0"/>
                <a:cs typeface="Lato Medium" panose="020F0502020204030203" pitchFamily="34" charset="0"/>
              </a:rPr>
              <a:pPr algn="r">
                <a:defRPr/>
              </a:pPr>
              <a:t>‹N°›</a:t>
            </a:fld>
            <a:endParaRPr lang="de-CH" sz="1100" b="0" i="0" dirty="0">
              <a:solidFill>
                <a:srgbClr val="B5AEA7"/>
              </a:solidFill>
              <a:latin typeface="Helvetica Light" panose="020B0403020202020204" pitchFamily="34" charset="0"/>
              <a:ea typeface="Lato Light" panose="020F0502020204030203" pitchFamily="34" charset="0"/>
              <a:cs typeface="Lato Light" panose="020F0502020204030203" pitchFamily="34" charset="0"/>
            </a:endParaRPr>
          </a:p>
        </p:txBody>
      </p:sp>
      <p:pic>
        <p:nvPicPr>
          <p:cNvPr id="19" name="Image 18">
            <a:extLst>
              <a:ext uri="{FF2B5EF4-FFF2-40B4-BE49-F238E27FC236}">
                <a16:creationId xmlns:a16="http://schemas.microsoft.com/office/drawing/2014/main" id="{11EA0AD5-BD7B-B534-E57B-CF80C0D3C5C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p:blipFill>
        <p:spPr>
          <a:xfrm>
            <a:off x="10990098" y="6546649"/>
            <a:ext cx="972000" cy="180000"/>
          </a:xfrm>
          <a:prstGeom prst="rect">
            <a:avLst/>
          </a:prstGeom>
        </p:spPr>
      </p:pic>
    </p:spTree>
    <p:extLst>
      <p:ext uri="{BB962C8B-B14F-4D97-AF65-F5344CB8AC3E}">
        <p14:creationId xmlns:p14="http://schemas.microsoft.com/office/powerpoint/2010/main" val="203181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www.hevs.ch/he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2.sv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txBox="1">
            <a:spLocks/>
          </p:cNvSpPr>
          <p:nvPr/>
        </p:nvSpPr>
        <p:spPr bwMode="auto">
          <a:xfrm>
            <a:off x="4085021" y="4459071"/>
            <a:ext cx="3816424" cy="979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9953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953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953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95363" eaLnBrk="0" fontAlgn="base" hangingPunct="0">
              <a:spcBef>
                <a:spcPct val="0"/>
              </a:spcBef>
              <a:spcAft>
                <a:spcPct val="0"/>
              </a:spcAft>
              <a:defRPr sz="2000">
                <a:solidFill>
                  <a:schemeClr val="tx1"/>
                </a:solidFill>
                <a:latin typeface="Arial" charset="0"/>
                <a:ea typeface="ＭＳ Ｐゴシック" charset="0"/>
              </a:defRPr>
            </a:lvl9pPr>
          </a:lstStyle>
          <a:p>
            <a:pPr algn="ctr" defTabSz="872282" eaLnBrk="1" hangingPunct="1"/>
            <a:endParaRPr lang="fr-CH" sz="2500" b="1" dirty="0">
              <a:solidFill>
                <a:prstClr val="black"/>
              </a:solidFill>
            </a:endParaRPr>
          </a:p>
          <a:p>
            <a:pPr algn="ctr" defTabSz="872282" eaLnBrk="1" hangingPunct="1"/>
            <a:r>
              <a:rPr lang="fr-CH" sz="3600" dirty="0">
                <a:latin typeface="Helvetica Light" panose="020B0403020202020204"/>
                <a:cs typeface="Calibri"/>
              </a:rPr>
              <a:t>Option Manager 21</a:t>
            </a:r>
            <a:endParaRPr lang="fr-CH" sz="3200" dirty="0">
              <a:latin typeface="Helvetica Light" panose="020B0403020202020204"/>
              <a:cs typeface="Calibri"/>
            </a:endParaRPr>
          </a:p>
        </p:txBody>
      </p:sp>
      <p:sp>
        <p:nvSpPr>
          <p:cNvPr id="4" name="Titre 1"/>
          <p:cNvSpPr>
            <a:spLocks noGrp="1"/>
          </p:cNvSpPr>
          <p:nvPr>
            <p:ph type="ctrTitle"/>
          </p:nvPr>
        </p:nvSpPr>
        <p:spPr>
          <a:xfrm>
            <a:off x="1857556" y="5240545"/>
            <a:ext cx="8558925" cy="655131"/>
          </a:xfrm>
        </p:spPr>
        <p:txBody>
          <a:bodyPr>
            <a:normAutofit/>
          </a:bodyPr>
          <a:lstStyle/>
          <a:p>
            <a:pPr>
              <a:defRPr/>
            </a:pPr>
            <a:r>
              <a:rPr lang="fr-CH" sz="2400" dirty="0">
                <a:solidFill>
                  <a:schemeClr val="accent1">
                    <a:lumMod val="50000"/>
                  </a:schemeClr>
                </a:solidFill>
                <a:latin typeface="Helvetica Light" panose="020B0403020202020204"/>
              </a:rPr>
              <a:t>« Enjeux et outils du </a:t>
            </a:r>
            <a:r>
              <a:rPr lang="fr-CH" sz="2400" dirty="0">
                <a:solidFill>
                  <a:schemeClr val="accent1">
                    <a:lumMod val="50000"/>
                  </a:schemeClr>
                </a:solidFill>
                <a:latin typeface="Helvetica Light" panose="020B0403020202020204"/>
                <a:cs typeface="Calibri"/>
              </a:rPr>
              <a:t>management</a:t>
            </a:r>
            <a:r>
              <a:rPr lang="fr-CH" sz="2400" dirty="0">
                <a:solidFill>
                  <a:schemeClr val="accent1">
                    <a:lumMod val="50000"/>
                  </a:schemeClr>
                </a:solidFill>
                <a:latin typeface="Helvetica Light" panose="020B0403020202020204"/>
              </a:rPr>
              <a:t> pour le 21</a:t>
            </a:r>
            <a:r>
              <a:rPr lang="fr-CH" sz="2400" baseline="30000" dirty="0">
                <a:solidFill>
                  <a:schemeClr val="accent1">
                    <a:lumMod val="50000"/>
                  </a:schemeClr>
                </a:solidFill>
                <a:latin typeface="Helvetica Light" panose="020B0403020202020204"/>
              </a:rPr>
              <a:t>ème</a:t>
            </a:r>
            <a:r>
              <a:rPr lang="fr-CH" sz="2400" dirty="0">
                <a:solidFill>
                  <a:schemeClr val="accent1">
                    <a:lumMod val="50000"/>
                  </a:schemeClr>
                </a:solidFill>
                <a:latin typeface="Helvetica Light" panose="020B0403020202020204"/>
              </a:rPr>
              <a:t> siècle »</a:t>
            </a:r>
          </a:p>
        </p:txBody>
      </p:sp>
      <p:sp>
        <p:nvSpPr>
          <p:cNvPr id="6" name="Rectangle 3"/>
          <p:cNvSpPr>
            <a:spLocks noGrp="1" noChangeArrowheads="1"/>
          </p:cNvSpPr>
          <p:nvPr>
            <p:ph type="subTitle" idx="1"/>
          </p:nvPr>
        </p:nvSpPr>
        <p:spPr>
          <a:xfrm>
            <a:off x="2392833" y="5845360"/>
            <a:ext cx="7200800" cy="842042"/>
          </a:xfrm>
        </p:spPr>
        <p:txBody>
          <a:bodyPr>
            <a:normAutofit/>
          </a:bodyPr>
          <a:lstStyle/>
          <a:p>
            <a:pPr algn="ctr"/>
            <a:r>
              <a:rPr lang="fr-FR" sz="2000" dirty="0">
                <a:latin typeface="Helvetica Light" panose="020B0403020202020204"/>
              </a:rPr>
              <a:t>Daniel Amrein </a:t>
            </a:r>
          </a:p>
        </p:txBody>
      </p:sp>
      <p:pic>
        <p:nvPicPr>
          <p:cNvPr id="1026" name="Picture 2" descr="The SDGs wedding cake - Stockholm Resilience Centre">
            <a:extLst>
              <a:ext uri="{FF2B5EF4-FFF2-40B4-BE49-F238E27FC236}">
                <a16:creationId xmlns:a16="http://schemas.microsoft.com/office/drawing/2014/main" id="{9A01AF38-00B9-CE3F-E32B-36FD768EA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93" r="22675"/>
          <a:stretch/>
        </p:blipFill>
        <p:spPr bwMode="auto">
          <a:xfrm>
            <a:off x="3037285" y="331603"/>
            <a:ext cx="5911896" cy="451820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9">
            <a:extLst>
              <a:ext uri="{FF2B5EF4-FFF2-40B4-BE49-F238E27FC236}">
                <a16:creationId xmlns:a16="http://schemas.microsoft.com/office/drawing/2014/main" id="{9270A5F8-EE80-6C83-BBCD-CAE18CAF7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61" y="158182"/>
            <a:ext cx="1095577" cy="1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2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91" y="4406901"/>
            <a:ext cx="9067890" cy="1362075"/>
          </a:xfrm>
        </p:spPr>
        <p:txBody>
          <a:bodyPr>
            <a:normAutofit/>
          </a:bodyPr>
          <a:lstStyle/>
          <a:p>
            <a:r>
              <a:rPr lang="fr-CH" dirty="0"/>
              <a:t> </a:t>
            </a:r>
            <a:r>
              <a:rPr lang="fr-CH" sz="3600" dirty="0"/>
              <a:t>1. Analyse du contexte</a:t>
            </a:r>
            <a:br>
              <a:rPr lang="fr-CH" sz="3600" dirty="0"/>
            </a:br>
            <a:r>
              <a:rPr lang="fr-CH" sz="3600" dirty="0"/>
              <a:t>     </a:t>
            </a:r>
            <a:r>
              <a:rPr lang="fr-CH" dirty="0">
                <a:solidFill>
                  <a:srgbClr val="00B050"/>
                </a:solidFill>
              </a:rPr>
              <a:t>Parties prenantes</a:t>
            </a:r>
            <a:endParaRPr lang="fr-CH" dirty="0"/>
          </a:p>
        </p:txBody>
      </p:sp>
      <p:sp>
        <p:nvSpPr>
          <p:cNvPr id="5" name="Espace réservé du texte 4">
            <a:extLst>
              <a:ext uri="{FF2B5EF4-FFF2-40B4-BE49-F238E27FC236}">
                <a16:creationId xmlns:a16="http://schemas.microsoft.com/office/drawing/2014/main" id="{8FFF8CFF-F3E9-4FC3-8856-7F18125D6C8F}"/>
              </a:ext>
            </a:extLst>
          </p:cNvPr>
          <p:cNvSpPr>
            <a:spLocks noGrp="1"/>
          </p:cNvSpPr>
          <p:nvPr>
            <p:ph type="body" idx="1"/>
          </p:nvPr>
        </p:nvSpPr>
        <p:spPr>
          <a:xfrm>
            <a:off x="470337" y="2906714"/>
            <a:ext cx="7772400" cy="1500187"/>
          </a:xfrm>
        </p:spPr>
        <p:txBody>
          <a:bodyPr>
            <a:normAutofit/>
          </a:bodyPr>
          <a:lstStyle/>
          <a:p>
            <a:r>
              <a:rPr lang="de-CH" sz="2400" dirty="0">
                <a:latin typeface="Helvetica Light" panose="020B0403020202020204"/>
              </a:rPr>
              <a:t>MANAGER 21 -  Cours N°1 – </a:t>
            </a:r>
            <a:r>
              <a:rPr lang="de-CH" sz="2400" dirty="0" err="1">
                <a:latin typeface="Helvetica Light" panose="020B0403020202020204"/>
              </a:rPr>
              <a:t>Contexte</a:t>
            </a:r>
            <a:r>
              <a:rPr lang="de-CH" sz="2400" dirty="0">
                <a:latin typeface="Helvetica Light" panose="020B0403020202020204"/>
              </a:rPr>
              <a:t> et </a:t>
            </a:r>
            <a:r>
              <a:rPr lang="de-CH" sz="2400" dirty="0" err="1">
                <a:latin typeface="Helvetica Light" panose="020B0403020202020204"/>
              </a:rPr>
              <a:t>démarche</a:t>
            </a:r>
            <a:r>
              <a:rPr lang="de-CH" sz="2400" dirty="0">
                <a:latin typeface="Helvetica Light" panose="020B0403020202020204"/>
              </a:rPr>
              <a:t> RSE</a:t>
            </a:r>
            <a:endParaRPr lang="fr-CH" sz="2400" dirty="0">
              <a:latin typeface="Helvetica Light" panose="020B0403020202020204"/>
            </a:endParaRPr>
          </a:p>
        </p:txBody>
      </p:sp>
    </p:spTree>
    <p:extLst>
      <p:ext uri="{BB962C8B-B14F-4D97-AF65-F5344CB8AC3E}">
        <p14:creationId xmlns:p14="http://schemas.microsoft.com/office/powerpoint/2010/main" val="345149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93F3DE14-C6B6-9DC0-07B7-4D97E5C7998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35110" y="925380"/>
            <a:ext cx="5902208" cy="5925630"/>
          </a:xfrm>
          <a:prstGeom prst="rect">
            <a:avLst/>
          </a:prstGeom>
          <a:noFill/>
          <a:ln w="9525">
            <a:noFill/>
            <a:miter lim="800000"/>
            <a:headEnd/>
            <a:tailEnd/>
          </a:ln>
        </p:spPr>
      </p:pic>
      <p:sp>
        <p:nvSpPr>
          <p:cNvPr id="5" name="Titre 1">
            <a:extLst>
              <a:ext uri="{FF2B5EF4-FFF2-40B4-BE49-F238E27FC236}">
                <a16:creationId xmlns:a16="http://schemas.microsoft.com/office/drawing/2014/main" id="{99889DD4-D77A-3A84-AEB3-8473B4D5543D}"/>
              </a:ext>
            </a:extLst>
          </p:cNvPr>
          <p:cNvSpPr txBox="1">
            <a:spLocks/>
          </p:cNvSpPr>
          <p:nvPr/>
        </p:nvSpPr>
        <p:spPr>
          <a:xfrm>
            <a:off x="628650" y="274549"/>
            <a:ext cx="7848600" cy="490764"/>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err="1"/>
              <a:t>Les</a:t>
            </a:r>
            <a:r>
              <a:rPr lang="de-CH" sz="2800" b="1" dirty="0"/>
              <a:t> </a:t>
            </a:r>
            <a:r>
              <a:rPr lang="de-CH" sz="2800" b="1" dirty="0" err="1"/>
              <a:t>parties</a:t>
            </a:r>
            <a:r>
              <a:rPr lang="de-CH" sz="2800" b="1" dirty="0"/>
              <a:t> </a:t>
            </a:r>
            <a:r>
              <a:rPr lang="de-CH" sz="2800" b="1" dirty="0" err="1"/>
              <a:t>prenantes</a:t>
            </a:r>
            <a:r>
              <a:rPr lang="de-CH" sz="2800" b="1" dirty="0"/>
              <a:t> – </a:t>
            </a:r>
            <a:r>
              <a:rPr lang="de-CH" sz="2800" b="1" dirty="0" err="1"/>
              <a:t>L’incontournable</a:t>
            </a:r>
            <a:endParaRPr lang="fr-CH" sz="2800" b="1" dirty="0"/>
          </a:p>
        </p:txBody>
      </p:sp>
      <p:pic>
        <p:nvPicPr>
          <p:cNvPr id="6" name="Graphique 5">
            <a:extLst>
              <a:ext uri="{FF2B5EF4-FFF2-40B4-BE49-F238E27FC236}">
                <a16:creationId xmlns:a16="http://schemas.microsoft.com/office/drawing/2014/main" id="{2495E87B-F92D-6B6E-2BB7-88D3F365473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1699" y="366074"/>
            <a:ext cx="221541" cy="237364"/>
          </a:xfrm>
          <a:prstGeom prst="rect">
            <a:avLst/>
          </a:prstGeom>
        </p:spPr>
      </p:pic>
      <p:sp>
        <p:nvSpPr>
          <p:cNvPr id="7" name="ZoneTexte 6">
            <a:extLst>
              <a:ext uri="{FF2B5EF4-FFF2-40B4-BE49-F238E27FC236}">
                <a16:creationId xmlns:a16="http://schemas.microsoft.com/office/drawing/2014/main" id="{E4004745-6DBC-E6B1-6446-C030EB08E6BC}"/>
              </a:ext>
            </a:extLst>
          </p:cNvPr>
          <p:cNvSpPr txBox="1"/>
          <p:nvPr/>
        </p:nvSpPr>
        <p:spPr>
          <a:xfrm>
            <a:off x="7851085" y="1540564"/>
            <a:ext cx="4178990" cy="2585323"/>
          </a:xfrm>
          <a:prstGeom prst="rect">
            <a:avLst/>
          </a:prstGeom>
          <a:noFill/>
        </p:spPr>
        <p:txBody>
          <a:bodyPr wrap="square" rtlCol="0">
            <a:spAutoFit/>
          </a:bodyPr>
          <a:lstStyle/>
          <a:p>
            <a:endParaRPr lang="fr-CH" sz="2400" b="1" dirty="0"/>
          </a:p>
          <a:p>
            <a:endParaRPr lang="fr-CH" sz="2400" b="1" dirty="0"/>
          </a:p>
          <a:p>
            <a:r>
              <a:rPr lang="fr-CH" sz="2400" b="1" dirty="0"/>
              <a:t>Une aide pour les identifier</a:t>
            </a:r>
          </a:p>
          <a:p>
            <a:endParaRPr lang="fr-CH" dirty="0"/>
          </a:p>
          <a:p>
            <a:pPr marL="342900" indent="-342900">
              <a:buFont typeface="Wingdings" panose="05000000000000000000" pitchFamily="2" charset="2"/>
              <a:buChar char="Ø"/>
            </a:pPr>
            <a:r>
              <a:rPr lang="fr-CH" sz="2400" dirty="0"/>
              <a:t>Interne, externe, extérieur</a:t>
            </a:r>
          </a:p>
          <a:p>
            <a:endParaRPr lang="fr-CH" sz="2400" dirty="0"/>
          </a:p>
          <a:p>
            <a:pPr marL="342900" indent="-342900">
              <a:buFont typeface="Wingdings" panose="05000000000000000000" pitchFamily="2" charset="2"/>
              <a:buChar char="Ø"/>
            </a:pPr>
            <a:r>
              <a:rPr lang="fr-CH" sz="2400" dirty="0"/>
              <a:t>Chaîne de valeur</a:t>
            </a:r>
          </a:p>
        </p:txBody>
      </p:sp>
    </p:spTree>
    <p:extLst>
      <p:ext uri="{BB962C8B-B14F-4D97-AF65-F5344CB8AC3E}">
        <p14:creationId xmlns:p14="http://schemas.microsoft.com/office/powerpoint/2010/main" val="296791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99863" y="952411"/>
            <a:ext cx="1195754" cy="7620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391" y="561703"/>
            <a:ext cx="2616711" cy="603252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4504" y="3133881"/>
            <a:ext cx="3975615" cy="3168067"/>
          </a:xfrm>
          <a:prstGeom prst="rect">
            <a:avLst/>
          </a:prstGeom>
        </p:spPr>
      </p:pic>
      <p:sp>
        <p:nvSpPr>
          <p:cNvPr id="6" name="Rectangle 5"/>
          <p:cNvSpPr/>
          <p:nvPr/>
        </p:nvSpPr>
        <p:spPr>
          <a:xfrm>
            <a:off x="1236252" y="1901509"/>
            <a:ext cx="4220308" cy="774251"/>
          </a:xfrm>
          <a:prstGeom prst="rect">
            <a:avLst/>
          </a:prstGeom>
        </p:spPr>
        <p:txBody>
          <a:bodyPr>
            <a:spAutoFit/>
          </a:bodyPr>
          <a:lstStyle/>
          <a:p>
            <a:r>
              <a:rPr lang="fr-FR" sz="1477" b="1" dirty="0">
                <a:solidFill>
                  <a:prstClr val="black"/>
                </a:solidFill>
                <a:latin typeface="ArialMT" charset="0"/>
              </a:rPr>
              <a:t>LEGRAND EST LE SPÉCIALISTE MONDIAL DES INFRASTRUCTURES ÉLECTRIQUES ET NUMÉRIQUES DU BÂTIMENT</a:t>
            </a:r>
            <a:endParaRPr lang="fr-FR" sz="1477" dirty="0"/>
          </a:p>
        </p:txBody>
      </p:sp>
      <p:sp>
        <p:nvSpPr>
          <p:cNvPr id="7" name="Titre 1">
            <a:extLst>
              <a:ext uri="{FF2B5EF4-FFF2-40B4-BE49-F238E27FC236}">
                <a16:creationId xmlns:a16="http://schemas.microsoft.com/office/drawing/2014/main" id="{1434E23B-2FF7-1D1D-72B2-C06B4D4AAA56}"/>
              </a:ext>
            </a:extLst>
          </p:cNvPr>
          <p:cNvSpPr txBox="1">
            <a:spLocks/>
          </p:cNvSpPr>
          <p:nvPr/>
        </p:nvSpPr>
        <p:spPr>
          <a:xfrm>
            <a:off x="628650" y="274549"/>
            <a:ext cx="7848600" cy="490764"/>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Exemple </a:t>
            </a:r>
            <a:r>
              <a:rPr lang="de-CH" sz="2800" b="1" dirty="0" err="1"/>
              <a:t>d’analyse</a:t>
            </a:r>
            <a:r>
              <a:rPr lang="de-CH" sz="2800" b="1" dirty="0"/>
              <a:t> des </a:t>
            </a:r>
            <a:r>
              <a:rPr lang="de-CH" sz="2800" b="1" dirty="0" err="1"/>
              <a:t>Parties</a:t>
            </a:r>
            <a:r>
              <a:rPr lang="de-CH" sz="2800" b="1" dirty="0"/>
              <a:t> </a:t>
            </a:r>
            <a:r>
              <a:rPr lang="de-CH" sz="2800" b="1" dirty="0" err="1"/>
              <a:t>Prenantes</a:t>
            </a:r>
            <a:endParaRPr lang="fr-CH" sz="2800" b="1" dirty="0"/>
          </a:p>
        </p:txBody>
      </p:sp>
      <p:pic>
        <p:nvPicPr>
          <p:cNvPr id="9" name="Graphique 8">
            <a:extLst>
              <a:ext uri="{FF2B5EF4-FFF2-40B4-BE49-F238E27FC236}">
                <a16:creationId xmlns:a16="http://schemas.microsoft.com/office/drawing/2014/main" id="{34C8DE93-ECFA-BDF4-5911-B7FFEFE8741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1699" y="366074"/>
            <a:ext cx="221541" cy="237364"/>
          </a:xfrm>
          <a:prstGeom prst="rect">
            <a:avLst/>
          </a:prstGeom>
        </p:spPr>
      </p:pic>
    </p:spTree>
    <p:extLst>
      <p:ext uri="{BB962C8B-B14F-4D97-AF65-F5344CB8AC3E}">
        <p14:creationId xmlns:p14="http://schemas.microsoft.com/office/powerpoint/2010/main" val="145335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0ACE-BB0A-4998-6783-13E51F492B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4C84F2-E82B-2957-566E-A80F72F82128}"/>
              </a:ext>
            </a:extLst>
          </p:cNvPr>
          <p:cNvSpPr>
            <a:spLocks noGrp="1"/>
          </p:cNvSpPr>
          <p:nvPr>
            <p:ph type="title"/>
          </p:nvPr>
        </p:nvSpPr>
        <p:spPr>
          <a:xfrm>
            <a:off x="328591" y="4406901"/>
            <a:ext cx="9067890" cy="1362075"/>
          </a:xfrm>
        </p:spPr>
        <p:txBody>
          <a:bodyPr>
            <a:normAutofit/>
          </a:bodyPr>
          <a:lstStyle/>
          <a:p>
            <a:r>
              <a:rPr lang="fr-CH" dirty="0"/>
              <a:t> </a:t>
            </a:r>
            <a:r>
              <a:rPr lang="fr-CH" sz="3600" dirty="0"/>
              <a:t>2. Analyse du contexte</a:t>
            </a:r>
            <a:br>
              <a:rPr lang="fr-CH" sz="3600" dirty="0"/>
            </a:br>
            <a:r>
              <a:rPr lang="fr-CH" sz="3600" dirty="0"/>
              <a:t>     </a:t>
            </a:r>
            <a:r>
              <a:rPr lang="fr-CH" sz="3600" dirty="0">
                <a:solidFill>
                  <a:srgbClr val="00B050"/>
                </a:solidFill>
              </a:rPr>
              <a:t>Benchmark</a:t>
            </a:r>
            <a:endParaRPr lang="fr-CH" dirty="0"/>
          </a:p>
        </p:txBody>
      </p:sp>
      <p:sp>
        <p:nvSpPr>
          <p:cNvPr id="5" name="Espace réservé du texte 4">
            <a:extLst>
              <a:ext uri="{FF2B5EF4-FFF2-40B4-BE49-F238E27FC236}">
                <a16:creationId xmlns:a16="http://schemas.microsoft.com/office/drawing/2014/main" id="{C4063392-20DE-9073-201C-FFC28481B9D2}"/>
              </a:ext>
            </a:extLst>
          </p:cNvPr>
          <p:cNvSpPr>
            <a:spLocks noGrp="1"/>
          </p:cNvSpPr>
          <p:nvPr>
            <p:ph type="body" idx="1"/>
          </p:nvPr>
        </p:nvSpPr>
        <p:spPr>
          <a:xfrm>
            <a:off x="470337" y="2906714"/>
            <a:ext cx="7772400" cy="1500187"/>
          </a:xfrm>
        </p:spPr>
        <p:txBody>
          <a:bodyPr>
            <a:normAutofit/>
          </a:bodyPr>
          <a:lstStyle/>
          <a:p>
            <a:r>
              <a:rPr lang="de-CH" sz="2400" dirty="0">
                <a:latin typeface="Helvetica Light" panose="020B0403020202020204"/>
              </a:rPr>
              <a:t>MANAGER 21 -  Cours N°1 – </a:t>
            </a:r>
            <a:r>
              <a:rPr lang="de-CH" sz="2400" dirty="0" err="1">
                <a:latin typeface="Helvetica Light" panose="020B0403020202020204"/>
              </a:rPr>
              <a:t>Contexte</a:t>
            </a:r>
            <a:r>
              <a:rPr lang="de-CH" sz="2400" dirty="0">
                <a:latin typeface="Helvetica Light" panose="020B0403020202020204"/>
              </a:rPr>
              <a:t> et </a:t>
            </a:r>
            <a:r>
              <a:rPr lang="de-CH" sz="2400" dirty="0" err="1">
                <a:latin typeface="Helvetica Light" panose="020B0403020202020204"/>
              </a:rPr>
              <a:t>démarche</a:t>
            </a:r>
            <a:r>
              <a:rPr lang="de-CH" sz="2400" dirty="0">
                <a:latin typeface="Helvetica Light" panose="020B0403020202020204"/>
              </a:rPr>
              <a:t> RSE</a:t>
            </a:r>
            <a:endParaRPr lang="fr-CH" sz="2400" dirty="0">
              <a:latin typeface="Helvetica Light" panose="020B0403020202020204"/>
            </a:endParaRPr>
          </a:p>
        </p:txBody>
      </p:sp>
    </p:spTree>
    <p:extLst>
      <p:ext uri="{BB962C8B-B14F-4D97-AF65-F5344CB8AC3E}">
        <p14:creationId xmlns:p14="http://schemas.microsoft.com/office/powerpoint/2010/main" val="400750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3F7DC-2780-85FE-69FD-D510223E08CC}"/>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775274B2-E920-78A8-CC85-76FBF3EE0787}"/>
              </a:ext>
            </a:extLst>
          </p:cNvPr>
          <p:cNvSpPr txBox="1"/>
          <p:nvPr/>
        </p:nvSpPr>
        <p:spPr>
          <a:xfrm>
            <a:off x="505049" y="876823"/>
            <a:ext cx="11125200" cy="4609403"/>
          </a:xfrm>
          <a:prstGeom prst="rect">
            <a:avLst/>
          </a:prstGeom>
          <a:noFill/>
        </p:spPr>
        <p:txBody>
          <a:bodyPr wrap="square" rtlCol="0">
            <a:spAutoFit/>
          </a:bodyPr>
          <a:lstStyle/>
          <a:p>
            <a:endParaRPr lang="fr-CH" sz="2585" b="1" dirty="0">
              <a:solidFill>
                <a:srgbClr val="000000"/>
              </a:solidFill>
              <a:latin typeface="Calibri" pitchFamily="34" charset="0"/>
            </a:endParaRPr>
          </a:p>
          <a:p>
            <a:r>
              <a:rPr lang="fr-CH" sz="2400" dirty="0">
                <a:solidFill>
                  <a:srgbClr val="000000"/>
                </a:solidFill>
                <a:latin typeface="Calibri" pitchFamily="34" charset="0"/>
              </a:rPr>
              <a:t>Vous devez amener à votre mandant une connaissance des acteurs engagés en matières de bonne pratiques durables. L’importance de l’exemple par les pairs est cruciale </a:t>
            </a:r>
          </a:p>
          <a:p>
            <a:r>
              <a:rPr lang="fr-CH" sz="2400" dirty="0">
                <a:solidFill>
                  <a:srgbClr val="000000"/>
                </a:solidFill>
                <a:latin typeface="Calibri" pitchFamily="34" charset="0"/>
              </a:rPr>
              <a:t>car ces exemples montrent, prouvent que c’est possible.</a:t>
            </a:r>
          </a:p>
          <a:p>
            <a:endParaRPr lang="fr-CH" sz="2400" dirty="0">
              <a:solidFill>
                <a:srgbClr val="000000"/>
              </a:solidFill>
              <a:latin typeface="Calibri" pitchFamily="34" charset="0"/>
            </a:endParaRPr>
          </a:p>
          <a:p>
            <a:r>
              <a:rPr lang="fr-CH" sz="2400" dirty="0">
                <a:solidFill>
                  <a:srgbClr val="000000"/>
                </a:solidFill>
                <a:latin typeface="Calibri" pitchFamily="34" charset="0"/>
              </a:rPr>
              <a:t>Dans notre mandat, il s’agit de trouver 2-3 organisations proches du secteur d’activité </a:t>
            </a:r>
          </a:p>
          <a:p>
            <a:r>
              <a:rPr lang="fr-CH" sz="2400" dirty="0">
                <a:solidFill>
                  <a:srgbClr val="000000"/>
                </a:solidFill>
                <a:latin typeface="Calibri" pitchFamily="34" charset="0"/>
              </a:rPr>
              <a:t>de votre mandant et 1 organisation hors secteur mais qui propose des pratiques intéressantes dans votre analyse.</a:t>
            </a:r>
            <a:endParaRPr lang="fr-CH" sz="2215" dirty="0">
              <a:solidFill>
                <a:srgbClr val="000000"/>
              </a:solidFill>
              <a:latin typeface="Calibri" pitchFamily="34" charset="0"/>
            </a:endParaRPr>
          </a:p>
          <a:p>
            <a:endParaRPr lang="fr-CH" sz="2215" b="1" dirty="0">
              <a:solidFill>
                <a:srgbClr val="000000"/>
              </a:solidFill>
              <a:latin typeface="Calibri" pitchFamily="34" charset="0"/>
            </a:endParaRPr>
          </a:p>
          <a:p>
            <a:endParaRPr lang="fr-CH" sz="2215" b="1" dirty="0">
              <a:solidFill>
                <a:srgbClr val="000000"/>
              </a:solidFill>
              <a:latin typeface="Calibri" pitchFamily="34" charset="0"/>
            </a:endParaRPr>
          </a:p>
          <a:p>
            <a:r>
              <a:rPr lang="fr-CH" sz="2215" b="1" dirty="0">
                <a:solidFill>
                  <a:srgbClr val="000000"/>
                </a:solidFill>
                <a:latin typeface="Calibri" pitchFamily="34" charset="0"/>
              </a:rPr>
              <a:t>On s’attend bien sûr à avoir une présentation avec des détails…</a:t>
            </a:r>
            <a:endParaRPr lang="fr-CH" sz="2215" b="1" dirty="0">
              <a:solidFill>
                <a:srgbClr val="00B050"/>
              </a:solidFill>
              <a:latin typeface="Calibri" pitchFamily="34" charset="0"/>
            </a:endParaRPr>
          </a:p>
          <a:p>
            <a:endParaRPr lang="fr-CH" sz="3323" b="1" dirty="0">
              <a:solidFill>
                <a:schemeClr val="tx2"/>
              </a:solidFill>
            </a:endParaRPr>
          </a:p>
        </p:txBody>
      </p:sp>
      <p:sp>
        <p:nvSpPr>
          <p:cNvPr id="5" name="Titre 1">
            <a:extLst>
              <a:ext uri="{FF2B5EF4-FFF2-40B4-BE49-F238E27FC236}">
                <a16:creationId xmlns:a16="http://schemas.microsoft.com/office/drawing/2014/main" id="{9957CAE1-B867-F0FA-AF43-FAC943AB9E95}"/>
              </a:ext>
            </a:extLst>
          </p:cNvPr>
          <p:cNvSpPr txBox="1">
            <a:spLocks/>
          </p:cNvSpPr>
          <p:nvPr/>
        </p:nvSpPr>
        <p:spPr>
          <a:xfrm>
            <a:off x="761999" y="204977"/>
            <a:ext cx="10636686"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La </a:t>
            </a:r>
            <a:r>
              <a:rPr lang="de-CH" sz="2800" b="1" dirty="0" err="1"/>
              <a:t>comparaison</a:t>
            </a:r>
            <a:r>
              <a:rPr lang="de-CH" sz="2800" b="1" dirty="0"/>
              <a:t> </a:t>
            </a:r>
            <a:r>
              <a:rPr lang="de-CH" sz="2800" b="1" dirty="0" err="1"/>
              <a:t>avec</a:t>
            </a:r>
            <a:r>
              <a:rPr lang="de-CH" sz="2800" b="1" dirty="0"/>
              <a:t> </a:t>
            </a:r>
            <a:r>
              <a:rPr lang="de-CH" sz="2800" b="1" dirty="0" err="1"/>
              <a:t>les</a:t>
            </a:r>
            <a:r>
              <a:rPr lang="de-CH" sz="2800" b="1" dirty="0"/>
              <a:t> </a:t>
            </a:r>
            <a:r>
              <a:rPr lang="de-CH" sz="2800" b="1" dirty="0" err="1"/>
              <a:t>bonnes</a:t>
            </a:r>
            <a:r>
              <a:rPr lang="de-CH" sz="2800" b="1" dirty="0"/>
              <a:t> </a:t>
            </a:r>
            <a:r>
              <a:rPr lang="de-CH" sz="2800" b="1" dirty="0" err="1"/>
              <a:t>pratiques</a:t>
            </a:r>
            <a:endParaRPr lang="fr-CH" sz="2800" b="1" dirty="0"/>
          </a:p>
        </p:txBody>
      </p:sp>
      <p:pic>
        <p:nvPicPr>
          <p:cNvPr id="6" name="Graphique 5">
            <a:extLst>
              <a:ext uri="{FF2B5EF4-FFF2-40B4-BE49-F238E27FC236}">
                <a16:creationId xmlns:a16="http://schemas.microsoft.com/office/drawing/2014/main" id="{E87354AF-2781-078B-6B2D-F344BD89496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5049" y="366074"/>
            <a:ext cx="221541" cy="237364"/>
          </a:xfrm>
          <a:prstGeom prst="rect">
            <a:avLst/>
          </a:prstGeom>
        </p:spPr>
      </p:pic>
    </p:spTree>
    <p:extLst>
      <p:ext uri="{BB962C8B-B14F-4D97-AF65-F5344CB8AC3E}">
        <p14:creationId xmlns:p14="http://schemas.microsoft.com/office/powerpoint/2010/main" val="90840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91" y="4406901"/>
            <a:ext cx="12044384" cy="1362075"/>
          </a:xfrm>
        </p:spPr>
        <p:txBody>
          <a:bodyPr/>
          <a:lstStyle/>
          <a:p>
            <a:r>
              <a:rPr lang="fr-CH" dirty="0"/>
              <a:t> </a:t>
            </a:r>
            <a:r>
              <a:rPr lang="fr-CH" sz="3600" dirty="0"/>
              <a:t>3. Analyse de contexte   </a:t>
            </a:r>
            <a:br>
              <a:rPr lang="fr-CH" sz="3600" dirty="0"/>
            </a:br>
            <a:r>
              <a:rPr lang="fr-CH" sz="3600" dirty="0"/>
              <a:t>     </a:t>
            </a:r>
            <a:r>
              <a:rPr lang="fr-CH" sz="3600" dirty="0">
                <a:solidFill>
                  <a:srgbClr val="00B050"/>
                </a:solidFill>
              </a:rPr>
              <a:t>Business </a:t>
            </a:r>
            <a:r>
              <a:rPr lang="fr-CH" sz="3600" dirty="0" err="1">
                <a:solidFill>
                  <a:srgbClr val="00B050"/>
                </a:solidFill>
              </a:rPr>
              <a:t>modele</a:t>
            </a:r>
            <a:r>
              <a:rPr lang="fr-CH" sz="3600" dirty="0">
                <a:solidFill>
                  <a:srgbClr val="00B050"/>
                </a:solidFill>
              </a:rPr>
              <a:t> d’affaires responsable</a:t>
            </a:r>
            <a:endParaRPr lang="fr-CH" dirty="0">
              <a:solidFill>
                <a:srgbClr val="00B050"/>
              </a:solidFill>
            </a:endParaRPr>
          </a:p>
        </p:txBody>
      </p:sp>
      <p:sp>
        <p:nvSpPr>
          <p:cNvPr id="5" name="Espace réservé du texte 4">
            <a:extLst>
              <a:ext uri="{FF2B5EF4-FFF2-40B4-BE49-F238E27FC236}">
                <a16:creationId xmlns:a16="http://schemas.microsoft.com/office/drawing/2014/main" id="{8FFF8CFF-F3E9-4FC3-8856-7F18125D6C8F}"/>
              </a:ext>
            </a:extLst>
          </p:cNvPr>
          <p:cNvSpPr>
            <a:spLocks noGrp="1"/>
          </p:cNvSpPr>
          <p:nvPr>
            <p:ph type="body" idx="1"/>
          </p:nvPr>
        </p:nvSpPr>
        <p:spPr>
          <a:xfrm>
            <a:off x="470337" y="2906714"/>
            <a:ext cx="7772400" cy="1500187"/>
          </a:xfrm>
        </p:spPr>
        <p:txBody>
          <a:bodyPr>
            <a:normAutofit/>
          </a:bodyPr>
          <a:lstStyle/>
          <a:p>
            <a:r>
              <a:rPr lang="de-CH" sz="2400" dirty="0">
                <a:latin typeface="Helvetica Light" panose="020B0403020202020204"/>
              </a:rPr>
              <a:t>MANAGER 21 -  Cours N°1 – </a:t>
            </a:r>
            <a:r>
              <a:rPr lang="de-CH" sz="2400" dirty="0" err="1">
                <a:latin typeface="Helvetica Light" panose="020B0403020202020204"/>
              </a:rPr>
              <a:t>Contexte</a:t>
            </a:r>
            <a:r>
              <a:rPr lang="de-CH" sz="2400" dirty="0">
                <a:latin typeface="Helvetica Light" panose="020B0403020202020204"/>
              </a:rPr>
              <a:t> et </a:t>
            </a:r>
            <a:r>
              <a:rPr lang="de-CH" sz="2400" dirty="0" err="1">
                <a:latin typeface="Helvetica Light" panose="020B0403020202020204"/>
              </a:rPr>
              <a:t>démarche</a:t>
            </a:r>
            <a:r>
              <a:rPr lang="de-CH" sz="2400" dirty="0">
                <a:latin typeface="Helvetica Light" panose="020B0403020202020204"/>
              </a:rPr>
              <a:t> RSE</a:t>
            </a:r>
            <a:endParaRPr lang="fr-CH" sz="2400" dirty="0">
              <a:latin typeface="Helvetica Light" panose="020B0403020202020204"/>
            </a:endParaRPr>
          </a:p>
        </p:txBody>
      </p:sp>
    </p:spTree>
    <p:extLst>
      <p:ext uri="{BB962C8B-B14F-4D97-AF65-F5344CB8AC3E}">
        <p14:creationId xmlns:p14="http://schemas.microsoft.com/office/powerpoint/2010/main" val="62944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1CCE2-A7F3-2944-AC7A-603328C83EA5}"/>
              </a:ext>
            </a:extLst>
          </p:cNvPr>
          <p:cNvSpPr/>
          <p:nvPr/>
        </p:nvSpPr>
        <p:spPr>
          <a:xfrm>
            <a:off x="615819" y="876823"/>
            <a:ext cx="11308959" cy="5245731"/>
          </a:xfrm>
          <a:prstGeom prst="rect">
            <a:avLst/>
          </a:prstGeom>
        </p:spPr>
        <p:txBody>
          <a:bodyPr wrap="square">
            <a:spAutoFit/>
          </a:bodyPr>
          <a:lstStyle/>
          <a:p>
            <a:r>
              <a:rPr lang="fr-CH" sz="2400" b="1" dirty="0">
                <a:solidFill>
                  <a:srgbClr val="414141"/>
                </a:solidFill>
                <a:latin typeface="Calibri" panose="020F0502020204030204" pitchFamily="34" charset="0"/>
                <a:cs typeface="Calibri" panose="020F0502020204030204" pitchFamily="34" charset="0"/>
              </a:rPr>
              <a:t>Définition</a:t>
            </a:r>
            <a:r>
              <a:rPr lang="fr-CH" sz="2215" i="1" dirty="0">
                <a:solidFill>
                  <a:srgbClr val="414141"/>
                </a:solidFill>
                <a:latin typeface="Calibri" panose="020F0502020204030204" pitchFamily="34" charset="0"/>
                <a:cs typeface="Calibri" panose="020F0502020204030204" pitchFamily="34" charset="0"/>
              </a:rPr>
              <a:t> </a:t>
            </a:r>
          </a:p>
          <a:p>
            <a:endParaRPr lang="fr-CH" sz="2215" i="1" dirty="0">
              <a:solidFill>
                <a:srgbClr val="414141"/>
              </a:solidFill>
              <a:latin typeface="Calibri" panose="020F0502020204030204" pitchFamily="34" charset="0"/>
              <a:cs typeface="Calibri" panose="020F0502020204030204" pitchFamily="34" charset="0"/>
            </a:endParaRPr>
          </a:p>
          <a:p>
            <a:r>
              <a:rPr lang="fr-CH" sz="2215" i="1" dirty="0">
                <a:solidFill>
                  <a:srgbClr val="414141"/>
                </a:solidFill>
                <a:latin typeface="Calibri" panose="020F0502020204030204" pitchFamily="34" charset="0"/>
                <a:cs typeface="Calibri" panose="020F0502020204030204" pitchFamily="34" charset="0"/>
              </a:rPr>
              <a:t>Un modèle d’affaires est la représentation de comment une organisation  va générer de la valeur et donc générer des revenus. </a:t>
            </a:r>
          </a:p>
          <a:p>
            <a:endParaRPr lang="fr-CH" sz="1000" i="1" dirty="0">
              <a:solidFill>
                <a:srgbClr val="414141"/>
              </a:solidFill>
              <a:latin typeface="Calibri" panose="020F0502020204030204" pitchFamily="34" charset="0"/>
              <a:cs typeface="Calibri" panose="020F0502020204030204" pitchFamily="34" charset="0"/>
            </a:endParaRPr>
          </a:p>
          <a:p>
            <a:r>
              <a:rPr lang="fr-CH" sz="2215" b="1" i="1" dirty="0">
                <a:solidFill>
                  <a:srgbClr val="414141"/>
                </a:solidFill>
                <a:latin typeface="Calibri" panose="020F0502020204030204" pitchFamily="34" charset="0"/>
                <a:cs typeface="Calibri" panose="020F0502020204030204" pitchFamily="34" charset="0"/>
              </a:rPr>
              <a:t>Le modèle d’affaires responsable</a:t>
            </a:r>
            <a:r>
              <a:rPr lang="fr-CH" sz="2215" i="1" dirty="0">
                <a:solidFill>
                  <a:srgbClr val="414141"/>
                </a:solidFill>
                <a:latin typeface="Calibri" panose="020F0502020204030204" pitchFamily="34" charset="0"/>
                <a:cs typeface="Calibri" panose="020F0502020204030204" pitchFamily="34" charset="0"/>
              </a:rPr>
              <a:t>, c’est celui qui va intégrer dans cette représentation                      une réflexion approfondie sur les défis du développement durable, comment                                            les questions/impacts sociétaux et environnementaux complètent les réflexions économiques.</a:t>
            </a:r>
            <a:endParaRPr lang="fr-CH" sz="2215" i="1" dirty="0">
              <a:latin typeface="Calibri" panose="020F0502020204030204" pitchFamily="34" charset="0"/>
              <a:ea typeface="メイリオ" panose="020B0604030504040204" pitchFamily="34" charset="-128"/>
              <a:cs typeface="Calibri" panose="020F0502020204030204" pitchFamily="34" charset="0"/>
            </a:endParaRPr>
          </a:p>
          <a:p>
            <a:endParaRPr lang="fr-CH" sz="2215" i="1" dirty="0">
              <a:latin typeface="Calibri" panose="020F0502020204030204" pitchFamily="34" charset="0"/>
              <a:ea typeface="メイリオ" panose="020B0604030504040204" pitchFamily="34" charset="-128"/>
              <a:cs typeface="Calibri" panose="020F0502020204030204" pitchFamily="34" charset="0"/>
            </a:endParaRPr>
          </a:p>
          <a:p>
            <a:endParaRPr lang="fr-CH" sz="2215" i="1" dirty="0">
              <a:latin typeface="Calibri" panose="020F0502020204030204" pitchFamily="34" charset="0"/>
              <a:ea typeface="メイリオ" panose="020B0604030504040204" pitchFamily="34" charset="-128"/>
              <a:cs typeface="Calibri" panose="020F0502020204030204" pitchFamily="34" charset="0"/>
            </a:endParaRPr>
          </a:p>
          <a:p>
            <a:r>
              <a:rPr lang="fr-CH" sz="2400" b="1" dirty="0">
                <a:latin typeface="Calibri" panose="020F0502020204030204" pitchFamily="34" charset="0"/>
                <a:ea typeface="メイリオ" panose="020B0604030504040204" pitchFamily="34" charset="-128"/>
                <a:cs typeface="Calibri" panose="020F0502020204030204" pitchFamily="34" charset="0"/>
              </a:rPr>
              <a:t>Votre objectif :</a:t>
            </a:r>
          </a:p>
          <a:p>
            <a:endParaRPr lang="fr-CH" sz="1108" b="1" dirty="0">
              <a:latin typeface="Calibri" panose="020F0502020204030204" pitchFamily="34" charset="0"/>
              <a:ea typeface="メイリオ" panose="020B0604030504040204" pitchFamily="34" charset="-128"/>
              <a:cs typeface="Calibri" panose="020F0502020204030204" pitchFamily="34" charset="0"/>
            </a:endParaRPr>
          </a:p>
          <a:p>
            <a:pPr marL="422041" indent="-422041">
              <a:buFont typeface="Wingdings" pitchFamily="2" charset="2"/>
              <a:buChar char="ü"/>
            </a:pPr>
            <a:r>
              <a:rPr lang="fr-CH" sz="2215" b="1" dirty="0">
                <a:solidFill>
                  <a:srgbClr val="00B050"/>
                </a:solidFill>
                <a:latin typeface="Calibri" panose="020F0502020204030204" pitchFamily="34" charset="0"/>
                <a:ea typeface="メイリオ" panose="020B0604030504040204" pitchFamily="34" charset="-128"/>
                <a:cs typeface="Calibri" panose="020F0502020204030204" pitchFamily="34" charset="0"/>
              </a:rPr>
              <a:t>Comprendre comment l’organisation fonctionne</a:t>
            </a:r>
          </a:p>
          <a:p>
            <a:pPr marL="422041" indent="-422041">
              <a:buFont typeface="Wingdings" pitchFamily="2" charset="2"/>
              <a:buChar char="ü"/>
            </a:pPr>
            <a:r>
              <a:rPr lang="fr-CH" sz="2215" b="1" dirty="0">
                <a:solidFill>
                  <a:srgbClr val="00B050"/>
                </a:solidFill>
                <a:latin typeface="Calibri" panose="020F0502020204030204" pitchFamily="34" charset="0"/>
                <a:ea typeface="メイリオ" panose="020B0604030504040204" pitchFamily="34" charset="-128"/>
                <a:cs typeface="Calibri" panose="020F0502020204030204" pitchFamily="34" charset="0"/>
              </a:rPr>
              <a:t>Définir comment la durabilité va s’inscrire dans les activités …                                                          … et </a:t>
            </a:r>
            <a:r>
              <a:rPr lang="fr-CH" sz="2215" b="1" u="sng" dirty="0">
                <a:solidFill>
                  <a:srgbClr val="00B050"/>
                </a:solidFill>
                <a:latin typeface="Calibri" panose="020F0502020204030204" pitchFamily="34" charset="0"/>
                <a:ea typeface="メイリオ" panose="020B0604030504040204" pitchFamily="34" charset="-128"/>
                <a:cs typeface="Calibri" panose="020F0502020204030204" pitchFamily="34" charset="0"/>
              </a:rPr>
              <a:t>surtout dans la proposition de valeur</a:t>
            </a:r>
          </a:p>
          <a:p>
            <a:endParaRPr lang="fr-FR" sz="2215" b="1" dirty="0"/>
          </a:p>
        </p:txBody>
      </p:sp>
      <p:sp>
        <p:nvSpPr>
          <p:cNvPr id="5" name="Titre 1">
            <a:extLst>
              <a:ext uri="{FF2B5EF4-FFF2-40B4-BE49-F238E27FC236}">
                <a16:creationId xmlns:a16="http://schemas.microsoft.com/office/drawing/2014/main" id="{65488F90-1565-FA03-7008-38CB295AF858}"/>
              </a:ext>
            </a:extLst>
          </p:cNvPr>
          <p:cNvSpPr txBox="1">
            <a:spLocks/>
          </p:cNvSpPr>
          <p:nvPr/>
        </p:nvSpPr>
        <p:spPr>
          <a:xfrm>
            <a:off x="761999" y="204977"/>
            <a:ext cx="7179502"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Le </a:t>
            </a:r>
            <a:r>
              <a:rPr lang="de-CH" sz="2800" b="1" dirty="0" err="1"/>
              <a:t>modèle</a:t>
            </a:r>
            <a:r>
              <a:rPr lang="de-CH" sz="2800" b="1" dirty="0"/>
              <a:t> </a:t>
            </a:r>
            <a:r>
              <a:rPr lang="de-CH" sz="2800" b="1" dirty="0" err="1"/>
              <a:t>d’affaires</a:t>
            </a:r>
            <a:r>
              <a:rPr lang="de-CH" sz="2800" b="1" dirty="0"/>
              <a:t> responsable</a:t>
            </a:r>
            <a:endParaRPr lang="fr-CH" sz="2800" b="1" dirty="0"/>
          </a:p>
        </p:txBody>
      </p:sp>
      <p:pic>
        <p:nvPicPr>
          <p:cNvPr id="8" name="Graphique 7">
            <a:extLst>
              <a:ext uri="{FF2B5EF4-FFF2-40B4-BE49-F238E27FC236}">
                <a16:creationId xmlns:a16="http://schemas.microsoft.com/office/drawing/2014/main" id="{1188AA7B-EBA2-D9A0-C772-470D6901F1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5049" y="366074"/>
            <a:ext cx="221541" cy="237364"/>
          </a:xfrm>
          <a:prstGeom prst="rect">
            <a:avLst/>
          </a:prstGeom>
        </p:spPr>
      </p:pic>
    </p:spTree>
    <p:extLst>
      <p:ext uri="{BB962C8B-B14F-4D97-AF65-F5344CB8AC3E}">
        <p14:creationId xmlns:p14="http://schemas.microsoft.com/office/powerpoint/2010/main" val="5850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98667FE-ADFE-A045-9D6C-961227F7741E}"/>
              </a:ext>
            </a:extLst>
          </p:cNvPr>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1282872" y="776613"/>
            <a:ext cx="9047746" cy="5654257"/>
          </a:xfrm>
          <a:prstGeom prst="rect">
            <a:avLst/>
          </a:prstGeom>
        </p:spPr>
      </p:pic>
      <p:sp>
        <p:nvSpPr>
          <p:cNvPr id="4" name="Titre 1">
            <a:extLst>
              <a:ext uri="{FF2B5EF4-FFF2-40B4-BE49-F238E27FC236}">
                <a16:creationId xmlns:a16="http://schemas.microsoft.com/office/drawing/2014/main" id="{BDAC427D-9A10-AB2D-44E4-D29CC3ED862B}"/>
              </a:ext>
            </a:extLst>
          </p:cNvPr>
          <p:cNvSpPr txBox="1">
            <a:spLocks/>
          </p:cNvSpPr>
          <p:nvPr/>
        </p:nvSpPr>
        <p:spPr>
          <a:xfrm>
            <a:off x="761999" y="204977"/>
            <a:ext cx="7179502"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Le </a:t>
            </a:r>
            <a:r>
              <a:rPr lang="de-CH" sz="2800" b="1" dirty="0" err="1"/>
              <a:t>modèle</a:t>
            </a:r>
            <a:r>
              <a:rPr lang="de-CH" sz="2800" b="1" dirty="0"/>
              <a:t> </a:t>
            </a:r>
            <a:r>
              <a:rPr lang="de-CH" sz="2800" b="1" dirty="0" err="1"/>
              <a:t>d’affaires</a:t>
            </a:r>
            <a:r>
              <a:rPr lang="de-CH" sz="2800" b="1" dirty="0"/>
              <a:t> responsable</a:t>
            </a:r>
            <a:endParaRPr lang="fr-CH" sz="2800" b="1" dirty="0"/>
          </a:p>
        </p:txBody>
      </p:sp>
      <p:pic>
        <p:nvPicPr>
          <p:cNvPr id="6" name="Graphique 5">
            <a:extLst>
              <a:ext uri="{FF2B5EF4-FFF2-40B4-BE49-F238E27FC236}">
                <a16:creationId xmlns:a16="http://schemas.microsoft.com/office/drawing/2014/main" id="{303033CA-3CCD-F7B8-7109-A9D963A693A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5049" y="366074"/>
            <a:ext cx="221541" cy="237364"/>
          </a:xfrm>
          <a:prstGeom prst="rect">
            <a:avLst/>
          </a:prstGeom>
        </p:spPr>
      </p:pic>
    </p:spTree>
    <p:extLst>
      <p:ext uri="{BB962C8B-B14F-4D97-AF65-F5344CB8AC3E}">
        <p14:creationId xmlns:p14="http://schemas.microsoft.com/office/powerpoint/2010/main" val="254441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FC83D-5EF2-6388-D5E8-239F735712B5}"/>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BDEF2B30-8F5D-2135-5407-D48A7F1FB63D}"/>
              </a:ext>
            </a:extLst>
          </p:cNvPr>
          <p:cNvSpPr txBox="1">
            <a:spLocks/>
          </p:cNvSpPr>
          <p:nvPr/>
        </p:nvSpPr>
        <p:spPr>
          <a:xfrm>
            <a:off x="761999" y="204977"/>
            <a:ext cx="7179502"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Le </a:t>
            </a:r>
            <a:r>
              <a:rPr lang="de-CH" sz="2800" b="1" dirty="0" err="1"/>
              <a:t>modèle</a:t>
            </a:r>
            <a:r>
              <a:rPr lang="de-CH" sz="2800" b="1" dirty="0"/>
              <a:t> </a:t>
            </a:r>
            <a:r>
              <a:rPr lang="de-CH" sz="2800" b="1" dirty="0" err="1"/>
              <a:t>d’affaires</a:t>
            </a:r>
            <a:r>
              <a:rPr lang="de-CH" sz="2800" b="1" dirty="0"/>
              <a:t> responsable</a:t>
            </a:r>
            <a:endParaRPr lang="fr-CH" sz="2800" b="1" dirty="0"/>
          </a:p>
        </p:txBody>
      </p:sp>
      <p:pic>
        <p:nvPicPr>
          <p:cNvPr id="6" name="Graphique 5">
            <a:extLst>
              <a:ext uri="{FF2B5EF4-FFF2-40B4-BE49-F238E27FC236}">
                <a16:creationId xmlns:a16="http://schemas.microsoft.com/office/drawing/2014/main" id="{192208F9-73C0-01FF-8E24-1DAABD0EFD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5049" y="366074"/>
            <a:ext cx="221541" cy="237364"/>
          </a:xfrm>
          <a:prstGeom prst="rect">
            <a:avLst/>
          </a:prstGeom>
        </p:spPr>
      </p:pic>
      <p:pic>
        <p:nvPicPr>
          <p:cNvPr id="2" name="Image 1">
            <a:extLst>
              <a:ext uri="{FF2B5EF4-FFF2-40B4-BE49-F238E27FC236}">
                <a16:creationId xmlns:a16="http://schemas.microsoft.com/office/drawing/2014/main" id="{DC0385B6-9B9D-9BE9-F90B-470642D16AF5}"/>
              </a:ext>
            </a:extLst>
          </p:cNvPr>
          <p:cNvPicPr>
            <a:picLocks noChangeAspect="1"/>
          </p:cNvPicPr>
          <p:nvPr/>
        </p:nvPicPr>
        <p:blipFill rotWithShape="1">
          <a:blip r:embed="rId5">
            <a:extLst>
              <a:ext uri="{28A0092B-C50C-407E-A947-70E740481C1C}">
                <a14:useLocalDpi xmlns:a14="http://schemas.microsoft.com/office/drawing/2010/main" val="0"/>
              </a:ext>
            </a:extLst>
          </a:blip>
          <a:srcRect l="26728" t="65611" r="24761" b="8647"/>
          <a:stretch>
            <a:fillRect/>
          </a:stretch>
        </p:blipFill>
        <p:spPr>
          <a:xfrm>
            <a:off x="2989261" y="4069604"/>
            <a:ext cx="6458294" cy="2344373"/>
          </a:xfrm>
          <a:prstGeom prst="rect">
            <a:avLst/>
          </a:prstGeom>
        </p:spPr>
      </p:pic>
      <p:pic>
        <p:nvPicPr>
          <p:cNvPr id="3" name="Image 2">
            <a:extLst>
              <a:ext uri="{FF2B5EF4-FFF2-40B4-BE49-F238E27FC236}">
                <a16:creationId xmlns:a16="http://schemas.microsoft.com/office/drawing/2014/main" id="{80B672CC-A565-ACDD-A9D0-B1467D839E67}"/>
              </a:ext>
            </a:extLst>
          </p:cNvPr>
          <p:cNvPicPr>
            <a:picLocks noChangeAspect="1"/>
          </p:cNvPicPr>
          <p:nvPr/>
        </p:nvPicPr>
        <p:blipFill rotWithShape="1">
          <a:blip r:embed="rId5">
            <a:extLst>
              <a:ext uri="{28A0092B-C50C-407E-A947-70E740481C1C}">
                <a14:useLocalDpi xmlns:a14="http://schemas.microsoft.com/office/drawing/2010/main" val="0"/>
              </a:ext>
            </a:extLst>
          </a:blip>
          <a:srcRect l="78319" t="37929" r="3368" b="36428"/>
          <a:stretch>
            <a:fillRect/>
          </a:stretch>
        </p:blipFill>
        <p:spPr>
          <a:xfrm>
            <a:off x="7695865" y="876823"/>
            <a:ext cx="2580686" cy="2472056"/>
          </a:xfrm>
          <a:prstGeom prst="rect">
            <a:avLst/>
          </a:prstGeom>
        </p:spPr>
      </p:pic>
      <p:pic>
        <p:nvPicPr>
          <p:cNvPr id="7" name="Image 6">
            <a:extLst>
              <a:ext uri="{FF2B5EF4-FFF2-40B4-BE49-F238E27FC236}">
                <a16:creationId xmlns:a16="http://schemas.microsoft.com/office/drawing/2014/main" id="{DFBB460E-2606-961C-A046-ABF483560CC9}"/>
              </a:ext>
            </a:extLst>
          </p:cNvPr>
          <p:cNvPicPr>
            <a:picLocks noChangeAspect="1"/>
          </p:cNvPicPr>
          <p:nvPr/>
        </p:nvPicPr>
        <p:blipFill rotWithShape="1">
          <a:blip r:embed="rId5">
            <a:extLst>
              <a:ext uri="{28A0092B-C50C-407E-A947-70E740481C1C}">
                <a14:useLocalDpi xmlns:a14="http://schemas.microsoft.com/office/drawing/2010/main" val="0"/>
              </a:ext>
            </a:extLst>
          </a:blip>
          <a:srcRect l="1341" t="39764" r="77652" b="34671"/>
          <a:stretch>
            <a:fillRect/>
          </a:stretch>
        </p:blipFill>
        <p:spPr>
          <a:xfrm>
            <a:off x="505049" y="1002983"/>
            <a:ext cx="2969326" cy="2472056"/>
          </a:xfrm>
          <a:prstGeom prst="rect">
            <a:avLst/>
          </a:prstGeom>
        </p:spPr>
      </p:pic>
      <p:pic>
        <p:nvPicPr>
          <p:cNvPr id="8" name="Image 7">
            <a:extLst>
              <a:ext uri="{FF2B5EF4-FFF2-40B4-BE49-F238E27FC236}">
                <a16:creationId xmlns:a16="http://schemas.microsoft.com/office/drawing/2014/main" id="{BE7B90B4-FBEC-DA0C-C509-3BCFFE594ADE}"/>
              </a:ext>
            </a:extLst>
          </p:cNvPr>
          <p:cNvPicPr>
            <a:picLocks noChangeAspect="1"/>
          </p:cNvPicPr>
          <p:nvPr/>
        </p:nvPicPr>
        <p:blipFill rotWithShape="1">
          <a:blip r:embed="rId5">
            <a:extLst>
              <a:ext uri="{28A0092B-C50C-407E-A947-70E740481C1C}">
                <a14:useLocalDpi xmlns:a14="http://schemas.microsoft.com/office/drawing/2010/main" val="0"/>
              </a:ext>
            </a:extLst>
          </a:blip>
          <a:srcRect l="37866" t="40404" r="39755" b="32727"/>
          <a:stretch>
            <a:fillRect/>
          </a:stretch>
        </p:blipFill>
        <p:spPr>
          <a:xfrm>
            <a:off x="3957558" y="1025527"/>
            <a:ext cx="3109448" cy="2553929"/>
          </a:xfrm>
          <a:prstGeom prst="rect">
            <a:avLst/>
          </a:prstGeom>
        </p:spPr>
      </p:pic>
    </p:spTree>
    <p:extLst>
      <p:ext uri="{BB962C8B-B14F-4D97-AF65-F5344CB8AC3E}">
        <p14:creationId xmlns:p14="http://schemas.microsoft.com/office/powerpoint/2010/main" val="136391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CD9B504-9625-4B35-804D-3F2FF5EA0CA5}"/>
              </a:ext>
            </a:extLst>
          </p:cNvPr>
          <p:cNvSpPr txBox="1"/>
          <p:nvPr/>
        </p:nvSpPr>
        <p:spPr>
          <a:xfrm>
            <a:off x="439733" y="1010805"/>
            <a:ext cx="12048357" cy="3756862"/>
          </a:xfrm>
          <a:prstGeom prst="rect">
            <a:avLst/>
          </a:prstGeom>
          <a:noFill/>
        </p:spPr>
        <p:txBody>
          <a:bodyPr wrap="square" rtlCol="0">
            <a:spAutoFit/>
          </a:bodyPr>
          <a:lstStyle/>
          <a:p>
            <a:endParaRPr lang="fr-CH" sz="2585" b="1" dirty="0">
              <a:solidFill>
                <a:srgbClr val="000000"/>
              </a:solidFill>
              <a:latin typeface="Calibri" pitchFamily="34" charset="0"/>
            </a:endParaRPr>
          </a:p>
          <a:p>
            <a:r>
              <a:rPr lang="fr-CH" sz="2400" dirty="0">
                <a:solidFill>
                  <a:srgbClr val="000000"/>
                </a:solidFill>
                <a:latin typeface="Calibri" pitchFamily="34" charset="0"/>
              </a:rPr>
              <a:t>Vous devez amener des informations qui auront de la valeur pour votre mandant.</a:t>
            </a:r>
          </a:p>
          <a:p>
            <a:endParaRPr lang="fr-CH" sz="2215" dirty="0">
              <a:solidFill>
                <a:srgbClr val="000000"/>
              </a:solidFill>
              <a:latin typeface="Calibri" pitchFamily="34" charset="0"/>
            </a:endParaRPr>
          </a:p>
          <a:p>
            <a:endParaRPr lang="fr-CH" sz="2215" dirty="0">
              <a:solidFill>
                <a:srgbClr val="000000"/>
              </a:solidFill>
              <a:latin typeface="Calibri" pitchFamily="34" charset="0"/>
            </a:endParaRPr>
          </a:p>
          <a:p>
            <a:r>
              <a:rPr lang="fr-CH" sz="2215" b="1" dirty="0">
                <a:solidFill>
                  <a:srgbClr val="00B050"/>
                </a:solidFill>
                <a:latin typeface="Calibri" pitchFamily="34" charset="0"/>
              </a:rPr>
              <a:t>Les livrables présentés aujourd’hui seront :</a:t>
            </a:r>
          </a:p>
          <a:p>
            <a:pPr marL="571517" indent="-342900">
              <a:buFont typeface="Wingdings" panose="05000000000000000000" pitchFamily="2" charset="2"/>
              <a:buChar char="ü"/>
            </a:pPr>
            <a:r>
              <a:rPr lang="fr-CH" sz="2215" b="1" dirty="0">
                <a:solidFill>
                  <a:srgbClr val="00B050"/>
                </a:solidFill>
                <a:latin typeface="Calibri" pitchFamily="34" charset="0"/>
              </a:rPr>
              <a:t>Une présentation des principales parties prenantes</a:t>
            </a:r>
          </a:p>
          <a:p>
            <a:pPr marL="571517" indent="-342900">
              <a:buFont typeface="Wingdings" panose="05000000000000000000" pitchFamily="2" charset="2"/>
              <a:buChar char="ü"/>
            </a:pPr>
            <a:r>
              <a:rPr lang="fr-CH" sz="2215" b="1" dirty="0">
                <a:solidFill>
                  <a:srgbClr val="00B050"/>
                </a:solidFill>
                <a:latin typeface="Calibri" pitchFamily="34" charset="0"/>
              </a:rPr>
              <a:t>Un benchmark sur 3-4 organisations présentant des bonnes pratiques inspirantes</a:t>
            </a:r>
          </a:p>
          <a:p>
            <a:pPr marL="571517" indent="-342900">
              <a:buFont typeface="Wingdings" panose="05000000000000000000" pitchFamily="2" charset="2"/>
              <a:buChar char="ü"/>
            </a:pPr>
            <a:r>
              <a:rPr lang="fr-CH" sz="2215" b="1" dirty="0">
                <a:solidFill>
                  <a:srgbClr val="00B050"/>
                </a:solidFill>
                <a:latin typeface="Calibri" pitchFamily="34" charset="0"/>
              </a:rPr>
              <a:t>Un business model </a:t>
            </a:r>
            <a:r>
              <a:rPr lang="fr-CH" sz="2215" b="1" dirty="0" err="1">
                <a:solidFill>
                  <a:srgbClr val="00B050"/>
                </a:solidFill>
                <a:latin typeface="Calibri" pitchFamily="34" charset="0"/>
              </a:rPr>
              <a:t>canvas</a:t>
            </a:r>
            <a:r>
              <a:rPr lang="fr-CH" sz="2215" b="1" dirty="0">
                <a:solidFill>
                  <a:srgbClr val="00B050"/>
                </a:solidFill>
                <a:latin typeface="Calibri" pitchFamily="34" charset="0"/>
              </a:rPr>
              <a:t> responsable de Laval avec une mise en avant des blocs à développer</a:t>
            </a:r>
          </a:p>
          <a:p>
            <a:pPr marL="1028717" lvl="1" indent="-342900">
              <a:buFont typeface="Wingdings" panose="05000000000000000000" pitchFamily="2" charset="2"/>
              <a:buChar char="ü"/>
            </a:pPr>
            <a:endParaRPr lang="fr-CH" sz="2215" b="1" dirty="0">
              <a:solidFill>
                <a:srgbClr val="00B050"/>
              </a:solidFill>
              <a:latin typeface="Calibri" pitchFamily="34" charset="0"/>
            </a:endParaRPr>
          </a:p>
          <a:p>
            <a:pPr lvl="1"/>
            <a:endParaRPr lang="fr-CH" sz="3323" b="1" dirty="0">
              <a:solidFill>
                <a:schemeClr val="tx2"/>
              </a:solidFill>
            </a:endParaRPr>
          </a:p>
        </p:txBody>
      </p:sp>
      <p:sp>
        <p:nvSpPr>
          <p:cNvPr id="5" name="Titre 1">
            <a:extLst>
              <a:ext uri="{FF2B5EF4-FFF2-40B4-BE49-F238E27FC236}">
                <a16:creationId xmlns:a16="http://schemas.microsoft.com/office/drawing/2014/main" id="{72070B2E-E0BA-E5BA-39B7-D904B2897538}"/>
              </a:ext>
            </a:extLst>
          </p:cNvPr>
          <p:cNvSpPr txBox="1">
            <a:spLocks/>
          </p:cNvSpPr>
          <p:nvPr/>
        </p:nvSpPr>
        <p:spPr>
          <a:xfrm>
            <a:off x="761999" y="204977"/>
            <a:ext cx="9910176"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err="1"/>
              <a:t>Conclusions</a:t>
            </a:r>
            <a:r>
              <a:rPr lang="de-CH" sz="2800" b="1" dirty="0"/>
              <a:t> </a:t>
            </a:r>
            <a:r>
              <a:rPr lang="de-CH" sz="2800" b="1" dirty="0" err="1"/>
              <a:t>sur</a:t>
            </a:r>
            <a:r>
              <a:rPr lang="de-CH" sz="2800" b="1" dirty="0"/>
              <a:t> </a:t>
            </a:r>
            <a:r>
              <a:rPr lang="de-CH" sz="2800" b="1" dirty="0" err="1"/>
              <a:t>cette</a:t>
            </a:r>
            <a:r>
              <a:rPr lang="de-CH" sz="2800" b="1" dirty="0"/>
              <a:t> </a:t>
            </a:r>
            <a:r>
              <a:rPr lang="de-CH" sz="2800" b="1" dirty="0" err="1"/>
              <a:t>étape</a:t>
            </a:r>
            <a:r>
              <a:rPr lang="de-CH" sz="2800" b="1" dirty="0"/>
              <a:t> de </a:t>
            </a:r>
            <a:r>
              <a:rPr lang="de-CH" sz="2800" b="1" dirty="0" err="1"/>
              <a:t>l’intégration</a:t>
            </a:r>
            <a:r>
              <a:rPr lang="de-CH" sz="2800" b="1" dirty="0"/>
              <a:t> </a:t>
            </a:r>
            <a:r>
              <a:rPr lang="de-CH" sz="2800" b="1" dirty="0" err="1"/>
              <a:t>dans</a:t>
            </a:r>
            <a:r>
              <a:rPr lang="de-CH" sz="2800" b="1" dirty="0"/>
              <a:t> le </a:t>
            </a:r>
            <a:r>
              <a:rPr lang="de-CH" sz="2800" b="1" dirty="0" err="1"/>
              <a:t>business</a:t>
            </a:r>
            <a:endParaRPr lang="fr-CH" sz="2800" b="1" dirty="0"/>
          </a:p>
        </p:txBody>
      </p:sp>
      <p:pic>
        <p:nvPicPr>
          <p:cNvPr id="6" name="Graphique 5">
            <a:extLst>
              <a:ext uri="{FF2B5EF4-FFF2-40B4-BE49-F238E27FC236}">
                <a16:creationId xmlns:a16="http://schemas.microsoft.com/office/drawing/2014/main" id="{AB0EE47B-8CA0-3647-0851-7163E2D698D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049" y="366074"/>
            <a:ext cx="221541" cy="237364"/>
          </a:xfrm>
          <a:prstGeom prst="rect">
            <a:avLst/>
          </a:prstGeom>
        </p:spPr>
      </p:pic>
    </p:spTree>
    <p:extLst>
      <p:ext uri="{BB962C8B-B14F-4D97-AF65-F5344CB8AC3E}">
        <p14:creationId xmlns:p14="http://schemas.microsoft.com/office/powerpoint/2010/main" val="362921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3E4ABA0-61D6-D7AE-6F8C-7A46C3FEE06B}"/>
              </a:ext>
            </a:extLst>
          </p:cNvPr>
          <p:cNvPicPr>
            <a:picLocks noChangeAspect="1"/>
          </p:cNvPicPr>
          <p:nvPr/>
        </p:nvPicPr>
        <p:blipFill>
          <a:blip r:embed="rId3"/>
          <a:stretch>
            <a:fillRect/>
          </a:stretch>
        </p:blipFill>
        <p:spPr>
          <a:xfrm>
            <a:off x="502166" y="1749285"/>
            <a:ext cx="11360435" cy="2524541"/>
          </a:xfrm>
          <a:prstGeom prst="rect">
            <a:avLst/>
          </a:prstGeom>
        </p:spPr>
      </p:pic>
      <p:sp>
        <p:nvSpPr>
          <p:cNvPr id="4" name="Titre 1">
            <a:extLst>
              <a:ext uri="{FF2B5EF4-FFF2-40B4-BE49-F238E27FC236}">
                <a16:creationId xmlns:a16="http://schemas.microsoft.com/office/drawing/2014/main" id="{B9DD7052-EBAC-0D3D-B184-7B67BAFAB757}"/>
              </a:ext>
            </a:extLst>
          </p:cNvPr>
          <p:cNvSpPr txBox="1">
            <a:spLocks/>
          </p:cNvSpPr>
          <p:nvPr/>
        </p:nvSpPr>
        <p:spPr>
          <a:xfrm>
            <a:off x="723705" y="238853"/>
            <a:ext cx="9552409" cy="6464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News positive du jour</a:t>
            </a:r>
            <a:endParaRPr lang="fr-CH" sz="3200" b="1" dirty="0"/>
          </a:p>
        </p:txBody>
      </p:sp>
      <p:pic>
        <p:nvPicPr>
          <p:cNvPr id="6" name="Graphique 5">
            <a:extLst>
              <a:ext uri="{FF2B5EF4-FFF2-40B4-BE49-F238E27FC236}">
                <a16:creationId xmlns:a16="http://schemas.microsoft.com/office/drawing/2014/main" id="{3DC6FE92-7AFE-C12F-152C-536F107699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153864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CD9B504-9625-4B35-804D-3F2FF5EA0CA5}"/>
              </a:ext>
            </a:extLst>
          </p:cNvPr>
          <p:cNvSpPr txBox="1"/>
          <p:nvPr/>
        </p:nvSpPr>
        <p:spPr>
          <a:xfrm>
            <a:off x="1110642" y="876823"/>
            <a:ext cx="10613720" cy="5716630"/>
          </a:xfrm>
          <a:prstGeom prst="rect">
            <a:avLst/>
          </a:prstGeom>
          <a:noFill/>
        </p:spPr>
        <p:txBody>
          <a:bodyPr wrap="square" rtlCol="0">
            <a:spAutoFit/>
          </a:bodyPr>
          <a:lstStyle/>
          <a:p>
            <a:pPr lvl="1"/>
            <a:r>
              <a:rPr lang="fr-CH" sz="2215" b="1" dirty="0">
                <a:solidFill>
                  <a:srgbClr val="00B050"/>
                </a:solidFill>
                <a:latin typeface="Calibri" pitchFamily="34" charset="0"/>
              </a:rPr>
              <a:t>Les livrables sont :</a:t>
            </a:r>
          </a:p>
          <a:p>
            <a:pPr lvl="1"/>
            <a:endParaRPr lang="fr-CH" sz="2215" b="1" dirty="0">
              <a:solidFill>
                <a:srgbClr val="00B050"/>
              </a:solidFill>
              <a:latin typeface="Calibri" pitchFamily="34" charset="0"/>
            </a:endParaRPr>
          </a:p>
          <a:p>
            <a:pPr marL="1028717" lvl="1" indent="-342900">
              <a:buFont typeface="Wingdings" panose="05000000000000000000" pitchFamily="2" charset="2"/>
              <a:buChar char="ü"/>
            </a:pPr>
            <a:r>
              <a:rPr lang="fr-CH" sz="2215" b="1" dirty="0">
                <a:solidFill>
                  <a:srgbClr val="00B050"/>
                </a:solidFill>
                <a:latin typeface="Calibri" pitchFamily="34" charset="0"/>
              </a:rPr>
              <a:t>une analyse des parties prenantes</a:t>
            </a:r>
          </a:p>
          <a:p>
            <a:pPr marL="1028717" lvl="1" indent="-342900">
              <a:buFont typeface="Wingdings" panose="05000000000000000000" pitchFamily="2" charset="2"/>
              <a:buChar char="ü"/>
            </a:pPr>
            <a:r>
              <a:rPr lang="fr-CH" sz="2215" b="1" dirty="0">
                <a:solidFill>
                  <a:srgbClr val="00B050"/>
                </a:solidFill>
                <a:latin typeface="Calibri" pitchFamily="34" charset="0"/>
              </a:rPr>
              <a:t>Un bref benchmark</a:t>
            </a:r>
          </a:p>
          <a:p>
            <a:pPr marL="1028717" lvl="1" indent="-342900">
              <a:buFont typeface="Wingdings" panose="05000000000000000000" pitchFamily="2" charset="2"/>
              <a:buChar char="ü"/>
            </a:pPr>
            <a:r>
              <a:rPr lang="fr-CH" sz="2215" b="1" dirty="0">
                <a:solidFill>
                  <a:srgbClr val="00B050"/>
                </a:solidFill>
                <a:latin typeface="Calibri" pitchFamily="34" charset="0"/>
              </a:rPr>
              <a:t>une série d’axes prioritaires (enjeux) à travailler</a:t>
            </a:r>
          </a:p>
          <a:p>
            <a:pPr marL="1028717" lvl="1" indent="-342900">
              <a:buFont typeface="Wingdings" panose="05000000000000000000" pitchFamily="2" charset="2"/>
              <a:buChar char="ü"/>
            </a:pPr>
            <a:r>
              <a:rPr lang="fr-CH" sz="2215" b="1" dirty="0">
                <a:solidFill>
                  <a:srgbClr val="00B050"/>
                </a:solidFill>
                <a:latin typeface="Calibri" pitchFamily="34" charset="0"/>
              </a:rPr>
              <a:t>Le lien vers les ODD pertinents pour l’organisation</a:t>
            </a:r>
          </a:p>
          <a:p>
            <a:pPr marL="1028717" lvl="1" indent="-342900">
              <a:buFont typeface="Wingdings" panose="05000000000000000000" pitchFamily="2" charset="2"/>
              <a:buChar char="ü"/>
            </a:pPr>
            <a:r>
              <a:rPr lang="fr-CH" sz="2215" b="1" dirty="0">
                <a:solidFill>
                  <a:srgbClr val="00B050"/>
                </a:solidFill>
                <a:latin typeface="Calibri" pitchFamily="34" charset="0"/>
              </a:rPr>
              <a:t>Un business model </a:t>
            </a:r>
            <a:r>
              <a:rPr lang="fr-CH" sz="2215" b="1" dirty="0" err="1">
                <a:solidFill>
                  <a:srgbClr val="00B050"/>
                </a:solidFill>
                <a:latin typeface="Calibri" pitchFamily="34" charset="0"/>
              </a:rPr>
              <a:t>canvas</a:t>
            </a:r>
            <a:r>
              <a:rPr lang="fr-CH" sz="2215" b="1" dirty="0">
                <a:solidFill>
                  <a:srgbClr val="00B050"/>
                </a:solidFill>
                <a:latin typeface="Calibri" pitchFamily="34" charset="0"/>
              </a:rPr>
              <a:t> de Laval AVANT propositions</a:t>
            </a:r>
          </a:p>
          <a:p>
            <a:pPr marL="1028717" lvl="1" indent="-342900">
              <a:buFont typeface="Wingdings" panose="05000000000000000000" pitchFamily="2" charset="2"/>
              <a:buChar char="ü"/>
            </a:pPr>
            <a:endParaRPr lang="fr-CH" sz="2215" b="1" dirty="0">
              <a:solidFill>
                <a:srgbClr val="00B050"/>
              </a:solidFill>
              <a:latin typeface="Calibri" pitchFamily="34" charset="0"/>
            </a:endParaRPr>
          </a:p>
          <a:p>
            <a:pPr marL="1028717" lvl="1" indent="-342900">
              <a:buFont typeface="Wingdings" panose="05000000000000000000" pitchFamily="2" charset="2"/>
              <a:buChar char="ü"/>
            </a:pPr>
            <a:r>
              <a:rPr lang="fr-CH" sz="2215" b="1" dirty="0">
                <a:solidFill>
                  <a:srgbClr val="00B050"/>
                </a:solidFill>
                <a:latin typeface="Calibri" pitchFamily="34" charset="0"/>
              </a:rPr>
              <a:t>Un diagnostic (Marque Valais Entreprise ou Bilan Carbone)</a:t>
            </a:r>
          </a:p>
          <a:p>
            <a:pPr marL="685817" lvl="1"/>
            <a:endParaRPr lang="fr-CH" sz="2215" b="1" dirty="0">
              <a:solidFill>
                <a:srgbClr val="00B050"/>
              </a:solidFill>
              <a:latin typeface="Calibri" pitchFamily="34" charset="0"/>
            </a:endParaRPr>
          </a:p>
          <a:p>
            <a:pPr marL="1028717" lvl="1" indent="-342900">
              <a:buFont typeface="Wingdings" panose="05000000000000000000" pitchFamily="2" charset="2"/>
              <a:buChar char="ü"/>
            </a:pPr>
            <a:r>
              <a:rPr lang="fr-CH" sz="2215" b="1" dirty="0">
                <a:solidFill>
                  <a:srgbClr val="00B050"/>
                </a:solidFill>
                <a:latin typeface="Calibri" pitchFamily="34" charset="0"/>
              </a:rPr>
              <a:t>Un positionnement stratégique durable pour l’avenir (Société ou Carbone)</a:t>
            </a:r>
          </a:p>
          <a:p>
            <a:pPr marL="1028717" lvl="1" indent="-342900">
              <a:buFont typeface="Wingdings" panose="05000000000000000000" pitchFamily="2" charset="2"/>
              <a:buChar char="ü"/>
            </a:pPr>
            <a:r>
              <a:rPr lang="fr-CH" sz="2215" b="1" dirty="0">
                <a:solidFill>
                  <a:srgbClr val="00B050"/>
                </a:solidFill>
                <a:latin typeface="Calibri" pitchFamily="34" charset="0"/>
              </a:rPr>
              <a:t>Une feuille de route :</a:t>
            </a:r>
          </a:p>
          <a:p>
            <a:pPr marL="1485917" lvl="2" indent="-342900">
              <a:buFont typeface="Wingdings" panose="05000000000000000000" pitchFamily="2" charset="2"/>
              <a:buChar char="ü"/>
            </a:pPr>
            <a:r>
              <a:rPr lang="fr-CH" sz="2215" b="1" dirty="0">
                <a:solidFill>
                  <a:srgbClr val="00B050"/>
                </a:solidFill>
                <a:latin typeface="Calibri" pitchFamily="34" charset="0"/>
              </a:rPr>
              <a:t>axes de travail principaux, des objectifs…</a:t>
            </a:r>
          </a:p>
          <a:p>
            <a:pPr marL="1485917" lvl="2" indent="-342900">
              <a:buFont typeface="Wingdings" panose="05000000000000000000" pitchFamily="2" charset="2"/>
              <a:buChar char="ü"/>
            </a:pPr>
            <a:r>
              <a:rPr lang="fr-CH" sz="2215" b="1" dirty="0">
                <a:solidFill>
                  <a:srgbClr val="00B050"/>
                </a:solidFill>
                <a:latin typeface="Calibri" pitchFamily="34" charset="0"/>
              </a:rPr>
              <a:t>…Un plan d’actions lié à votre diagnostic  (une liste d’actions priorisée)</a:t>
            </a:r>
          </a:p>
          <a:p>
            <a:pPr marL="1028717" lvl="1" indent="-342900">
              <a:buFont typeface="Wingdings" panose="05000000000000000000" pitchFamily="2" charset="2"/>
              <a:buChar char="ü"/>
            </a:pPr>
            <a:r>
              <a:rPr lang="fr-CH" sz="2215" b="1" dirty="0">
                <a:solidFill>
                  <a:srgbClr val="00B050"/>
                </a:solidFill>
                <a:latin typeface="Calibri" pitchFamily="34" charset="0"/>
              </a:rPr>
              <a:t>Une réalisation détaillée liée à votre diagnostic</a:t>
            </a:r>
          </a:p>
          <a:p>
            <a:pPr lvl="1"/>
            <a:endParaRPr lang="fr-CH" sz="3323" b="1" dirty="0">
              <a:solidFill>
                <a:schemeClr val="tx2"/>
              </a:solidFill>
            </a:endParaRPr>
          </a:p>
        </p:txBody>
      </p:sp>
      <p:sp>
        <p:nvSpPr>
          <p:cNvPr id="5" name="Titre 1">
            <a:extLst>
              <a:ext uri="{FF2B5EF4-FFF2-40B4-BE49-F238E27FC236}">
                <a16:creationId xmlns:a16="http://schemas.microsoft.com/office/drawing/2014/main" id="{60D76FA3-379B-E4E6-5674-C7395B73FFBB}"/>
              </a:ext>
            </a:extLst>
          </p:cNvPr>
          <p:cNvSpPr txBox="1">
            <a:spLocks/>
          </p:cNvSpPr>
          <p:nvPr/>
        </p:nvSpPr>
        <p:spPr>
          <a:xfrm>
            <a:off x="761999" y="204977"/>
            <a:ext cx="9688278"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Résumé des </a:t>
            </a:r>
            <a:r>
              <a:rPr lang="de-CH" sz="2800" b="1" dirty="0" err="1"/>
              <a:t>attentes</a:t>
            </a:r>
            <a:r>
              <a:rPr lang="de-CH" sz="2800" b="1" dirty="0"/>
              <a:t> </a:t>
            </a:r>
            <a:r>
              <a:rPr lang="de-CH" sz="2800" b="1" dirty="0" err="1"/>
              <a:t>pour</a:t>
            </a:r>
            <a:r>
              <a:rPr lang="de-CH" sz="2800" b="1" dirty="0"/>
              <a:t> Manager 21 </a:t>
            </a:r>
            <a:endParaRPr lang="fr-CH" sz="2800" b="1" dirty="0"/>
          </a:p>
        </p:txBody>
      </p:sp>
      <p:pic>
        <p:nvPicPr>
          <p:cNvPr id="6" name="Graphique 5">
            <a:extLst>
              <a:ext uri="{FF2B5EF4-FFF2-40B4-BE49-F238E27FC236}">
                <a16:creationId xmlns:a16="http://schemas.microsoft.com/office/drawing/2014/main" id="{34DA8CB2-12CB-EE0B-8D42-4BAF40DB976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049" y="366074"/>
            <a:ext cx="221541" cy="237364"/>
          </a:xfrm>
          <a:prstGeom prst="rect">
            <a:avLst/>
          </a:prstGeom>
        </p:spPr>
      </p:pic>
    </p:spTree>
    <p:extLst>
      <p:ext uri="{BB962C8B-B14F-4D97-AF65-F5344CB8AC3E}">
        <p14:creationId xmlns:p14="http://schemas.microsoft.com/office/powerpoint/2010/main" val="107080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a:extLst>
              <a:ext uri="{FF2B5EF4-FFF2-40B4-BE49-F238E27FC236}">
                <a16:creationId xmlns:a16="http://schemas.microsoft.com/office/drawing/2014/main" id="{B89C0C91-3D14-7212-2A47-8DD2CD9094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4232" y="3813952"/>
            <a:ext cx="949294" cy="1202746"/>
          </a:xfrm>
          <a:prstGeom prst="rect">
            <a:avLst/>
          </a:prstGeom>
        </p:spPr>
      </p:pic>
      <p:sp>
        <p:nvSpPr>
          <p:cNvPr id="7" name="Espace réservé du contenu 2">
            <a:extLst>
              <a:ext uri="{FF2B5EF4-FFF2-40B4-BE49-F238E27FC236}">
                <a16:creationId xmlns:a16="http://schemas.microsoft.com/office/drawing/2014/main" id="{B9DC7BDA-4462-6CDD-953D-E194C4C2C022}"/>
              </a:ext>
            </a:extLst>
          </p:cNvPr>
          <p:cNvSpPr txBox="1">
            <a:spLocks/>
          </p:cNvSpPr>
          <p:nvPr/>
        </p:nvSpPr>
        <p:spPr>
          <a:xfrm>
            <a:off x="516355" y="5351550"/>
            <a:ext cx="3894644" cy="686577"/>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i="0" kern="1200">
                <a:solidFill>
                  <a:srgbClr val="7C7772"/>
                </a:solidFill>
                <a:latin typeface="Helvetica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667"/>
              </a:lnSpc>
              <a:buNone/>
            </a:pPr>
            <a:r>
              <a:rPr lang="fr-CH" sz="1067" dirty="0">
                <a:solidFill>
                  <a:srgbClr val="000000"/>
                </a:solidFill>
                <a:latin typeface="Arial" panose="020B0604020202020204" pitchFamily="34" charset="0"/>
                <a:cs typeface="Arial" panose="020B0604020202020204" pitchFamily="34" charset="0"/>
              </a:rPr>
              <a:t>Haute Ecole de Gestion</a:t>
            </a:r>
          </a:p>
          <a:p>
            <a:pPr marL="0" indent="0">
              <a:lnSpc>
                <a:spcPts val="667"/>
              </a:lnSpc>
              <a:buNone/>
            </a:pPr>
            <a:r>
              <a:rPr lang="fr-CH" sz="1067" dirty="0">
                <a:solidFill>
                  <a:srgbClr val="000000"/>
                </a:solidFill>
                <a:latin typeface="Arial" panose="020B0604020202020204" pitchFamily="34" charset="0"/>
                <a:cs typeface="Arial" panose="020B0604020202020204" pitchFamily="34" charset="0"/>
              </a:rPr>
              <a:t>Route de la Plaine 2</a:t>
            </a:r>
          </a:p>
          <a:p>
            <a:pPr marL="0" indent="0">
              <a:lnSpc>
                <a:spcPts val="667"/>
              </a:lnSpc>
              <a:buNone/>
            </a:pPr>
            <a:r>
              <a:rPr lang="fr-CH" sz="1067" dirty="0">
                <a:solidFill>
                  <a:srgbClr val="000000"/>
                </a:solidFill>
                <a:latin typeface="Arial" panose="020B0604020202020204" pitchFamily="34" charset="0"/>
                <a:cs typeface="Arial" panose="020B0604020202020204" pitchFamily="34" charset="0"/>
              </a:rPr>
              <a:t>3960 Sierre</a:t>
            </a:r>
          </a:p>
        </p:txBody>
      </p:sp>
      <p:pic>
        <p:nvPicPr>
          <p:cNvPr id="8" name="Image 7">
            <a:extLst>
              <a:ext uri="{FF2B5EF4-FFF2-40B4-BE49-F238E27FC236}">
                <a16:creationId xmlns:a16="http://schemas.microsoft.com/office/drawing/2014/main" id="{D3CCF250-8376-3A17-F3AA-116E03920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8665" y="6030587"/>
            <a:ext cx="1197984" cy="633716"/>
          </a:xfrm>
          <a:prstGeom prst="rect">
            <a:avLst/>
          </a:prstGeom>
        </p:spPr>
      </p:pic>
      <p:pic>
        <p:nvPicPr>
          <p:cNvPr id="9" name="Graphique 8">
            <a:extLst>
              <a:ext uri="{FF2B5EF4-FFF2-40B4-BE49-F238E27FC236}">
                <a16:creationId xmlns:a16="http://schemas.microsoft.com/office/drawing/2014/main" id="{A8DD93EC-A6BE-C235-E622-A58C3FA26C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10800" y="6138513"/>
            <a:ext cx="417865" cy="417865"/>
          </a:xfrm>
          <a:prstGeom prst="rect">
            <a:avLst/>
          </a:prstGeom>
        </p:spPr>
      </p:pic>
      <p:sp>
        <p:nvSpPr>
          <p:cNvPr id="10" name="Espace réservé du contenu 2">
            <a:hlinkClick r:id="rId7"/>
            <a:extLst>
              <a:ext uri="{FF2B5EF4-FFF2-40B4-BE49-F238E27FC236}">
                <a16:creationId xmlns:a16="http://schemas.microsoft.com/office/drawing/2014/main" id="{4F24F274-284A-38DF-756B-7DFDA25AFE36}"/>
              </a:ext>
            </a:extLst>
          </p:cNvPr>
          <p:cNvSpPr txBox="1">
            <a:spLocks/>
          </p:cNvSpPr>
          <p:nvPr/>
        </p:nvSpPr>
        <p:spPr>
          <a:xfrm>
            <a:off x="516355" y="6275673"/>
            <a:ext cx="1350380" cy="261864"/>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i="0" kern="1200">
                <a:solidFill>
                  <a:srgbClr val="7C7772"/>
                </a:solidFill>
                <a:latin typeface="Helvetica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667"/>
              </a:lnSpc>
              <a:buNone/>
            </a:pPr>
            <a:r>
              <a:rPr lang="fr-CH" sz="1067"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hevs.ch/</a:t>
            </a:r>
            <a:r>
              <a:rPr lang="fr-CH" sz="1067" b="1"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heg</a:t>
            </a:r>
            <a:endParaRPr lang="fr-CH" sz="1067"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Graphique 10">
            <a:extLst>
              <a:ext uri="{FF2B5EF4-FFF2-40B4-BE49-F238E27FC236}">
                <a16:creationId xmlns:a16="http://schemas.microsoft.com/office/drawing/2014/main" id="{51383895-F362-A696-D1C9-A72FB888EBC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41913" y="6260241"/>
            <a:ext cx="1074707" cy="180320"/>
          </a:xfrm>
          <a:prstGeom prst="rect">
            <a:avLst/>
          </a:prstGeom>
        </p:spPr>
      </p:pic>
      <p:pic>
        <p:nvPicPr>
          <p:cNvPr id="13" name="Graphique 12">
            <a:extLst>
              <a:ext uri="{FF2B5EF4-FFF2-40B4-BE49-F238E27FC236}">
                <a16:creationId xmlns:a16="http://schemas.microsoft.com/office/drawing/2014/main" id="{04814FAE-DD10-93C1-8FFE-B3C1E3F6931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266875" y="6245846"/>
            <a:ext cx="1794933" cy="203200"/>
          </a:xfrm>
          <a:prstGeom prst="rect">
            <a:avLst/>
          </a:prstGeom>
        </p:spPr>
      </p:pic>
      <p:sp>
        <p:nvSpPr>
          <p:cNvPr id="14" name="Titre 1">
            <a:extLst>
              <a:ext uri="{FF2B5EF4-FFF2-40B4-BE49-F238E27FC236}">
                <a16:creationId xmlns:a16="http://schemas.microsoft.com/office/drawing/2014/main" id="{266B8BF5-467E-579D-9101-29830D9AD0B8}"/>
              </a:ext>
            </a:extLst>
          </p:cNvPr>
          <p:cNvSpPr txBox="1">
            <a:spLocks/>
          </p:cNvSpPr>
          <p:nvPr/>
        </p:nvSpPr>
        <p:spPr>
          <a:xfrm>
            <a:off x="1191545" y="2557428"/>
            <a:ext cx="10381728" cy="1256524"/>
          </a:xfrm>
          <a:prstGeom prst="rect">
            <a:avLst/>
          </a:prstGeom>
          <a:ln w="12700"/>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latin typeface="Raleway Thin" pitchFamily="2" charset="0"/>
              </a:rPr>
              <a:t>“We cannot solve our problems with the same kind of thinking we used when we created them.”</a:t>
            </a:r>
            <a:br>
              <a:rPr lang="en-US" sz="2800" b="1" dirty="0">
                <a:latin typeface="Raleway Thin" pitchFamily="2" charset="0"/>
              </a:rPr>
            </a:br>
            <a:r>
              <a:rPr lang="en-US" sz="1600" b="1" dirty="0">
                <a:latin typeface="Raleway Thin" pitchFamily="2" charset="0"/>
              </a:rPr>
              <a:t>Albert Einstein</a:t>
            </a:r>
            <a:endParaRPr lang="fr-CH" sz="2800" b="1" dirty="0">
              <a:latin typeface="Raleway Thin" pitchFamily="2" charset="0"/>
            </a:endParaRPr>
          </a:p>
        </p:txBody>
      </p:sp>
    </p:spTree>
    <p:extLst>
      <p:ext uri="{BB962C8B-B14F-4D97-AF65-F5344CB8AC3E}">
        <p14:creationId xmlns:p14="http://schemas.microsoft.com/office/powerpoint/2010/main" val="106401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90651FA-3FE5-5C3D-9C87-F38B71EC28E2}"/>
              </a:ext>
            </a:extLst>
          </p:cNvPr>
          <p:cNvPicPr>
            <a:picLocks noChangeAspect="1"/>
          </p:cNvPicPr>
          <p:nvPr/>
        </p:nvPicPr>
        <p:blipFill>
          <a:blip r:embed="rId3"/>
          <a:srcRect l="27431" t="17500" r="27687" b="11111"/>
          <a:stretch>
            <a:fillRect/>
          </a:stretch>
        </p:blipFill>
        <p:spPr>
          <a:xfrm>
            <a:off x="2209800" y="95249"/>
            <a:ext cx="6838950" cy="6798765"/>
          </a:xfrm>
          <a:prstGeom prst="rect">
            <a:avLst/>
          </a:prstGeom>
        </p:spPr>
      </p:pic>
    </p:spTree>
    <p:extLst>
      <p:ext uri="{BB962C8B-B14F-4D97-AF65-F5344CB8AC3E}">
        <p14:creationId xmlns:p14="http://schemas.microsoft.com/office/powerpoint/2010/main" val="27636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C1B8-EC9B-C8B0-C301-C28AA875EF93}"/>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CF6D1CC-FB5B-5183-D2A8-FBF876503804}"/>
              </a:ext>
            </a:extLst>
          </p:cNvPr>
          <p:cNvSpPr txBox="1"/>
          <p:nvPr/>
        </p:nvSpPr>
        <p:spPr>
          <a:xfrm>
            <a:off x="705452" y="1309093"/>
            <a:ext cx="11147242" cy="4955844"/>
          </a:xfrm>
          <a:prstGeom prst="rect">
            <a:avLst/>
          </a:prstGeom>
          <a:noFill/>
        </p:spPr>
        <p:txBody>
          <a:bodyPr wrap="square" rtlCol="0">
            <a:spAutoFit/>
          </a:bodyPr>
          <a:lstStyle/>
          <a:p>
            <a:pPr defTabSz="844083"/>
            <a:r>
              <a:rPr lang="fr-FR" sz="2954" b="1" dirty="0">
                <a:solidFill>
                  <a:prstClr val="black"/>
                </a:solidFill>
                <a:ea typeface="ＭＳ Ｐゴシック" pitchFamily="1" charset="-128"/>
              </a:rPr>
              <a:t>Agenda du cours :</a:t>
            </a:r>
          </a:p>
          <a:p>
            <a:pPr defTabSz="844083"/>
            <a:endParaRPr lang="fr-FR" sz="2800" b="1" dirty="0">
              <a:solidFill>
                <a:prstClr val="black"/>
              </a:solidFill>
              <a:ea typeface="ＭＳ Ｐゴシック" pitchFamily="1" charset="-128"/>
            </a:endParaRPr>
          </a:p>
          <a:p>
            <a:pPr marL="896838" lvl="1" indent="-474796" defTabSz="844083">
              <a:lnSpc>
                <a:spcPct val="150000"/>
              </a:lnSpc>
              <a:buFont typeface="+mj-lt"/>
              <a:buAutoNum type="arabicPeriod"/>
            </a:pPr>
            <a:r>
              <a:rPr lang="fr-FR" sz="2585" b="1" dirty="0">
                <a:solidFill>
                  <a:prstClr val="black"/>
                </a:solidFill>
                <a:ea typeface="ＭＳ Ｐゴシック" pitchFamily="1" charset="-128"/>
              </a:rPr>
              <a:t>Organisation du cours</a:t>
            </a:r>
          </a:p>
          <a:p>
            <a:pPr marL="896838" lvl="1" indent="-474796" defTabSz="844083">
              <a:lnSpc>
                <a:spcPct val="150000"/>
              </a:lnSpc>
              <a:buFont typeface="+mj-lt"/>
              <a:buAutoNum type="arabicPeriod"/>
            </a:pPr>
            <a:r>
              <a:rPr lang="fr-FR" sz="2585" b="1" dirty="0">
                <a:solidFill>
                  <a:prstClr val="black"/>
                </a:solidFill>
                <a:ea typeface="ＭＳ Ｐゴシック" pitchFamily="1" charset="-128"/>
              </a:rPr>
              <a:t>Organisation du cours du 9 octobre prochain</a:t>
            </a:r>
          </a:p>
          <a:p>
            <a:pPr marL="896838" lvl="1" indent="-474796" defTabSz="844083">
              <a:lnSpc>
                <a:spcPct val="150000"/>
              </a:lnSpc>
              <a:buFont typeface="+mj-lt"/>
              <a:buAutoNum type="arabicPeriod"/>
            </a:pPr>
            <a:r>
              <a:rPr lang="fr-FR" sz="2585" b="1" dirty="0">
                <a:solidFill>
                  <a:prstClr val="black"/>
                </a:solidFill>
                <a:ea typeface="ＭＳ Ｐゴシック" pitchFamily="1" charset="-128"/>
              </a:rPr>
              <a:t>Présentation des autres exigences de l’analyse de contexte</a:t>
            </a:r>
          </a:p>
          <a:p>
            <a:pPr marL="896838" lvl="1" indent="-474796" defTabSz="844083">
              <a:lnSpc>
                <a:spcPct val="150000"/>
              </a:lnSpc>
              <a:buFont typeface="+mj-lt"/>
              <a:buAutoNum type="arabicPeriod"/>
            </a:pPr>
            <a:r>
              <a:rPr lang="fr-FR" sz="2585" b="1" dirty="0">
                <a:solidFill>
                  <a:prstClr val="black"/>
                </a:solidFill>
                <a:ea typeface="ＭＳ Ｐゴシック" pitchFamily="1" charset="-128"/>
              </a:rPr>
              <a:t>Présentation de l’outil sur le bilan carbone</a:t>
            </a:r>
          </a:p>
          <a:p>
            <a:pPr marL="896838" lvl="1" indent="-474796" defTabSz="844083">
              <a:lnSpc>
                <a:spcPct val="150000"/>
              </a:lnSpc>
              <a:buFont typeface="+mj-lt"/>
              <a:buAutoNum type="arabicPeriod"/>
            </a:pPr>
            <a:r>
              <a:rPr lang="fr-FR" sz="2585" b="1" dirty="0">
                <a:solidFill>
                  <a:prstClr val="black"/>
                </a:solidFill>
                <a:ea typeface="ＭＳ Ｐゴシック" pitchFamily="1" charset="-128"/>
              </a:rPr>
              <a:t>Présentation de l’outil Marque Valais Entreprise</a:t>
            </a:r>
          </a:p>
          <a:p>
            <a:pPr marL="896838" lvl="1" indent="-474796" defTabSz="844083">
              <a:lnSpc>
                <a:spcPct val="150000"/>
              </a:lnSpc>
              <a:buFont typeface="+mj-lt"/>
              <a:buAutoNum type="arabicPeriod"/>
            </a:pPr>
            <a:endParaRPr lang="fr-FR" sz="2585" b="1" dirty="0">
              <a:solidFill>
                <a:prstClr val="black"/>
              </a:solidFill>
              <a:ea typeface="ＭＳ Ｐゴシック" pitchFamily="1" charset="-128"/>
            </a:endParaRPr>
          </a:p>
          <a:p>
            <a:pPr marL="474796" indent="-474796" defTabSz="844083">
              <a:buFont typeface="+mj-lt"/>
              <a:buAutoNum type="arabicPeriod"/>
            </a:pPr>
            <a:endParaRPr lang="fr-FR" sz="2585"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14801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A6A8-0BBF-952A-DC13-92CB6A193AD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743E0A7-740A-13F8-A38E-8ECFF6DB225E}"/>
              </a:ext>
            </a:extLst>
          </p:cNvPr>
          <p:cNvSpPr txBox="1"/>
          <p:nvPr/>
        </p:nvSpPr>
        <p:spPr>
          <a:xfrm>
            <a:off x="723707" y="885349"/>
            <a:ext cx="11660778" cy="5447645"/>
          </a:xfrm>
          <a:prstGeom prst="rect">
            <a:avLst/>
          </a:prstGeom>
          <a:noFill/>
        </p:spPr>
        <p:txBody>
          <a:bodyPr wrap="square">
            <a:spAutoFit/>
          </a:bodyPr>
          <a:lstStyle/>
          <a:p>
            <a:pPr marL="342900" indent="-342900">
              <a:buFont typeface="Arial" panose="020B0604020202020204" pitchFamily="34" charset="0"/>
              <a:buChar char="•"/>
            </a:pPr>
            <a:r>
              <a:rPr lang="fr-CH" sz="2800" dirty="0"/>
              <a:t>L’analyse de contexte</a:t>
            </a:r>
          </a:p>
          <a:p>
            <a:pPr marL="800100" lvl="1" indent="-342900">
              <a:buFont typeface="Arial" panose="020B0604020202020204" pitchFamily="34" charset="0"/>
              <a:buChar char="•"/>
            </a:pPr>
            <a:r>
              <a:rPr lang="fr-CH" sz="2400" dirty="0"/>
              <a:t>Passer en revue les autres éléments attendus pour l’analyse de contexte</a:t>
            </a:r>
          </a:p>
          <a:p>
            <a:pPr marL="800100" lvl="1" indent="-342900">
              <a:buFont typeface="Arial" panose="020B0604020202020204" pitchFamily="34" charset="0"/>
              <a:buChar char="•"/>
            </a:pPr>
            <a:r>
              <a:rPr lang="fr-CH" sz="2400" dirty="0"/>
              <a:t>Connaître et comprendre les outils utiles pour votre analyse de contexte</a:t>
            </a:r>
          </a:p>
          <a:p>
            <a:pPr marL="800100" lvl="1" indent="-342900">
              <a:buFont typeface="Wingdings" panose="05000000000000000000" pitchFamily="2" charset="2"/>
              <a:buChar char="ü"/>
            </a:pPr>
            <a:r>
              <a:rPr lang="fr-CH" sz="2400" dirty="0"/>
              <a:t>Être prêt pour le premier oral du 30 octobre</a:t>
            </a:r>
          </a:p>
          <a:p>
            <a:pPr lvl="1"/>
            <a:endParaRPr lang="fr-CH" sz="2400" dirty="0"/>
          </a:p>
          <a:p>
            <a:pPr marL="342900" indent="-342900">
              <a:buFont typeface="Arial" panose="020B0604020202020204" pitchFamily="34" charset="0"/>
              <a:buChar char="•"/>
            </a:pPr>
            <a:r>
              <a:rPr lang="fr-CH" sz="2800" dirty="0"/>
              <a:t>Bilan carbone</a:t>
            </a:r>
          </a:p>
          <a:p>
            <a:pPr marL="800100" lvl="1" indent="-342900">
              <a:buFont typeface="Arial" panose="020B0604020202020204" pitchFamily="34" charset="0"/>
              <a:buChar char="•"/>
            </a:pPr>
            <a:r>
              <a:rPr lang="fr-CH" sz="2400" dirty="0"/>
              <a:t>Comprendre un bilan</a:t>
            </a:r>
          </a:p>
          <a:p>
            <a:pPr marL="800100" lvl="1" indent="-342900">
              <a:buFont typeface="Arial" panose="020B0604020202020204" pitchFamily="34" charset="0"/>
              <a:buChar char="•"/>
            </a:pPr>
            <a:r>
              <a:rPr lang="fr-CH" sz="2400" dirty="0"/>
              <a:t>Apprendre à utiliser la feuille Excel bilan carbone</a:t>
            </a:r>
          </a:p>
          <a:p>
            <a:pPr marL="800100" lvl="1" indent="-342900">
              <a:buFont typeface="Wingdings" panose="05000000000000000000" pitchFamily="2" charset="2"/>
              <a:buChar char="ü"/>
            </a:pPr>
            <a:r>
              <a:rPr lang="fr-CH" sz="2400" dirty="0"/>
              <a:t>Être prêt à interroger vos mandants</a:t>
            </a:r>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r>
              <a:rPr lang="fr-CH" sz="2800" dirty="0"/>
              <a:t>Plateforme Marque Valais Entreprise</a:t>
            </a:r>
          </a:p>
          <a:p>
            <a:pPr marL="800100" lvl="1" indent="-342900">
              <a:buFont typeface="Arial" panose="020B0604020202020204" pitchFamily="34" charset="0"/>
              <a:buChar char="•"/>
            </a:pPr>
            <a:r>
              <a:rPr lang="fr-CH" sz="2400" dirty="0"/>
              <a:t>Comprendre un diagnostic RSE</a:t>
            </a:r>
          </a:p>
          <a:p>
            <a:pPr marL="800100" lvl="1" indent="-342900">
              <a:buFont typeface="Arial" panose="020B0604020202020204" pitchFamily="34" charset="0"/>
              <a:buChar char="•"/>
            </a:pPr>
            <a:r>
              <a:rPr lang="fr-CH" sz="2400" dirty="0"/>
              <a:t>Apprendre à utiliser la plateforme</a:t>
            </a:r>
          </a:p>
          <a:p>
            <a:pPr marL="800100" lvl="1" indent="-342900">
              <a:buFont typeface="Wingdings" panose="05000000000000000000" pitchFamily="2" charset="2"/>
              <a:buChar char="ü"/>
            </a:pPr>
            <a:r>
              <a:rPr lang="fr-CH" sz="2400" dirty="0"/>
              <a:t>Être prêt à interroger vos mandants</a:t>
            </a:r>
          </a:p>
        </p:txBody>
      </p:sp>
      <p:sp>
        <p:nvSpPr>
          <p:cNvPr id="4" name="Titre 1">
            <a:extLst>
              <a:ext uri="{FF2B5EF4-FFF2-40B4-BE49-F238E27FC236}">
                <a16:creationId xmlns:a16="http://schemas.microsoft.com/office/drawing/2014/main" id="{9E5010F1-8622-8DCC-DEF0-7BED37BDD7CE}"/>
              </a:ext>
            </a:extLst>
          </p:cNvPr>
          <p:cNvSpPr txBox="1">
            <a:spLocks/>
          </p:cNvSpPr>
          <p:nvPr/>
        </p:nvSpPr>
        <p:spPr>
          <a:xfrm>
            <a:off x="723705" y="238853"/>
            <a:ext cx="9552409" cy="6464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err="1"/>
              <a:t>L’organisation</a:t>
            </a:r>
            <a:r>
              <a:rPr lang="de-CH" sz="3200" b="1" dirty="0"/>
              <a:t> du </a:t>
            </a:r>
            <a:r>
              <a:rPr lang="de-CH" sz="3200" b="1" dirty="0" err="1"/>
              <a:t>cours</a:t>
            </a:r>
            <a:r>
              <a:rPr lang="de-CH" sz="3200" b="1" dirty="0"/>
              <a:t> du jour</a:t>
            </a:r>
            <a:endParaRPr lang="fr-CH" sz="3200" b="1" dirty="0"/>
          </a:p>
        </p:txBody>
      </p:sp>
      <p:pic>
        <p:nvPicPr>
          <p:cNvPr id="5" name="Graphique 4">
            <a:extLst>
              <a:ext uri="{FF2B5EF4-FFF2-40B4-BE49-F238E27FC236}">
                <a16:creationId xmlns:a16="http://schemas.microsoft.com/office/drawing/2014/main" id="{1D6CC3C2-54B3-84F1-A013-B9EF06D063E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419920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48F6C-E2C0-49E1-70F5-7459FAB3A39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802FE17-7AD0-7574-48FA-B7DFD01070DC}"/>
              </a:ext>
            </a:extLst>
          </p:cNvPr>
          <p:cNvSpPr txBox="1"/>
          <p:nvPr/>
        </p:nvSpPr>
        <p:spPr>
          <a:xfrm>
            <a:off x="723705" y="1240191"/>
            <a:ext cx="11660778" cy="4708981"/>
          </a:xfrm>
          <a:prstGeom prst="rect">
            <a:avLst/>
          </a:prstGeom>
          <a:noFill/>
        </p:spPr>
        <p:txBody>
          <a:bodyPr wrap="square">
            <a:spAutoFit/>
          </a:bodyPr>
          <a:lstStyle/>
          <a:p>
            <a:pPr marL="342900" indent="-342900">
              <a:buFont typeface="Arial" panose="020B0604020202020204" pitchFamily="34" charset="0"/>
              <a:buChar char="•"/>
            </a:pPr>
            <a:r>
              <a:rPr lang="fr-CH" sz="2800" dirty="0"/>
              <a:t>12h45 – 13h05</a:t>
            </a:r>
            <a:endParaRPr lang="fr-CH" sz="2400" dirty="0"/>
          </a:p>
          <a:p>
            <a:pPr marL="800100" lvl="1" indent="-342900">
              <a:buFont typeface="Wingdings" panose="05000000000000000000" pitchFamily="2" charset="2"/>
              <a:buChar char="ü"/>
            </a:pPr>
            <a:r>
              <a:rPr lang="fr-CH" sz="2400" dirty="0"/>
              <a:t>Rappel des besoins, organisation, mandats</a:t>
            </a:r>
          </a:p>
          <a:p>
            <a:pPr lvl="1"/>
            <a:endParaRPr lang="fr-CH" sz="2400" dirty="0"/>
          </a:p>
          <a:p>
            <a:pPr marL="342900" indent="-342900">
              <a:buFont typeface="Arial" panose="020B0604020202020204" pitchFamily="34" charset="0"/>
              <a:buChar char="•"/>
            </a:pPr>
            <a:r>
              <a:rPr lang="fr-CH" sz="2800" dirty="0"/>
              <a:t>13h15 – 15h00</a:t>
            </a:r>
          </a:p>
          <a:p>
            <a:pPr marL="800100" lvl="1" indent="-342900">
              <a:buFont typeface="Wingdings" panose="05000000000000000000" pitchFamily="2" charset="2"/>
              <a:buChar char="ü"/>
            </a:pPr>
            <a:r>
              <a:rPr lang="fr-CH" sz="2400" dirty="0"/>
              <a:t>Faire connaissance</a:t>
            </a:r>
          </a:p>
          <a:p>
            <a:pPr marL="800100" lvl="1" indent="-342900">
              <a:buFont typeface="Wingdings" panose="05000000000000000000" pitchFamily="2" charset="2"/>
              <a:buChar char="ü"/>
            </a:pPr>
            <a:r>
              <a:rPr lang="fr-CH" sz="2400" dirty="0"/>
              <a:t>Organiser le travail, présenter l’outil et donc les attentes envers le mandant</a:t>
            </a:r>
          </a:p>
          <a:p>
            <a:pPr marL="800100" lvl="1" indent="-342900">
              <a:buFont typeface="Wingdings" panose="05000000000000000000" pitchFamily="2" charset="2"/>
              <a:buChar char="ü"/>
            </a:pPr>
            <a:r>
              <a:rPr lang="fr-CH" sz="2400" dirty="0"/>
              <a:t>Signer le contrat de mandat</a:t>
            </a:r>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r>
              <a:rPr lang="fr-CH" sz="2800" dirty="0"/>
              <a:t>15h00 – 16h00</a:t>
            </a:r>
          </a:p>
          <a:p>
            <a:pPr marL="800100" lvl="1" indent="-342900">
              <a:buFont typeface="Wingdings" panose="05000000000000000000" pitchFamily="2" charset="2"/>
              <a:buChar char="ü"/>
            </a:pPr>
            <a:r>
              <a:rPr lang="fr-CH" sz="2400" dirty="0"/>
              <a:t>Continuer éventuellement le dialogue avec le mandant</a:t>
            </a:r>
          </a:p>
          <a:p>
            <a:pPr marL="800100" lvl="1" indent="-342900">
              <a:buFont typeface="Wingdings" panose="05000000000000000000" pitchFamily="2" charset="2"/>
              <a:buChar char="ü"/>
            </a:pPr>
            <a:r>
              <a:rPr lang="fr-CH" sz="2400" dirty="0"/>
              <a:t>Interroger vos coaches sur le travail à réaliser et sur l’organisation du travail</a:t>
            </a:r>
          </a:p>
          <a:p>
            <a:pPr marL="800100" lvl="1" indent="-342900">
              <a:buFont typeface="Wingdings" panose="05000000000000000000" pitchFamily="2" charset="2"/>
              <a:buChar char="ü"/>
            </a:pPr>
            <a:r>
              <a:rPr lang="fr-CH" sz="2400" dirty="0"/>
              <a:t>Discussion sur l’analyse de contexte</a:t>
            </a:r>
          </a:p>
        </p:txBody>
      </p:sp>
      <p:sp>
        <p:nvSpPr>
          <p:cNvPr id="4" name="Titre 1">
            <a:extLst>
              <a:ext uri="{FF2B5EF4-FFF2-40B4-BE49-F238E27FC236}">
                <a16:creationId xmlns:a16="http://schemas.microsoft.com/office/drawing/2014/main" id="{85345E59-2962-5607-5901-4E71E426F333}"/>
              </a:ext>
            </a:extLst>
          </p:cNvPr>
          <p:cNvSpPr txBox="1">
            <a:spLocks/>
          </p:cNvSpPr>
          <p:nvPr/>
        </p:nvSpPr>
        <p:spPr>
          <a:xfrm>
            <a:off x="723705" y="238853"/>
            <a:ext cx="9552409" cy="6464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err="1"/>
              <a:t>L’organisation</a:t>
            </a:r>
            <a:r>
              <a:rPr lang="de-CH" sz="3200" b="1" dirty="0"/>
              <a:t> du </a:t>
            </a:r>
            <a:r>
              <a:rPr lang="de-CH" sz="3200" b="1" dirty="0" err="1"/>
              <a:t>cours</a:t>
            </a:r>
            <a:r>
              <a:rPr lang="de-CH" sz="3200" b="1" dirty="0"/>
              <a:t> du 9 </a:t>
            </a:r>
            <a:r>
              <a:rPr lang="de-CH" sz="3200" b="1" dirty="0" err="1"/>
              <a:t>octobre</a:t>
            </a:r>
            <a:endParaRPr lang="fr-CH" sz="3200" b="1" dirty="0"/>
          </a:p>
        </p:txBody>
      </p:sp>
      <p:pic>
        <p:nvPicPr>
          <p:cNvPr id="5" name="Graphique 4">
            <a:extLst>
              <a:ext uri="{FF2B5EF4-FFF2-40B4-BE49-F238E27FC236}">
                <a16:creationId xmlns:a16="http://schemas.microsoft.com/office/drawing/2014/main" id="{D5357B4B-DFC2-DED3-077B-6222BFAD1DF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318999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994" y="4577631"/>
            <a:ext cx="9067890" cy="1362075"/>
          </a:xfrm>
        </p:spPr>
        <p:txBody>
          <a:bodyPr/>
          <a:lstStyle/>
          <a:p>
            <a:r>
              <a:rPr lang="fr-CH" sz="3600" dirty="0"/>
              <a:t>Cours N°1 suite et fin</a:t>
            </a:r>
            <a:br>
              <a:rPr lang="fr-CH" sz="3600" dirty="0"/>
            </a:br>
            <a:r>
              <a:rPr lang="fr-CH" sz="3600" dirty="0">
                <a:solidFill>
                  <a:srgbClr val="00B050"/>
                </a:solidFill>
              </a:rPr>
              <a:t>Mon contexte – Mon business</a:t>
            </a:r>
            <a:endParaRPr lang="fr-CH" dirty="0">
              <a:solidFill>
                <a:srgbClr val="00B050"/>
              </a:solidFill>
            </a:endParaRPr>
          </a:p>
        </p:txBody>
      </p:sp>
      <p:sp>
        <p:nvSpPr>
          <p:cNvPr id="5" name="Espace réservé du texte 4">
            <a:extLst>
              <a:ext uri="{FF2B5EF4-FFF2-40B4-BE49-F238E27FC236}">
                <a16:creationId xmlns:a16="http://schemas.microsoft.com/office/drawing/2014/main" id="{8FFF8CFF-F3E9-4FC3-8856-7F18125D6C8F}"/>
              </a:ext>
            </a:extLst>
          </p:cNvPr>
          <p:cNvSpPr>
            <a:spLocks noGrp="1"/>
          </p:cNvSpPr>
          <p:nvPr>
            <p:ph type="body" idx="1"/>
          </p:nvPr>
        </p:nvSpPr>
        <p:spPr>
          <a:xfrm>
            <a:off x="514144" y="3932644"/>
            <a:ext cx="7772400" cy="644987"/>
          </a:xfrm>
        </p:spPr>
        <p:txBody>
          <a:bodyPr>
            <a:normAutofit/>
          </a:bodyPr>
          <a:lstStyle/>
          <a:p>
            <a:r>
              <a:rPr lang="de-CH" sz="2400" dirty="0">
                <a:latin typeface="Helvetica Light" panose="020B0403020202020204"/>
              </a:rPr>
              <a:t>MANAGER 21 – </a:t>
            </a:r>
            <a:r>
              <a:rPr lang="de-CH" sz="2400" dirty="0" err="1">
                <a:latin typeface="Helvetica Light" panose="020B0403020202020204"/>
              </a:rPr>
              <a:t>Automne</a:t>
            </a:r>
            <a:r>
              <a:rPr lang="de-CH" sz="2400" dirty="0">
                <a:latin typeface="Helvetica Light" panose="020B0403020202020204"/>
              </a:rPr>
              <a:t> 2025</a:t>
            </a:r>
            <a:endParaRPr lang="fr-CH" sz="2400" dirty="0">
              <a:latin typeface="Helvetica Light" panose="020B0403020202020204"/>
            </a:endParaRPr>
          </a:p>
        </p:txBody>
      </p:sp>
    </p:spTree>
    <p:extLst>
      <p:ext uri="{BB962C8B-B14F-4D97-AF65-F5344CB8AC3E}">
        <p14:creationId xmlns:p14="http://schemas.microsoft.com/office/powerpoint/2010/main" val="321996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2AF6B61-EF9D-1941-B8A7-591E0A7B26B3}"/>
              </a:ext>
            </a:extLst>
          </p:cNvPr>
          <p:cNvSpPr txBox="1"/>
          <p:nvPr/>
        </p:nvSpPr>
        <p:spPr>
          <a:xfrm>
            <a:off x="578592" y="2365497"/>
            <a:ext cx="11034816" cy="2762936"/>
          </a:xfrm>
          <a:prstGeom prst="rect">
            <a:avLst/>
          </a:prstGeom>
          <a:noFill/>
        </p:spPr>
        <p:txBody>
          <a:bodyPr wrap="none" rtlCol="0">
            <a:spAutoFit/>
          </a:bodyPr>
          <a:lstStyle/>
          <a:p>
            <a:pPr defTabSz="844083"/>
            <a:r>
              <a:rPr lang="fr-CH" sz="2954" b="1" dirty="0">
                <a:solidFill>
                  <a:prstClr val="black"/>
                </a:solidFill>
                <a:ea typeface="ＭＳ Ｐゴシック" pitchFamily="1" charset="-128"/>
              </a:rPr>
              <a:t>Objectif du cours :</a:t>
            </a:r>
            <a:endParaRPr lang="fr-CH" sz="2215" dirty="0">
              <a:solidFill>
                <a:prstClr val="black"/>
              </a:solidFill>
              <a:ea typeface="ＭＳ Ｐゴシック" pitchFamily="1" charset="-128"/>
            </a:endParaRPr>
          </a:p>
          <a:p>
            <a:pPr defTabSz="844083"/>
            <a:endParaRPr lang="fr-CH" sz="2215" dirty="0">
              <a:solidFill>
                <a:prstClr val="black"/>
              </a:solidFill>
              <a:ea typeface="ＭＳ Ｐゴシック" pitchFamily="1" charset="-128"/>
            </a:endParaRPr>
          </a:p>
          <a:p>
            <a:pPr marL="1107858" lvl="1" indent="-422041" defTabSz="844083">
              <a:lnSpc>
                <a:spcPct val="150000"/>
              </a:lnSpc>
              <a:buFont typeface="Wingdings" charset="2"/>
              <a:buChar char="ü"/>
            </a:pPr>
            <a:r>
              <a:rPr lang="fr-CH" sz="2585" b="1" dirty="0">
                <a:solidFill>
                  <a:prstClr val="black"/>
                </a:solidFill>
                <a:ea typeface="ＭＳ Ｐゴシック" pitchFamily="1" charset="-128"/>
              </a:rPr>
              <a:t>Que vous sachiez structurer une stratégie de RSE</a:t>
            </a:r>
          </a:p>
          <a:p>
            <a:pPr marL="1107858" lvl="1" indent="-422041" defTabSz="844083">
              <a:lnSpc>
                <a:spcPct val="150000"/>
              </a:lnSpc>
              <a:buFont typeface="Wingdings" charset="2"/>
              <a:buChar char="ü"/>
            </a:pPr>
            <a:r>
              <a:rPr lang="fr-CH" sz="2585" b="1" dirty="0">
                <a:solidFill>
                  <a:prstClr val="black"/>
                </a:solidFill>
                <a:ea typeface="ＭＳ Ｐゴシック" pitchFamily="1" charset="-128"/>
              </a:rPr>
              <a:t>Vous donner les clés pour produire les livrables promis à vos mandants</a:t>
            </a:r>
          </a:p>
          <a:p>
            <a:pPr defTabSz="844083"/>
            <a:endParaRPr lang="fr-CH" sz="2215" dirty="0">
              <a:solidFill>
                <a:prstClr val="black"/>
              </a:solidFill>
              <a:latin typeface="Arial" charset="0"/>
              <a:ea typeface="ＭＳ Ｐゴシック" pitchFamily="1" charset="-128"/>
            </a:endParaRPr>
          </a:p>
          <a:p>
            <a:pPr defTabSz="844083"/>
            <a:endParaRPr lang="fr-CH" sz="2215"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135845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D68C-E5D6-79E1-2F0C-DEC1E7CAF4DE}"/>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24875421-2B7D-8E32-719B-25A7C2B6D4D7}"/>
              </a:ext>
            </a:extLst>
          </p:cNvPr>
          <p:cNvSpPr txBox="1"/>
          <p:nvPr/>
        </p:nvSpPr>
        <p:spPr>
          <a:xfrm>
            <a:off x="1110642" y="876823"/>
            <a:ext cx="10613720" cy="5716630"/>
          </a:xfrm>
          <a:prstGeom prst="rect">
            <a:avLst/>
          </a:prstGeom>
          <a:noFill/>
        </p:spPr>
        <p:txBody>
          <a:bodyPr wrap="square" rtlCol="0">
            <a:spAutoFit/>
          </a:bodyPr>
          <a:lstStyle/>
          <a:p>
            <a:pPr lvl="1"/>
            <a:r>
              <a:rPr lang="fr-CH" sz="2215" b="1" dirty="0">
                <a:solidFill>
                  <a:srgbClr val="00B050"/>
                </a:solidFill>
                <a:latin typeface="Calibri" pitchFamily="34" charset="0"/>
              </a:rPr>
              <a:t>Les livrables attendus pour le dossier sont :</a:t>
            </a:r>
          </a:p>
          <a:p>
            <a:pPr lvl="1"/>
            <a:endParaRPr lang="fr-CH" sz="2215" b="1" dirty="0">
              <a:solidFill>
                <a:srgbClr val="00B050"/>
              </a:solidFill>
              <a:latin typeface="Calibri" pitchFamily="34" charset="0"/>
            </a:endParaRPr>
          </a:p>
          <a:p>
            <a:pPr marL="1028717" lvl="1" indent="-342900">
              <a:buFont typeface="Wingdings" panose="05000000000000000000" pitchFamily="2" charset="2"/>
              <a:buChar char="ü"/>
            </a:pPr>
            <a:r>
              <a:rPr lang="fr-CH" sz="2215" b="1" dirty="0">
                <a:solidFill>
                  <a:srgbClr val="FF0000"/>
                </a:solidFill>
                <a:latin typeface="Calibri" pitchFamily="34" charset="0"/>
              </a:rPr>
              <a:t>une analyse des parties prenantes</a:t>
            </a:r>
          </a:p>
          <a:p>
            <a:pPr marL="1028717" lvl="1" indent="-342900">
              <a:buFont typeface="Wingdings" panose="05000000000000000000" pitchFamily="2" charset="2"/>
              <a:buChar char="ü"/>
            </a:pPr>
            <a:r>
              <a:rPr lang="fr-CH" sz="2215" b="1" dirty="0">
                <a:solidFill>
                  <a:srgbClr val="FF0000"/>
                </a:solidFill>
                <a:latin typeface="Calibri" pitchFamily="34" charset="0"/>
              </a:rPr>
              <a:t>Un bref benchmark</a:t>
            </a:r>
          </a:p>
          <a:p>
            <a:pPr marL="1028717" lvl="1" indent="-342900">
              <a:buFont typeface="Wingdings" panose="05000000000000000000" pitchFamily="2" charset="2"/>
              <a:buChar char="ü"/>
            </a:pPr>
            <a:r>
              <a:rPr lang="fr-CH" sz="2215" b="1" dirty="0">
                <a:solidFill>
                  <a:srgbClr val="00B050"/>
                </a:solidFill>
                <a:latin typeface="Calibri" pitchFamily="34" charset="0"/>
              </a:rPr>
              <a:t>une série d’axes prioritaires (enjeux) à travailler</a:t>
            </a:r>
          </a:p>
          <a:p>
            <a:pPr marL="1028717" lvl="1" indent="-342900">
              <a:buFont typeface="Wingdings" panose="05000000000000000000" pitchFamily="2" charset="2"/>
              <a:buChar char="ü"/>
            </a:pPr>
            <a:r>
              <a:rPr lang="fr-CH" sz="2215" b="1" dirty="0">
                <a:solidFill>
                  <a:srgbClr val="00B050"/>
                </a:solidFill>
                <a:latin typeface="Calibri" pitchFamily="34" charset="0"/>
              </a:rPr>
              <a:t>Le lien vers les ODD pertinents pour l’organisation</a:t>
            </a:r>
          </a:p>
          <a:p>
            <a:pPr marL="1028717" lvl="1" indent="-342900">
              <a:buFont typeface="Wingdings" panose="05000000000000000000" pitchFamily="2" charset="2"/>
              <a:buChar char="ü"/>
            </a:pPr>
            <a:r>
              <a:rPr lang="fr-CH" sz="2215" b="1" dirty="0">
                <a:solidFill>
                  <a:srgbClr val="FF0000"/>
                </a:solidFill>
                <a:latin typeface="Calibri" pitchFamily="34" charset="0"/>
              </a:rPr>
              <a:t>Un business model </a:t>
            </a:r>
            <a:r>
              <a:rPr lang="fr-CH" sz="2215" b="1" dirty="0" err="1">
                <a:solidFill>
                  <a:srgbClr val="FF0000"/>
                </a:solidFill>
                <a:latin typeface="Calibri" pitchFamily="34" charset="0"/>
              </a:rPr>
              <a:t>canvas</a:t>
            </a:r>
            <a:r>
              <a:rPr lang="fr-CH" sz="2215" b="1" dirty="0">
                <a:solidFill>
                  <a:srgbClr val="FF0000"/>
                </a:solidFill>
                <a:latin typeface="Calibri" pitchFamily="34" charset="0"/>
              </a:rPr>
              <a:t> de Laval AVANT propositions</a:t>
            </a:r>
          </a:p>
          <a:p>
            <a:pPr marL="1028717" lvl="1" indent="-342900">
              <a:buFont typeface="Wingdings" panose="05000000000000000000" pitchFamily="2" charset="2"/>
              <a:buChar char="ü"/>
            </a:pPr>
            <a:endParaRPr lang="fr-CH" sz="2215" b="1" dirty="0">
              <a:solidFill>
                <a:srgbClr val="00B050"/>
              </a:solidFill>
              <a:latin typeface="Calibri" pitchFamily="34" charset="0"/>
            </a:endParaRPr>
          </a:p>
          <a:p>
            <a:pPr marL="1028717" lvl="1" indent="-342900">
              <a:buFont typeface="Wingdings" panose="05000000000000000000" pitchFamily="2" charset="2"/>
              <a:buChar char="ü"/>
            </a:pPr>
            <a:r>
              <a:rPr lang="fr-CH" sz="2215" b="1" dirty="0">
                <a:solidFill>
                  <a:srgbClr val="00B050"/>
                </a:solidFill>
                <a:latin typeface="Calibri" pitchFamily="34" charset="0"/>
              </a:rPr>
              <a:t>Un diagnostic (Marque Valais Entreprise ou Bilan Carbone)</a:t>
            </a:r>
          </a:p>
          <a:p>
            <a:pPr marL="685817" lvl="1"/>
            <a:endParaRPr lang="fr-CH" sz="2215" b="1" dirty="0">
              <a:solidFill>
                <a:srgbClr val="00B050"/>
              </a:solidFill>
              <a:latin typeface="Calibri" pitchFamily="34" charset="0"/>
            </a:endParaRPr>
          </a:p>
          <a:p>
            <a:pPr marL="1028717" lvl="1" indent="-342900">
              <a:buFont typeface="Wingdings" panose="05000000000000000000" pitchFamily="2" charset="2"/>
              <a:buChar char="ü"/>
            </a:pPr>
            <a:r>
              <a:rPr lang="fr-CH" sz="2215" b="1" dirty="0">
                <a:solidFill>
                  <a:srgbClr val="00B050"/>
                </a:solidFill>
                <a:latin typeface="Calibri" pitchFamily="34" charset="0"/>
              </a:rPr>
              <a:t>Un positionnement stratégique durable pour l’avenir (Société ou Carbone)</a:t>
            </a:r>
          </a:p>
          <a:p>
            <a:pPr marL="1028717" lvl="1" indent="-342900">
              <a:buFont typeface="Wingdings" panose="05000000000000000000" pitchFamily="2" charset="2"/>
              <a:buChar char="ü"/>
            </a:pPr>
            <a:r>
              <a:rPr lang="fr-CH" sz="2215" b="1" dirty="0">
                <a:solidFill>
                  <a:srgbClr val="00B050"/>
                </a:solidFill>
                <a:latin typeface="Calibri" pitchFamily="34" charset="0"/>
              </a:rPr>
              <a:t>Une feuille de route :</a:t>
            </a:r>
          </a:p>
          <a:p>
            <a:pPr marL="1485917" lvl="2" indent="-342900">
              <a:buFont typeface="Wingdings" panose="05000000000000000000" pitchFamily="2" charset="2"/>
              <a:buChar char="ü"/>
            </a:pPr>
            <a:r>
              <a:rPr lang="fr-CH" sz="2215" b="1" dirty="0">
                <a:solidFill>
                  <a:srgbClr val="00B050"/>
                </a:solidFill>
                <a:latin typeface="Calibri" pitchFamily="34" charset="0"/>
              </a:rPr>
              <a:t>axes de travail principaux, des objectifs…</a:t>
            </a:r>
          </a:p>
          <a:p>
            <a:pPr marL="1485917" lvl="2" indent="-342900">
              <a:buFont typeface="Wingdings" panose="05000000000000000000" pitchFamily="2" charset="2"/>
              <a:buChar char="ü"/>
            </a:pPr>
            <a:r>
              <a:rPr lang="fr-CH" sz="2215" b="1" dirty="0">
                <a:solidFill>
                  <a:srgbClr val="00B050"/>
                </a:solidFill>
                <a:latin typeface="Calibri" pitchFamily="34" charset="0"/>
              </a:rPr>
              <a:t>…Un plan d’actions lié à votre diagnostic  (une liste d’actions priorisée)</a:t>
            </a:r>
          </a:p>
          <a:p>
            <a:pPr marL="1028717" lvl="1" indent="-342900">
              <a:buFont typeface="Wingdings" panose="05000000000000000000" pitchFamily="2" charset="2"/>
              <a:buChar char="ü"/>
            </a:pPr>
            <a:r>
              <a:rPr lang="fr-CH" sz="2215" b="1" dirty="0">
                <a:solidFill>
                  <a:srgbClr val="00B050"/>
                </a:solidFill>
                <a:latin typeface="Calibri" pitchFamily="34" charset="0"/>
              </a:rPr>
              <a:t>Une réalisation détaillée liée à votre diagnostic</a:t>
            </a:r>
          </a:p>
          <a:p>
            <a:pPr lvl="1"/>
            <a:endParaRPr lang="fr-CH" sz="3323" b="1" dirty="0">
              <a:solidFill>
                <a:schemeClr val="tx2"/>
              </a:solidFill>
            </a:endParaRPr>
          </a:p>
        </p:txBody>
      </p:sp>
      <p:sp>
        <p:nvSpPr>
          <p:cNvPr id="5" name="Titre 1">
            <a:extLst>
              <a:ext uri="{FF2B5EF4-FFF2-40B4-BE49-F238E27FC236}">
                <a16:creationId xmlns:a16="http://schemas.microsoft.com/office/drawing/2014/main" id="{16047FA9-64AA-C036-A9D1-EA4E63265AED}"/>
              </a:ext>
            </a:extLst>
          </p:cNvPr>
          <p:cNvSpPr txBox="1">
            <a:spLocks/>
          </p:cNvSpPr>
          <p:nvPr/>
        </p:nvSpPr>
        <p:spPr>
          <a:xfrm>
            <a:off x="761999" y="204977"/>
            <a:ext cx="9688278" cy="6718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2800" b="1" dirty="0"/>
              <a:t>Résumé des </a:t>
            </a:r>
            <a:r>
              <a:rPr lang="de-CH" sz="2800" b="1" dirty="0" err="1"/>
              <a:t>attentes</a:t>
            </a:r>
            <a:r>
              <a:rPr lang="de-CH" sz="2800" b="1" dirty="0"/>
              <a:t> </a:t>
            </a:r>
            <a:r>
              <a:rPr lang="de-CH" sz="2800" b="1" dirty="0" err="1"/>
              <a:t>pour</a:t>
            </a:r>
            <a:r>
              <a:rPr lang="de-CH" sz="2800" b="1" dirty="0"/>
              <a:t> Manager 21 </a:t>
            </a:r>
            <a:endParaRPr lang="fr-CH" sz="2800" b="1" dirty="0"/>
          </a:p>
        </p:txBody>
      </p:sp>
      <p:pic>
        <p:nvPicPr>
          <p:cNvPr id="6" name="Graphique 5">
            <a:extLst>
              <a:ext uri="{FF2B5EF4-FFF2-40B4-BE49-F238E27FC236}">
                <a16:creationId xmlns:a16="http://schemas.microsoft.com/office/drawing/2014/main" id="{9138F7ED-2419-5BC3-3955-E18E7BE69AD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5049" y="366074"/>
            <a:ext cx="221541" cy="237364"/>
          </a:xfrm>
          <a:prstGeom prst="rect">
            <a:avLst/>
          </a:prstGeom>
        </p:spPr>
      </p:pic>
    </p:spTree>
    <p:extLst>
      <p:ext uri="{BB962C8B-B14F-4D97-AF65-F5344CB8AC3E}">
        <p14:creationId xmlns:p14="http://schemas.microsoft.com/office/powerpoint/2010/main" val="59842972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Grand écran</PresentationFormat>
  <Paragraphs>167</Paragraphs>
  <Slides>21</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ＭＳ Ｐゴシック</vt:lpstr>
      <vt:lpstr>Arial</vt:lpstr>
      <vt:lpstr>ArialMT</vt:lpstr>
      <vt:lpstr>Calibri</vt:lpstr>
      <vt:lpstr>Helvetica Light</vt:lpstr>
      <vt:lpstr>Raleway Thin</vt:lpstr>
      <vt:lpstr>Verdana</vt:lpstr>
      <vt:lpstr>Wingdings</vt:lpstr>
      <vt:lpstr>Thème Office</vt:lpstr>
      <vt:lpstr>« Enjeux et outils du management pour le 21ème siècle »</vt:lpstr>
      <vt:lpstr>Présentation PowerPoint</vt:lpstr>
      <vt:lpstr>Présentation PowerPoint</vt:lpstr>
      <vt:lpstr>Présentation PowerPoint</vt:lpstr>
      <vt:lpstr>Présentation PowerPoint</vt:lpstr>
      <vt:lpstr>Présentation PowerPoint</vt:lpstr>
      <vt:lpstr>Cours N°1 suite et fin Mon contexte – Mon business</vt:lpstr>
      <vt:lpstr>Présentation PowerPoint</vt:lpstr>
      <vt:lpstr>Présentation PowerPoint</vt:lpstr>
      <vt:lpstr> 1. Analyse du contexte      Parties prenantes</vt:lpstr>
      <vt:lpstr>Présentation PowerPoint</vt:lpstr>
      <vt:lpstr>Présentation PowerPoint</vt:lpstr>
      <vt:lpstr> 2. Analyse du contexte      Benchmark</vt:lpstr>
      <vt:lpstr>Présentation PowerPoint</vt:lpstr>
      <vt:lpstr> 3. Analyse de contexte         Business modele d’affaires responsable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 Amrein</dc:creator>
  <cp:lastModifiedBy>Amrein Daniel</cp:lastModifiedBy>
  <cp:revision>374</cp:revision>
  <dcterms:created xsi:type="dcterms:W3CDTF">2013-09-10T12:03:21Z</dcterms:created>
  <dcterms:modified xsi:type="dcterms:W3CDTF">2025-10-01T12:06:39Z</dcterms:modified>
</cp:coreProperties>
</file>