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808" r:id="rId2"/>
    <p:sldId id="2890" r:id="rId3"/>
    <p:sldId id="2882" r:id="rId4"/>
    <p:sldId id="2878" r:id="rId5"/>
    <p:sldId id="2884" r:id="rId6"/>
    <p:sldId id="2886" r:id="rId7"/>
    <p:sldId id="2887" r:id="rId8"/>
    <p:sldId id="272" r:id="rId9"/>
    <p:sldId id="2870" r:id="rId10"/>
    <p:sldId id="450" r:id="rId11"/>
    <p:sldId id="2888" r:id="rId12"/>
    <p:sldId id="2869" r:id="rId13"/>
    <p:sldId id="2876" r:id="rId14"/>
    <p:sldId id="2872" r:id="rId15"/>
    <p:sldId id="529" r:id="rId16"/>
    <p:sldId id="2877" r:id="rId17"/>
    <p:sldId id="2885" r:id="rId18"/>
    <p:sldId id="543" r:id="rId19"/>
    <p:sldId id="2889" r:id="rId20"/>
    <p:sldId id="2806" r:id="rId21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051993-4FC1-4547-A117-5575E3AA9FC0}" v="11" dt="2025-09-25T10:12:00.2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42" autoAdjust="0"/>
    <p:restoredTop sz="60192" autoAdjust="0"/>
  </p:normalViewPr>
  <p:slideViewPr>
    <p:cSldViewPr snapToGrid="0" snapToObjects="1">
      <p:cViewPr varScale="1">
        <p:scale>
          <a:sx n="34" d="100"/>
          <a:sy n="34" d="100"/>
        </p:scale>
        <p:origin x="1500" y="2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rein Daniel" userId="fb2ebe50-183a-4607-afde-6e30c2f01ab2" providerId="ADAL" clId="{D9F52F05-3A52-4D34-A184-C126E5DE4256}"/>
    <pc:docChg chg="custSel addSld delSld modSld sldOrd">
      <pc:chgData name="Amrein Daniel" userId="fb2ebe50-183a-4607-afde-6e30c2f01ab2" providerId="ADAL" clId="{D9F52F05-3A52-4D34-A184-C126E5DE4256}" dt="2025-09-25T10:13:15.477" v="3410" actId="6549"/>
      <pc:docMkLst>
        <pc:docMk/>
      </pc:docMkLst>
      <pc:sldChg chg="modSp mod modNotesTx">
        <pc:chgData name="Amrein Daniel" userId="fb2ebe50-183a-4607-afde-6e30c2f01ab2" providerId="ADAL" clId="{D9F52F05-3A52-4D34-A184-C126E5DE4256}" dt="2025-09-25T09:49:25.680" v="3083" actId="6549"/>
        <pc:sldMkLst>
          <pc:docMk/>
          <pc:sldMk cId="3219963077" sldId="272"/>
        </pc:sldMkLst>
        <pc:spChg chg="mod">
          <ac:chgData name="Amrein Daniel" userId="fb2ebe50-183a-4607-afde-6e30c2f01ab2" providerId="ADAL" clId="{D9F52F05-3A52-4D34-A184-C126E5DE4256}" dt="2025-09-25T09:37:00.196" v="2528" actId="207"/>
          <ac:spMkLst>
            <pc:docMk/>
            <pc:sldMk cId="3219963077" sldId="272"/>
            <ac:spMk id="2" creationId="{00000000-0000-0000-0000-000000000000}"/>
          </ac:spMkLst>
        </pc:spChg>
      </pc:sldChg>
      <pc:sldChg chg="del">
        <pc:chgData name="Amrein Daniel" userId="fb2ebe50-183a-4607-afde-6e30c2f01ab2" providerId="ADAL" clId="{D9F52F05-3A52-4D34-A184-C126E5DE4256}" dt="2025-09-25T09:38:26.597" v="2533" actId="47"/>
        <pc:sldMkLst>
          <pc:docMk/>
          <pc:sldMk cId="0" sldId="281"/>
        </pc:sldMkLst>
      </pc:sldChg>
      <pc:sldChg chg="del">
        <pc:chgData name="Amrein Daniel" userId="fb2ebe50-183a-4607-afde-6e30c2f01ab2" providerId="ADAL" clId="{D9F52F05-3A52-4D34-A184-C126E5DE4256}" dt="2025-09-25T09:36:25.886" v="2475" actId="47"/>
        <pc:sldMkLst>
          <pc:docMk/>
          <pc:sldMk cId="0" sldId="286"/>
        </pc:sldMkLst>
      </pc:sldChg>
      <pc:sldChg chg="del">
        <pc:chgData name="Amrein Daniel" userId="fb2ebe50-183a-4607-afde-6e30c2f01ab2" providerId="ADAL" clId="{D9F52F05-3A52-4D34-A184-C126E5DE4256}" dt="2025-09-25T09:51:31.041" v="3092" actId="47"/>
        <pc:sldMkLst>
          <pc:docMk/>
          <pc:sldMk cId="1453353836" sldId="348"/>
        </pc:sldMkLst>
      </pc:sldChg>
      <pc:sldChg chg="del">
        <pc:chgData name="Amrein Daniel" userId="fb2ebe50-183a-4607-afde-6e30c2f01ab2" providerId="ADAL" clId="{D9F52F05-3A52-4D34-A184-C126E5DE4256}" dt="2025-09-25T09:36:24.207" v="2473" actId="47"/>
        <pc:sldMkLst>
          <pc:docMk/>
          <pc:sldMk cId="1599485736" sldId="390"/>
        </pc:sldMkLst>
      </pc:sldChg>
      <pc:sldChg chg="del">
        <pc:chgData name="Amrein Daniel" userId="fb2ebe50-183a-4607-afde-6e30c2f01ab2" providerId="ADAL" clId="{D9F52F05-3A52-4D34-A184-C126E5DE4256}" dt="2025-09-25T09:36:25.112" v="2474" actId="47"/>
        <pc:sldMkLst>
          <pc:docMk/>
          <pc:sldMk cId="1773983367" sldId="392"/>
        </pc:sldMkLst>
      </pc:sldChg>
      <pc:sldChg chg="del">
        <pc:chgData name="Amrein Daniel" userId="fb2ebe50-183a-4607-afde-6e30c2f01ab2" providerId="ADAL" clId="{D9F52F05-3A52-4D34-A184-C126E5DE4256}" dt="2025-09-25T09:36:26.727" v="2476" actId="47"/>
        <pc:sldMkLst>
          <pc:docMk/>
          <pc:sldMk cId="2582342297" sldId="400"/>
        </pc:sldMkLst>
      </pc:sldChg>
      <pc:sldChg chg="del">
        <pc:chgData name="Amrein Daniel" userId="fb2ebe50-183a-4607-afde-6e30c2f01ab2" providerId="ADAL" clId="{D9F52F05-3A52-4D34-A184-C126E5DE4256}" dt="2025-09-25T09:36:14.970" v="2470" actId="47"/>
        <pc:sldMkLst>
          <pc:docMk/>
          <pc:sldMk cId="1358246798" sldId="403"/>
        </pc:sldMkLst>
      </pc:sldChg>
      <pc:sldChg chg="del">
        <pc:chgData name="Amrein Daniel" userId="fb2ebe50-183a-4607-afde-6e30c2f01ab2" providerId="ADAL" clId="{D9F52F05-3A52-4D34-A184-C126E5DE4256}" dt="2025-09-25T09:53:23.661" v="3106" actId="47"/>
        <pc:sldMkLst>
          <pc:docMk/>
          <pc:sldMk cId="1636439474" sldId="413"/>
        </pc:sldMkLst>
      </pc:sldChg>
      <pc:sldChg chg="del">
        <pc:chgData name="Amrein Daniel" userId="fb2ebe50-183a-4607-afde-6e30c2f01ab2" providerId="ADAL" clId="{D9F52F05-3A52-4D34-A184-C126E5DE4256}" dt="2025-09-25T09:53:19.489" v="3105" actId="47"/>
        <pc:sldMkLst>
          <pc:docMk/>
          <pc:sldMk cId="1621786781" sldId="417"/>
        </pc:sldMkLst>
      </pc:sldChg>
      <pc:sldChg chg="del">
        <pc:chgData name="Amrein Daniel" userId="fb2ebe50-183a-4607-afde-6e30c2f01ab2" providerId="ADAL" clId="{D9F52F05-3A52-4D34-A184-C126E5DE4256}" dt="2025-09-25T09:36:13.440" v="2469" actId="47"/>
        <pc:sldMkLst>
          <pc:docMk/>
          <pc:sldMk cId="1358459491" sldId="446"/>
        </pc:sldMkLst>
      </pc:sldChg>
      <pc:sldChg chg="del">
        <pc:chgData name="Amrein Daniel" userId="fb2ebe50-183a-4607-afde-6e30c2f01ab2" providerId="ADAL" clId="{D9F52F05-3A52-4D34-A184-C126E5DE4256}" dt="2025-09-25T09:51:26.815" v="3090" actId="47"/>
        <pc:sldMkLst>
          <pc:docMk/>
          <pc:sldMk cId="2312582464" sldId="449"/>
        </pc:sldMkLst>
      </pc:sldChg>
      <pc:sldChg chg="ord">
        <pc:chgData name="Amrein Daniel" userId="fb2ebe50-183a-4607-afde-6e30c2f01ab2" providerId="ADAL" clId="{D9F52F05-3A52-4D34-A184-C126E5DE4256}" dt="2025-09-25T09:51:15.832" v="3089"/>
        <pc:sldMkLst>
          <pc:docMk/>
          <pc:sldMk cId="3672077584" sldId="450"/>
        </pc:sldMkLst>
      </pc:sldChg>
      <pc:sldChg chg="del">
        <pc:chgData name="Amrein Daniel" userId="fb2ebe50-183a-4607-afde-6e30c2f01ab2" providerId="ADAL" clId="{D9F52F05-3A52-4D34-A184-C126E5DE4256}" dt="2025-09-25T09:37:19.113" v="2529" actId="47"/>
        <pc:sldMkLst>
          <pc:docMk/>
          <pc:sldMk cId="1194568191" sldId="452"/>
        </pc:sldMkLst>
      </pc:sldChg>
      <pc:sldChg chg="del">
        <pc:chgData name="Amrein Daniel" userId="fb2ebe50-183a-4607-afde-6e30c2f01ab2" providerId="ADAL" clId="{D9F52F05-3A52-4D34-A184-C126E5DE4256}" dt="2025-09-25T09:38:32.122" v="2534" actId="47"/>
        <pc:sldMkLst>
          <pc:docMk/>
          <pc:sldMk cId="297903951" sldId="453"/>
        </pc:sldMkLst>
      </pc:sldChg>
      <pc:sldChg chg="del">
        <pc:chgData name="Amrein Daniel" userId="fb2ebe50-183a-4607-afde-6e30c2f01ab2" providerId="ADAL" clId="{D9F52F05-3A52-4D34-A184-C126E5DE4256}" dt="2025-09-25T09:53:14.109" v="3100" actId="47"/>
        <pc:sldMkLst>
          <pc:docMk/>
          <pc:sldMk cId="2544417754" sldId="454"/>
        </pc:sldMkLst>
      </pc:sldChg>
      <pc:sldChg chg="del">
        <pc:chgData name="Amrein Daniel" userId="fb2ebe50-183a-4607-afde-6e30c2f01ab2" providerId="ADAL" clId="{D9F52F05-3A52-4D34-A184-C126E5DE4256}" dt="2025-09-25T09:39:20.684" v="2536" actId="47"/>
        <pc:sldMkLst>
          <pc:docMk/>
          <pc:sldMk cId="3143880974" sldId="455"/>
        </pc:sldMkLst>
      </pc:sldChg>
      <pc:sldChg chg="del">
        <pc:chgData name="Amrein Daniel" userId="fb2ebe50-183a-4607-afde-6e30c2f01ab2" providerId="ADAL" clId="{D9F52F05-3A52-4D34-A184-C126E5DE4256}" dt="2025-09-25T09:38:34.158" v="2535" actId="47"/>
        <pc:sldMkLst>
          <pc:docMk/>
          <pc:sldMk cId="2232410771" sldId="526"/>
        </pc:sldMkLst>
      </pc:sldChg>
      <pc:sldChg chg="del">
        <pc:chgData name="Amrein Daniel" userId="fb2ebe50-183a-4607-afde-6e30c2f01ab2" providerId="ADAL" clId="{D9F52F05-3A52-4D34-A184-C126E5DE4256}" dt="2025-09-25T09:53:18.746" v="3104" actId="47"/>
        <pc:sldMkLst>
          <pc:docMk/>
          <pc:sldMk cId="1821620488" sldId="530"/>
        </pc:sldMkLst>
      </pc:sldChg>
      <pc:sldChg chg="del">
        <pc:chgData name="Amrein Daniel" userId="fb2ebe50-183a-4607-afde-6e30c2f01ab2" providerId="ADAL" clId="{D9F52F05-3A52-4D34-A184-C126E5DE4256}" dt="2025-09-25T09:38:25.378" v="2532" actId="47"/>
        <pc:sldMkLst>
          <pc:docMk/>
          <pc:sldMk cId="52078273" sldId="535"/>
        </pc:sldMkLst>
      </pc:sldChg>
      <pc:sldChg chg="del">
        <pc:chgData name="Amrein Daniel" userId="fb2ebe50-183a-4607-afde-6e30c2f01ab2" providerId="ADAL" clId="{D9F52F05-3A52-4D34-A184-C126E5DE4256}" dt="2025-09-25T09:37:50.675" v="2530" actId="47"/>
        <pc:sldMkLst>
          <pc:docMk/>
          <pc:sldMk cId="1743635724" sldId="542"/>
        </pc:sldMkLst>
      </pc:sldChg>
      <pc:sldChg chg="del">
        <pc:chgData name="Amrein Daniel" userId="fb2ebe50-183a-4607-afde-6e30c2f01ab2" providerId="ADAL" clId="{D9F52F05-3A52-4D34-A184-C126E5DE4256}" dt="2025-09-25T09:52:52.612" v="3096" actId="47"/>
        <pc:sldMkLst>
          <pc:docMk/>
          <pc:sldMk cId="2878610393" sldId="544"/>
        </pc:sldMkLst>
      </pc:sldChg>
      <pc:sldChg chg="del">
        <pc:chgData name="Amrein Daniel" userId="fb2ebe50-183a-4607-afde-6e30c2f01ab2" providerId="ADAL" clId="{D9F52F05-3A52-4D34-A184-C126E5DE4256}" dt="2025-09-25T09:53:02.511" v="3097" actId="47"/>
        <pc:sldMkLst>
          <pc:docMk/>
          <pc:sldMk cId="1201577605" sldId="547"/>
        </pc:sldMkLst>
      </pc:sldChg>
      <pc:sldChg chg="del">
        <pc:chgData name="Amrein Daniel" userId="fb2ebe50-183a-4607-afde-6e30c2f01ab2" providerId="ADAL" clId="{D9F52F05-3A52-4D34-A184-C126E5DE4256}" dt="2025-09-25T09:53:13.277" v="3099" actId="47"/>
        <pc:sldMkLst>
          <pc:docMk/>
          <pc:sldMk cId="58502577" sldId="548"/>
        </pc:sldMkLst>
      </pc:sldChg>
      <pc:sldChg chg="del">
        <pc:chgData name="Amrein Daniel" userId="fb2ebe50-183a-4607-afde-6e30c2f01ab2" providerId="ADAL" clId="{D9F52F05-3A52-4D34-A184-C126E5DE4256}" dt="2025-09-25T09:53:15.194" v="3101" actId="47"/>
        <pc:sldMkLst>
          <pc:docMk/>
          <pc:sldMk cId="3629217219" sldId="549"/>
        </pc:sldMkLst>
      </pc:sldChg>
      <pc:sldChg chg="del">
        <pc:chgData name="Amrein Daniel" userId="fb2ebe50-183a-4607-afde-6e30c2f01ab2" providerId="ADAL" clId="{D9F52F05-3A52-4D34-A184-C126E5DE4256}" dt="2025-09-25T09:53:25.879" v="3107" actId="47"/>
        <pc:sldMkLst>
          <pc:docMk/>
          <pc:sldMk cId="2591478035" sldId="550"/>
        </pc:sldMkLst>
      </pc:sldChg>
      <pc:sldChg chg="modNotesTx">
        <pc:chgData name="Amrein Daniel" userId="fb2ebe50-183a-4607-afde-6e30c2f01ab2" providerId="ADAL" clId="{D9F52F05-3A52-4D34-A184-C126E5DE4256}" dt="2025-09-25T10:13:15.477" v="3410" actId="6549"/>
        <pc:sldMkLst>
          <pc:docMk/>
          <pc:sldMk cId="2544022793" sldId="2808"/>
        </pc:sldMkLst>
      </pc:sldChg>
      <pc:sldChg chg="del">
        <pc:chgData name="Amrein Daniel" userId="fb2ebe50-183a-4607-afde-6e30c2f01ab2" providerId="ADAL" clId="{D9F52F05-3A52-4D34-A184-C126E5DE4256}" dt="2025-09-25T09:36:18.798" v="2472" actId="47"/>
        <pc:sldMkLst>
          <pc:docMk/>
          <pc:sldMk cId="3159319285" sldId="2825"/>
        </pc:sldMkLst>
      </pc:sldChg>
      <pc:sldChg chg="del">
        <pc:chgData name="Amrein Daniel" userId="fb2ebe50-183a-4607-afde-6e30c2f01ab2" providerId="ADAL" clId="{D9F52F05-3A52-4D34-A184-C126E5DE4256}" dt="2025-09-25T09:36:16.487" v="2471" actId="47"/>
        <pc:sldMkLst>
          <pc:docMk/>
          <pc:sldMk cId="577085941" sldId="2856"/>
        </pc:sldMkLst>
      </pc:sldChg>
      <pc:sldChg chg="del">
        <pc:chgData name="Amrein Daniel" userId="fb2ebe50-183a-4607-afde-6e30c2f01ab2" providerId="ADAL" clId="{D9F52F05-3A52-4D34-A184-C126E5DE4256}" dt="2025-09-25T09:53:17.979" v="3103" actId="47"/>
        <pc:sldMkLst>
          <pc:docMk/>
          <pc:sldMk cId="1422890658" sldId="2860"/>
        </pc:sldMkLst>
      </pc:sldChg>
      <pc:sldChg chg="del">
        <pc:chgData name="Amrein Daniel" userId="fb2ebe50-183a-4607-afde-6e30c2f01ab2" providerId="ADAL" clId="{D9F52F05-3A52-4D34-A184-C126E5DE4256}" dt="2025-09-25T09:53:28.803" v="3108" actId="47"/>
        <pc:sldMkLst>
          <pc:docMk/>
          <pc:sldMk cId="1070801682" sldId="2862"/>
        </pc:sldMkLst>
      </pc:sldChg>
      <pc:sldChg chg="del">
        <pc:chgData name="Amrein Daniel" userId="fb2ebe50-183a-4607-afde-6e30c2f01ab2" providerId="ADAL" clId="{D9F52F05-3A52-4D34-A184-C126E5DE4256}" dt="2025-09-25T09:53:40.158" v="3109" actId="47"/>
        <pc:sldMkLst>
          <pc:docMk/>
          <pc:sldMk cId="1885736367" sldId="2863"/>
        </pc:sldMkLst>
      </pc:sldChg>
      <pc:sldChg chg="modNotesTx">
        <pc:chgData name="Amrein Daniel" userId="fb2ebe50-183a-4607-afde-6e30c2f01ab2" providerId="ADAL" clId="{D9F52F05-3A52-4D34-A184-C126E5DE4256}" dt="2025-09-25T09:38:09.312" v="2531" actId="6549"/>
        <pc:sldMkLst>
          <pc:docMk/>
          <pc:sldMk cId="3375720940" sldId="2869"/>
        </pc:sldMkLst>
      </pc:sldChg>
      <pc:sldChg chg="del">
        <pc:chgData name="Amrein Daniel" userId="fb2ebe50-183a-4607-afde-6e30c2f01ab2" providerId="ADAL" clId="{D9F52F05-3A52-4D34-A184-C126E5DE4256}" dt="2025-09-25T09:51:30.001" v="3091" actId="47"/>
        <pc:sldMkLst>
          <pc:docMk/>
          <pc:sldMk cId="2967916810" sldId="2871"/>
        </pc:sldMkLst>
      </pc:sldChg>
      <pc:sldChg chg="del">
        <pc:chgData name="Amrein Daniel" userId="fb2ebe50-183a-4607-afde-6e30c2f01ab2" providerId="ADAL" clId="{D9F52F05-3A52-4D34-A184-C126E5DE4256}" dt="2025-09-25T09:51:34.081" v="3093" actId="47"/>
        <pc:sldMkLst>
          <pc:docMk/>
          <pc:sldMk cId="1200839157" sldId="2873"/>
        </pc:sldMkLst>
      </pc:sldChg>
      <pc:sldChg chg="del">
        <pc:chgData name="Amrein Daniel" userId="fb2ebe50-183a-4607-afde-6e30c2f01ab2" providerId="ADAL" clId="{D9F52F05-3A52-4D34-A184-C126E5DE4256}" dt="2025-09-25T09:53:12.020" v="3098" actId="47"/>
        <pc:sldMkLst>
          <pc:docMk/>
          <pc:sldMk cId="629449828" sldId="2874"/>
        </pc:sldMkLst>
      </pc:sldChg>
      <pc:sldChg chg="del">
        <pc:chgData name="Amrein Daniel" userId="fb2ebe50-183a-4607-afde-6e30c2f01ab2" providerId="ADAL" clId="{D9F52F05-3A52-4D34-A184-C126E5DE4256}" dt="2025-09-25T09:53:17.324" v="3102" actId="47"/>
        <pc:sldMkLst>
          <pc:docMk/>
          <pc:sldMk cId="3307700029" sldId="2875"/>
        </pc:sldMkLst>
      </pc:sldChg>
      <pc:sldChg chg="ord">
        <pc:chgData name="Amrein Daniel" userId="fb2ebe50-183a-4607-afde-6e30c2f01ab2" providerId="ADAL" clId="{D9F52F05-3A52-4D34-A184-C126E5DE4256}" dt="2025-09-25T09:52:14.454" v="3095"/>
        <pc:sldMkLst>
          <pc:docMk/>
          <pc:sldMk cId="1557733877" sldId="2876"/>
        </pc:sldMkLst>
      </pc:sldChg>
      <pc:sldChg chg="addSp delSp modSp mod">
        <pc:chgData name="Amrein Daniel" userId="fb2ebe50-183a-4607-afde-6e30c2f01ab2" providerId="ADAL" clId="{D9F52F05-3A52-4D34-A184-C126E5DE4256}" dt="2025-09-25T10:02:27.141" v="3163" actId="1076"/>
        <pc:sldMkLst>
          <pc:docMk/>
          <pc:sldMk cId="2183605394" sldId="2877"/>
        </pc:sldMkLst>
        <pc:picChg chg="add mod">
          <ac:chgData name="Amrein Daniel" userId="fb2ebe50-183a-4607-afde-6e30c2f01ab2" providerId="ADAL" clId="{D9F52F05-3A52-4D34-A184-C126E5DE4256}" dt="2025-09-25T10:02:27.141" v="3163" actId="1076"/>
          <ac:picMkLst>
            <pc:docMk/>
            <pc:sldMk cId="2183605394" sldId="2877"/>
            <ac:picMk id="4" creationId="{7A3FC20B-DE22-80C0-B741-A4F42494C695}"/>
          </ac:picMkLst>
        </pc:picChg>
        <pc:picChg chg="del">
          <ac:chgData name="Amrein Daniel" userId="fb2ebe50-183a-4607-afde-6e30c2f01ab2" providerId="ADAL" clId="{D9F52F05-3A52-4D34-A184-C126E5DE4256}" dt="2025-09-25T10:02:13.185" v="3160" actId="478"/>
          <ac:picMkLst>
            <pc:docMk/>
            <pc:sldMk cId="2183605394" sldId="2877"/>
            <ac:picMk id="5" creationId="{2B5DC442-7E09-7221-9561-F55998B91989}"/>
          </ac:picMkLst>
        </pc:picChg>
      </pc:sldChg>
      <pc:sldChg chg="addSp delSp modSp new mod ord">
        <pc:chgData name="Amrein Daniel" userId="fb2ebe50-183a-4607-afde-6e30c2f01ab2" providerId="ADAL" clId="{D9F52F05-3A52-4D34-A184-C126E5DE4256}" dt="2025-09-25T09:35:10.916" v="2466"/>
        <pc:sldMkLst>
          <pc:docMk/>
          <pc:sldMk cId="276363797" sldId="2878"/>
        </pc:sldMkLst>
        <pc:spChg chg="del">
          <ac:chgData name="Amrein Daniel" userId="fb2ebe50-183a-4607-afde-6e30c2f01ab2" providerId="ADAL" clId="{D9F52F05-3A52-4D34-A184-C126E5DE4256}" dt="2025-09-25T08:30:53.608" v="1" actId="478"/>
          <ac:spMkLst>
            <pc:docMk/>
            <pc:sldMk cId="276363797" sldId="2878"/>
            <ac:spMk id="2" creationId="{78CCD66A-3198-37FB-216F-F25FBFE9D9B0}"/>
          </ac:spMkLst>
        </pc:spChg>
        <pc:spChg chg="del">
          <ac:chgData name="Amrein Daniel" userId="fb2ebe50-183a-4607-afde-6e30c2f01ab2" providerId="ADAL" clId="{D9F52F05-3A52-4D34-A184-C126E5DE4256}" dt="2025-09-25T08:30:55.675" v="2" actId="478"/>
          <ac:spMkLst>
            <pc:docMk/>
            <pc:sldMk cId="276363797" sldId="2878"/>
            <ac:spMk id="3" creationId="{8CC0B0CF-E6FC-0C87-237E-2E4B852E86C2}"/>
          </ac:spMkLst>
        </pc:spChg>
        <pc:picChg chg="add mod modCrop">
          <ac:chgData name="Amrein Daniel" userId="fb2ebe50-183a-4607-afde-6e30c2f01ab2" providerId="ADAL" clId="{D9F52F05-3A52-4D34-A184-C126E5DE4256}" dt="2025-09-25T08:31:55.651" v="11" actId="732"/>
          <ac:picMkLst>
            <pc:docMk/>
            <pc:sldMk cId="276363797" sldId="2878"/>
            <ac:picMk id="5" creationId="{F90651FA-3FE5-5C3D-9C87-F38B71EC28E2}"/>
          </ac:picMkLst>
        </pc:picChg>
      </pc:sldChg>
      <pc:sldChg chg="add del">
        <pc:chgData name="Amrein Daniel" userId="fb2ebe50-183a-4607-afde-6e30c2f01ab2" providerId="ADAL" clId="{D9F52F05-3A52-4D34-A184-C126E5DE4256}" dt="2025-09-25T09:35:54.443" v="2468" actId="47"/>
        <pc:sldMkLst>
          <pc:docMk/>
          <pc:sldMk cId="2912384386" sldId="2879"/>
        </pc:sldMkLst>
      </pc:sldChg>
      <pc:sldChg chg="add del">
        <pc:chgData name="Amrein Daniel" userId="fb2ebe50-183a-4607-afde-6e30c2f01ab2" providerId="ADAL" clId="{D9F52F05-3A52-4D34-A184-C126E5DE4256}" dt="2025-09-25T09:46:15.176" v="3017" actId="47"/>
        <pc:sldMkLst>
          <pc:docMk/>
          <pc:sldMk cId="3498779583" sldId="2880"/>
        </pc:sldMkLst>
      </pc:sldChg>
      <pc:sldChg chg="addSp modSp add del mod ord">
        <pc:chgData name="Amrein Daniel" userId="fb2ebe50-183a-4607-afde-6e30c2f01ab2" providerId="ADAL" clId="{D9F52F05-3A52-4D34-A184-C126E5DE4256}" dt="2025-09-25T09:35:50.072" v="2467" actId="47"/>
        <pc:sldMkLst>
          <pc:docMk/>
          <pc:sldMk cId="3141528017" sldId="2881"/>
        </pc:sldMkLst>
        <pc:spChg chg="add mod">
          <ac:chgData name="Amrein Daniel" userId="fb2ebe50-183a-4607-afde-6e30c2f01ab2" providerId="ADAL" clId="{D9F52F05-3A52-4D34-A184-C126E5DE4256}" dt="2025-09-25T08:32:50.503" v="27" actId="20577"/>
          <ac:spMkLst>
            <pc:docMk/>
            <pc:sldMk cId="3141528017" sldId="2881"/>
            <ac:spMk id="2" creationId="{15AEBD56-2E9B-D0F9-C60B-C24661B985E8}"/>
          </ac:spMkLst>
        </pc:spChg>
      </pc:sldChg>
      <pc:sldChg chg="modSp add mod">
        <pc:chgData name="Amrein Daniel" userId="fb2ebe50-183a-4607-afde-6e30c2f01ab2" providerId="ADAL" clId="{D9F52F05-3A52-4D34-A184-C126E5DE4256}" dt="2025-09-25T08:35:41.858" v="620" actId="20577"/>
        <pc:sldMkLst>
          <pc:docMk/>
          <pc:sldMk cId="2148017207" sldId="2882"/>
        </pc:sldMkLst>
        <pc:spChg chg="mod">
          <ac:chgData name="Amrein Daniel" userId="fb2ebe50-183a-4607-afde-6e30c2f01ab2" providerId="ADAL" clId="{D9F52F05-3A52-4D34-A184-C126E5DE4256}" dt="2025-09-25T08:35:41.858" v="620" actId="20577"/>
          <ac:spMkLst>
            <pc:docMk/>
            <pc:sldMk cId="2148017207" sldId="2882"/>
            <ac:spMk id="4" creationId="{1CF6D1CC-FB5B-5183-D2A8-FBF876503804}"/>
          </ac:spMkLst>
        </pc:spChg>
      </pc:sldChg>
      <pc:sldChg chg="delSp add del mod">
        <pc:chgData name="Amrein Daniel" userId="fb2ebe50-183a-4607-afde-6e30c2f01ab2" providerId="ADAL" clId="{D9F52F05-3A52-4D34-A184-C126E5DE4256}" dt="2025-09-25T09:46:04.724" v="3016" actId="47"/>
        <pc:sldMkLst>
          <pc:docMk/>
          <pc:sldMk cId="3505369576" sldId="2883"/>
        </pc:sldMkLst>
        <pc:spChg chg="del">
          <ac:chgData name="Amrein Daniel" userId="fb2ebe50-183a-4607-afde-6e30c2f01ab2" providerId="ADAL" clId="{D9F52F05-3A52-4D34-A184-C126E5DE4256}" dt="2025-09-25T09:25:28.545" v="1476" actId="478"/>
          <ac:spMkLst>
            <pc:docMk/>
            <pc:sldMk cId="3505369576" sldId="2883"/>
            <ac:spMk id="4" creationId="{687CBB92-6895-690C-E69F-8A416A0C0246}"/>
          </ac:spMkLst>
        </pc:spChg>
      </pc:sldChg>
      <pc:sldChg chg="modSp add mod ord modNotesTx">
        <pc:chgData name="Amrein Daniel" userId="fb2ebe50-183a-4607-afde-6e30c2f01ab2" providerId="ADAL" clId="{D9F52F05-3A52-4D34-A184-C126E5DE4256}" dt="2025-09-25T09:34:29.195" v="2464" actId="6549"/>
        <pc:sldMkLst>
          <pc:docMk/>
          <pc:sldMk cId="4199201908" sldId="2884"/>
        </pc:sldMkLst>
        <pc:spChg chg="mod">
          <ac:chgData name="Amrein Daniel" userId="fb2ebe50-183a-4607-afde-6e30c2f01ab2" providerId="ADAL" clId="{D9F52F05-3A52-4D34-A184-C126E5DE4256}" dt="2025-09-25T09:24:59.201" v="1475" actId="20577"/>
          <ac:spMkLst>
            <pc:docMk/>
            <pc:sldMk cId="4199201908" sldId="2884"/>
            <ac:spMk id="3" creationId="{C743E0A7-740A-13F8-A38E-8ECFF6DB225E}"/>
          </ac:spMkLst>
        </pc:spChg>
        <pc:spChg chg="mod">
          <ac:chgData name="Amrein Daniel" userId="fb2ebe50-183a-4607-afde-6e30c2f01ab2" providerId="ADAL" clId="{D9F52F05-3A52-4D34-A184-C126E5DE4256}" dt="2025-09-25T09:19:36.170" v="697" actId="20577"/>
          <ac:spMkLst>
            <pc:docMk/>
            <pc:sldMk cId="4199201908" sldId="2884"/>
            <ac:spMk id="4" creationId="{9E5010F1-8622-8DCC-DEF0-7BED37BDD7CE}"/>
          </ac:spMkLst>
        </pc:spChg>
      </pc:sldChg>
      <pc:sldChg chg="modSp add del mod modNotesTx">
        <pc:chgData name="Amrein Daniel" userId="fb2ebe50-183a-4607-afde-6e30c2f01ab2" providerId="ADAL" clId="{D9F52F05-3A52-4D34-A184-C126E5DE4256}" dt="2025-09-25T09:55:17.600" v="3158" actId="2696"/>
        <pc:sldMkLst>
          <pc:docMk/>
          <pc:sldMk cId="1084589977" sldId="2885"/>
        </pc:sldMkLst>
        <pc:spChg chg="mod">
          <ac:chgData name="Amrein Daniel" userId="fb2ebe50-183a-4607-afde-6e30c2f01ab2" providerId="ADAL" clId="{D9F52F05-3A52-4D34-A184-C126E5DE4256}" dt="2025-09-25T09:33:47.739" v="2462" actId="20577"/>
          <ac:spMkLst>
            <pc:docMk/>
            <pc:sldMk cId="1084589977" sldId="2885"/>
            <ac:spMk id="3" creationId="{9A6FF62E-44DB-4C5D-3BC5-EFCEA34423AA}"/>
          </ac:spMkLst>
        </pc:spChg>
        <pc:spChg chg="mod">
          <ac:chgData name="Amrein Daniel" userId="fb2ebe50-183a-4607-afde-6e30c2f01ab2" providerId="ADAL" clId="{D9F52F05-3A52-4D34-A184-C126E5DE4256}" dt="2025-09-25T09:26:00.296" v="1537" actId="20577"/>
          <ac:spMkLst>
            <pc:docMk/>
            <pc:sldMk cId="1084589977" sldId="2885"/>
            <ac:spMk id="4" creationId="{5D04BDC5-E6D9-AFD6-B35D-D7ECE07DF6F4}"/>
          </ac:spMkLst>
        </pc:spChg>
      </pc:sldChg>
      <pc:sldChg chg="modSp add mod">
        <pc:chgData name="Amrein Daniel" userId="fb2ebe50-183a-4607-afde-6e30c2f01ab2" providerId="ADAL" clId="{D9F52F05-3A52-4D34-A184-C126E5DE4256}" dt="2025-09-25T10:05:42.028" v="3381" actId="20577"/>
        <pc:sldMkLst>
          <pc:docMk/>
          <pc:sldMk cId="1647972482" sldId="2885"/>
        </pc:sldMkLst>
        <pc:spChg chg="mod">
          <ac:chgData name="Amrein Daniel" userId="fb2ebe50-183a-4607-afde-6e30c2f01ab2" providerId="ADAL" clId="{D9F52F05-3A52-4D34-A184-C126E5DE4256}" dt="2025-09-25T10:05:42.028" v="3381" actId="20577"/>
          <ac:spMkLst>
            <pc:docMk/>
            <pc:sldMk cId="1647972482" sldId="2885"/>
            <ac:spMk id="3" creationId="{9A6FF62E-44DB-4C5D-3BC5-EFCEA34423AA}"/>
          </ac:spMkLst>
        </pc:spChg>
      </pc:sldChg>
      <pc:sldChg chg="modSp add mod">
        <pc:chgData name="Amrein Daniel" userId="fb2ebe50-183a-4607-afde-6e30c2f01ab2" providerId="ADAL" clId="{D9F52F05-3A52-4D34-A184-C126E5DE4256}" dt="2025-09-25T09:44:40.750" v="3015" actId="5793"/>
        <pc:sldMkLst>
          <pc:docMk/>
          <pc:sldMk cId="3838948469" sldId="2886"/>
        </pc:sldMkLst>
        <pc:spChg chg="mod">
          <ac:chgData name="Amrein Daniel" userId="fb2ebe50-183a-4607-afde-6e30c2f01ab2" providerId="ADAL" clId="{D9F52F05-3A52-4D34-A184-C126E5DE4256}" dt="2025-09-25T09:44:40.750" v="3015" actId="5793"/>
          <ac:spMkLst>
            <pc:docMk/>
            <pc:sldMk cId="3838948469" sldId="2886"/>
            <ac:spMk id="3" creationId="{66E25AEE-27B3-F75D-7E1B-3F48000E6906}"/>
          </ac:spMkLst>
        </pc:spChg>
      </pc:sldChg>
      <pc:sldChg chg="modSp add mod">
        <pc:chgData name="Amrein Daniel" userId="fb2ebe50-183a-4607-afde-6e30c2f01ab2" providerId="ADAL" clId="{D9F52F05-3A52-4D34-A184-C126E5DE4256}" dt="2025-09-25T09:48:00.886" v="3082" actId="20577"/>
        <pc:sldMkLst>
          <pc:docMk/>
          <pc:sldMk cId="598429724" sldId="2887"/>
        </pc:sldMkLst>
        <pc:spChg chg="mod">
          <ac:chgData name="Amrein Daniel" userId="fb2ebe50-183a-4607-afde-6e30c2f01ab2" providerId="ADAL" clId="{D9F52F05-3A52-4D34-A184-C126E5DE4256}" dt="2025-09-25T09:48:00.886" v="3082" actId="20577"/>
          <ac:spMkLst>
            <pc:docMk/>
            <pc:sldMk cId="598429724" sldId="2887"/>
            <ac:spMk id="4" creationId="{24875421-2B7D-8E32-719B-25A7C2B6D4D7}"/>
          </ac:spMkLst>
        </pc:spChg>
      </pc:sldChg>
      <pc:sldChg chg="modSp add mod">
        <pc:chgData name="Amrein Daniel" userId="fb2ebe50-183a-4607-afde-6e30c2f01ab2" providerId="ADAL" clId="{D9F52F05-3A52-4D34-A184-C126E5DE4256}" dt="2025-09-25T09:50:55.289" v="3087" actId="207"/>
        <pc:sldMkLst>
          <pc:docMk/>
          <pc:sldMk cId="1005833211" sldId="2888"/>
        </pc:sldMkLst>
        <pc:spChg chg="mod">
          <ac:chgData name="Amrein Daniel" userId="fb2ebe50-183a-4607-afde-6e30c2f01ab2" providerId="ADAL" clId="{D9F52F05-3A52-4D34-A184-C126E5DE4256}" dt="2025-09-25T09:50:55.289" v="3087" actId="207"/>
          <ac:spMkLst>
            <pc:docMk/>
            <pc:sldMk cId="1005833211" sldId="2888"/>
            <ac:spMk id="4" creationId="{FD6538B5-A17F-54BD-ADC3-08F59077E7F5}"/>
          </ac:spMkLst>
        </pc:spChg>
      </pc:sldChg>
      <pc:sldChg chg="modSp add mod">
        <pc:chgData name="Amrein Daniel" userId="fb2ebe50-183a-4607-afde-6e30c2f01ab2" providerId="ADAL" clId="{D9F52F05-3A52-4D34-A184-C126E5DE4256}" dt="2025-09-25T09:54:25.410" v="3157" actId="20577"/>
        <pc:sldMkLst>
          <pc:docMk/>
          <pc:sldMk cId="3239763056" sldId="2889"/>
        </pc:sldMkLst>
        <pc:spChg chg="mod">
          <ac:chgData name="Amrein Daniel" userId="fb2ebe50-183a-4607-afde-6e30c2f01ab2" providerId="ADAL" clId="{D9F52F05-3A52-4D34-A184-C126E5DE4256}" dt="2025-09-25T09:54:25.410" v="3157" actId="20577"/>
          <ac:spMkLst>
            <pc:docMk/>
            <pc:sldMk cId="3239763056" sldId="2889"/>
            <ac:spMk id="4" creationId="{B5852FB2-6D25-6B00-9254-4C87BE7CAB69}"/>
          </ac:spMkLst>
        </pc:spChg>
      </pc:sldChg>
      <pc:sldChg chg="addSp delSp modSp new mod modAnim">
        <pc:chgData name="Amrein Daniel" userId="fb2ebe50-183a-4607-afde-6e30c2f01ab2" providerId="ADAL" clId="{D9F52F05-3A52-4D34-A184-C126E5DE4256}" dt="2025-09-25T10:12:45.155" v="3409" actId="166"/>
        <pc:sldMkLst>
          <pc:docMk/>
          <pc:sldMk cId="1538642453" sldId="2890"/>
        </pc:sldMkLst>
        <pc:spChg chg="del">
          <ac:chgData name="Amrein Daniel" userId="fb2ebe50-183a-4607-afde-6e30c2f01ab2" providerId="ADAL" clId="{D9F52F05-3A52-4D34-A184-C126E5DE4256}" dt="2025-09-25T10:07:33.243" v="3383" actId="478"/>
          <ac:spMkLst>
            <pc:docMk/>
            <pc:sldMk cId="1538642453" sldId="2890"/>
            <ac:spMk id="2" creationId="{96C21A63-CC00-058D-2ADB-D79DD3BDAE3F}"/>
          </ac:spMkLst>
        </pc:spChg>
        <pc:spChg chg="del">
          <ac:chgData name="Amrein Daniel" userId="fb2ebe50-183a-4607-afde-6e30c2f01ab2" providerId="ADAL" clId="{D9F52F05-3A52-4D34-A184-C126E5DE4256}" dt="2025-09-25T10:07:35.816" v="3384" actId="478"/>
          <ac:spMkLst>
            <pc:docMk/>
            <pc:sldMk cId="1538642453" sldId="2890"/>
            <ac:spMk id="3" creationId="{7DCBA336-B828-DAAA-16CC-2A7A0480F2C0}"/>
          </ac:spMkLst>
        </pc:spChg>
        <pc:picChg chg="add mod ord modCrop">
          <ac:chgData name="Amrein Daniel" userId="fb2ebe50-183a-4607-afde-6e30c2f01ab2" providerId="ADAL" clId="{D9F52F05-3A52-4D34-A184-C126E5DE4256}" dt="2025-09-25T10:12:45.155" v="3409" actId="166"/>
          <ac:picMkLst>
            <pc:docMk/>
            <pc:sldMk cId="1538642453" sldId="2890"/>
            <ac:picMk id="5" creationId="{F8078D8D-0706-F1BB-A1FE-5D668389678B}"/>
          </ac:picMkLst>
        </pc:picChg>
        <pc:picChg chg="add mod modCrop">
          <ac:chgData name="Amrein Daniel" userId="fb2ebe50-183a-4607-afde-6e30c2f01ab2" providerId="ADAL" clId="{D9F52F05-3A52-4D34-A184-C126E5DE4256}" dt="2025-09-25T10:09:53.868" v="3396" actId="14100"/>
          <ac:picMkLst>
            <pc:docMk/>
            <pc:sldMk cId="1538642453" sldId="2890"/>
            <ac:picMk id="7" creationId="{1B71E7F7-122B-1AEA-9F83-95287C4DE4A9}"/>
          </ac:picMkLst>
        </pc:picChg>
        <pc:picChg chg="add mod modCrop">
          <ac:chgData name="Amrein Daniel" userId="fb2ebe50-183a-4607-afde-6e30c2f01ab2" providerId="ADAL" clId="{D9F52F05-3A52-4D34-A184-C126E5DE4256}" dt="2025-09-25T10:11:35.617" v="3406" actId="14100"/>
          <ac:picMkLst>
            <pc:docMk/>
            <pc:sldMk cId="1538642453" sldId="2890"/>
            <ac:picMk id="9" creationId="{BC9F1720-D937-A389-A953-E153FBD1BD91}"/>
          </ac:picMkLst>
        </pc:picChg>
      </pc:sldChg>
      <pc:sldMasterChg chg="delSldLayout">
        <pc:chgData name="Amrein Daniel" userId="fb2ebe50-183a-4607-afde-6e30c2f01ab2" providerId="ADAL" clId="{D9F52F05-3A52-4D34-A184-C126E5DE4256}" dt="2025-09-25T09:53:19.489" v="3105" actId="47"/>
        <pc:sldMasterMkLst>
          <pc:docMk/>
          <pc:sldMasterMk cId="2031811076" sldId="2147483648"/>
        </pc:sldMasterMkLst>
        <pc:sldLayoutChg chg="del">
          <pc:chgData name="Amrein Daniel" userId="fb2ebe50-183a-4607-afde-6e30c2f01ab2" providerId="ADAL" clId="{D9F52F05-3A52-4D34-A184-C126E5DE4256}" dt="2025-09-25T09:53:19.489" v="3105" actId="47"/>
          <pc:sldLayoutMkLst>
            <pc:docMk/>
            <pc:sldMasterMk cId="2031811076" sldId="2147483648"/>
            <pc:sldLayoutMk cId="2380113237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AEAEB-58E2-F14E-A4E4-6A26841C3A2B}" type="datetimeFigureOut">
              <a:rPr lang="fr-FR" smtClean="0"/>
              <a:pPr/>
              <a:t>25/09/2025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A819B-6324-5043-83DF-3823F0FED59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020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3A819B-6324-5043-83DF-3823F0FED59E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719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47EBDF-DF86-4E70-808B-0E804188FBFD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3446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3A819B-6324-5043-83DF-3823F0FED59E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643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DC5E1-452B-1D80-D7DF-7E5FF3A6C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A6337B4-5535-CB24-CCE0-569BBC5CC4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F674370-8091-399E-5858-544D73F52C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9E1806-0EE3-F725-241E-06A3CC6F14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3A819B-6324-5043-83DF-3823F0FED59E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609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4ABEB-6EA3-699D-CBA9-72F1BC4AA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62A9182-78C1-EE33-AE01-30DAEBA4B1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C03D32EE-E37E-4CA2-0C0B-CBDB6DC213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C1F220D-0C1A-D3EC-5787-50223A2633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47EBDF-DF86-4E70-808B-0E804188FBFD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789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H" dirty="0"/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5953CE-400B-466A-89DE-114BD06AAC95}" type="slidenum">
              <a:rPr lang="fr-CH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53098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7F5F6-80B8-2DDC-83A4-24F5AFA40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3693651-1F23-8330-2732-4BDB04A75A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C52A72FA-B2AA-4718-E9C7-461EBCB23A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9EFC03-5DB4-F81F-3810-FD474ED405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47EBDF-DF86-4E70-808B-0E804188FBFD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778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3A819B-6324-5043-83DF-3823F0FED59E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613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BE390-7DF5-9989-82B2-26D17DEFD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60D17C7-BB18-015D-8C71-91E557CDD8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7F8076E-B79D-D524-F5E5-7F2090AB2D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D601AAE-3B38-F007-5283-077F01A1BA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3A819B-6324-5043-83DF-3823F0FED59E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640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D6141-A30D-3BF1-90B5-A3782572E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B15142D-A55D-ED48-B781-43E66FB89C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DA01B5F-B20F-52D4-5BE2-5BF1777974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C5810D-8E11-7B5F-211A-31DA8EC320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3A819B-6324-5043-83DF-3823F0FED59E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817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7B464-3F84-4801-A6CB-01E77672B591}" type="slidenum">
              <a:rPr lang="fr-CH" smtClean="0"/>
              <a:pPr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61967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7B464-3F84-4801-A6CB-01E77672B591}" type="slidenum">
              <a:rPr lang="fr-CH" smtClean="0"/>
              <a:pPr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98752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47EBDF-DF86-4E70-808B-0E804188FBFD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2744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7B464-3F84-4801-A6CB-01E77672B591}" type="slidenum">
              <a:rPr lang="fr-CH" smtClean="0"/>
              <a:pPr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20093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19355" y="5693570"/>
            <a:ext cx="2844800" cy="365125"/>
          </a:xfrm>
          <a:prstGeom prst="rect">
            <a:avLst/>
          </a:prstGeom>
        </p:spPr>
        <p:txBody>
          <a:bodyPr/>
          <a:lstStyle/>
          <a:p>
            <a:fld id="{4C16CCDA-3AF6-9843-8543-EDE8AD1BCB9A}" type="datetimeFigureOut">
              <a:rPr lang="fr-FR" smtClean="0"/>
              <a:pPr/>
              <a:t>25/09/2025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9F6A1-4083-1E43-9523-A3E3FFD67FD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132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19355" y="5693570"/>
            <a:ext cx="2844800" cy="365125"/>
          </a:xfrm>
          <a:prstGeom prst="rect">
            <a:avLst/>
          </a:prstGeom>
        </p:spPr>
        <p:txBody>
          <a:bodyPr/>
          <a:lstStyle/>
          <a:p>
            <a:fld id="{4C16CCDA-3AF6-9843-8543-EDE8AD1BCB9A}" type="datetimeFigureOut">
              <a:rPr lang="fr-FR" smtClean="0"/>
              <a:pPr/>
              <a:t>25/09/2025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9F6A1-4083-1E43-9523-A3E3FFD67FD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912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19355" y="5693570"/>
            <a:ext cx="2844800" cy="365125"/>
          </a:xfrm>
          <a:prstGeom prst="rect">
            <a:avLst/>
          </a:prstGeom>
        </p:spPr>
        <p:txBody>
          <a:bodyPr/>
          <a:lstStyle/>
          <a:p>
            <a:fld id="{4C16CCDA-3AF6-9843-8543-EDE8AD1BCB9A}" type="datetimeFigureOut">
              <a:rPr lang="fr-FR" smtClean="0"/>
              <a:pPr/>
              <a:t>25/09/2025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9F6A1-4083-1E43-9523-A3E3FFD67FD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837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19355" y="5693570"/>
            <a:ext cx="2844800" cy="365125"/>
          </a:xfrm>
          <a:prstGeom prst="rect">
            <a:avLst/>
          </a:prstGeom>
        </p:spPr>
        <p:txBody>
          <a:bodyPr/>
          <a:lstStyle/>
          <a:p>
            <a:fld id="{4C16CCDA-3AF6-9843-8543-EDE8AD1BCB9A}" type="datetimeFigureOut">
              <a:rPr lang="fr-FR" smtClean="0"/>
              <a:pPr/>
              <a:t>25/09/2025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9F6A1-4083-1E43-9523-A3E3FFD67FD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90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19355" y="5693570"/>
            <a:ext cx="2844800" cy="365125"/>
          </a:xfrm>
          <a:prstGeom prst="rect">
            <a:avLst/>
          </a:prstGeom>
        </p:spPr>
        <p:txBody>
          <a:bodyPr/>
          <a:lstStyle/>
          <a:p>
            <a:fld id="{4C16CCDA-3AF6-9843-8543-EDE8AD1BCB9A}" type="datetimeFigureOut">
              <a:rPr lang="fr-FR" smtClean="0"/>
              <a:pPr/>
              <a:t>25/09/2025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4810586"/>
            <a:ext cx="2844800" cy="365125"/>
          </a:xfrm>
        </p:spPr>
        <p:txBody>
          <a:bodyPr/>
          <a:lstStyle/>
          <a:p>
            <a:fld id="{0E89F6A1-4083-1E43-9523-A3E3FFD67FD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0325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19355" y="5693570"/>
            <a:ext cx="2844800" cy="365125"/>
          </a:xfrm>
          <a:prstGeom prst="rect">
            <a:avLst/>
          </a:prstGeom>
        </p:spPr>
        <p:txBody>
          <a:bodyPr/>
          <a:lstStyle/>
          <a:p>
            <a:fld id="{4C16CCDA-3AF6-9843-8543-EDE8AD1BCB9A}" type="datetimeFigureOut">
              <a:rPr lang="fr-FR" smtClean="0"/>
              <a:pPr/>
              <a:t>25/09/2025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9F6A1-4083-1E43-9523-A3E3FFD67FD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592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19355" y="5693570"/>
            <a:ext cx="2844800" cy="365125"/>
          </a:xfrm>
          <a:prstGeom prst="rect">
            <a:avLst/>
          </a:prstGeom>
        </p:spPr>
        <p:txBody>
          <a:bodyPr/>
          <a:lstStyle/>
          <a:p>
            <a:fld id="{4C16CCDA-3AF6-9843-8543-EDE8AD1BCB9A}" type="datetimeFigureOut">
              <a:rPr lang="fr-FR" smtClean="0"/>
              <a:pPr/>
              <a:t>25/09/2025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9F6A1-4083-1E43-9523-A3E3FFD67FD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806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19355" y="5693570"/>
            <a:ext cx="2844800" cy="365125"/>
          </a:xfrm>
          <a:prstGeom prst="rect">
            <a:avLst/>
          </a:prstGeom>
        </p:spPr>
        <p:txBody>
          <a:bodyPr/>
          <a:lstStyle/>
          <a:p>
            <a:fld id="{4C16CCDA-3AF6-9843-8543-EDE8AD1BCB9A}" type="datetimeFigureOut">
              <a:rPr lang="fr-FR" smtClean="0"/>
              <a:pPr/>
              <a:t>25/09/2025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9F6A1-4083-1E43-9523-A3E3FFD67FD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693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19355" y="5693570"/>
            <a:ext cx="2844800" cy="365125"/>
          </a:xfrm>
          <a:prstGeom prst="rect">
            <a:avLst/>
          </a:prstGeom>
        </p:spPr>
        <p:txBody>
          <a:bodyPr/>
          <a:lstStyle/>
          <a:p>
            <a:fld id="{4C16CCDA-3AF6-9843-8543-EDE8AD1BCB9A}" type="datetimeFigureOut">
              <a:rPr lang="fr-FR" smtClean="0"/>
              <a:pPr/>
              <a:t>25/09/2025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9F6A1-4083-1E43-9523-A3E3FFD67FD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259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19355" y="5693570"/>
            <a:ext cx="2844800" cy="365125"/>
          </a:xfrm>
          <a:prstGeom prst="rect">
            <a:avLst/>
          </a:prstGeom>
        </p:spPr>
        <p:txBody>
          <a:bodyPr/>
          <a:lstStyle/>
          <a:p>
            <a:fld id="{4C16CCDA-3AF6-9843-8543-EDE8AD1BCB9A}" type="datetimeFigureOut">
              <a:rPr lang="fr-FR" smtClean="0"/>
              <a:pPr/>
              <a:t>25/09/2025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9F6A1-4083-1E43-9523-A3E3FFD67FD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991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19355" y="5693570"/>
            <a:ext cx="2844800" cy="365125"/>
          </a:xfrm>
          <a:prstGeom prst="rect">
            <a:avLst/>
          </a:prstGeom>
        </p:spPr>
        <p:txBody>
          <a:bodyPr/>
          <a:lstStyle/>
          <a:p>
            <a:fld id="{4C16CCDA-3AF6-9843-8543-EDE8AD1BCB9A}" type="datetimeFigureOut">
              <a:rPr lang="fr-FR" smtClean="0"/>
              <a:pPr/>
              <a:t>25/09/2025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9F6A1-4083-1E43-9523-A3E3FFD67FD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683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49716" y="557688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9F6A1-4083-1E43-9523-A3E3FFD67FD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numéro de diapositive 5"/>
          <p:cNvSpPr txBox="1">
            <a:spLocks/>
          </p:cNvSpPr>
          <p:nvPr userDrawn="1"/>
        </p:nvSpPr>
        <p:spPr>
          <a:xfrm>
            <a:off x="-1033664" y="6454508"/>
            <a:ext cx="3661836" cy="364281"/>
          </a:xfrm>
          <a:prstGeom prst="rect">
            <a:avLst/>
          </a:prstGeom>
        </p:spPr>
        <p:txBody>
          <a:bodyPr vert="horz" wrap="square" lIns="87272" tIns="43637" rIns="87272" bIns="43637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r" defTabSz="457200" rtl="0" eaLnBrk="1" latinLnBrk="0" hangingPunct="1">
              <a:defRPr sz="1100" kern="1200" smtClean="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72436">
              <a:defRPr/>
            </a:pPr>
            <a:r>
              <a:rPr lang="fr-CH" sz="1100" baseline="0" dirty="0">
                <a:solidFill>
                  <a:schemeClr val="bg1">
                    <a:lumMod val="65000"/>
                  </a:schemeClr>
                </a:solidFill>
                <a:latin typeface="Helvetica Light" panose="020B0403020202020204"/>
                <a:ea typeface="ＭＳ Ｐゴシック" charset="0"/>
              </a:rPr>
              <a:t>© Prof. Daniel Amrein – </a:t>
            </a:r>
            <a:fld id="{B407C892-BD99-47D4-BA92-D50B0D7E5FDC}" type="datetime6">
              <a:rPr lang="fr-CH" sz="1100" baseline="0" smtClean="0">
                <a:solidFill>
                  <a:schemeClr val="bg1">
                    <a:lumMod val="65000"/>
                  </a:schemeClr>
                </a:solidFill>
                <a:latin typeface="Helvetica Light" panose="020B0403020202020204"/>
                <a:ea typeface="ＭＳ Ｐゴシック" charset="0"/>
              </a:rPr>
              <a:t>septembre 25</a:t>
            </a:fld>
            <a:endParaRPr lang="fr-CH" sz="1100" baseline="0" dirty="0">
              <a:solidFill>
                <a:schemeClr val="bg1">
                  <a:lumMod val="65000"/>
                </a:schemeClr>
              </a:solidFill>
              <a:latin typeface="Helvetica Light" panose="020B0403020202020204"/>
              <a:ea typeface="ＭＳ Ｐゴシック" charset="0"/>
            </a:endParaRPr>
          </a:p>
        </p:txBody>
      </p:sp>
      <p:pic>
        <p:nvPicPr>
          <p:cNvPr id="15" name="Graphique 9">
            <a:extLst>
              <a:ext uri="{FF2B5EF4-FFF2-40B4-BE49-F238E27FC236}">
                <a16:creationId xmlns:a16="http://schemas.microsoft.com/office/drawing/2014/main" id="{12D941AE-C6A2-2C3E-C3C2-7921937713E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/>
        </p:blipFill>
        <p:spPr>
          <a:xfrm>
            <a:off x="10810098" y="153516"/>
            <a:ext cx="1152000" cy="392838"/>
          </a:xfrm>
          <a:prstGeom prst="rect">
            <a:avLst/>
          </a:prstGeom>
        </p:spPr>
      </p:pic>
      <p:sp>
        <p:nvSpPr>
          <p:cNvPr id="17" name="Espace réservé du pied de page 10">
            <a:extLst>
              <a:ext uri="{FF2B5EF4-FFF2-40B4-BE49-F238E27FC236}">
                <a16:creationId xmlns:a16="http://schemas.microsoft.com/office/drawing/2014/main" id="{2DC811A5-37B6-4419-C746-D7C9FFFD017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7652235" y="6583362"/>
            <a:ext cx="3007819" cy="18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CH" sz="1100" b="0" i="0" dirty="0">
                <a:solidFill>
                  <a:srgbClr val="B5AEA7"/>
                </a:solidFill>
                <a:latin typeface="Helvetica Light" panose="020B0403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Haute Ecole de Gestion   </a:t>
            </a:r>
            <a:r>
              <a:rPr lang="de-CH" sz="1100" b="0" i="0" dirty="0">
                <a:solidFill>
                  <a:srgbClr val="B5AEA7"/>
                </a:solidFill>
                <a:latin typeface="Helvetica Light" panose="020B04030202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|  </a:t>
            </a:r>
            <a:fld id="{442AD375-037F-43D0-B059-5172DA06796A}" type="slidenum">
              <a:rPr lang="de-CH" sz="1100" b="0" i="0" smtClean="0">
                <a:solidFill>
                  <a:srgbClr val="B5AEA7"/>
                </a:solidFill>
                <a:latin typeface="Helvetica Light" panose="020B04030202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pPr algn="r">
                <a:defRPr/>
              </a:pPr>
              <a:t>‹N°›</a:t>
            </a:fld>
            <a:endParaRPr lang="de-CH" sz="1100" b="0" i="0" dirty="0">
              <a:solidFill>
                <a:srgbClr val="B5AEA7"/>
              </a:solidFill>
              <a:latin typeface="Helvetica Light" panose="020B0403020202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1EA0AD5-BD7B-B534-E57B-CF80C0D3C5C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990098" y="6546649"/>
            <a:ext cx="972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1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jpeg"/><Relationship Id="rId4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hyperlink" Target="http://www.hevs.ch/het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23.sv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 txBox="1">
            <a:spLocks/>
          </p:cNvSpPr>
          <p:nvPr/>
        </p:nvSpPr>
        <p:spPr bwMode="auto">
          <a:xfrm>
            <a:off x="4085021" y="4459071"/>
            <a:ext cx="3816424" cy="97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872282" eaLnBrk="1" hangingPunct="1"/>
            <a:endParaRPr lang="fr-CH" sz="2500" b="1" dirty="0">
              <a:solidFill>
                <a:prstClr val="black"/>
              </a:solidFill>
            </a:endParaRPr>
          </a:p>
          <a:p>
            <a:pPr algn="ctr" defTabSz="872282" eaLnBrk="1" hangingPunct="1"/>
            <a:r>
              <a:rPr lang="fr-CH" sz="3600" dirty="0">
                <a:latin typeface="Helvetica Light" panose="020B0403020202020204"/>
                <a:cs typeface="Calibri"/>
              </a:rPr>
              <a:t>Option Manager 21</a:t>
            </a:r>
            <a:endParaRPr lang="fr-CH" sz="3200" dirty="0">
              <a:latin typeface="Helvetica Light" panose="020B0403020202020204"/>
              <a:cs typeface="Calibri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1857556" y="5240545"/>
            <a:ext cx="8558925" cy="65513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2400" dirty="0">
                <a:solidFill>
                  <a:schemeClr val="accent1">
                    <a:lumMod val="50000"/>
                  </a:schemeClr>
                </a:solidFill>
                <a:latin typeface="Helvetica Light" panose="020B0403020202020204"/>
              </a:rPr>
              <a:t>« Enjeux et outils du </a:t>
            </a:r>
            <a:r>
              <a:rPr lang="fr-CH" sz="2400" dirty="0">
                <a:solidFill>
                  <a:schemeClr val="accent1">
                    <a:lumMod val="50000"/>
                  </a:schemeClr>
                </a:solidFill>
                <a:latin typeface="Helvetica Light" panose="020B0403020202020204"/>
                <a:cs typeface="Calibri"/>
              </a:rPr>
              <a:t>management</a:t>
            </a:r>
            <a:r>
              <a:rPr lang="fr-CH" sz="2400" dirty="0">
                <a:solidFill>
                  <a:schemeClr val="accent1">
                    <a:lumMod val="50000"/>
                  </a:schemeClr>
                </a:solidFill>
                <a:latin typeface="Helvetica Light" panose="020B0403020202020204"/>
              </a:rPr>
              <a:t> pour le 21</a:t>
            </a:r>
            <a:r>
              <a:rPr lang="fr-CH" sz="2400" baseline="30000" dirty="0">
                <a:solidFill>
                  <a:schemeClr val="accent1">
                    <a:lumMod val="50000"/>
                  </a:schemeClr>
                </a:solidFill>
                <a:latin typeface="Helvetica Light" panose="020B0403020202020204"/>
              </a:rPr>
              <a:t>ème</a:t>
            </a:r>
            <a:r>
              <a:rPr lang="fr-CH" sz="2400" dirty="0">
                <a:solidFill>
                  <a:schemeClr val="accent1">
                    <a:lumMod val="50000"/>
                  </a:schemeClr>
                </a:solidFill>
                <a:latin typeface="Helvetica Light" panose="020B0403020202020204"/>
              </a:rPr>
              <a:t> siècle »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92833" y="5845360"/>
            <a:ext cx="7200800" cy="842042"/>
          </a:xfrm>
        </p:spPr>
        <p:txBody>
          <a:bodyPr>
            <a:normAutofit/>
          </a:bodyPr>
          <a:lstStyle/>
          <a:p>
            <a:pPr algn="ctr"/>
            <a:r>
              <a:rPr lang="fr-FR" sz="2000" dirty="0">
                <a:latin typeface="Helvetica Light" panose="020B0403020202020204"/>
              </a:rPr>
              <a:t>Daniel Amrein </a:t>
            </a:r>
          </a:p>
        </p:txBody>
      </p:sp>
      <p:pic>
        <p:nvPicPr>
          <p:cNvPr id="1026" name="Picture 2" descr="The SDGs wedding cake - Stockholm Resilience Centre">
            <a:extLst>
              <a:ext uri="{FF2B5EF4-FFF2-40B4-BE49-F238E27FC236}">
                <a16:creationId xmlns:a16="http://schemas.microsoft.com/office/drawing/2014/main" id="{9A01AF38-00B9-CE3F-E32B-36FD768EAD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3" r="22675"/>
          <a:stretch/>
        </p:blipFill>
        <p:spPr bwMode="auto">
          <a:xfrm>
            <a:off x="3037285" y="331603"/>
            <a:ext cx="5911896" cy="451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9">
            <a:extLst>
              <a:ext uri="{FF2B5EF4-FFF2-40B4-BE49-F238E27FC236}">
                <a16:creationId xmlns:a16="http://schemas.microsoft.com/office/drawing/2014/main" id="{9270A5F8-EE80-6C83-BBCD-CAE18CAF7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61" y="158182"/>
            <a:ext cx="1095577" cy="12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022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C1CCE2-A7F3-2944-AC7A-603328C83EA5}"/>
              </a:ext>
            </a:extLst>
          </p:cNvPr>
          <p:cNvSpPr/>
          <p:nvPr/>
        </p:nvSpPr>
        <p:spPr>
          <a:xfrm>
            <a:off x="817798" y="1148565"/>
            <a:ext cx="11069401" cy="389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400" b="1" dirty="0">
                <a:latin typeface="Calibri" panose="020F0502020204030204" pitchFamily="34" charset="0"/>
                <a:ea typeface="メイリオ" panose="020B0604030504040204" pitchFamily="34" charset="-128"/>
                <a:cs typeface="Calibri" panose="020F0502020204030204" pitchFamily="34" charset="0"/>
              </a:rPr>
              <a:t>Définition : </a:t>
            </a:r>
          </a:p>
          <a:p>
            <a:endParaRPr lang="fr-CH" sz="1100" i="1" dirty="0">
              <a:latin typeface="Calibri" panose="020F0502020204030204" pitchFamily="34" charset="0"/>
              <a:ea typeface="メイリオ" panose="020B0604030504040204" pitchFamily="34" charset="-128"/>
              <a:cs typeface="Calibri" panose="020F0502020204030204" pitchFamily="34" charset="0"/>
            </a:endParaRPr>
          </a:p>
          <a:p>
            <a:r>
              <a:rPr lang="fr-CH" sz="2215" i="1" dirty="0">
                <a:latin typeface="Calibri" panose="020F0502020204030204" pitchFamily="34" charset="0"/>
                <a:ea typeface="メイリオ" panose="020B0604030504040204" pitchFamily="34" charset="-128"/>
                <a:cs typeface="Calibri" panose="020F0502020204030204" pitchFamily="34" charset="0"/>
              </a:rPr>
              <a:t>L’organisme doit comprendre quelles sont les pressions, quelles sont les attentes auxquelles           elle va devoir répondre. Quelles sont les obligations et les tendances qui vont influencer                 son business.</a:t>
            </a:r>
          </a:p>
          <a:p>
            <a:endParaRPr lang="fr-CH" sz="2215" i="1" dirty="0">
              <a:latin typeface="Calibri" panose="020F0502020204030204" pitchFamily="34" charset="0"/>
              <a:ea typeface="メイリオ" panose="020B0604030504040204" pitchFamily="34" charset="-128"/>
              <a:cs typeface="Calibri" panose="020F0502020204030204" pitchFamily="34" charset="0"/>
            </a:endParaRPr>
          </a:p>
          <a:p>
            <a:endParaRPr lang="fr-CH" sz="2215" i="1" dirty="0">
              <a:latin typeface="Calibri" panose="020F0502020204030204" pitchFamily="34" charset="0"/>
              <a:ea typeface="メイリオ" panose="020B0604030504040204" pitchFamily="34" charset="-128"/>
              <a:cs typeface="Calibri" panose="020F0502020204030204" pitchFamily="34" charset="0"/>
            </a:endParaRPr>
          </a:p>
          <a:p>
            <a:endParaRPr lang="fr-CH" sz="2215" i="1" dirty="0">
              <a:latin typeface="Calibri" panose="020F0502020204030204" pitchFamily="34" charset="0"/>
              <a:ea typeface="メイリオ" panose="020B0604030504040204" pitchFamily="34" charset="-128"/>
              <a:cs typeface="Calibri" panose="020F0502020204030204" pitchFamily="34" charset="0"/>
            </a:endParaRPr>
          </a:p>
          <a:p>
            <a:r>
              <a:rPr lang="fr-CH" sz="2400" b="1" dirty="0">
                <a:latin typeface="Calibri" panose="020F0502020204030204" pitchFamily="34" charset="0"/>
                <a:ea typeface="メイリオ" panose="020B0604030504040204" pitchFamily="34" charset="-128"/>
                <a:cs typeface="Calibri" panose="020F0502020204030204" pitchFamily="34" charset="0"/>
              </a:rPr>
              <a:t>Votre objectif :</a:t>
            </a:r>
          </a:p>
          <a:p>
            <a:endParaRPr lang="fr-CH" sz="1108" b="1" dirty="0">
              <a:latin typeface="Calibri" panose="020F0502020204030204" pitchFamily="34" charset="0"/>
              <a:ea typeface="メイリオ" panose="020B0604030504040204" pitchFamily="34" charset="-128"/>
              <a:cs typeface="Calibri" panose="020F0502020204030204" pitchFamily="34" charset="0"/>
            </a:endParaRPr>
          </a:p>
          <a:p>
            <a:pPr marL="422041" indent="-422041">
              <a:buFont typeface="Wingdings" pitchFamily="2" charset="2"/>
              <a:buChar char="ü"/>
            </a:pPr>
            <a:r>
              <a:rPr lang="fr-CH" sz="2215" b="1" dirty="0">
                <a:solidFill>
                  <a:srgbClr val="00B050"/>
                </a:solidFill>
                <a:latin typeface="Calibri" panose="020F0502020204030204" pitchFamily="34" charset="0"/>
                <a:ea typeface="メイリオ" panose="020B0604030504040204" pitchFamily="34" charset="-128"/>
                <a:cs typeface="Calibri" panose="020F0502020204030204" pitchFamily="34" charset="0"/>
              </a:rPr>
              <a:t>Faire comprendre dans quel contexte de durabilité le mandant évolue</a:t>
            </a:r>
          </a:p>
          <a:p>
            <a:endParaRPr lang="fr-FR" sz="2215" b="1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24BED86-2FC0-2015-ED1B-D4B630E2C34D}"/>
              </a:ext>
            </a:extLst>
          </p:cNvPr>
          <p:cNvSpPr txBox="1">
            <a:spLocks/>
          </p:cNvSpPr>
          <p:nvPr/>
        </p:nvSpPr>
        <p:spPr>
          <a:xfrm>
            <a:off x="628650" y="204976"/>
            <a:ext cx="6877050" cy="74752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2800" b="1" dirty="0" err="1"/>
              <a:t>Une</a:t>
            </a:r>
            <a:r>
              <a:rPr lang="de-CH" sz="2800" b="1" dirty="0"/>
              <a:t> </a:t>
            </a:r>
            <a:r>
              <a:rPr lang="de-CH" sz="2800" b="1" dirty="0" err="1"/>
              <a:t>analyse</a:t>
            </a:r>
            <a:r>
              <a:rPr lang="de-CH" sz="2800" b="1" dirty="0"/>
              <a:t> de </a:t>
            </a:r>
            <a:r>
              <a:rPr lang="de-CH" sz="2800" b="1" dirty="0" err="1"/>
              <a:t>contexte</a:t>
            </a:r>
            <a:r>
              <a:rPr lang="de-CH" sz="2800" b="1" dirty="0"/>
              <a:t> à </a:t>
            </a:r>
            <a:r>
              <a:rPr lang="de-CH" sz="2800" b="1" dirty="0" err="1"/>
              <a:t>quoi</a:t>
            </a:r>
            <a:r>
              <a:rPr lang="de-CH" sz="2800" b="1" dirty="0"/>
              <a:t> </a:t>
            </a:r>
            <a:r>
              <a:rPr lang="de-CH" sz="2800" b="1" dirty="0" err="1"/>
              <a:t>ça</a:t>
            </a:r>
            <a:r>
              <a:rPr lang="de-CH" sz="2800" b="1" dirty="0"/>
              <a:t> </a:t>
            </a:r>
            <a:r>
              <a:rPr lang="de-CH" sz="2800" b="1" dirty="0" err="1"/>
              <a:t>sert</a:t>
            </a:r>
            <a:r>
              <a:rPr lang="de-CH" sz="2800" b="1" dirty="0"/>
              <a:t> ?</a:t>
            </a:r>
            <a:endParaRPr lang="fr-CH" sz="2800" b="1" dirty="0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4C92C5D1-8BC2-AC05-B10B-B4638C270C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699" y="366074"/>
            <a:ext cx="221541" cy="23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77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1F21E-239B-E789-C6E8-2A54E7EE7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D6538B5-A17F-54BD-ADC3-08F59077E7F5}"/>
              </a:ext>
            </a:extLst>
          </p:cNvPr>
          <p:cNvSpPr txBox="1"/>
          <p:nvPr/>
        </p:nvSpPr>
        <p:spPr>
          <a:xfrm>
            <a:off x="1110642" y="1538304"/>
            <a:ext cx="10613720" cy="3330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CH" sz="2215" b="1" dirty="0">
                <a:solidFill>
                  <a:srgbClr val="00B050"/>
                </a:solidFill>
                <a:latin typeface="Calibri" pitchFamily="34" charset="0"/>
              </a:rPr>
              <a:t>Les livrables attendus pour le dossier sont :</a:t>
            </a:r>
          </a:p>
          <a:p>
            <a:pPr lvl="1"/>
            <a:endParaRPr lang="fr-CH" sz="2215" b="1" dirty="0">
              <a:solidFill>
                <a:srgbClr val="00B050"/>
              </a:solidFill>
              <a:latin typeface="Calibri" pitchFamily="34" charset="0"/>
            </a:endParaRPr>
          </a:p>
          <a:p>
            <a:pPr marL="1028717" lvl="1" indent="-342900">
              <a:buFont typeface="Wingdings" panose="05000000000000000000" pitchFamily="2" charset="2"/>
              <a:buChar char="ü"/>
            </a:pPr>
            <a:r>
              <a:rPr lang="fr-CH" sz="2215" b="1" dirty="0">
                <a:solidFill>
                  <a:srgbClr val="00B050"/>
                </a:solidFill>
                <a:latin typeface="Calibri" pitchFamily="34" charset="0"/>
              </a:rPr>
              <a:t>une analyse des parties prenantes</a:t>
            </a:r>
          </a:p>
          <a:p>
            <a:pPr marL="1028717" lvl="1" indent="-342900">
              <a:buFont typeface="Wingdings" panose="05000000000000000000" pitchFamily="2" charset="2"/>
              <a:buChar char="ü"/>
            </a:pPr>
            <a:r>
              <a:rPr lang="fr-CH" sz="2215" b="1" dirty="0">
                <a:solidFill>
                  <a:srgbClr val="00B050"/>
                </a:solidFill>
                <a:latin typeface="Calibri" pitchFamily="34" charset="0"/>
              </a:rPr>
              <a:t>Un bref benchmark</a:t>
            </a:r>
          </a:p>
          <a:p>
            <a:pPr marL="1028717" lvl="1" indent="-342900">
              <a:buFont typeface="Wingdings" panose="05000000000000000000" pitchFamily="2" charset="2"/>
              <a:buChar char="ü"/>
            </a:pPr>
            <a:r>
              <a:rPr lang="fr-CH" sz="2215" b="1" dirty="0">
                <a:solidFill>
                  <a:srgbClr val="00B050"/>
                </a:solidFill>
                <a:latin typeface="Calibri" pitchFamily="34" charset="0"/>
              </a:rPr>
              <a:t>une série d’axes prioritaires (enjeux) à travailler</a:t>
            </a:r>
          </a:p>
          <a:p>
            <a:pPr marL="1028717" lvl="1" indent="-342900">
              <a:buFont typeface="Wingdings" panose="05000000000000000000" pitchFamily="2" charset="2"/>
              <a:buChar char="ü"/>
            </a:pPr>
            <a:r>
              <a:rPr lang="fr-CH" sz="2215" b="1" dirty="0">
                <a:solidFill>
                  <a:srgbClr val="00B050"/>
                </a:solidFill>
                <a:latin typeface="Calibri" pitchFamily="34" charset="0"/>
              </a:rPr>
              <a:t>Le lien vers les ODD pertinents pour l’organisation</a:t>
            </a:r>
          </a:p>
          <a:p>
            <a:pPr marL="1028717" lvl="1" indent="-342900">
              <a:buFont typeface="Wingdings" panose="05000000000000000000" pitchFamily="2" charset="2"/>
              <a:buChar char="ü"/>
            </a:pPr>
            <a:r>
              <a:rPr lang="fr-CH" sz="2215" b="1" dirty="0">
                <a:solidFill>
                  <a:srgbClr val="00B050"/>
                </a:solidFill>
                <a:latin typeface="Calibri" pitchFamily="34" charset="0"/>
              </a:rPr>
              <a:t>Un business model </a:t>
            </a:r>
            <a:r>
              <a:rPr lang="fr-CH" sz="2215" b="1" dirty="0" err="1">
                <a:solidFill>
                  <a:srgbClr val="00B050"/>
                </a:solidFill>
                <a:latin typeface="Calibri" pitchFamily="34" charset="0"/>
              </a:rPr>
              <a:t>canvas</a:t>
            </a:r>
            <a:r>
              <a:rPr lang="fr-CH" sz="2215" b="1" dirty="0">
                <a:solidFill>
                  <a:srgbClr val="00B050"/>
                </a:solidFill>
                <a:latin typeface="Calibri" pitchFamily="34" charset="0"/>
              </a:rPr>
              <a:t> de Laval AVANT propositions</a:t>
            </a:r>
          </a:p>
          <a:p>
            <a:pPr marL="1028717" lvl="1" indent="-342900">
              <a:buFont typeface="Wingdings" panose="05000000000000000000" pitchFamily="2" charset="2"/>
              <a:buChar char="ü"/>
            </a:pPr>
            <a:endParaRPr lang="fr-CH" sz="2215" b="1" dirty="0">
              <a:solidFill>
                <a:srgbClr val="00B050"/>
              </a:solidFill>
              <a:latin typeface="Calibri" pitchFamily="34" charset="0"/>
            </a:endParaRPr>
          </a:p>
          <a:p>
            <a:pPr lvl="1"/>
            <a:endParaRPr lang="fr-CH" sz="3323" b="1" dirty="0">
              <a:solidFill>
                <a:schemeClr val="tx2"/>
              </a:solidFill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5017D0F-F9FF-8B16-1060-E8F7B721D809}"/>
              </a:ext>
            </a:extLst>
          </p:cNvPr>
          <p:cNvSpPr txBox="1">
            <a:spLocks/>
          </p:cNvSpPr>
          <p:nvPr/>
        </p:nvSpPr>
        <p:spPr>
          <a:xfrm>
            <a:off x="761999" y="204977"/>
            <a:ext cx="9688278" cy="67184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2800" b="1" dirty="0"/>
              <a:t>Résumé des </a:t>
            </a:r>
            <a:r>
              <a:rPr lang="de-CH" sz="2800" b="1" dirty="0" err="1"/>
              <a:t>attentes</a:t>
            </a:r>
            <a:r>
              <a:rPr lang="de-CH" sz="2800" b="1" dirty="0"/>
              <a:t> </a:t>
            </a:r>
            <a:r>
              <a:rPr lang="de-CH" sz="2800" b="1" dirty="0" err="1"/>
              <a:t>pour</a:t>
            </a:r>
            <a:r>
              <a:rPr lang="de-CH" sz="2800" b="1" dirty="0"/>
              <a:t> Manager 21 </a:t>
            </a:r>
            <a:endParaRPr lang="fr-CH" sz="2800" b="1" dirty="0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61726FAA-F8D3-9F3D-E25F-A5F7EC004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5049" y="366074"/>
            <a:ext cx="221541" cy="23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33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8591" y="4406901"/>
            <a:ext cx="12044384" cy="1362075"/>
          </a:xfrm>
        </p:spPr>
        <p:txBody>
          <a:bodyPr/>
          <a:lstStyle/>
          <a:p>
            <a:r>
              <a:rPr lang="fr-CH" dirty="0"/>
              <a:t> </a:t>
            </a:r>
            <a:r>
              <a:rPr lang="fr-CH" sz="3600" dirty="0"/>
              <a:t>3. Analyse de l’entreprise </a:t>
            </a:r>
            <a:br>
              <a:rPr lang="fr-CH" sz="3600" dirty="0"/>
            </a:br>
            <a:r>
              <a:rPr lang="fr-CH" sz="3600" dirty="0"/>
              <a:t>     </a:t>
            </a:r>
            <a:r>
              <a:rPr lang="fr-CH" sz="3600" dirty="0">
                <a:solidFill>
                  <a:srgbClr val="00B050"/>
                </a:solidFill>
              </a:rPr>
              <a:t>Etape 2 : Quels enjeux ?</a:t>
            </a:r>
            <a:endParaRPr lang="fr-CH" dirty="0">
              <a:solidFill>
                <a:srgbClr val="00B050"/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FFF8CFF-F3E9-4FC3-8856-7F18125D6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337" y="2906714"/>
            <a:ext cx="7772400" cy="1500187"/>
          </a:xfrm>
        </p:spPr>
        <p:txBody>
          <a:bodyPr>
            <a:normAutofit/>
          </a:bodyPr>
          <a:lstStyle/>
          <a:p>
            <a:r>
              <a:rPr lang="de-CH" sz="2400" dirty="0">
                <a:latin typeface="Helvetica Light" panose="020B0403020202020204"/>
              </a:rPr>
              <a:t>MANAGER 21 -  Cours N°1 – </a:t>
            </a:r>
            <a:r>
              <a:rPr lang="de-CH" sz="2400" dirty="0" err="1">
                <a:latin typeface="Helvetica Light" panose="020B0403020202020204"/>
              </a:rPr>
              <a:t>Contexte</a:t>
            </a:r>
            <a:r>
              <a:rPr lang="de-CH" sz="2400" dirty="0">
                <a:latin typeface="Helvetica Light" panose="020B0403020202020204"/>
              </a:rPr>
              <a:t> et </a:t>
            </a:r>
            <a:r>
              <a:rPr lang="de-CH" sz="2400" dirty="0" err="1">
                <a:latin typeface="Helvetica Light" panose="020B0403020202020204"/>
              </a:rPr>
              <a:t>démarche</a:t>
            </a:r>
            <a:r>
              <a:rPr lang="de-CH" sz="2400" dirty="0">
                <a:latin typeface="Helvetica Light" panose="020B0403020202020204"/>
              </a:rPr>
              <a:t> RSE</a:t>
            </a:r>
            <a:endParaRPr lang="fr-CH" sz="2400" dirty="0">
              <a:latin typeface="Helvetica Light" panose="020B04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75720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C1CCE2-A7F3-2944-AC7A-603328C83EA5}"/>
              </a:ext>
            </a:extLst>
          </p:cNvPr>
          <p:cNvSpPr/>
          <p:nvPr/>
        </p:nvSpPr>
        <p:spPr>
          <a:xfrm>
            <a:off x="817798" y="1148565"/>
            <a:ext cx="11069401" cy="4749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400" b="1" dirty="0">
                <a:latin typeface="Calibri" panose="020F0502020204030204" pitchFamily="34" charset="0"/>
                <a:ea typeface="メイリオ" panose="020B0604030504040204" pitchFamily="34" charset="-128"/>
                <a:cs typeface="Calibri" panose="020F0502020204030204" pitchFamily="34" charset="0"/>
              </a:rPr>
              <a:t>Définition : </a:t>
            </a:r>
          </a:p>
          <a:p>
            <a:endParaRPr lang="fr-CH" sz="1100" i="1" dirty="0">
              <a:latin typeface="Calibri" panose="020F0502020204030204" pitchFamily="34" charset="0"/>
              <a:ea typeface="メイリオ" panose="020B0604030504040204" pitchFamily="34" charset="-128"/>
              <a:cs typeface="Calibri" panose="020F0502020204030204" pitchFamily="34" charset="0"/>
            </a:endParaRPr>
          </a:p>
          <a:p>
            <a:r>
              <a:rPr lang="fr-CH" sz="2215" i="1" dirty="0">
                <a:latin typeface="Calibri" panose="020F0502020204030204" pitchFamily="34" charset="0"/>
                <a:ea typeface="メイリオ" panose="020B0604030504040204" pitchFamily="34" charset="-128"/>
                <a:cs typeface="Calibri" panose="020F0502020204030204" pitchFamily="34" charset="0"/>
              </a:rPr>
              <a:t>L’organisme doit déterminer les enjeux externes et internes pertinents par rapport à sa finalité. Autrement dit, il s’agit de connaître et gérer ce qui influe sur sa capacité à atteindre                          le ou les résultats attendus. </a:t>
            </a:r>
          </a:p>
          <a:p>
            <a:r>
              <a:rPr lang="fr-CH" sz="2215" i="1" dirty="0">
                <a:latin typeface="Calibri" panose="020F0502020204030204" pitchFamily="34" charset="0"/>
                <a:ea typeface="メイリオ" panose="020B0604030504040204" pitchFamily="34" charset="-128"/>
                <a:cs typeface="Calibri" panose="020F0502020204030204" pitchFamily="34" charset="0"/>
              </a:rPr>
              <a:t>On est au cœur du management dont la mission est d’atteindre un résultat avec une quantité donnée de ressources.</a:t>
            </a:r>
          </a:p>
          <a:p>
            <a:endParaRPr lang="fr-CH" sz="2215" i="1" dirty="0">
              <a:latin typeface="Calibri" panose="020F0502020204030204" pitchFamily="34" charset="0"/>
              <a:ea typeface="メイリオ" panose="020B0604030504040204" pitchFamily="34" charset="-128"/>
              <a:cs typeface="Calibri" panose="020F0502020204030204" pitchFamily="34" charset="0"/>
            </a:endParaRPr>
          </a:p>
          <a:p>
            <a:endParaRPr lang="fr-CH" sz="2215" i="1" dirty="0">
              <a:latin typeface="Calibri" panose="020F0502020204030204" pitchFamily="34" charset="0"/>
              <a:ea typeface="メイリオ" panose="020B0604030504040204" pitchFamily="34" charset="-128"/>
              <a:cs typeface="Calibri" panose="020F0502020204030204" pitchFamily="34" charset="0"/>
            </a:endParaRPr>
          </a:p>
          <a:p>
            <a:endParaRPr lang="fr-CH" sz="2215" i="1" dirty="0">
              <a:latin typeface="Calibri" panose="020F0502020204030204" pitchFamily="34" charset="0"/>
              <a:ea typeface="メイリオ" panose="020B0604030504040204" pitchFamily="34" charset="-128"/>
              <a:cs typeface="Calibri" panose="020F0502020204030204" pitchFamily="34" charset="0"/>
            </a:endParaRPr>
          </a:p>
          <a:p>
            <a:r>
              <a:rPr lang="fr-CH" sz="2400" b="1" dirty="0">
                <a:latin typeface="Calibri" panose="020F0502020204030204" pitchFamily="34" charset="0"/>
                <a:ea typeface="メイリオ" panose="020B0604030504040204" pitchFamily="34" charset="-128"/>
                <a:cs typeface="Calibri" panose="020F0502020204030204" pitchFamily="34" charset="0"/>
              </a:rPr>
              <a:t>Votre objectif :</a:t>
            </a:r>
          </a:p>
          <a:p>
            <a:endParaRPr lang="fr-CH" sz="2215" b="1" dirty="0">
              <a:solidFill>
                <a:srgbClr val="00B050"/>
              </a:solidFill>
              <a:latin typeface="Calibri" panose="020F0502020204030204" pitchFamily="34" charset="0"/>
              <a:ea typeface="メイリオ" panose="020B0604030504040204" pitchFamily="34" charset="-128"/>
              <a:cs typeface="Calibri" panose="020F0502020204030204" pitchFamily="34" charset="0"/>
            </a:endParaRPr>
          </a:p>
          <a:p>
            <a:pPr marL="422041" indent="-422041">
              <a:buFont typeface="Wingdings" pitchFamily="2" charset="2"/>
              <a:buChar char="ü"/>
            </a:pPr>
            <a:r>
              <a:rPr lang="fr-CH" sz="2215" b="1" dirty="0">
                <a:solidFill>
                  <a:srgbClr val="00B050"/>
                </a:solidFill>
                <a:latin typeface="Calibri" panose="020F0502020204030204" pitchFamily="34" charset="0"/>
                <a:ea typeface="メイリオ" panose="020B0604030504040204" pitchFamily="34" charset="-128"/>
                <a:cs typeface="Calibri" panose="020F0502020204030204" pitchFamily="34" charset="0"/>
              </a:rPr>
              <a:t>Définir les thèmes incontournables de durabilité que l’entreprise va devoir gérer</a:t>
            </a:r>
          </a:p>
          <a:p>
            <a:endParaRPr lang="fr-FR" sz="2215" b="1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24BED86-2FC0-2015-ED1B-D4B630E2C34D}"/>
              </a:ext>
            </a:extLst>
          </p:cNvPr>
          <p:cNvSpPr txBox="1">
            <a:spLocks/>
          </p:cNvSpPr>
          <p:nvPr/>
        </p:nvSpPr>
        <p:spPr>
          <a:xfrm>
            <a:off x="628650" y="204976"/>
            <a:ext cx="6877050" cy="74752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2800" b="1" dirty="0" err="1"/>
              <a:t>Pourquoi</a:t>
            </a:r>
            <a:r>
              <a:rPr lang="de-CH" sz="2800" b="1" dirty="0"/>
              <a:t> </a:t>
            </a:r>
            <a:r>
              <a:rPr lang="de-CH" sz="2800" b="1" dirty="0" err="1"/>
              <a:t>définir</a:t>
            </a:r>
            <a:r>
              <a:rPr lang="de-CH" sz="2800" b="1" dirty="0"/>
              <a:t> </a:t>
            </a:r>
            <a:r>
              <a:rPr lang="de-CH" sz="2800" b="1" dirty="0" err="1"/>
              <a:t>ses</a:t>
            </a:r>
            <a:r>
              <a:rPr lang="de-CH" sz="2800" b="1" dirty="0"/>
              <a:t> </a:t>
            </a:r>
            <a:r>
              <a:rPr lang="de-CH" sz="2800" b="1" dirty="0" err="1"/>
              <a:t>enjeux</a:t>
            </a:r>
            <a:r>
              <a:rPr lang="de-CH" sz="2800" b="1" dirty="0"/>
              <a:t> ?</a:t>
            </a:r>
            <a:endParaRPr lang="fr-CH" sz="2800" b="1" dirty="0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4C92C5D1-8BC2-AC05-B10B-B4638C270C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699" y="366074"/>
            <a:ext cx="221541" cy="23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33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16A302-68B3-E54F-A354-A347234534A1}"/>
              </a:ext>
            </a:extLst>
          </p:cNvPr>
          <p:cNvSpPr/>
          <p:nvPr/>
        </p:nvSpPr>
        <p:spPr>
          <a:xfrm>
            <a:off x="505049" y="3751248"/>
            <a:ext cx="11358995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H" sz="2800" b="1" dirty="0">
                <a:solidFill>
                  <a:srgbClr val="444A4D"/>
                </a:solidFill>
                <a:latin typeface="FiraSans Regular"/>
              </a:rPr>
              <a:t>Définition </a:t>
            </a:r>
            <a:r>
              <a:rPr lang="fr-CH" sz="2400" b="1" dirty="0">
                <a:solidFill>
                  <a:srgbClr val="444A4D"/>
                </a:solidFill>
                <a:latin typeface="FiraSans Regular"/>
              </a:rPr>
              <a:t>:</a:t>
            </a:r>
          </a:p>
          <a:p>
            <a:endParaRPr lang="fr-CH" sz="1000" b="1" dirty="0">
              <a:solidFill>
                <a:srgbClr val="444A4D"/>
              </a:solidFill>
              <a:latin typeface="FiraSans Regular"/>
            </a:endParaRPr>
          </a:p>
          <a:p>
            <a:r>
              <a:rPr lang="fr-CH" sz="2400" b="1" i="1" dirty="0">
                <a:solidFill>
                  <a:srgbClr val="444A4D"/>
                </a:solidFill>
                <a:latin typeface="FiraSans Regular"/>
              </a:rPr>
              <a:t>	Ce qui compte… ce qui est prioritaire dans une situation… ce qui est incontournable</a:t>
            </a:r>
          </a:p>
          <a:p>
            <a:endParaRPr lang="fr-CH" sz="2400" b="1" dirty="0">
              <a:solidFill>
                <a:srgbClr val="444A4D"/>
              </a:solidFill>
              <a:latin typeface="FiraSans Regular"/>
            </a:endParaRPr>
          </a:p>
          <a:p>
            <a:endParaRPr lang="fr-CH" sz="1000" b="1" dirty="0">
              <a:solidFill>
                <a:srgbClr val="444A4D"/>
              </a:solidFill>
              <a:latin typeface="FiraSans Regular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H" sz="2800" b="1" dirty="0">
                <a:solidFill>
                  <a:srgbClr val="444A4D"/>
                </a:solidFill>
                <a:latin typeface="FiraSans Regular"/>
              </a:rPr>
              <a:t>Enjeux de durabilité dans une organisation</a:t>
            </a:r>
          </a:p>
          <a:p>
            <a:endParaRPr lang="fr-CH" sz="900" b="1" dirty="0">
              <a:solidFill>
                <a:srgbClr val="444A4D"/>
              </a:solidFill>
              <a:latin typeface="FiraSans Regular"/>
            </a:endParaRPr>
          </a:p>
          <a:p>
            <a:r>
              <a:rPr lang="fr-CH" sz="2400" b="1" dirty="0">
                <a:solidFill>
                  <a:srgbClr val="444A4D"/>
                </a:solidFill>
                <a:latin typeface="FiraSans Regular"/>
              </a:rPr>
              <a:t>	</a:t>
            </a:r>
            <a:r>
              <a:rPr lang="fr-CH" sz="2400" b="1" i="1" dirty="0">
                <a:solidFill>
                  <a:srgbClr val="444A4D"/>
                </a:solidFill>
                <a:latin typeface="FiraSans Regular"/>
              </a:rPr>
              <a:t>Parmi tous les thèmes de la durabilité, quels sont ceux qui me concernent </a:t>
            </a:r>
          </a:p>
          <a:p>
            <a:endParaRPr lang="fr-FR" sz="2400" b="1" dirty="0"/>
          </a:p>
        </p:txBody>
      </p:sp>
      <p:pic>
        <p:nvPicPr>
          <p:cNvPr id="3" name="Picture 2" descr="http://ethiclean.fr/media/shema.gif">
            <a:extLst>
              <a:ext uri="{FF2B5EF4-FFF2-40B4-BE49-F238E27FC236}">
                <a16:creationId xmlns:a16="http://schemas.microsoft.com/office/drawing/2014/main" id="{3123A95C-A3FD-EE4D-953F-27F16DAD2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56216"/>
            <a:ext cx="1943101" cy="2015217"/>
          </a:xfrm>
          <a:prstGeom prst="rect">
            <a:avLst/>
          </a:prstGeom>
          <a:noFill/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8A8C0357-E388-833B-CAFA-57BE8F05EACA}"/>
              </a:ext>
            </a:extLst>
          </p:cNvPr>
          <p:cNvSpPr txBox="1">
            <a:spLocks/>
          </p:cNvSpPr>
          <p:nvPr/>
        </p:nvSpPr>
        <p:spPr>
          <a:xfrm>
            <a:off x="761999" y="204976"/>
            <a:ext cx="7800975" cy="95552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2800" b="1" dirty="0" err="1"/>
              <a:t>Les</a:t>
            </a:r>
            <a:r>
              <a:rPr lang="de-CH" sz="2800" b="1" dirty="0"/>
              <a:t> </a:t>
            </a:r>
            <a:r>
              <a:rPr lang="de-CH" sz="2800" b="1" dirty="0" err="1"/>
              <a:t>enjeux</a:t>
            </a:r>
            <a:r>
              <a:rPr lang="de-CH" sz="2800" b="1" dirty="0"/>
              <a:t> de </a:t>
            </a:r>
            <a:r>
              <a:rPr lang="de-CH" sz="2800" b="1" dirty="0" err="1"/>
              <a:t>durabilité</a:t>
            </a:r>
            <a:r>
              <a:rPr lang="de-CH" sz="2800" b="1" dirty="0"/>
              <a:t> </a:t>
            </a:r>
            <a:r>
              <a:rPr lang="de-CH" sz="2800" b="1" dirty="0" err="1"/>
              <a:t>pour</a:t>
            </a:r>
            <a:r>
              <a:rPr lang="de-CH" sz="2800" b="1" dirty="0"/>
              <a:t> </a:t>
            </a:r>
            <a:r>
              <a:rPr lang="de-CH" sz="2800" b="1" dirty="0" err="1"/>
              <a:t>une</a:t>
            </a:r>
            <a:r>
              <a:rPr lang="de-CH" sz="2800" b="1" dirty="0"/>
              <a:t> </a:t>
            </a:r>
            <a:r>
              <a:rPr lang="de-CH" sz="2800" b="1" dirty="0" err="1"/>
              <a:t>organisation</a:t>
            </a:r>
            <a:endParaRPr lang="fr-CH" sz="2800" b="1" dirty="0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D61A2B8F-26B9-8224-ED20-106C9A1310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5049" y="366074"/>
            <a:ext cx="221541" cy="237364"/>
          </a:xfrm>
          <a:prstGeom prst="rect">
            <a:avLst/>
          </a:prstGeom>
        </p:spPr>
      </p:pic>
      <p:pic>
        <p:nvPicPr>
          <p:cNvPr id="7" name="Picture 2" descr="The SDGs wedding cake - Stockholm Resilience Centre">
            <a:extLst>
              <a:ext uri="{FF2B5EF4-FFF2-40B4-BE49-F238E27FC236}">
                <a16:creationId xmlns:a16="http://schemas.microsoft.com/office/drawing/2014/main" id="{F3511766-3903-7B62-5B59-4349D42568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3" r="22675"/>
          <a:stretch/>
        </p:blipFill>
        <p:spPr bwMode="auto">
          <a:xfrm>
            <a:off x="8604042" y="869912"/>
            <a:ext cx="2749758" cy="210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7E2334F-4996-7E92-C0B9-B3DDBBDD7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177" y="603438"/>
            <a:ext cx="3317921" cy="256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9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800B682-74D2-4EBA-B5DA-9CA80C209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218" y="1099457"/>
            <a:ext cx="10089540" cy="5430134"/>
          </a:xfrm>
          <a:prstGeom prst="rect">
            <a:avLst/>
          </a:prstGeom>
          <a:noFill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60210179-9C77-9464-2426-FB8E27F3F03F}"/>
              </a:ext>
            </a:extLst>
          </p:cNvPr>
          <p:cNvSpPr txBox="1">
            <a:spLocks/>
          </p:cNvSpPr>
          <p:nvPr/>
        </p:nvSpPr>
        <p:spPr>
          <a:xfrm>
            <a:off x="761999" y="204977"/>
            <a:ext cx="10636686" cy="67184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2800" b="1" dirty="0" err="1"/>
              <a:t>Définir</a:t>
            </a:r>
            <a:r>
              <a:rPr lang="de-CH" sz="2800" b="1" dirty="0"/>
              <a:t> </a:t>
            </a:r>
            <a:r>
              <a:rPr lang="de-CH" sz="2800" b="1" dirty="0" err="1"/>
              <a:t>ses</a:t>
            </a:r>
            <a:r>
              <a:rPr lang="de-CH" sz="2800" b="1" dirty="0"/>
              <a:t> </a:t>
            </a:r>
            <a:r>
              <a:rPr lang="de-CH" sz="2800" b="1" dirty="0" err="1"/>
              <a:t>enjeux</a:t>
            </a:r>
            <a:r>
              <a:rPr lang="de-CH" sz="2800" b="1" dirty="0"/>
              <a:t> par la </a:t>
            </a:r>
            <a:r>
              <a:rPr lang="de-CH" sz="2800" b="1" dirty="0" err="1"/>
              <a:t>chaîne</a:t>
            </a:r>
            <a:r>
              <a:rPr lang="de-CH" sz="2800" b="1" dirty="0"/>
              <a:t> de </a:t>
            </a:r>
            <a:r>
              <a:rPr lang="de-CH" sz="2800" b="1" dirty="0" err="1"/>
              <a:t>valeur</a:t>
            </a:r>
            <a:r>
              <a:rPr lang="de-CH" sz="2800" b="1" dirty="0"/>
              <a:t> &amp; des 17 ODD</a:t>
            </a:r>
            <a:endParaRPr lang="fr-CH" sz="2800" b="1" dirty="0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9B68C7F0-BB3E-DB2A-BB27-8BC11DDF9D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5049" y="366074"/>
            <a:ext cx="221541" cy="23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01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6868C5-F750-B024-523F-40689C8D34E6}"/>
              </a:ext>
            </a:extLst>
          </p:cNvPr>
          <p:cNvSpPr txBox="1">
            <a:spLocks/>
          </p:cNvSpPr>
          <p:nvPr/>
        </p:nvSpPr>
        <p:spPr>
          <a:xfrm>
            <a:off x="761999" y="204977"/>
            <a:ext cx="10636686" cy="67184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2800" b="1" dirty="0" err="1"/>
              <a:t>Définir</a:t>
            </a:r>
            <a:r>
              <a:rPr lang="de-CH" sz="2800" b="1" dirty="0"/>
              <a:t> </a:t>
            </a:r>
            <a:r>
              <a:rPr lang="de-CH" sz="2800" b="1" dirty="0" err="1"/>
              <a:t>ses</a:t>
            </a:r>
            <a:r>
              <a:rPr lang="de-CH" sz="2800" b="1" dirty="0"/>
              <a:t> </a:t>
            </a:r>
            <a:r>
              <a:rPr lang="de-CH" sz="2800" b="1" dirty="0" err="1"/>
              <a:t>enjeux</a:t>
            </a:r>
            <a:r>
              <a:rPr lang="de-CH" sz="2800" b="1" dirty="0"/>
              <a:t> par la </a:t>
            </a:r>
            <a:r>
              <a:rPr lang="de-CH" sz="2800" b="1" dirty="0" err="1"/>
              <a:t>chaîne</a:t>
            </a:r>
            <a:r>
              <a:rPr lang="de-CH" sz="2800" b="1" dirty="0"/>
              <a:t> de </a:t>
            </a:r>
            <a:r>
              <a:rPr lang="de-CH" sz="2800" b="1" dirty="0" err="1"/>
              <a:t>valeur</a:t>
            </a:r>
            <a:r>
              <a:rPr lang="de-CH" sz="2800" b="1" dirty="0"/>
              <a:t> &amp; des 17 ODD</a:t>
            </a:r>
            <a:endParaRPr lang="fr-CH" sz="2800" b="1" dirty="0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3B6B2697-B033-CDAC-25D9-C1EA680C6A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5049" y="366074"/>
            <a:ext cx="221541" cy="23736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A3FC20B-DE22-80C0-B741-A4F42494C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732" y="1171167"/>
            <a:ext cx="10252953" cy="499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05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9AC33-7C3E-0FA5-7DCC-0B13E1B5B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A6FF62E-44DB-4C5D-3BC5-EFCEA34423AA}"/>
              </a:ext>
            </a:extLst>
          </p:cNvPr>
          <p:cNvSpPr txBox="1"/>
          <p:nvPr/>
        </p:nvSpPr>
        <p:spPr>
          <a:xfrm>
            <a:off x="452845" y="1090919"/>
            <a:ext cx="11660778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dirty="0"/>
              <a:t>Comment ?		Bien sûr par équipe </a:t>
            </a:r>
          </a:p>
          <a:p>
            <a:pPr lvl="4"/>
            <a:r>
              <a:rPr lang="fr-CH" sz="2400" dirty="0"/>
              <a:t>	3  slides (chaîne de valeur, travail à réaliser, difficultés/interrogations)</a:t>
            </a:r>
          </a:p>
          <a:p>
            <a:pPr lvl="4"/>
            <a:r>
              <a:rPr lang="fr-CH" sz="2400" dirty="0"/>
              <a:t>	Présentation d’environ 5 minutes</a:t>
            </a:r>
          </a:p>
          <a:p>
            <a:pPr lvl="4"/>
            <a:endParaRPr lang="fr-CH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dirty="0"/>
              <a:t>Quand ?		Pour 15h00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dirty="0"/>
              <a:t>Quoi ?			Une première représentation des impacts sur la chaîne de valeur</a:t>
            </a:r>
          </a:p>
          <a:p>
            <a:r>
              <a:rPr lang="fr-CH" sz="2400" dirty="0"/>
              <a:t>					Une liste du travail à faire pour finaliser ce livrable dans votre dossier</a:t>
            </a:r>
          </a:p>
          <a:p>
            <a:r>
              <a:rPr lang="fr-CH" sz="2400" dirty="0"/>
              <a:t>					Une liste des difficultés ou interrogations rencontrées</a:t>
            </a:r>
          </a:p>
          <a:p>
            <a:endParaRPr lang="fr-CH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dirty="0"/>
              <a:t>But ?			Avoir compris la méthodologie</a:t>
            </a:r>
          </a:p>
          <a:p>
            <a:pPr lvl="3"/>
            <a:r>
              <a:rPr lang="fr-CH" sz="2400" dirty="0"/>
              <a:t>		Définir le travail à réaliser pour finaliser le livrable attendu</a:t>
            </a:r>
          </a:p>
          <a:p>
            <a:pPr lvl="3"/>
            <a:r>
              <a:rPr lang="fr-CH" sz="2400" dirty="0"/>
              <a:t>		Lever tous les doutes qui subsistent avec le coaching de Madame Rodier</a:t>
            </a:r>
          </a:p>
          <a:p>
            <a:r>
              <a:rPr lang="fr-CH" sz="2400" dirty="0"/>
              <a:t>				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dirty="0"/>
              <a:t>Support ?		</a:t>
            </a:r>
            <a:r>
              <a:rPr lang="fr-CH" sz="2400" dirty="0" err="1"/>
              <a:t>Hot-line</a:t>
            </a:r>
            <a:r>
              <a:rPr lang="fr-CH" sz="2400" dirty="0"/>
              <a:t> de ma part par TEAMS si nécessaire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2400" dirty="0"/>
          </a:p>
          <a:p>
            <a:endParaRPr lang="fr-CH" sz="2400" dirty="0"/>
          </a:p>
          <a:p>
            <a:endParaRPr lang="fr-CH" sz="2400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5D04BDC5-E6D9-AFD6-B35D-D7ECE07DF6F4}"/>
              </a:ext>
            </a:extLst>
          </p:cNvPr>
          <p:cNvSpPr txBox="1">
            <a:spLocks/>
          </p:cNvSpPr>
          <p:nvPr/>
        </p:nvSpPr>
        <p:spPr>
          <a:xfrm>
            <a:off x="723705" y="238853"/>
            <a:ext cx="9552409" cy="6464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3200" b="1" dirty="0" err="1"/>
              <a:t>Travail</a:t>
            </a:r>
            <a:r>
              <a:rPr lang="de-CH" sz="3200" b="1" dirty="0"/>
              <a:t> de </a:t>
            </a:r>
            <a:r>
              <a:rPr lang="de-CH" sz="3200" b="1" dirty="0" err="1"/>
              <a:t>cet</a:t>
            </a:r>
            <a:r>
              <a:rPr lang="de-CH" sz="3200" b="1" dirty="0"/>
              <a:t> après-midi</a:t>
            </a:r>
            <a:endParaRPr lang="fr-CH" sz="3200" b="1" dirty="0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A556F801-1723-0CE9-91D7-5FC622BCBE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2166" y="428066"/>
            <a:ext cx="221541" cy="23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72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CD9B504-9625-4B35-804D-3F2FF5EA0CA5}"/>
              </a:ext>
            </a:extLst>
          </p:cNvPr>
          <p:cNvSpPr txBox="1"/>
          <p:nvPr/>
        </p:nvSpPr>
        <p:spPr>
          <a:xfrm>
            <a:off x="726590" y="876823"/>
            <a:ext cx="11125200" cy="3785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sz="2585" b="1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fr-CH" sz="2400" dirty="0">
                <a:solidFill>
                  <a:srgbClr val="000000"/>
                </a:solidFill>
                <a:latin typeface="Calibri" pitchFamily="34" charset="0"/>
              </a:rPr>
              <a:t>Vous devez avoir démontré à votre mandant quels sont les thématiques de durabilité prioritaires pour son entreprise/organisation.</a:t>
            </a:r>
          </a:p>
          <a:p>
            <a:endParaRPr lang="fr-CH" sz="2215" dirty="0">
              <a:solidFill>
                <a:srgbClr val="000000"/>
              </a:solidFill>
              <a:latin typeface="Calibri" pitchFamily="34" charset="0"/>
            </a:endParaRPr>
          </a:p>
          <a:p>
            <a:endParaRPr lang="fr-CH" sz="2215" dirty="0">
              <a:solidFill>
                <a:srgbClr val="000000"/>
              </a:solidFill>
              <a:latin typeface="Calibri" pitchFamily="34" charset="0"/>
            </a:endParaRPr>
          </a:p>
          <a:p>
            <a:pPr lvl="1"/>
            <a:r>
              <a:rPr lang="fr-CH" sz="2215" b="1" dirty="0">
                <a:solidFill>
                  <a:srgbClr val="00B050"/>
                </a:solidFill>
                <a:latin typeface="Calibri" pitchFamily="34" charset="0"/>
              </a:rPr>
              <a:t>Les livrables doivent être :</a:t>
            </a:r>
          </a:p>
          <a:p>
            <a:pPr lvl="1"/>
            <a:endParaRPr lang="fr-CH" sz="2215" b="1" dirty="0">
              <a:solidFill>
                <a:srgbClr val="00B050"/>
              </a:solidFill>
              <a:latin typeface="Calibri" pitchFamily="34" charset="0"/>
            </a:endParaRPr>
          </a:p>
          <a:p>
            <a:pPr marL="1028717" lvl="1" indent="-342900">
              <a:buFont typeface="Wingdings" panose="05000000000000000000" pitchFamily="2" charset="2"/>
              <a:buChar char="ü"/>
            </a:pPr>
            <a:r>
              <a:rPr lang="fr-CH" sz="2215" b="1" dirty="0">
                <a:solidFill>
                  <a:srgbClr val="00B050"/>
                </a:solidFill>
                <a:latin typeface="Calibri" pitchFamily="34" charset="0"/>
              </a:rPr>
              <a:t>une série d’axes prioritaires (enjeux) à travailler</a:t>
            </a:r>
          </a:p>
          <a:p>
            <a:pPr marL="1028717" lvl="1" indent="-342900">
              <a:buFont typeface="Wingdings" panose="05000000000000000000" pitchFamily="2" charset="2"/>
              <a:buChar char="ü"/>
            </a:pPr>
            <a:r>
              <a:rPr lang="fr-CH" sz="2215" b="1" dirty="0">
                <a:solidFill>
                  <a:srgbClr val="00B050"/>
                </a:solidFill>
                <a:latin typeface="Calibri" pitchFamily="34" charset="0"/>
              </a:rPr>
              <a:t>Le lien vers les ODD pertinents pour l’organisation</a:t>
            </a:r>
          </a:p>
          <a:p>
            <a:endParaRPr lang="fr-CH" sz="3323" b="1" dirty="0">
              <a:solidFill>
                <a:schemeClr val="tx2"/>
              </a:solidFill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4F06B14-454C-0E29-3067-B74ADEFEB9ED}"/>
              </a:ext>
            </a:extLst>
          </p:cNvPr>
          <p:cNvSpPr txBox="1">
            <a:spLocks/>
          </p:cNvSpPr>
          <p:nvPr/>
        </p:nvSpPr>
        <p:spPr>
          <a:xfrm>
            <a:off x="761999" y="204977"/>
            <a:ext cx="7179502" cy="67184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2800" b="1" dirty="0" err="1"/>
              <a:t>Conclusion</a:t>
            </a:r>
            <a:r>
              <a:rPr lang="de-CH" sz="2800" b="1" dirty="0"/>
              <a:t> de </a:t>
            </a:r>
            <a:r>
              <a:rPr lang="de-CH" sz="2800" b="1" dirty="0" err="1"/>
              <a:t>cette</a:t>
            </a:r>
            <a:r>
              <a:rPr lang="de-CH" sz="2800" b="1" dirty="0"/>
              <a:t> </a:t>
            </a:r>
            <a:r>
              <a:rPr lang="de-CH" sz="2800" b="1" dirty="0" err="1"/>
              <a:t>étape</a:t>
            </a:r>
            <a:r>
              <a:rPr lang="de-CH" sz="2800" b="1" dirty="0"/>
              <a:t> </a:t>
            </a:r>
            <a:r>
              <a:rPr lang="de-CH" sz="2800" b="1" dirty="0" err="1"/>
              <a:t>définition</a:t>
            </a:r>
            <a:r>
              <a:rPr lang="de-CH" sz="2800" b="1" dirty="0"/>
              <a:t> des </a:t>
            </a:r>
            <a:r>
              <a:rPr lang="de-CH" sz="2800" b="1" dirty="0" err="1"/>
              <a:t>enjeux</a:t>
            </a:r>
            <a:endParaRPr lang="fr-CH" sz="2800" b="1" dirty="0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C13EA514-29E2-A728-3A12-EBFD8B19AF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5049" y="366074"/>
            <a:ext cx="221541" cy="23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66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31093-E5DE-908F-65DD-57E961D86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5852FB2-6D25-6B00-9254-4C87BE7CAB69}"/>
              </a:ext>
            </a:extLst>
          </p:cNvPr>
          <p:cNvSpPr txBox="1"/>
          <p:nvPr/>
        </p:nvSpPr>
        <p:spPr>
          <a:xfrm>
            <a:off x="705452" y="1309093"/>
            <a:ext cx="11147242" cy="4955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/>
            <a:r>
              <a:rPr lang="fr-FR" sz="2954" b="1" dirty="0">
                <a:solidFill>
                  <a:prstClr val="black"/>
                </a:solidFill>
                <a:ea typeface="ＭＳ Ｐゴシック" pitchFamily="1" charset="-128"/>
              </a:rPr>
              <a:t>Agenda du cours :</a:t>
            </a:r>
          </a:p>
          <a:p>
            <a:pPr defTabSz="844083"/>
            <a:endParaRPr lang="fr-FR" sz="2800" b="1" dirty="0">
              <a:solidFill>
                <a:prstClr val="black"/>
              </a:solidFill>
              <a:ea typeface="ＭＳ Ｐゴシック" pitchFamily="1" charset="-128"/>
            </a:endParaRPr>
          </a:p>
          <a:p>
            <a:pPr marL="896838" lvl="1" indent="-474796" defTabSz="844083">
              <a:lnSpc>
                <a:spcPct val="150000"/>
              </a:lnSpc>
              <a:buFont typeface="+mj-lt"/>
              <a:buAutoNum type="arabicPeriod"/>
            </a:pPr>
            <a:r>
              <a:rPr lang="fr-FR" sz="2585" b="1" dirty="0">
                <a:solidFill>
                  <a:prstClr val="black"/>
                </a:solidFill>
                <a:ea typeface="ＭＳ Ｐゴシック" pitchFamily="1" charset="-128"/>
              </a:rPr>
              <a:t>Organisation du cours</a:t>
            </a:r>
          </a:p>
          <a:p>
            <a:pPr marL="896838" lvl="1" indent="-474796" defTabSz="844083">
              <a:lnSpc>
                <a:spcPct val="150000"/>
              </a:lnSpc>
              <a:buFont typeface="+mj-lt"/>
              <a:buAutoNum type="arabicPeriod"/>
            </a:pPr>
            <a:r>
              <a:rPr lang="fr-FR" sz="2585" b="1" dirty="0">
                <a:solidFill>
                  <a:prstClr val="black"/>
                </a:solidFill>
                <a:ea typeface="ＭＳ Ｐゴシック" pitchFamily="1" charset="-128"/>
              </a:rPr>
              <a:t>Présentation du contenu de l’analyse de contexte</a:t>
            </a:r>
          </a:p>
          <a:p>
            <a:pPr marL="896838" lvl="1" indent="-474796" defTabSz="844083">
              <a:lnSpc>
                <a:spcPct val="150000"/>
              </a:lnSpc>
              <a:buFont typeface="+mj-lt"/>
              <a:buAutoNum type="arabicPeriod"/>
            </a:pPr>
            <a:r>
              <a:rPr lang="fr-FR" sz="2585" b="1" dirty="0">
                <a:solidFill>
                  <a:srgbClr val="FF0000"/>
                </a:solidFill>
                <a:ea typeface="ＭＳ Ｐゴシック" pitchFamily="1" charset="-128"/>
              </a:rPr>
              <a:t>Organisation du travail en groupe (si question, </a:t>
            </a:r>
            <a:r>
              <a:rPr lang="fr-FR" sz="2585" b="1" dirty="0" err="1">
                <a:solidFill>
                  <a:srgbClr val="FF0000"/>
                </a:solidFill>
                <a:ea typeface="ＭＳ Ｐゴシック" pitchFamily="1" charset="-128"/>
              </a:rPr>
              <a:t>hot-line</a:t>
            </a:r>
            <a:r>
              <a:rPr lang="fr-FR" sz="2585" b="1" dirty="0">
                <a:solidFill>
                  <a:srgbClr val="FF0000"/>
                </a:solidFill>
                <a:ea typeface="ＭＳ Ｐゴシック" pitchFamily="1" charset="-128"/>
              </a:rPr>
              <a:t> par TEAMS)</a:t>
            </a:r>
          </a:p>
          <a:p>
            <a:pPr marL="896838" lvl="1" indent="-474796" defTabSz="844083">
              <a:lnSpc>
                <a:spcPct val="150000"/>
              </a:lnSpc>
              <a:buFont typeface="+mj-lt"/>
              <a:buAutoNum type="arabicPeriod"/>
            </a:pPr>
            <a:r>
              <a:rPr lang="fr-FR" sz="2585" b="1" dirty="0">
                <a:solidFill>
                  <a:srgbClr val="FF0000"/>
                </a:solidFill>
                <a:ea typeface="ＭＳ Ｐゴシック" pitchFamily="1" charset="-128"/>
              </a:rPr>
              <a:t>15h00 – 16h00	Présentation de la formation </a:t>
            </a:r>
            <a:r>
              <a:rPr lang="fr-FR" sz="2585" b="1" dirty="0" err="1">
                <a:solidFill>
                  <a:srgbClr val="FF0000"/>
                </a:solidFill>
                <a:ea typeface="ＭＳ Ｐゴシック" pitchFamily="1" charset="-128"/>
              </a:rPr>
              <a:t>Ademe</a:t>
            </a:r>
            <a:r>
              <a:rPr lang="fr-FR" sz="2585" b="1" dirty="0">
                <a:solidFill>
                  <a:srgbClr val="FF0000"/>
                </a:solidFill>
                <a:ea typeface="ＭＳ Ｐゴシック" pitchFamily="1" charset="-128"/>
              </a:rPr>
              <a:t> par M. Rodier</a:t>
            </a:r>
          </a:p>
          <a:p>
            <a:pPr marL="879242" lvl="2" defTabSz="844083">
              <a:lnSpc>
                <a:spcPct val="150000"/>
              </a:lnSpc>
            </a:pPr>
            <a:r>
              <a:rPr lang="fr-FR" sz="2585" b="1" dirty="0">
                <a:solidFill>
                  <a:srgbClr val="FF0000"/>
                </a:solidFill>
                <a:ea typeface="ＭＳ Ｐゴシック" pitchFamily="1" charset="-128"/>
              </a:rPr>
              <a:t>			Coaching :  Impact sur chaîne de valeur</a:t>
            </a:r>
          </a:p>
          <a:p>
            <a:pPr marL="896838" lvl="1" indent="-474796" defTabSz="844083">
              <a:lnSpc>
                <a:spcPct val="150000"/>
              </a:lnSpc>
              <a:buFont typeface="+mj-lt"/>
              <a:buAutoNum type="arabicPeriod"/>
            </a:pPr>
            <a:endParaRPr lang="fr-FR" sz="2585" b="1" dirty="0">
              <a:solidFill>
                <a:prstClr val="black"/>
              </a:solidFill>
              <a:ea typeface="ＭＳ Ｐゴシック" pitchFamily="1" charset="-128"/>
            </a:endParaRPr>
          </a:p>
          <a:p>
            <a:pPr marL="474796" indent="-474796" defTabSz="844083">
              <a:buFont typeface="+mj-lt"/>
              <a:buAutoNum type="arabicPeriod"/>
            </a:pPr>
            <a:endParaRPr lang="fr-FR" sz="2585" dirty="0">
              <a:solidFill>
                <a:prstClr val="black"/>
              </a:solidFill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9763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B71E7F7-122B-1AEA-9F83-95287C4DE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1389" r="48611" b="13055"/>
          <a:stretch>
            <a:fillRect/>
          </a:stretch>
        </p:blipFill>
        <p:spPr>
          <a:xfrm>
            <a:off x="152400" y="221907"/>
            <a:ext cx="3371850" cy="227827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C9F1720-D937-A389-A953-E153FBD1BD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009" t="30691" r="33159" b="14226"/>
          <a:stretch>
            <a:fillRect/>
          </a:stretch>
        </p:blipFill>
        <p:spPr>
          <a:xfrm>
            <a:off x="152400" y="2693774"/>
            <a:ext cx="3362646" cy="323077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8078D8D-0706-F1BB-A1FE-5D66838967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159" t="10556" r="2257" b="11945"/>
          <a:stretch>
            <a:fillRect/>
          </a:stretch>
        </p:blipFill>
        <p:spPr>
          <a:xfrm>
            <a:off x="323850" y="138224"/>
            <a:ext cx="11582400" cy="626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4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4">
            <a:extLst>
              <a:ext uri="{FF2B5EF4-FFF2-40B4-BE49-F238E27FC236}">
                <a16:creationId xmlns:a16="http://schemas.microsoft.com/office/drawing/2014/main" id="{B89C0C91-3D14-7212-2A47-8DD2CD9094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232" y="3813952"/>
            <a:ext cx="949294" cy="1202746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9DC7BDA-4462-6CDD-953D-E194C4C2C022}"/>
              </a:ext>
            </a:extLst>
          </p:cNvPr>
          <p:cNvSpPr txBox="1">
            <a:spLocks/>
          </p:cNvSpPr>
          <p:nvPr/>
        </p:nvSpPr>
        <p:spPr>
          <a:xfrm>
            <a:off x="516355" y="5351550"/>
            <a:ext cx="3894644" cy="686577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7C7772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667"/>
              </a:lnSpc>
              <a:buNone/>
            </a:pPr>
            <a:r>
              <a:rPr lang="fr-CH" sz="10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Haute Ecole de Gestion</a:t>
            </a:r>
          </a:p>
          <a:p>
            <a:pPr marL="0" indent="0">
              <a:lnSpc>
                <a:spcPts val="667"/>
              </a:lnSpc>
              <a:buNone/>
            </a:pPr>
            <a:r>
              <a:rPr lang="fr-CH" sz="10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 de la Plaine 2</a:t>
            </a:r>
          </a:p>
          <a:p>
            <a:pPr marL="0" indent="0">
              <a:lnSpc>
                <a:spcPts val="667"/>
              </a:lnSpc>
              <a:buNone/>
            </a:pPr>
            <a:r>
              <a:rPr lang="fr-CH" sz="10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3960 Sierre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3CCF250-8376-3A17-F3AA-116E039201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8665" y="6030587"/>
            <a:ext cx="1197984" cy="633716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A8DD93EC-A6BE-C235-E622-A58C3FA26C9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10800" y="6138513"/>
            <a:ext cx="417865" cy="417865"/>
          </a:xfrm>
          <a:prstGeom prst="rect">
            <a:avLst/>
          </a:prstGeom>
        </p:spPr>
      </p:pic>
      <p:sp>
        <p:nvSpPr>
          <p:cNvPr id="10" name="Espace réservé du contenu 2">
            <a:hlinkClick r:id="rId7"/>
            <a:extLst>
              <a:ext uri="{FF2B5EF4-FFF2-40B4-BE49-F238E27FC236}">
                <a16:creationId xmlns:a16="http://schemas.microsoft.com/office/drawing/2014/main" id="{4F24F274-284A-38DF-756B-7DFDA25AFE36}"/>
              </a:ext>
            </a:extLst>
          </p:cNvPr>
          <p:cNvSpPr txBox="1">
            <a:spLocks/>
          </p:cNvSpPr>
          <p:nvPr/>
        </p:nvSpPr>
        <p:spPr>
          <a:xfrm>
            <a:off x="516355" y="6275673"/>
            <a:ext cx="1350380" cy="261864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7C7772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667"/>
              </a:lnSpc>
              <a:buNone/>
            </a:pPr>
            <a:r>
              <a:rPr lang="fr-CH" sz="1067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hevs.ch/</a:t>
            </a:r>
            <a:r>
              <a:rPr lang="fr-CH" sz="1067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heg</a:t>
            </a:r>
            <a:endParaRPr lang="fr-CH" sz="1067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51383895-F362-A696-D1C9-A72FB888EBC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41913" y="6260241"/>
            <a:ext cx="1074707" cy="180320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04814FAE-DD10-93C1-8FFE-B3C1E3F693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266875" y="6245846"/>
            <a:ext cx="1794933" cy="203200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266B8BF5-467E-579D-9101-29830D9AD0B8}"/>
              </a:ext>
            </a:extLst>
          </p:cNvPr>
          <p:cNvSpPr txBox="1">
            <a:spLocks/>
          </p:cNvSpPr>
          <p:nvPr/>
        </p:nvSpPr>
        <p:spPr>
          <a:xfrm>
            <a:off x="1191545" y="2557428"/>
            <a:ext cx="10381728" cy="1256524"/>
          </a:xfrm>
          <a:prstGeom prst="rect">
            <a:avLst/>
          </a:prstGeom>
          <a:ln w="12700"/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Raleway Thin" pitchFamily="2" charset="0"/>
              </a:rPr>
              <a:t>“We cannot solve our problems with the same kind of thinking we used when we created them.”</a:t>
            </a:r>
            <a:br>
              <a:rPr lang="en-US" sz="2800" b="1" dirty="0">
                <a:latin typeface="Raleway Thin" pitchFamily="2" charset="0"/>
              </a:rPr>
            </a:br>
            <a:r>
              <a:rPr lang="en-US" sz="1600" b="1" dirty="0">
                <a:latin typeface="Raleway Thin" pitchFamily="2" charset="0"/>
              </a:rPr>
              <a:t>Albert Einstein</a:t>
            </a:r>
            <a:endParaRPr lang="fr-CH" sz="2800" b="1" dirty="0">
              <a:latin typeface="Raleway Th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013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AC1B8-EC9B-C8B0-C301-C28AA875E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CF6D1CC-FB5B-5183-D2A8-FBF876503804}"/>
              </a:ext>
            </a:extLst>
          </p:cNvPr>
          <p:cNvSpPr txBox="1"/>
          <p:nvPr/>
        </p:nvSpPr>
        <p:spPr>
          <a:xfrm>
            <a:off x="705452" y="1309093"/>
            <a:ext cx="11147242" cy="4955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/>
            <a:r>
              <a:rPr lang="fr-FR" sz="2954" b="1" dirty="0">
                <a:solidFill>
                  <a:prstClr val="black"/>
                </a:solidFill>
                <a:ea typeface="ＭＳ Ｐゴシック" pitchFamily="1" charset="-128"/>
              </a:rPr>
              <a:t>Agenda du cours :</a:t>
            </a:r>
          </a:p>
          <a:p>
            <a:pPr defTabSz="844083"/>
            <a:endParaRPr lang="fr-FR" sz="2800" b="1" dirty="0">
              <a:solidFill>
                <a:prstClr val="black"/>
              </a:solidFill>
              <a:ea typeface="ＭＳ Ｐゴシック" pitchFamily="1" charset="-128"/>
            </a:endParaRPr>
          </a:p>
          <a:p>
            <a:pPr marL="896838" lvl="1" indent="-474796" defTabSz="844083">
              <a:lnSpc>
                <a:spcPct val="150000"/>
              </a:lnSpc>
              <a:buFont typeface="+mj-lt"/>
              <a:buAutoNum type="arabicPeriod"/>
            </a:pPr>
            <a:r>
              <a:rPr lang="fr-FR" sz="2585" b="1" dirty="0">
                <a:solidFill>
                  <a:prstClr val="black"/>
                </a:solidFill>
                <a:ea typeface="ＭＳ Ｐゴシック" pitchFamily="1" charset="-128"/>
              </a:rPr>
              <a:t>Organisation du cours</a:t>
            </a:r>
          </a:p>
          <a:p>
            <a:pPr marL="896838" lvl="1" indent="-474796" defTabSz="844083">
              <a:lnSpc>
                <a:spcPct val="150000"/>
              </a:lnSpc>
              <a:buFont typeface="+mj-lt"/>
              <a:buAutoNum type="arabicPeriod"/>
            </a:pPr>
            <a:r>
              <a:rPr lang="fr-FR" sz="2585" b="1" dirty="0">
                <a:solidFill>
                  <a:prstClr val="black"/>
                </a:solidFill>
                <a:ea typeface="ＭＳ Ｐゴシック" pitchFamily="1" charset="-128"/>
              </a:rPr>
              <a:t>Présentation du contenu de l’analyse de contexte</a:t>
            </a:r>
          </a:p>
          <a:p>
            <a:pPr marL="896838" lvl="1" indent="-474796" defTabSz="844083">
              <a:lnSpc>
                <a:spcPct val="150000"/>
              </a:lnSpc>
              <a:buFont typeface="+mj-lt"/>
              <a:buAutoNum type="arabicPeriod"/>
            </a:pPr>
            <a:r>
              <a:rPr lang="fr-FR" sz="2585" b="1" dirty="0">
                <a:solidFill>
                  <a:prstClr val="black"/>
                </a:solidFill>
                <a:ea typeface="ＭＳ Ｐゴシック" pitchFamily="1" charset="-128"/>
              </a:rPr>
              <a:t>Organisation du travail en groupe</a:t>
            </a:r>
          </a:p>
          <a:p>
            <a:pPr marL="896838" lvl="1" indent="-474796" defTabSz="844083">
              <a:lnSpc>
                <a:spcPct val="150000"/>
              </a:lnSpc>
              <a:buFont typeface="+mj-lt"/>
              <a:buAutoNum type="arabicPeriod"/>
            </a:pPr>
            <a:r>
              <a:rPr lang="fr-FR" sz="2585" b="1" dirty="0">
                <a:solidFill>
                  <a:prstClr val="black"/>
                </a:solidFill>
                <a:ea typeface="ＭＳ Ｐゴシック" pitchFamily="1" charset="-128"/>
              </a:rPr>
              <a:t>15h00 – 16h00	Présentation de la formation </a:t>
            </a:r>
            <a:r>
              <a:rPr lang="fr-FR" sz="2585" b="1" dirty="0" err="1">
                <a:solidFill>
                  <a:prstClr val="black"/>
                </a:solidFill>
                <a:ea typeface="ＭＳ Ｐゴシック" pitchFamily="1" charset="-128"/>
              </a:rPr>
              <a:t>Ademe</a:t>
            </a:r>
            <a:r>
              <a:rPr lang="fr-FR" sz="2585" b="1" dirty="0">
                <a:solidFill>
                  <a:prstClr val="black"/>
                </a:solidFill>
                <a:ea typeface="ＭＳ Ｐゴシック" pitchFamily="1" charset="-128"/>
              </a:rPr>
              <a:t> par M. Rodier</a:t>
            </a:r>
          </a:p>
          <a:p>
            <a:pPr marL="879242" lvl="2" defTabSz="844083">
              <a:lnSpc>
                <a:spcPct val="150000"/>
              </a:lnSpc>
            </a:pPr>
            <a:r>
              <a:rPr lang="fr-FR" sz="2585" b="1" dirty="0">
                <a:solidFill>
                  <a:prstClr val="black"/>
                </a:solidFill>
                <a:ea typeface="ＭＳ Ｐゴシック" pitchFamily="1" charset="-128"/>
              </a:rPr>
              <a:t>			Coaching :  Impact sur chaîne de valeur</a:t>
            </a:r>
          </a:p>
          <a:p>
            <a:pPr marL="896838" lvl="1" indent="-474796" defTabSz="844083">
              <a:lnSpc>
                <a:spcPct val="150000"/>
              </a:lnSpc>
              <a:buFont typeface="+mj-lt"/>
              <a:buAutoNum type="arabicPeriod"/>
            </a:pPr>
            <a:endParaRPr lang="fr-FR" sz="2585" b="1" dirty="0">
              <a:solidFill>
                <a:prstClr val="black"/>
              </a:solidFill>
              <a:ea typeface="ＭＳ Ｐゴシック" pitchFamily="1" charset="-128"/>
            </a:endParaRPr>
          </a:p>
          <a:p>
            <a:pPr marL="474796" indent="-474796" defTabSz="844083">
              <a:buFont typeface="+mj-lt"/>
              <a:buAutoNum type="arabicPeriod"/>
            </a:pPr>
            <a:endParaRPr lang="fr-FR" sz="2585" dirty="0">
              <a:solidFill>
                <a:prstClr val="black"/>
              </a:solidFill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8017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90651FA-3FE5-5C3D-9C87-F38B71EC28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431" t="17500" r="27687" b="11111"/>
          <a:stretch>
            <a:fillRect/>
          </a:stretch>
        </p:blipFill>
        <p:spPr>
          <a:xfrm>
            <a:off x="2209800" y="95249"/>
            <a:ext cx="6838950" cy="679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3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CA6A8-0BBF-952A-DC13-92CB6A193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743E0A7-740A-13F8-A38E-8ECFF6DB225E}"/>
              </a:ext>
            </a:extLst>
          </p:cNvPr>
          <p:cNvSpPr txBox="1"/>
          <p:nvPr/>
        </p:nvSpPr>
        <p:spPr>
          <a:xfrm>
            <a:off x="452845" y="1090919"/>
            <a:ext cx="1166077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dirty="0"/>
              <a:t>Les couples mandants, équipes et coaches sont établis (données suivent cet après-midi)</a:t>
            </a:r>
          </a:p>
          <a:p>
            <a:endParaRPr lang="fr-CH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dirty="0"/>
              <a:t>Il faut établir un contact avec votre mandant par </a:t>
            </a:r>
            <a:r>
              <a:rPr lang="fr-CH" sz="2400" dirty="0" err="1"/>
              <a:t>e.mail</a:t>
            </a:r>
            <a:endParaRPr lang="fr-CH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sz="2400" dirty="0"/>
              <a:t>Présentation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sz="2400" dirty="0"/>
              <a:t>Rappeler le rendez-vous du 9 octobre à 13h15, salle 200 à Bellevue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sz="2400" dirty="0"/>
              <a:t>Organiser la visite, si possible le 16 octobre durant le cours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CH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dirty="0"/>
              <a:t>L’assignation du travail complémentaire sera faite cet après-midi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dirty="0"/>
              <a:t>Semaine prochaine :	Cours sur les outils à maîtriser</a:t>
            </a:r>
          </a:p>
          <a:p>
            <a:pPr marL="4000500" lvl="8" indent="-342900">
              <a:buFont typeface="Arial" panose="020B0604020202020204" pitchFamily="34" charset="0"/>
              <a:buChar char="•"/>
            </a:pPr>
            <a:r>
              <a:rPr lang="fr-CH" sz="2400" dirty="0"/>
              <a:t>MVS par Vincent Bornet</a:t>
            </a:r>
          </a:p>
          <a:p>
            <a:pPr marL="4000500" lvl="8" indent="-342900">
              <a:buFont typeface="Arial" panose="020B0604020202020204" pitchFamily="34" charset="0"/>
              <a:buChar char="•"/>
            </a:pPr>
            <a:r>
              <a:rPr lang="fr-CH" sz="2400" dirty="0"/>
              <a:t>Bilan carbone par expert externe</a:t>
            </a:r>
          </a:p>
          <a:p>
            <a:pPr marL="4000500" lvl="8" indent="-342900">
              <a:buFont typeface="Arial" panose="020B0604020202020204" pitchFamily="34" charset="0"/>
              <a:buChar char="•"/>
            </a:pPr>
            <a:endParaRPr lang="fr-CH" sz="2400" dirty="0"/>
          </a:p>
          <a:p>
            <a:pPr marL="4000500" lvl="8" indent="-342900">
              <a:buFont typeface="Arial" panose="020B0604020202020204" pitchFamily="34" charset="0"/>
              <a:buChar char="•"/>
            </a:pPr>
            <a:r>
              <a:rPr lang="fr-CH" sz="2400" dirty="0"/>
              <a:t>Cours de base sur le CO2 à distance à lire avant le cours</a:t>
            </a:r>
          </a:p>
          <a:p>
            <a:endParaRPr lang="fr-CH" sz="2400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9E5010F1-8622-8DCC-DEF0-7BED37BDD7CE}"/>
              </a:ext>
            </a:extLst>
          </p:cNvPr>
          <p:cNvSpPr txBox="1">
            <a:spLocks/>
          </p:cNvSpPr>
          <p:nvPr/>
        </p:nvSpPr>
        <p:spPr>
          <a:xfrm>
            <a:off x="723705" y="238853"/>
            <a:ext cx="9552409" cy="6464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3200" b="1" dirty="0" err="1"/>
              <a:t>L’organisation</a:t>
            </a:r>
            <a:r>
              <a:rPr lang="de-CH" sz="3200" b="1" dirty="0"/>
              <a:t> du </a:t>
            </a:r>
            <a:r>
              <a:rPr lang="de-CH" sz="3200" b="1" dirty="0" err="1"/>
              <a:t>cours</a:t>
            </a:r>
            <a:endParaRPr lang="fr-CH" sz="3200" b="1" dirty="0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1D6CC3C2-54B3-84F1-A013-B9EF06D063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2166" y="428066"/>
            <a:ext cx="221541" cy="23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01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C7FED-F75D-05EE-10C1-32909C201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6E25AEE-27B3-F75D-7E1B-3F48000E6906}"/>
              </a:ext>
            </a:extLst>
          </p:cNvPr>
          <p:cNvSpPr txBox="1"/>
          <p:nvPr/>
        </p:nvSpPr>
        <p:spPr>
          <a:xfrm>
            <a:off x="452845" y="1090919"/>
            <a:ext cx="1166077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dirty="0"/>
              <a:t>Ce que je vous fournis comme support d’ici la fin de l’après-midi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sz="2400" dirty="0"/>
              <a:t>Un cours complet sur la démarche RSE avec mes commentaires (cours 1 commenté)</a:t>
            </a:r>
          </a:p>
          <a:p>
            <a:pPr lvl="1"/>
            <a:endParaRPr lang="fr-CH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sz="2400" dirty="0"/>
              <a:t>Une liste avec les coordonnées des mandants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sz="2400" dirty="0"/>
              <a:t>L’attribution du sujet à développer par une vidéo</a:t>
            </a:r>
          </a:p>
          <a:p>
            <a:pPr lvl="1"/>
            <a:endParaRPr lang="fr-CH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sz="2400" dirty="0"/>
              <a:t>Un cours Kit de  base  émissions de CO2 avec mes commentaires (cours 2 commenté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5DBEA20F-92D9-4F0A-2807-DAF0FBE14E6B}"/>
              </a:ext>
            </a:extLst>
          </p:cNvPr>
          <p:cNvSpPr txBox="1">
            <a:spLocks/>
          </p:cNvSpPr>
          <p:nvPr/>
        </p:nvSpPr>
        <p:spPr>
          <a:xfrm>
            <a:off x="723705" y="238853"/>
            <a:ext cx="9552409" cy="6464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3200" b="1" dirty="0" err="1"/>
              <a:t>L’organisation</a:t>
            </a:r>
            <a:r>
              <a:rPr lang="de-CH" sz="3200" b="1" dirty="0"/>
              <a:t> du </a:t>
            </a:r>
            <a:r>
              <a:rPr lang="de-CH" sz="3200" b="1" dirty="0" err="1"/>
              <a:t>cours</a:t>
            </a:r>
            <a:endParaRPr lang="fr-CH" sz="3200" b="1" dirty="0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C0ED484C-4340-A396-78D2-5F23993F6C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2166" y="428066"/>
            <a:ext cx="221541" cy="23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48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7D68C-E5D6-79E1-2F0C-DEC1E7CAF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4875421-2B7D-8E32-719B-25A7C2B6D4D7}"/>
              </a:ext>
            </a:extLst>
          </p:cNvPr>
          <p:cNvSpPr txBox="1"/>
          <p:nvPr/>
        </p:nvSpPr>
        <p:spPr>
          <a:xfrm>
            <a:off x="1110642" y="876823"/>
            <a:ext cx="10613720" cy="5716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CH" sz="2215" b="1" dirty="0">
                <a:solidFill>
                  <a:srgbClr val="00B050"/>
                </a:solidFill>
                <a:latin typeface="Calibri" pitchFamily="34" charset="0"/>
              </a:rPr>
              <a:t>Les livrables attendus pour le dossier sont :</a:t>
            </a:r>
          </a:p>
          <a:p>
            <a:pPr lvl="1"/>
            <a:endParaRPr lang="fr-CH" sz="2215" b="1" dirty="0">
              <a:solidFill>
                <a:srgbClr val="00B050"/>
              </a:solidFill>
              <a:latin typeface="Calibri" pitchFamily="34" charset="0"/>
            </a:endParaRPr>
          </a:p>
          <a:p>
            <a:pPr marL="1028717" lvl="1" indent="-342900">
              <a:buFont typeface="Wingdings" panose="05000000000000000000" pitchFamily="2" charset="2"/>
              <a:buChar char="ü"/>
            </a:pPr>
            <a:r>
              <a:rPr lang="fr-CH" sz="2215" b="1" dirty="0">
                <a:solidFill>
                  <a:srgbClr val="00B050"/>
                </a:solidFill>
                <a:latin typeface="Calibri" pitchFamily="34" charset="0"/>
              </a:rPr>
              <a:t>une analyse des parties prenantes</a:t>
            </a:r>
          </a:p>
          <a:p>
            <a:pPr marL="1028717" lvl="1" indent="-342900">
              <a:buFont typeface="Wingdings" panose="05000000000000000000" pitchFamily="2" charset="2"/>
              <a:buChar char="ü"/>
            </a:pPr>
            <a:r>
              <a:rPr lang="fr-CH" sz="2215" b="1" dirty="0">
                <a:solidFill>
                  <a:srgbClr val="00B050"/>
                </a:solidFill>
                <a:latin typeface="Calibri" pitchFamily="34" charset="0"/>
              </a:rPr>
              <a:t>Un bref benchmark</a:t>
            </a:r>
          </a:p>
          <a:p>
            <a:pPr marL="1028717" lvl="1" indent="-342900">
              <a:buFont typeface="Wingdings" panose="05000000000000000000" pitchFamily="2" charset="2"/>
              <a:buChar char="ü"/>
            </a:pPr>
            <a:r>
              <a:rPr lang="fr-CH" sz="2215" b="1" dirty="0">
                <a:solidFill>
                  <a:srgbClr val="FF0000"/>
                </a:solidFill>
                <a:latin typeface="Calibri" pitchFamily="34" charset="0"/>
              </a:rPr>
              <a:t>une série d’axes prioritaires (enjeux) à travailler</a:t>
            </a:r>
          </a:p>
          <a:p>
            <a:pPr marL="1028717" lvl="1" indent="-342900">
              <a:buFont typeface="Wingdings" panose="05000000000000000000" pitchFamily="2" charset="2"/>
              <a:buChar char="ü"/>
            </a:pPr>
            <a:r>
              <a:rPr lang="fr-CH" sz="2215" b="1" dirty="0">
                <a:solidFill>
                  <a:srgbClr val="00B050"/>
                </a:solidFill>
                <a:latin typeface="Calibri" pitchFamily="34" charset="0"/>
              </a:rPr>
              <a:t>Le lien vers les ODD pertinents pour l’organisation</a:t>
            </a:r>
          </a:p>
          <a:p>
            <a:pPr marL="1028717" lvl="1" indent="-342900">
              <a:buFont typeface="Wingdings" panose="05000000000000000000" pitchFamily="2" charset="2"/>
              <a:buChar char="ü"/>
            </a:pPr>
            <a:r>
              <a:rPr lang="fr-CH" sz="2215" b="1" dirty="0">
                <a:solidFill>
                  <a:srgbClr val="00B050"/>
                </a:solidFill>
                <a:latin typeface="Calibri" pitchFamily="34" charset="0"/>
              </a:rPr>
              <a:t>Un business model </a:t>
            </a:r>
            <a:r>
              <a:rPr lang="fr-CH" sz="2215" b="1" dirty="0" err="1">
                <a:solidFill>
                  <a:srgbClr val="00B050"/>
                </a:solidFill>
                <a:latin typeface="Calibri" pitchFamily="34" charset="0"/>
              </a:rPr>
              <a:t>canvas</a:t>
            </a:r>
            <a:r>
              <a:rPr lang="fr-CH" sz="2215" b="1" dirty="0">
                <a:solidFill>
                  <a:srgbClr val="00B050"/>
                </a:solidFill>
                <a:latin typeface="Calibri" pitchFamily="34" charset="0"/>
              </a:rPr>
              <a:t> de Laval AVANT propositions</a:t>
            </a:r>
          </a:p>
          <a:p>
            <a:pPr marL="1028717" lvl="1" indent="-342900">
              <a:buFont typeface="Wingdings" panose="05000000000000000000" pitchFamily="2" charset="2"/>
              <a:buChar char="ü"/>
            </a:pPr>
            <a:endParaRPr lang="fr-CH" sz="2215" b="1" dirty="0">
              <a:solidFill>
                <a:srgbClr val="00B050"/>
              </a:solidFill>
              <a:latin typeface="Calibri" pitchFamily="34" charset="0"/>
            </a:endParaRPr>
          </a:p>
          <a:p>
            <a:pPr marL="1028717" lvl="1" indent="-342900">
              <a:buFont typeface="Wingdings" panose="05000000000000000000" pitchFamily="2" charset="2"/>
              <a:buChar char="ü"/>
            </a:pPr>
            <a:r>
              <a:rPr lang="fr-CH" sz="2215" b="1" dirty="0">
                <a:solidFill>
                  <a:srgbClr val="00B050"/>
                </a:solidFill>
                <a:latin typeface="Calibri" pitchFamily="34" charset="0"/>
              </a:rPr>
              <a:t>Un diagnostic (Marque Valais Entreprise ou Bilan Carbone)</a:t>
            </a:r>
          </a:p>
          <a:p>
            <a:pPr marL="685817" lvl="1"/>
            <a:endParaRPr lang="fr-CH" sz="2215" b="1" dirty="0">
              <a:solidFill>
                <a:srgbClr val="00B050"/>
              </a:solidFill>
              <a:latin typeface="Calibri" pitchFamily="34" charset="0"/>
            </a:endParaRPr>
          </a:p>
          <a:p>
            <a:pPr marL="1028717" lvl="1" indent="-342900">
              <a:buFont typeface="Wingdings" panose="05000000000000000000" pitchFamily="2" charset="2"/>
              <a:buChar char="ü"/>
            </a:pPr>
            <a:r>
              <a:rPr lang="fr-CH" sz="2215" b="1" dirty="0">
                <a:solidFill>
                  <a:srgbClr val="00B050"/>
                </a:solidFill>
                <a:latin typeface="Calibri" pitchFamily="34" charset="0"/>
              </a:rPr>
              <a:t>Un positionnement stratégique durable pour l’avenir (Société ou Carbone)</a:t>
            </a:r>
          </a:p>
          <a:p>
            <a:pPr marL="1028717" lvl="1" indent="-342900">
              <a:buFont typeface="Wingdings" panose="05000000000000000000" pitchFamily="2" charset="2"/>
              <a:buChar char="ü"/>
            </a:pPr>
            <a:r>
              <a:rPr lang="fr-CH" sz="2215" b="1" dirty="0">
                <a:solidFill>
                  <a:srgbClr val="00B050"/>
                </a:solidFill>
                <a:latin typeface="Calibri" pitchFamily="34" charset="0"/>
              </a:rPr>
              <a:t>Une feuille de route :</a:t>
            </a:r>
          </a:p>
          <a:p>
            <a:pPr marL="1485917" lvl="2" indent="-342900">
              <a:buFont typeface="Wingdings" panose="05000000000000000000" pitchFamily="2" charset="2"/>
              <a:buChar char="ü"/>
            </a:pPr>
            <a:r>
              <a:rPr lang="fr-CH" sz="2215" b="1" dirty="0">
                <a:solidFill>
                  <a:srgbClr val="00B050"/>
                </a:solidFill>
                <a:latin typeface="Calibri" pitchFamily="34" charset="0"/>
              </a:rPr>
              <a:t>axes de travail principaux, des objectifs…</a:t>
            </a:r>
          </a:p>
          <a:p>
            <a:pPr marL="1485917" lvl="2" indent="-342900">
              <a:buFont typeface="Wingdings" panose="05000000000000000000" pitchFamily="2" charset="2"/>
              <a:buChar char="ü"/>
            </a:pPr>
            <a:r>
              <a:rPr lang="fr-CH" sz="2215" b="1" dirty="0">
                <a:solidFill>
                  <a:srgbClr val="00B050"/>
                </a:solidFill>
                <a:latin typeface="Calibri" pitchFamily="34" charset="0"/>
              </a:rPr>
              <a:t>…Un plan d’actions lié à votre diagnostic  (une liste d’actions priorisée)</a:t>
            </a:r>
          </a:p>
          <a:p>
            <a:pPr marL="1028717" lvl="1" indent="-342900">
              <a:buFont typeface="Wingdings" panose="05000000000000000000" pitchFamily="2" charset="2"/>
              <a:buChar char="ü"/>
            </a:pPr>
            <a:r>
              <a:rPr lang="fr-CH" sz="2215" b="1" dirty="0">
                <a:solidFill>
                  <a:srgbClr val="00B050"/>
                </a:solidFill>
                <a:latin typeface="Calibri" pitchFamily="34" charset="0"/>
              </a:rPr>
              <a:t>Une réalisation détaillée liée à votre diagnostic</a:t>
            </a:r>
          </a:p>
          <a:p>
            <a:pPr lvl="1"/>
            <a:endParaRPr lang="fr-CH" sz="3323" b="1" dirty="0">
              <a:solidFill>
                <a:schemeClr val="tx2"/>
              </a:solidFill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6047FA9-64AA-C036-A9D1-EA4E63265AED}"/>
              </a:ext>
            </a:extLst>
          </p:cNvPr>
          <p:cNvSpPr txBox="1">
            <a:spLocks/>
          </p:cNvSpPr>
          <p:nvPr/>
        </p:nvSpPr>
        <p:spPr>
          <a:xfrm>
            <a:off x="761999" y="204977"/>
            <a:ext cx="9688278" cy="67184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2800" b="1" dirty="0"/>
              <a:t>Résumé des </a:t>
            </a:r>
            <a:r>
              <a:rPr lang="de-CH" sz="2800" b="1" dirty="0" err="1"/>
              <a:t>attentes</a:t>
            </a:r>
            <a:r>
              <a:rPr lang="de-CH" sz="2800" b="1" dirty="0"/>
              <a:t> </a:t>
            </a:r>
            <a:r>
              <a:rPr lang="de-CH" sz="2800" b="1" dirty="0" err="1"/>
              <a:t>pour</a:t>
            </a:r>
            <a:r>
              <a:rPr lang="de-CH" sz="2800" b="1" dirty="0"/>
              <a:t> Manager 21 </a:t>
            </a:r>
            <a:endParaRPr lang="fr-CH" sz="2800" b="1" dirty="0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9138F7ED-2419-5BC3-3955-E18E7BE69A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5049" y="366074"/>
            <a:ext cx="221541" cy="23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29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6994" y="4577631"/>
            <a:ext cx="9067890" cy="1362075"/>
          </a:xfrm>
        </p:spPr>
        <p:txBody>
          <a:bodyPr>
            <a:normAutofit fontScale="90000"/>
          </a:bodyPr>
          <a:lstStyle/>
          <a:p>
            <a:r>
              <a:rPr lang="fr-CH" sz="3600" dirty="0"/>
              <a:t>Cours N°1 </a:t>
            </a:r>
            <a:br>
              <a:rPr lang="fr-CH" sz="3600" dirty="0"/>
            </a:br>
            <a:r>
              <a:rPr lang="fr-CH" sz="3600" dirty="0"/>
              <a:t>Analyse de contexte &amp; stratégie RSE</a:t>
            </a:r>
            <a:br>
              <a:rPr lang="fr-CH" sz="3600" dirty="0"/>
            </a:br>
            <a:r>
              <a:rPr lang="fr-CH" sz="3600" dirty="0">
                <a:solidFill>
                  <a:srgbClr val="FF0000"/>
                </a:solidFill>
              </a:rPr>
              <a:t>(les rappels théoriques ont été donnés)</a:t>
            </a: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FFF8CFF-F3E9-4FC3-8856-7F18125D6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144" y="3932644"/>
            <a:ext cx="7772400" cy="644987"/>
          </a:xfrm>
        </p:spPr>
        <p:txBody>
          <a:bodyPr>
            <a:normAutofit/>
          </a:bodyPr>
          <a:lstStyle/>
          <a:p>
            <a:r>
              <a:rPr lang="de-CH" sz="2400" dirty="0">
                <a:latin typeface="Helvetica Light" panose="020B0403020202020204"/>
              </a:rPr>
              <a:t>MANAGER 21 – </a:t>
            </a:r>
            <a:r>
              <a:rPr lang="de-CH" sz="2400" dirty="0" err="1">
                <a:latin typeface="Helvetica Light" panose="020B0403020202020204"/>
              </a:rPr>
              <a:t>Automne</a:t>
            </a:r>
            <a:r>
              <a:rPr lang="de-CH" sz="2400" dirty="0">
                <a:latin typeface="Helvetica Light" panose="020B0403020202020204"/>
              </a:rPr>
              <a:t> 2025</a:t>
            </a:r>
            <a:endParaRPr lang="fr-CH" sz="2400" dirty="0">
              <a:latin typeface="Helvetica Light" panose="020B04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19963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8591" y="4406901"/>
            <a:ext cx="9067890" cy="1362075"/>
          </a:xfrm>
        </p:spPr>
        <p:txBody>
          <a:bodyPr>
            <a:normAutofit fontScale="90000"/>
          </a:bodyPr>
          <a:lstStyle/>
          <a:p>
            <a:r>
              <a:rPr lang="fr-CH" dirty="0"/>
              <a:t> </a:t>
            </a:r>
            <a:r>
              <a:rPr lang="fr-CH" sz="3600" dirty="0"/>
              <a:t>2. Analyse du contexte</a:t>
            </a:r>
            <a:br>
              <a:rPr lang="fr-CH" sz="3600" dirty="0"/>
            </a:br>
            <a:r>
              <a:rPr lang="fr-CH" sz="3600" dirty="0"/>
              <a:t>     </a:t>
            </a:r>
            <a:r>
              <a:rPr lang="fr-CH" sz="4000" dirty="0">
                <a:solidFill>
                  <a:srgbClr val="00B050"/>
                </a:solidFill>
              </a:rPr>
              <a:t>Etape 1 : Dans quel monde j’</a:t>
            </a:r>
            <a:r>
              <a:rPr lang="fr-CH" sz="4000" dirty="0" err="1">
                <a:solidFill>
                  <a:srgbClr val="00B050"/>
                </a:solidFill>
              </a:rPr>
              <a:t>evolue</a:t>
            </a:r>
            <a:r>
              <a:rPr lang="fr-CH" sz="4000" dirty="0">
                <a:solidFill>
                  <a:srgbClr val="00B050"/>
                </a:solidFill>
              </a:rPr>
              <a:t> ?</a:t>
            </a:r>
            <a:endParaRPr lang="fr-CH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FFF8CFF-F3E9-4FC3-8856-7F18125D6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337" y="2906714"/>
            <a:ext cx="7772400" cy="1500187"/>
          </a:xfrm>
        </p:spPr>
        <p:txBody>
          <a:bodyPr>
            <a:normAutofit/>
          </a:bodyPr>
          <a:lstStyle/>
          <a:p>
            <a:r>
              <a:rPr lang="de-CH" sz="2400" dirty="0">
                <a:latin typeface="Helvetica Light" panose="020B0403020202020204"/>
              </a:rPr>
              <a:t>MANAGER 21 -  Cours N°1 – </a:t>
            </a:r>
            <a:r>
              <a:rPr lang="de-CH" sz="2400" dirty="0" err="1">
                <a:latin typeface="Helvetica Light" panose="020B0403020202020204"/>
              </a:rPr>
              <a:t>Contexte</a:t>
            </a:r>
            <a:r>
              <a:rPr lang="de-CH" sz="2400" dirty="0">
                <a:latin typeface="Helvetica Light" panose="020B0403020202020204"/>
              </a:rPr>
              <a:t> et </a:t>
            </a:r>
            <a:r>
              <a:rPr lang="de-CH" sz="2400" dirty="0" err="1">
                <a:latin typeface="Helvetica Light" panose="020B0403020202020204"/>
              </a:rPr>
              <a:t>démarche</a:t>
            </a:r>
            <a:r>
              <a:rPr lang="de-CH" sz="2400" dirty="0">
                <a:latin typeface="Helvetica Light" panose="020B0403020202020204"/>
              </a:rPr>
              <a:t> RSE</a:t>
            </a:r>
            <a:endParaRPr lang="fr-CH" sz="2400" dirty="0">
              <a:latin typeface="Helvetica Light" panose="020B04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514998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935</Words>
  <Application>Microsoft Office PowerPoint</Application>
  <PresentationFormat>Grand écran</PresentationFormat>
  <Paragraphs>150</Paragraphs>
  <Slides>20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9" baseType="lpstr">
      <vt:lpstr>ＭＳ Ｐゴシック</vt:lpstr>
      <vt:lpstr>Arial</vt:lpstr>
      <vt:lpstr>Calibri</vt:lpstr>
      <vt:lpstr>FiraSans Regular</vt:lpstr>
      <vt:lpstr>Helvetica Light</vt:lpstr>
      <vt:lpstr>Raleway Thin</vt:lpstr>
      <vt:lpstr>Verdana</vt:lpstr>
      <vt:lpstr>Wingdings</vt:lpstr>
      <vt:lpstr>Thème Office</vt:lpstr>
      <vt:lpstr>« Enjeux et outils du management pour le 21ème siècle »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Cours N°1  Analyse de contexte &amp; stratégie RSE (les rappels théoriques ont été donnés)</vt:lpstr>
      <vt:lpstr> 2. Analyse du contexte      Etape 1 : Dans quel monde j’evolue ?</vt:lpstr>
      <vt:lpstr>Présentation PowerPoint</vt:lpstr>
      <vt:lpstr>Présentation PowerPoint</vt:lpstr>
      <vt:lpstr> 3. Analyse de l’entreprise       Etape 2 : Quels enjeux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Daniel Amrein</dc:creator>
  <cp:lastModifiedBy>Amrein Daniel</cp:lastModifiedBy>
  <cp:revision>374</cp:revision>
  <dcterms:created xsi:type="dcterms:W3CDTF">2013-09-10T12:03:21Z</dcterms:created>
  <dcterms:modified xsi:type="dcterms:W3CDTF">2025-09-25T10:13:24Z</dcterms:modified>
</cp:coreProperties>
</file>