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23" r:id="rId2"/>
    <p:sldId id="256" r:id="rId3"/>
    <p:sldId id="257" r:id="rId4"/>
    <p:sldId id="338" r:id="rId5"/>
    <p:sldId id="325" r:id="rId6"/>
    <p:sldId id="339" r:id="rId7"/>
    <p:sldId id="259" r:id="rId8"/>
    <p:sldId id="344" r:id="rId9"/>
    <p:sldId id="260" r:id="rId10"/>
    <p:sldId id="345" r:id="rId11"/>
    <p:sldId id="261" r:id="rId12"/>
    <p:sldId id="262" r:id="rId13"/>
    <p:sldId id="263" r:id="rId14"/>
    <p:sldId id="346" r:id="rId15"/>
    <p:sldId id="264" r:id="rId16"/>
    <p:sldId id="333" r:id="rId17"/>
    <p:sldId id="267" r:id="rId18"/>
    <p:sldId id="334" r:id="rId19"/>
    <p:sldId id="258" r:id="rId20"/>
    <p:sldId id="268" r:id="rId21"/>
    <p:sldId id="340" r:id="rId22"/>
    <p:sldId id="347" r:id="rId23"/>
    <p:sldId id="350" r:id="rId24"/>
    <p:sldId id="353" r:id="rId25"/>
    <p:sldId id="348" r:id="rId26"/>
    <p:sldId id="349" r:id="rId27"/>
    <p:sldId id="269" r:id="rId28"/>
    <p:sldId id="270" r:id="rId29"/>
    <p:sldId id="275" r:id="rId30"/>
    <p:sldId id="351" r:id="rId31"/>
    <p:sldId id="352" r:id="rId32"/>
    <p:sldId id="276" r:id="rId33"/>
    <p:sldId id="277" r:id="rId34"/>
    <p:sldId id="326" r:id="rId35"/>
    <p:sldId id="355" r:id="rId36"/>
    <p:sldId id="366" r:id="rId37"/>
    <p:sldId id="356" r:id="rId38"/>
    <p:sldId id="367" r:id="rId39"/>
    <p:sldId id="357" r:id="rId40"/>
    <p:sldId id="368" r:id="rId41"/>
    <p:sldId id="362" r:id="rId42"/>
    <p:sldId id="369" r:id="rId43"/>
    <p:sldId id="354" r:id="rId44"/>
    <p:sldId id="370" r:id="rId45"/>
    <p:sldId id="281" r:id="rId46"/>
    <p:sldId id="359" r:id="rId47"/>
    <p:sldId id="282" r:id="rId48"/>
    <p:sldId id="363" r:id="rId49"/>
    <p:sldId id="284" r:id="rId50"/>
    <p:sldId id="364" r:id="rId51"/>
    <p:sldId id="278" r:id="rId52"/>
    <p:sldId id="279" r:id="rId53"/>
    <p:sldId id="280" r:id="rId54"/>
    <p:sldId id="360" r:id="rId55"/>
    <p:sldId id="371" r:id="rId56"/>
    <p:sldId id="361" r:id="rId57"/>
    <p:sldId id="365" r:id="rId5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2E0"/>
    <a:srgbClr val="FF5050"/>
    <a:srgbClr val="F2960E"/>
    <a:srgbClr val="FFCC99"/>
    <a:srgbClr val="FFFFFF"/>
    <a:srgbClr val="00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47" autoAdjust="0"/>
    <p:restoredTop sz="90929"/>
  </p:normalViewPr>
  <p:slideViewPr>
    <p:cSldViewPr>
      <p:cViewPr varScale="1">
        <p:scale>
          <a:sx n="71" d="100"/>
          <a:sy n="71" d="100"/>
        </p:scale>
        <p:origin x="16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24"/>
    </p:cViewPr>
  </p:sorterViewPr>
  <p:notesViewPr>
    <p:cSldViewPr>
      <p:cViewPr varScale="1">
        <p:scale>
          <a:sx n="78" d="100"/>
          <a:sy n="78" d="100"/>
        </p:scale>
        <p:origin x="-21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6:54:53.7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1 1 14123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8T06:54:53.7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1 1 14123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6CDAF41-76EC-9A11-397F-E5C8618124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158667B-FC41-0B32-5394-9E39AFBA36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4F686B-EEFD-0622-B67F-07DC167BAB2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7ED2D40F-4A12-4ECD-917C-B854E8C6A3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 hier, um die Master-Textstile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C73771B1-7511-82B0-C2AD-281F89825F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1E27047F-44CC-E2C5-E53C-0F563440DB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8310B7-0ECA-4386-BB28-0626D747D99F}" type="slidenum">
              <a:rPr lang="en-GB" altLang="fr-FR"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6E79157-349D-5146-F1F4-25662B1D0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B96636-49A3-479F-A7D9-9B87E5FFEEDE}" type="slidenum">
              <a:rPr lang="en-GB" altLang="fr-FR" smtClean="0"/>
              <a:t>2</a:t>
            </a:fld>
            <a:endParaRPr lang="en-GB" altLang="fr-F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6764C0F-4667-5E10-60B0-A3DA1148A5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8137A9B-C799-F01A-493F-42D0F2E7F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C260D7A-5FFB-0666-79C1-306DDB3E42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C44642-26CA-4F14-B0C6-6DBE3A21FE94}" type="slidenum">
              <a:rPr lang="en-GB" altLang="fr-FR" smtClean="0"/>
              <a:t>11</a:t>
            </a:fld>
            <a:endParaRPr lang="en-GB" altLang="fr-F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AB38236-53FF-12F7-5848-C6FB4DEB304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EC3D3BF-DF42-3C59-4EE2-0CF38FF5D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8A80998-C70C-8A31-FC29-B88B16100E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85E733-1582-40B3-80E1-8901D6EBCCA2}" type="slidenum">
              <a:rPr lang="en-GB" altLang="fr-FR" smtClean="0"/>
              <a:t>12</a:t>
            </a:fld>
            <a:endParaRPr lang="en-GB" altLang="fr-F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B238152-BC39-4365-B49D-9AE8EA1D15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AB01413-BDF2-9E46-0C3D-50BD97856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878B5E1-B38B-9089-7F4A-C21C93574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09F7B0-CF85-4735-ABB9-BD35AEA15069}" type="slidenum">
              <a:rPr lang="en-GB" altLang="fr-FR" smtClean="0"/>
              <a:t>13</a:t>
            </a:fld>
            <a:endParaRPr lang="en-GB" altLang="fr-F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BDF741C-9802-DA3B-5E03-C341831E8F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A650799-77EA-5B93-DB26-488EA1718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E5D2BC2F-FA13-B45A-80BE-25BABD97B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A0E8A0-C6B3-4CD4-9321-290BF4350752}" type="slidenum">
              <a:rPr lang="en-GB" altLang="fr-FR" smtClean="0"/>
              <a:t>14</a:t>
            </a:fld>
            <a:endParaRPr lang="en-GB" altLang="fr-F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36ABA1F-6B25-5B57-5838-9F81D9D6BC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E9D25A8-4C22-11AB-7BCD-226C30C41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00319A8-3F06-46DB-B489-61B9FE4F9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9DA0C4-3B5B-43B0-A45F-BA15C4A1A7C9}" type="slidenum">
              <a:rPr lang="en-GB" altLang="fr-FR" smtClean="0"/>
              <a:t>15</a:t>
            </a:fld>
            <a:endParaRPr lang="en-GB" altLang="fr-F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61954FF-A524-1574-9AE7-009E93BB87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17E83A4-4111-A17E-32D3-210EF0D0C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51DD9D7-ACFF-6878-1E66-DE023C229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0ADB41-DA68-4E87-91E1-930E382AA1A8}" type="slidenum">
              <a:rPr lang="en-GB" altLang="fr-FR" smtClean="0"/>
              <a:t>16</a:t>
            </a:fld>
            <a:endParaRPr lang="en-GB" altLang="fr-FR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FB7744F-D9BF-4781-D4C3-CB4FD6BB22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E479280-5C7A-0157-02A3-7198208CD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3DA0504B-E0B0-A212-3897-219F9CBED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B8241F-389E-48F9-A7D7-B74E3ECCAA41}" type="slidenum">
              <a:rPr lang="en-GB" altLang="fr-FR" smtClean="0"/>
              <a:t>17</a:t>
            </a:fld>
            <a:endParaRPr lang="en-GB" altLang="fr-F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2184041-D7B5-7B25-36D8-7EF861043C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27DBFDE-5A22-9DFA-144C-CA1CC6CEC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F76D5D5-BDE1-8090-6CAF-2EE1B749C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16ADB4-1BE9-4493-AB98-8996DE42ABA5}" type="slidenum">
              <a:rPr lang="en-GB" altLang="fr-FR" smtClean="0"/>
              <a:t>18</a:t>
            </a:fld>
            <a:endParaRPr lang="en-GB" altLang="fr-F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4D99D5C-54EB-598F-D16D-4ED25783B7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6327BF-788E-A0C4-363A-08DE4D2EA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7C2AE58-C5D8-275B-3A24-E5E666A0B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EF7DAA-56EE-44F2-A421-D50AEBDBCF5A}" type="slidenum">
              <a:rPr lang="en-GB" altLang="fr-FR" smtClean="0"/>
              <a:t>19</a:t>
            </a:fld>
            <a:endParaRPr lang="en-GB" altLang="fr-F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1010B7B-B787-AE0B-8055-988B59CE3DC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E10E8B-E495-8D2B-60C9-1A12706E2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53D379-60A3-67B6-CE92-818936DEE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C04B5-7584-4D7D-98E4-64F61DD0D280}" type="slidenum">
              <a:rPr lang="en-GB" altLang="fr-FR" smtClean="0"/>
              <a:t>20</a:t>
            </a:fld>
            <a:endParaRPr lang="en-GB" altLang="fr-F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BC543F9-45AF-8C57-ABDD-C6C6FB96EF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163FA14-9F12-8687-42BA-EDE1BAB96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2C8018C-E044-01AB-E3C9-FA83C2F61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0A073-D51D-41E3-ADCB-5FCE066ADBC7}" type="slidenum">
              <a:rPr lang="en-GB" altLang="fr-FR" smtClean="0"/>
              <a:t>3</a:t>
            </a:fld>
            <a:endParaRPr lang="en-GB" altLang="fr-F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4808007-5541-B204-B09C-0E8AECCD1F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869B8A3-F6EC-EE2F-B0F5-F5465F54EA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F1C49FC-52FC-DC3B-9D21-653193B2E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6A7E4E-C4B1-40FF-9FDB-E5181EF2A2D0}" type="slidenum">
              <a:rPr lang="en-GB" altLang="fr-FR" smtClean="0"/>
              <a:t>21</a:t>
            </a:fld>
            <a:endParaRPr lang="en-GB" altLang="fr-FR"/>
          </a:p>
        </p:txBody>
      </p:sp>
      <p:sp>
        <p:nvSpPr>
          <p:cNvPr id="44035" name="Rectangle 1026">
            <a:extLst>
              <a:ext uri="{FF2B5EF4-FFF2-40B4-BE49-F238E27FC236}">
                <a16:creationId xmlns:a16="http://schemas.microsoft.com/office/drawing/2014/main" id="{B89C51B5-FB2A-1637-37D1-F520D05597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>
            <a:extLst>
              <a:ext uri="{FF2B5EF4-FFF2-40B4-BE49-F238E27FC236}">
                <a16:creationId xmlns:a16="http://schemas.microsoft.com/office/drawing/2014/main" id="{D5BB766E-53B6-449A-A230-CA7B82CA8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B722FE2-A3E4-80FB-E576-CA226E173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F7ABF4-7A52-4D3E-B4C1-E85B04E364F2}" type="slidenum">
              <a:rPr lang="en-GB" altLang="fr-FR" smtClean="0"/>
              <a:t>22</a:t>
            </a:fld>
            <a:endParaRPr lang="en-GB" altLang="fr-F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63CFB9B-E1C2-AC14-90E9-395697BE1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DBA3784-5B01-0257-7B79-50516EF17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1C45021-9A1A-94B1-D8E6-BF2DE71227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0A7585-6A0E-44EF-8D99-245C3C6128DB}" type="slidenum">
              <a:rPr lang="en-GB" altLang="fr-FR" smtClean="0"/>
              <a:t>23</a:t>
            </a:fld>
            <a:endParaRPr lang="en-GB" altLang="fr-F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E02D6C3-AF16-9E0A-18A7-0ACA54E6D4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11357C3-9D35-257E-6843-A7199180B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6F433E8-9AB4-8637-6C0B-F0B3F8259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B7432-7F22-4C0E-AB96-08FB480F4D72}" type="slidenum">
              <a:rPr lang="en-GB" altLang="fr-FR" smtClean="0"/>
              <a:t>24</a:t>
            </a:fld>
            <a:endParaRPr lang="en-GB" altLang="fr-F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62EED6A-5D5B-7997-8A4F-7DA61C6C4C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95524A6-8113-6F62-2F94-5C9B5B3CA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F2ABECD-89CF-5B81-25F1-BAACE2843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8610B8-8647-4CBB-9646-74DAECDC6C59}" type="slidenum">
              <a:rPr lang="en-GB" altLang="fr-FR" smtClean="0"/>
              <a:t>25</a:t>
            </a:fld>
            <a:endParaRPr lang="en-GB" altLang="fr-F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569E060-982A-75FA-8979-1C8A670BB7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00853FE-3CD4-DD60-4709-9A568D2FB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B9213ED-7DE3-947F-DAB2-E2995846D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BB3484-B14D-4BF9-A386-E95BAA62F8EB}" type="slidenum">
              <a:rPr lang="en-GB" altLang="fr-FR" smtClean="0"/>
              <a:t>26</a:t>
            </a:fld>
            <a:endParaRPr lang="en-GB" altLang="fr-F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0628A3A-CCE9-276B-6564-17AD4DADF10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80DFEED-84D0-2861-E916-B6ACD6DE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37B8DC-8E8D-775D-EB16-42C37F292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2D2C4A-CA1B-4A1B-A7C4-0786F7500E9A}" type="slidenum">
              <a:rPr lang="en-GB" altLang="fr-FR" smtClean="0"/>
              <a:t>27</a:t>
            </a:fld>
            <a:endParaRPr lang="en-GB" altLang="fr-FR"/>
          </a:p>
        </p:txBody>
      </p:sp>
      <p:sp>
        <p:nvSpPr>
          <p:cNvPr id="56323" name="Rectangle 1026">
            <a:extLst>
              <a:ext uri="{FF2B5EF4-FFF2-40B4-BE49-F238E27FC236}">
                <a16:creationId xmlns:a16="http://schemas.microsoft.com/office/drawing/2014/main" id="{85E9E32D-8FE2-987E-278C-DA4FEE8A71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>
            <a:extLst>
              <a:ext uri="{FF2B5EF4-FFF2-40B4-BE49-F238E27FC236}">
                <a16:creationId xmlns:a16="http://schemas.microsoft.com/office/drawing/2014/main" id="{8DE820AF-DA87-1261-360A-1FF285305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CF6F2846-9422-CAC8-882B-FF1FE6FE9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C90A80-DEFA-4BD8-83E1-E799DA8D3283}" type="slidenum">
              <a:rPr lang="en-GB" altLang="fr-FR" smtClean="0"/>
              <a:t>28</a:t>
            </a:fld>
            <a:endParaRPr lang="en-GB" altLang="fr-FR"/>
          </a:p>
        </p:txBody>
      </p:sp>
      <p:sp>
        <p:nvSpPr>
          <p:cNvPr id="58371" name="Rectangle 1026">
            <a:extLst>
              <a:ext uri="{FF2B5EF4-FFF2-40B4-BE49-F238E27FC236}">
                <a16:creationId xmlns:a16="http://schemas.microsoft.com/office/drawing/2014/main" id="{4AC5FCFF-C0BA-B6F6-2242-9E3E45CA90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>
            <a:extLst>
              <a:ext uri="{FF2B5EF4-FFF2-40B4-BE49-F238E27FC236}">
                <a16:creationId xmlns:a16="http://schemas.microsoft.com/office/drawing/2014/main" id="{C91BC1E8-B37F-1BC8-D824-E1137C209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C01C2F9-EAB8-5FA8-E727-B12BD09FF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A27B70-0B6B-4338-A969-74A889A8D225}" type="slidenum">
              <a:rPr lang="en-GB" altLang="fr-FR" smtClean="0"/>
              <a:t>29</a:t>
            </a:fld>
            <a:endParaRPr lang="en-GB" altLang="fr-FR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EE36D03-3028-CB4B-CD34-6F722EC072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E4EEFE9-E854-EDEE-9024-906C9690B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DADE80A-A3E8-50F1-F63E-255F905A4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9A4321-A81D-4FE2-8B69-89D80A1520B7}" type="slidenum">
              <a:rPr lang="en-GB" altLang="fr-FR" smtClean="0"/>
              <a:t>30</a:t>
            </a:fld>
            <a:endParaRPr lang="en-GB" altLang="fr-FR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BF35D5AA-C6BA-5232-6C6E-A98F81CF81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6F80F24-7772-CBDF-E275-4CA35C717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F6A36CBF-9625-011E-AA5D-A37187ED95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D1CA41-E366-411A-9400-4B5207E0FD1D}" type="slidenum">
              <a:rPr lang="en-GB" altLang="fr-FR" smtClean="0"/>
              <a:t>4</a:t>
            </a:fld>
            <a:endParaRPr lang="en-GB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454519E-9B96-9AF4-1D36-F58DD56ABC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D887D1E-6112-B033-3156-26911FE8B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819277E4-64A7-3A4C-D1C3-CF72DE2F2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BDB4DB-66EF-4AB7-A466-D328D44F7229}" type="slidenum">
              <a:rPr lang="en-GB" altLang="fr-FR" smtClean="0"/>
              <a:t>31</a:t>
            </a:fld>
            <a:endParaRPr lang="en-GB" altLang="fr-FR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3EB9F4CC-989A-DECE-6035-2C9E655CE8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E990EB0-3E01-E728-CB56-F4369C816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AF8D92B-FBC2-41C4-5A1A-BB5201C93B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D40B4A-550F-41CC-8D23-4C80BCBD4A11}" type="slidenum">
              <a:rPr lang="en-GB" altLang="fr-FR" smtClean="0"/>
              <a:t>32</a:t>
            </a:fld>
            <a:endParaRPr lang="en-GB" altLang="fr-FR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BBA557B-EE72-2094-B845-52B77DD3D0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7513D0C-A415-304E-B471-7B5BFB3FC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ECD60A5-7361-E97C-CF20-CFA86036A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035E18-402E-49C6-B705-CB33015BD74C}" type="slidenum">
              <a:rPr lang="en-GB" altLang="fr-FR" smtClean="0"/>
              <a:t>33</a:t>
            </a:fld>
            <a:endParaRPr lang="en-GB" altLang="fr-FR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C076F7DB-971B-F235-F191-9F202A7002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855B925-AA8E-2791-5DED-08B26D745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C70D824-CF35-D07B-B46C-09F9E72BB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4B063C-4FC3-4C65-A500-F965E298120D}" type="slidenum">
              <a:rPr lang="en-GB" altLang="fr-FR" smtClean="0"/>
              <a:t>34</a:t>
            </a:fld>
            <a:endParaRPr lang="en-GB" altLang="fr-FR"/>
          </a:p>
        </p:txBody>
      </p:sp>
      <p:sp>
        <p:nvSpPr>
          <p:cNvPr id="70659" name="Rectangle 1026">
            <a:extLst>
              <a:ext uri="{FF2B5EF4-FFF2-40B4-BE49-F238E27FC236}">
                <a16:creationId xmlns:a16="http://schemas.microsoft.com/office/drawing/2014/main" id="{739747C8-CA84-4B5A-1F1B-2FEF71DEAA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>
            <a:extLst>
              <a:ext uri="{FF2B5EF4-FFF2-40B4-BE49-F238E27FC236}">
                <a16:creationId xmlns:a16="http://schemas.microsoft.com/office/drawing/2014/main" id="{055FE543-6054-D906-9328-C4780309E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B035D435-4DF1-CA69-F90C-366B7075F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8F6263-EC26-4C47-92A6-C17856DA83B4}" type="slidenum">
              <a:rPr lang="en-GB" altLang="fr-FR" smtClean="0"/>
              <a:t>35</a:t>
            </a:fld>
            <a:endParaRPr lang="en-GB" altLang="fr-FR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AB84ED9-BC65-3955-CB18-F7E53EA309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B8A8224-017D-9FBB-5775-4EA1C8EF7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F237FB3-EF64-03EB-0B5C-C7D527373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4769AA-B413-4725-A06B-5F0D43C79838}" type="slidenum">
              <a:rPr lang="en-GB" altLang="fr-FR" smtClean="0"/>
              <a:t>36</a:t>
            </a:fld>
            <a:endParaRPr lang="en-GB" altLang="fr-FR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0138806-F71B-8673-4410-7C3B1AF075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B05E0A4-1FCA-23C1-85E1-636FAD1CE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7904D79F-53BC-C54E-5C3F-11C093370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A667B4-FDF5-48D5-9989-70B2012FD0F7}" type="slidenum">
              <a:rPr lang="en-GB" altLang="fr-FR" smtClean="0"/>
              <a:t>37</a:t>
            </a:fld>
            <a:endParaRPr lang="en-GB" altLang="fr-FR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9603621-60C6-0A78-4AF6-32344D12D0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DB644D19-CB91-399D-53E1-63B1690AC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16626622-70C1-4338-717F-ECF7A3FE7D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62045-AF88-4868-8DBE-A7DC1780DF54}" type="slidenum">
              <a:rPr lang="en-GB" altLang="fr-FR" smtClean="0"/>
              <a:t>38</a:t>
            </a:fld>
            <a:endParaRPr lang="en-GB" altLang="fr-FR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9BE424C2-B065-1958-B750-FC8E3917DF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324FA1E-EE90-4CDD-2394-F52E65E55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BF9A521-1C70-364E-F5A7-AFBD6CEC0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B2F9D4-94C7-4F2C-9ADD-D0D6B5F41185}" type="slidenum">
              <a:rPr lang="en-GB" altLang="fr-FR" smtClean="0"/>
              <a:t>39</a:t>
            </a:fld>
            <a:endParaRPr lang="en-GB" altLang="fr-FR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FBBE84C-BA61-3227-0CD0-2E714A4E72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15256FB-ABF8-73FD-B488-82BD5ADEF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0EA86210-AF04-E1E0-B6EC-75B2941D4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FA0056-A28F-4753-A081-5A01ED902701}" type="slidenum">
              <a:rPr lang="en-GB" altLang="fr-FR" smtClean="0"/>
              <a:t>40</a:t>
            </a:fld>
            <a:endParaRPr lang="en-GB" altLang="fr-FR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2F7DE40-A913-7FC8-4D47-7DBA4DFA0E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EDF848D-B547-CF27-08B7-905521442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AE8B548-57BC-CBB6-5BCC-1ACBB99CB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A8FB4A-A04C-47E7-8C44-51B0DC8C5326}" type="slidenum">
              <a:rPr lang="en-GB" altLang="fr-FR" smtClean="0"/>
              <a:t>5</a:t>
            </a:fld>
            <a:endParaRPr lang="en-GB" altLang="fr-F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DE8F857-3BCB-ED11-8789-C4278E164EA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1FE5782-21D1-0013-66D8-8BFC91125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E9F5697-F315-EC67-1952-E227D3928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F92609-EBAD-4AA4-9933-79258E1535C9}" type="slidenum">
              <a:rPr lang="en-GB" altLang="fr-FR" smtClean="0"/>
              <a:t>41</a:t>
            </a:fld>
            <a:endParaRPr lang="en-GB" altLang="fr-FR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05544A8F-F4E5-4E4C-FE42-B24426E57D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5E9FBDA-E45E-EE4B-92AF-C6086A481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1C18D08E-2110-EE9A-2E09-F0EACA035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1C966F-4CA9-4DCD-BD3D-F70EAC1BFE1E}" type="slidenum">
              <a:rPr lang="en-GB" altLang="fr-FR" smtClean="0"/>
              <a:t>42</a:t>
            </a:fld>
            <a:endParaRPr lang="en-GB" altLang="fr-FR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8E60360-DF1A-9CFE-C1F3-CE31492525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C94478D-A863-7498-F89C-74F901602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F9DACCBD-B240-22D6-902B-9B90B67C7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3464C-D5A2-48A9-81D8-09DFA152722D}" type="slidenum">
              <a:rPr lang="en-GB" altLang="fr-FR" smtClean="0"/>
              <a:t>43</a:t>
            </a:fld>
            <a:endParaRPr lang="en-GB" altLang="fr-FR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513BEEEC-A1CA-5ED5-5A50-7B58091697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1849ED5-67DB-6343-0986-A1D8897CC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317B1BF-71B1-DC15-E72E-33579F17D9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6F49D5-F162-4BC6-812C-92386CC2A56D}" type="slidenum">
              <a:rPr lang="en-GB" altLang="fr-FR" smtClean="0"/>
              <a:t>44</a:t>
            </a:fld>
            <a:endParaRPr lang="en-GB" altLang="fr-FR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722F414-EB7A-CBBA-5BBF-CE88B99BF9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A6AF86C3-96D1-317B-3702-51C777717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6AA1B0B-F15C-352F-B8AC-E658CB60D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5C2A5C-F8CE-424B-93E2-9441095FEC50}" type="slidenum">
              <a:rPr lang="en-GB" altLang="fr-FR" smtClean="0"/>
              <a:t>45</a:t>
            </a:fld>
            <a:endParaRPr lang="en-GB" altLang="fr-FR"/>
          </a:p>
        </p:txBody>
      </p:sp>
      <p:sp>
        <p:nvSpPr>
          <p:cNvPr id="93187" name="Rectangle 1026">
            <a:extLst>
              <a:ext uri="{FF2B5EF4-FFF2-40B4-BE49-F238E27FC236}">
                <a16:creationId xmlns:a16="http://schemas.microsoft.com/office/drawing/2014/main" id="{52A24CB8-9B02-3265-E2B2-CB84F9429D6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>
            <a:extLst>
              <a:ext uri="{FF2B5EF4-FFF2-40B4-BE49-F238E27FC236}">
                <a16:creationId xmlns:a16="http://schemas.microsoft.com/office/drawing/2014/main" id="{69912FFF-AC87-29EF-4D13-79B1FDF88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B6DE65B8-0BF8-623E-7105-F91FE77DE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4B23A8-C9A1-4E5C-B1E4-6D62F7420DA7}" type="slidenum">
              <a:rPr lang="en-GB" altLang="fr-FR" smtClean="0"/>
              <a:t>46</a:t>
            </a:fld>
            <a:endParaRPr lang="en-GB" altLang="fr-FR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DA448B4C-0CD6-1A8E-D071-A012940FEA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602F461-BB0A-ABB4-C555-1ED34A784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631C40DB-FABD-E2BB-E578-F63FC49C4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396F73-0C9A-4E69-8755-B6883E99A6A2}" type="slidenum">
              <a:rPr lang="en-GB" altLang="fr-FR" smtClean="0"/>
              <a:t>47</a:t>
            </a:fld>
            <a:endParaRPr lang="en-GB" altLang="fr-FR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8B7FA563-337A-FFA9-9652-844302C6DD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8C92727E-7230-5234-1ECC-40F79EFCD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6CF5FC6-DDCC-4B4B-D4EC-C29C84A66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8DB37-42FD-4076-9999-845CB22B4C26}" type="slidenum">
              <a:rPr lang="en-GB" altLang="fr-FR" smtClean="0"/>
              <a:t>48</a:t>
            </a:fld>
            <a:endParaRPr lang="en-GB" altLang="fr-FR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BEA1935-8A1F-9FA0-7796-5D5950A7BD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E15E2AE6-F3C1-472E-A6E7-26F89C57A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9C009806-350E-2496-DD51-FF809B4D1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E3F34A-B389-40D0-9705-99C9467DDA13}" type="slidenum">
              <a:rPr lang="en-GB" altLang="fr-FR" smtClean="0"/>
              <a:t>49</a:t>
            </a:fld>
            <a:endParaRPr lang="en-GB" altLang="fr-FR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A2383C3-1ED4-2523-8680-90ACD1E8EE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2E47F49C-5F92-AB5C-23C0-5166EFE70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AC035C85-D9A2-33FF-E74E-199485733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36351E-9A6C-4E76-B8DF-11471F6A8D0B}" type="slidenum">
              <a:rPr lang="en-GB" altLang="fr-FR" smtClean="0"/>
              <a:t>50</a:t>
            </a:fld>
            <a:endParaRPr lang="en-GB" altLang="fr-FR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8DF96A88-1980-D198-0762-8F1A9608AB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CFB7945A-72BF-91AC-DB3F-4010A1170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F286066-7A5F-AFE8-80AF-42E2EAA71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4FBC86-8619-456F-89EC-F6B096D6B94B}" type="slidenum">
              <a:rPr lang="en-GB" altLang="fr-FR" smtClean="0"/>
              <a:t>6</a:t>
            </a:fld>
            <a:endParaRPr lang="en-GB" altLang="fr-F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5EB8594-8A2C-4441-CA26-C13E1C28CC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3AD93E2-B7EA-2EF8-EB11-615E56EA8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0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F54F658-7A8C-E651-42E8-15CFA5A168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13B43C-1BB4-40F8-B60C-9BE16E1BBC66}" type="slidenum">
              <a:rPr lang="en-GB" altLang="fr-FR" smtClean="0"/>
              <a:t>51</a:t>
            </a:fld>
            <a:endParaRPr lang="en-GB" altLang="fr-FR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5ADDCD3-9535-39BF-DCF4-182812CDE8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F477AFB-E9AF-0519-3F4E-15571ECBB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9603000-CACB-74F7-D165-78FB917A4C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2DE6C9E-B2E4-4A47-85C9-7C0E084731EC}" type="slidenum">
              <a:rPr lang="en-GB" altLang="fr-FR" smtClean="0"/>
              <a:t>52</a:t>
            </a:fld>
            <a:endParaRPr lang="en-GB" altLang="fr-FR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7D7B0BA-0FE4-27B6-5D8A-AA01BFF608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5C433575-FE2D-91C5-D773-8FCB2E2A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2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6A45C91-4EDC-D379-D3DF-7D7D9667A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255B69-A5E9-434A-9D3E-C645BEFA37E9}" type="slidenum">
              <a:rPr lang="en-GB" altLang="fr-FR" smtClean="0"/>
              <a:t>53</a:t>
            </a:fld>
            <a:endParaRPr lang="en-GB" altLang="fr-FR"/>
          </a:p>
        </p:txBody>
      </p:sp>
      <p:sp>
        <p:nvSpPr>
          <p:cNvPr id="109571" name="Rectangle 1026">
            <a:extLst>
              <a:ext uri="{FF2B5EF4-FFF2-40B4-BE49-F238E27FC236}">
                <a16:creationId xmlns:a16="http://schemas.microsoft.com/office/drawing/2014/main" id="{17A3AA95-87C2-02A1-0FA4-D7A7309783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1027">
            <a:extLst>
              <a:ext uri="{FF2B5EF4-FFF2-40B4-BE49-F238E27FC236}">
                <a16:creationId xmlns:a16="http://schemas.microsoft.com/office/drawing/2014/main" id="{BE404308-53C9-03F1-F53F-F7C8BD279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3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B6653118-EC3C-E41A-229D-C26BB92C2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E8A4F6-A38D-49F3-9DA6-99625139F564}" type="slidenum">
              <a:rPr lang="en-GB" altLang="fr-FR" smtClean="0"/>
              <a:t>54</a:t>
            </a:fld>
            <a:endParaRPr lang="en-GB" altLang="fr-FR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10EBF060-7F94-D499-76D3-46A2D5CB5EF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00D2A6EB-8895-3DEA-60F5-16634E50B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4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CABBE9CA-2AF8-6CFB-B617-9B347CB1D9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13DB50-B310-40EF-8BA5-504F50A0752A}" type="slidenum">
              <a:rPr lang="en-GB" altLang="fr-FR" smtClean="0"/>
              <a:t>55</a:t>
            </a:fld>
            <a:endParaRPr lang="en-GB" altLang="fr-FR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415EA888-23FC-EF40-E6C8-DCC1AA8B48D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944FF263-2169-736C-9852-4416E3DED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5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F224B7A-CBF6-6422-6EA0-04E4B61BE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DFE7DA-0179-44D4-8C86-8002D632CF4D}" type="slidenum">
              <a:rPr lang="en-GB" altLang="fr-FR" smtClean="0"/>
              <a:t>56</a:t>
            </a:fld>
            <a:endParaRPr lang="en-GB" altLang="fr-FR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C61003D8-23F9-52F8-B86D-9BB1E0C7E3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5EA7A8B4-7C6F-41FB-F901-AA321919A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8AD79ACE-C6C6-BA0C-4C74-769BD25A5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1FA982-87C5-47F6-90A0-D4B862CE3815}" type="slidenum">
              <a:rPr lang="en-GB" altLang="fr-FR" smtClean="0"/>
              <a:t>57</a:t>
            </a:fld>
            <a:endParaRPr lang="en-GB" altLang="fr-FR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D8D421FB-1D32-A843-9DED-FABC59E98D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4490E655-9DD1-BB10-77B8-D0453F7CF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45EC213-21C6-5E16-24DF-D9D29B1C6D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392AD9-1265-44FB-BFDF-E4964F4AFEB3}" type="slidenum">
              <a:rPr lang="en-GB" altLang="fr-FR" smtClean="0"/>
              <a:t>7</a:t>
            </a:fld>
            <a:endParaRPr lang="en-GB" altLang="fr-F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979B977-0E24-486A-C457-3A61FC13C0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39C7A7E-CAE0-F65F-7954-6F038C143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4640CA3-E7E0-1071-C36C-129540638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60DA89-B8EC-499E-98AB-4F99C1D3252C}" type="slidenum">
              <a:rPr lang="en-GB" altLang="fr-FR" smtClean="0"/>
              <a:t>8</a:t>
            </a:fld>
            <a:endParaRPr lang="en-GB" altLang="fr-F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9E5E0B-7561-DD60-6DE2-AF15C78030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708541E-74C7-3C09-F889-9AA39E98D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84DC4F3-88BB-08C6-2976-972D5365E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AE9272-AFE2-4D1A-B741-386C77CFC102}" type="slidenum">
              <a:rPr lang="en-GB" altLang="fr-FR" smtClean="0"/>
              <a:t>9</a:t>
            </a:fld>
            <a:endParaRPr lang="en-GB" altLang="fr-F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D1C90B2-7E03-48DF-D1D1-45768A6252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14BDF99-499A-145C-5538-D94D6EAD7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84D7639-A744-52B4-237C-7663710F1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0589D6-37FE-442C-85C9-123F30357AF3}" type="slidenum">
              <a:rPr lang="en-GB" altLang="fr-FR" smtClean="0"/>
              <a:t>10</a:t>
            </a:fld>
            <a:endParaRPr lang="en-GB" altLang="fr-F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A11457F-E957-C7EE-02E2-E7D26302A7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122A4CC-DB74-EC39-603A-6AA2DA6A4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B93EDD-9CF2-D1C7-0D5E-02C086015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C08A5-FFC2-15C7-37C8-0A062E3F1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532894-B171-3848-E1A2-B7D831EEE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D148-8428-46EC-B316-414B88D360F8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6466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A4A76-4FCB-B69A-4485-84458256E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456692-89F7-B4A7-4B77-A7326BE08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21666-8C79-42E1-F9D5-B2FA3C59A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524B-79E8-4299-95AE-ADED066BB5C2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8135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8D002-6156-7C21-AEEB-EFEC39F85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E438A-973F-48A9-663F-46DDBF473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F32D0-E108-4C18-4FBF-5807DE7AB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232C-0143-4D02-AB01-E49ACB19B95D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7451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D529E-A08F-08F1-21E0-9386090B8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B67130-755B-6782-9EBA-F64DC796D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FF468A-D8B8-5812-98E2-B0AA2B46A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FAA1-1115-497F-ABD7-AA57ECEA75F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8959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49829-C0AD-C5B5-C201-7213AC148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31E984-7B82-74F6-89F5-D12040E05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6C123-4502-DDAC-5497-A4A67063A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DEF3C-9FED-4018-9EDD-353771CEACE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83640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E5732A-48D1-52D4-939F-91889E28F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63ADD6-6CCD-19DC-F58F-9D3757D9D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AF0DC-2331-0303-14CF-327E59F99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4EFB-D302-4702-AA6C-1D8835FD2203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1150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D0F49D-D162-7413-03E6-A39B1C348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507D49-78A5-D8A7-36F5-46D44D08F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77264F-D523-DF01-E537-A0D63E89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1381-B8DE-4011-81C3-2FDA48AF8FF5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34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05C7F4-CD88-DDC4-1DD6-2D23FC430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EF6833-66D9-B87E-2BA1-75C6506AE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E0AC04-7CF5-70C1-4AF9-134C3CDE0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B0D1-F40D-41AE-B989-87F270672D60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140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E4219A-E2D2-E024-7689-7D44ED0B8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80C6E8-5369-6884-7839-01CAB8936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B557F3-1EFC-07B6-EE89-0D88AAEBA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0440-DD93-48FF-B4F8-69503ADED63C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398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C31FC-34D3-1D5F-2B68-6A06EB9A3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04385-C948-10F1-22CD-5542BB80B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BCF1B-E0E1-D4D4-B813-D671E02D0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6BFD-0588-429B-BE81-132D2762EDC6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210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37922A-C63F-F6A9-8342-F4C82F4EF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5EDDD-9F90-42C5-F9B3-9D72444D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90A79-85F2-2452-B644-15D34F4AC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4CB2C-0408-484A-A0A7-2D0289DA37B9}" type="slidenum">
              <a:rPr lang="en-GB" altLang="fr-FR"/>
              <a:pPr>
                <a:defRPr/>
              </a:pPr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2031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CEC9C6-E79C-E4D4-8213-8552A0D92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Klicken Sie hier, um den Stil des Haupttitels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311FF9-D950-A828-B6CB-A601025A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Klicken Sie hier, um den Master-Textstil zu bearbeiten</a:t>
            </a:r>
          </a:p>
          <a:p>
            <a:pPr lvl="1"/>
            <a:r>
              <a:rPr lang="en-GB" altLang="fr-FR"/>
              <a:t>Zweite Ebene</a:t>
            </a:r>
          </a:p>
          <a:p>
            <a:pPr lvl="2"/>
            <a:r>
              <a:rPr lang="en-GB" altLang="fr-FR"/>
              <a:t>Dritte Ebene</a:t>
            </a:r>
          </a:p>
          <a:p>
            <a:pPr lvl="3"/>
            <a:r>
              <a:rPr lang="en-GB" altLang="fr-FR"/>
              <a:t>Vierte Ebene</a:t>
            </a:r>
          </a:p>
          <a:p>
            <a:pPr lvl="4"/>
            <a:r>
              <a:rPr lang="en-GB" altLang="fr-FR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0E807A-4EFA-C668-503E-DD4CB467A9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9ABB97-3F0A-97BA-3B88-A367051DE8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C98B0C-C4C0-C94E-2B58-02143F6649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AF6C9BF0-2911-4B68-A657-F701A316BB32}" type="slidenum">
              <a:rPr lang="en-GB" altLang="fr-FR"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png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Relationship Id="rId9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2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93.wmf"/><Relationship Id="rId10" Type="http://schemas.openxmlformats.org/officeDocument/2006/relationships/image" Target="../media/image1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9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10.pn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png"/><Relationship Id="rId4" Type="http://schemas.openxmlformats.org/officeDocument/2006/relationships/image" Target="../media/image11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677EFAB5-4E15-FDC7-4E5E-F1FC522A01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87450" y="2060575"/>
            <a:ext cx="6535738" cy="15478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Einführung </a:t>
            </a:r>
            <a:b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zur </a:t>
            </a:r>
            <a:b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digitalen Einstellung</a:t>
            </a:r>
            <a:endParaRPr lang="en-GB" sz="5400" b="1" dirty="0">
              <a:latin typeface="Times" charset="0"/>
            </a:endParaRPr>
          </a:p>
        </p:txBody>
      </p:sp>
      <p:pic>
        <p:nvPicPr>
          <p:cNvPr id="3075" name="Picture 2" descr="HES-SO Valais-Wallis - BioArk">
            <a:extLst>
              <a:ext uri="{FF2B5EF4-FFF2-40B4-BE49-F238E27FC236}">
                <a16:creationId xmlns:a16="http://schemas.microsoft.com/office/drawing/2014/main" id="{D478D262-D8A8-E72A-7F2F-306BF6BC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0F93C5C-C666-7CA9-221D-5E58F0804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Nachteile der digitalen Technologie</a:t>
            </a:r>
            <a:r>
              <a:rPr lang="en-GB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FF7986-DDA4-1A61-87F9-3FADC1B08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121650" cy="495300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−"/>
            </a:pPr>
            <a:r>
              <a:rPr lang="de-DE" altLang="fr-FR" sz="1800"/>
              <a:t>Die Kosten für die Entwicklung der Software können sehr hoch sein.</a:t>
            </a:r>
          </a:p>
          <a:p>
            <a:pPr>
              <a:buFont typeface="Times New Roman" panose="02020603050405020304" pitchFamily="18" charset="0"/>
              <a:buChar char="−"/>
            </a:pPr>
            <a:endParaRPr lang="de-DE" altLang="fr-FR" sz="1800"/>
          </a:p>
          <a:p>
            <a:pPr>
              <a:buFont typeface="Times New Roman" panose="02020603050405020304" pitchFamily="18" charset="0"/>
              <a:buChar char="−"/>
            </a:pPr>
            <a:r>
              <a:rPr lang="de-DE" altLang="fr-FR" sz="1800"/>
              <a:t>Schnelle Entwicklung des Materials, das jedoch auch schnell wieder veraltet ist.</a:t>
            </a:r>
          </a:p>
          <a:p>
            <a:pPr>
              <a:buFont typeface="Times New Roman" panose="02020603050405020304" pitchFamily="18" charset="0"/>
              <a:buChar char="−"/>
            </a:pPr>
            <a:endParaRPr lang="de-DE" altLang="fr-FR" sz="1800"/>
          </a:p>
          <a:p>
            <a:pPr>
              <a:buFont typeface="Times New Roman" panose="02020603050405020304" pitchFamily="18" charset="0"/>
              <a:buChar char="−"/>
            </a:pPr>
            <a:r>
              <a:rPr lang="de-DE" altLang="fr-FR" sz="1800"/>
              <a:t>Material nicht kompatibel.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fr-FR" sz="1600" b="1">
              <a:cs typeface="Arial" panose="020B0604020202020204" pitchFamily="34" charset="0"/>
            </a:endParaRPr>
          </a:p>
        </p:txBody>
      </p:sp>
      <p:pic>
        <p:nvPicPr>
          <p:cNvPr id="20484" name="Picture 1" descr="HES-SO Valais-Wallis - BioArk">
            <a:extLst>
              <a:ext uri="{FF2B5EF4-FFF2-40B4-BE49-F238E27FC236}">
                <a16:creationId xmlns:a16="http://schemas.microsoft.com/office/drawing/2014/main" id="{807722D2-8F85-E4AA-50F0-659DCDB2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1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5568BE6-6A5D-C6EB-DC08-055CA17B82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de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 Abtastung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FCCE78CE-A7BA-7B1D-0B54-6F47D77D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3266DABC-F2FA-1CB7-9B9E-5305C815DE32}"/>
              </a:ext>
            </a:extLst>
          </p:cNvPr>
          <p:cNvGraphicFramePr>
            <a:graphicFrameLocks/>
          </p:cNvGraphicFramePr>
          <p:nvPr/>
        </p:nvGraphicFramePr>
        <p:xfrm>
          <a:off x="2209800" y="1260475"/>
          <a:ext cx="4876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325" imgH="1457325" progId="Word.Picture.8">
                  <p:embed/>
                </p:oleObj>
              </mc:Choice>
              <mc:Fallback>
                <p:oleObj r:id="rId3" imgW="3743325" imgH="14573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60475"/>
                        <a:ext cx="4876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7">
            <a:extLst>
              <a:ext uri="{FF2B5EF4-FFF2-40B4-BE49-F238E27FC236}">
                <a16:creationId xmlns:a16="http://schemas.microsoft.com/office/drawing/2014/main" id="{5D42C51A-3786-C0D4-AFF2-28EA31C2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id="{B03ED24B-2977-EECD-49C8-DD79E9C342E4}"/>
              </a:ext>
            </a:extLst>
          </p:cNvPr>
          <p:cNvGraphicFramePr>
            <a:graphicFrameLocks/>
          </p:cNvGraphicFramePr>
          <p:nvPr/>
        </p:nvGraphicFramePr>
        <p:xfrm>
          <a:off x="2395538" y="4476750"/>
          <a:ext cx="487521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43325" imgH="1381125" progId="Word.Picture.8">
                  <p:embed/>
                </p:oleObj>
              </mc:Choice>
              <mc:Fallback>
                <p:oleObj r:id="rId5" imgW="3743325" imgH="1381125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4476750"/>
                        <a:ext cx="487521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AutoShape 8">
            <a:extLst>
              <a:ext uri="{FF2B5EF4-FFF2-40B4-BE49-F238E27FC236}">
                <a16:creationId xmlns:a16="http://schemas.microsoft.com/office/drawing/2014/main" id="{62FCD716-C33D-F4A7-7E6F-528AC2BFC8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14800" y="3825875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6" name="Rectangle 10">
            <a:extLst>
              <a:ext uri="{FF2B5EF4-FFF2-40B4-BE49-F238E27FC236}">
                <a16:creationId xmlns:a16="http://schemas.microsoft.com/office/drawing/2014/main" id="{12B8852D-6E83-FD96-44A1-E425C91B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2381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2537" name="Rectangle 12">
            <a:extLst>
              <a:ext uri="{FF2B5EF4-FFF2-40B4-BE49-F238E27FC236}">
                <a16:creationId xmlns:a16="http://schemas.microsoft.com/office/drawing/2014/main" id="{29FD1158-B506-1E48-C40D-D1B97444E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2538" name="Picture 1" descr="HES-SO Valais-Wallis - BioArk">
            <a:extLst>
              <a:ext uri="{FF2B5EF4-FFF2-40B4-BE49-F238E27FC236}">
                <a16:creationId xmlns:a16="http://schemas.microsoft.com/office/drawing/2014/main" id="{AA621993-0C58-2772-7F63-C7D814555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FC957-8D9B-EDED-DD60-FC11CD5FE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057650"/>
            <a:ext cx="3125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Abtastzeit =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Abtastperiode</a:t>
            </a:r>
            <a:r>
              <a:rPr lang="fr-CH" altLang="fr-FR" sz="2000" b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h = </a:t>
            </a:r>
            <a:r>
              <a:rPr lang="fr-CH" altLang="fr-FR" sz="1800" b="0">
                <a:solidFill>
                  <a:srgbClr val="0070C0"/>
                </a:solidFill>
              </a:rPr>
              <a:t>Ts </a:t>
            </a:r>
            <a:r>
              <a:rPr lang="fr-CH" altLang="fr-FR" sz="2000" b="0">
                <a:solidFill>
                  <a:srgbClr val="0070C0"/>
                </a:solidFill>
              </a:rPr>
              <a:t>= </a:t>
            </a:r>
            <a:r>
              <a:rPr lang="fr-CH" altLang="fr-FR" sz="1400" b="0">
                <a:solidFill>
                  <a:srgbClr val="0070C0"/>
                </a:solidFill>
              </a:rPr>
              <a:t>Te</a:t>
            </a:r>
            <a:endParaRPr lang="fr-CH" altLang="fr-FR" sz="2000" b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9C96D1-BD85-E100-BB7D-2091758E67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80063" y="5949950"/>
            <a:ext cx="431800" cy="0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630447-1F01-0251-0037-619E09EC97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5949950"/>
            <a:ext cx="431800" cy="0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9C541A-DCDF-289C-80DA-ADA2153E63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6463" y="5949950"/>
            <a:ext cx="431800" cy="0"/>
          </a:xfrm>
          <a:prstGeom prst="straightConnector1">
            <a:avLst/>
          </a:prstGeom>
          <a:noFill/>
          <a:ln w="28575" algn="ctr">
            <a:solidFill>
              <a:srgbClr val="0033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2" grpId="0"/>
    </p:bldLst>
  </p:timing>
</p:sld>
</file>

<file path=ppt/slides/slide12.xml><?xml version="1.0" encoding="utf-8"?>
<p:sld xmlns:a16="http://schemas.microsoft.com/office/drawing/2014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id="{F047273F-1E47-2937-857B-7D4A1A48E524}"/>
              </a:ext>
            </a:extLst>
          </p:cNvPr>
          <p:cNvGraphicFramePr>
            <a:graphicFrameLocks/>
          </p:cNvGraphicFramePr>
          <p:nvPr/>
        </p:nvGraphicFramePr>
        <p:xfrm>
          <a:off x="2743200" y="1524000"/>
          <a:ext cx="3776663" cy="194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981325" imgH="1304925" progId="Word.Picture.8">
                  <p:embed/>
                </p:oleObj>
              </mc:Choice>
              <mc:Fallback>
                <p:oleObj r:id="rId3" imgW="2981325" imgH="13049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3776663" cy="194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Oval 10">
            <a:extLst>
              <a:ext uri="{FF2B5EF4-FFF2-40B4-BE49-F238E27FC236}">
                <a16:creationId xmlns:a16="http://schemas.microsoft.com/office/drawing/2014/main" id="{9E2406C4-B8AF-AE27-453A-D31B68DC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4822825"/>
            <a:ext cx="3810000" cy="1143000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2F36DE6E-413D-8806-D207-F15A7282AB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Shannon (Abtasttheorem)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444461-5D2D-8FAC-9450-B5DE57BFE2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057400"/>
            <a:ext cx="2209800" cy="609600"/>
          </a:xfrm>
        </p:spPr>
        <p:txBody>
          <a:bodyPr/>
          <a:lstStyle/>
          <a:p>
            <a:pPr eaLnBrk="1" hangingPunct="1"/>
            <a:r>
              <a:rPr lang="fr-CH" altLang="fr-FR" sz="2400" b="1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GEFAHR</a:t>
            </a:r>
            <a:r>
              <a:rPr lang="fr-CH" altLang="fr-FR" sz="2400" b="1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  </a:t>
            </a:r>
          </a:p>
          <a:p>
            <a:pPr eaLnBrk="1" hangingPunct="1"/>
            <a:endParaRPr lang="en-GB" altLang="fr-FR" sz="2400" b="1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FE39E8EF-37DD-EFCD-0536-BF07C966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D74584A-DE38-8343-FBB1-85436EA83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8198" name="Object 6">
            <a:extLst>
              <a:ext uri="{FF2B5EF4-FFF2-40B4-BE49-F238E27FC236}">
                <a16:creationId xmlns:a16="http://schemas.microsoft.com/office/drawing/2014/main" id="{8A0DA3D3-EF0E-3F9F-F19A-DFBB41A50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870325"/>
          <a:ext cx="22574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83947" imgH="228501" progId="Equation.3">
                  <p:embed/>
                </p:oleObj>
              </mc:Choice>
              <mc:Fallback>
                <p:oleObj r:id="rId5" imgW="58394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70325"/>
                        <a:ext cx="22574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>
            <a:extLst>
              <a:ext uri="{FF2B5EF4-FFF2-40B4-BE49-F238E27FC236}">
                <a16:creationId xmlns:a16="http://schemas.microsoft.com/office/drawing/2014/main" id="{78184AD2-F223-7148-1178-A525B3D5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8200" name="Object 8">
            <a:extLst>
              <a:ext uri="{FF2B5EF4-FFF2-40B4-BE49-F238E27FC236}">
                <a16:creationId xmlns:a16="http://schemas.microsoft.com/office/drawing/2014/main" id="{4F4D24CF-C78A-84F9-0ACC-EB9CB25AD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5113" y="5051425"/>
          <a:ext cx="3352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16000" imgH="228600" progId="Equation.3">
                  <p:embed/>
                </p:oleObj>
              </mc:Choice>
              <mc:Fallback>
                <p:oleObj r:id="rId7" imgW="1016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5051425"/>
                        <a:ext cx="3352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1">
            <a:extLst>
              <a:ext uri="{FF2B5EF4-FFF2-40B4-BE49-F238E27FC236}">
                <a16:creationId xmlns:a16="http://schemas.microsoft.com/office/drawing/2014/main" id="{3E6C7863-EB93-BF28-CE81-8CEBD15D9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565525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Abtastfrequenz</a:t>
            </a:r>
            <a:endParaRPr lang="en-GB" altLang="fr-FR" sz="1800" b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869F562-1771-6316-D51E-2B50A9855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489325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Signalfrequenz</a:t>
            </a:r>
            <a:endParaRPr lang="en-GB" altLang="fr-FR" sz="1800" b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E6AF2789-9CE9-5CCE-3E50-3CCC3A297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9465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B75E3FCA-4438-7D07-BE84-9E57354978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7941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pic>
        <p:nvPicPr>
          <p:cNvPr id="24591" name="Picture 1" descr="HES-SO Valais-Wallis - BioArk">
            <a:extLst>
              <a:ext uri="{FF2B5EF4-FFF2-40B4-BE49-F238E27FC236}">
                <a16:creationId xmlns:a16="http://schemas.microsoft.com/office/drawing/2014/main" id="{26E534B1-C480-F5A8-B943-C7077BBF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Line 15">
            <a:extLst>
              <a:ext uri="{FF2B5EF4-FFF2-40B4-BE49-F238E27FC236}">
                <a16:creationId xmlns:a16="http://schemas.microsoft.com/office/drawing/2014/main" id="{4A4709DD-C47A-1061-7D31-A1BBBCC1B2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6875" y="2092325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8DECB22-296D-935C-24A8-B400072D6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858963"/>
            <a:ext cx="27860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>
                <a:latin typeface="Times" panose="02020603050405020304" pitchFamily="18" charset="0"/>
                <a:cs typeface="Times" panose="02020603050405020304" pitchFamily="18" charset="0"/>
              </a:rPr>
              <a:t>Signal mit niedriger Abtastfrequenz </a:t>
            </a:r>
            <a:endParaRPr lang="en-GB" altLang="fr-FR" sz="1600" b="0"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9CDA3-8ED8-4CA2-8772-AEB1F79BEBAB}"/>
              </a:ext>
            </a:extLst>
          </p:cNvPr>
          <p:cNvSpPr txBox="1">
            <a:spLocks noChangeAspect="1"/>
          </p:cNvSpPr>
          <p:nvPr/>
        </p:nvSpPr>
        <p:spPr>
          <a:xfrm>
            <a:off x="2741225" y="6200600"/>
            <a:ext cx="3523337" cy="532262"/>
          </a:xfrm>
          <a:prstGeom prst="rect">
            <a:avLst/>
          </a:prstGeom>
          <a:blipFill>
            <a:blip r:embed="rId10"/>
            <a:stretch>
              <a:fillRect t="-2299" b="-19540"/>
            </a:stretch>
          </a:blipFill>
        </p:spPr>
        <p:txBody>
          <a:bodyPr/>
          <a:lstStyle/>
          <a:p>
            <a:pPr>
              <a:defRPr/>
            </a:pPr>
            <a:r>
              <a:rPr lang="fr-CH" b="0" dirty="0">
                <a:noFill/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 autoUpdateAnimBg="0"/>
      <p:bldP spid="8195" grpId="0" build="p" autoUpdateAnimBg="0"/>
      <p:bldP spid="8203" grpId="0" autoUpdateAnimBg="0"/>
      <p:bldP spid="8204" grpId="0" autoUpdateAnimBg="0"/>
      <p:bldP spid="4" grpId="0" autoUpdateAnimBg="0"/>
    </p:bldLst>
  </p:timing>
</p:sld>
</file>

<file path=ppt/slides/slide13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0B2952C-A644-1523-4281-663EB7CC4F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290513"/>
            <a:ext cx="77724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Problem bei der Abtastung</a:t>
            </a:r>
            <a:br>
              <a:rPr lang="fr-FR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FR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bei verrauschten Signalen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D7EDD4CE-F057-F5D5-FED5-3E09B58D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2352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D0D14698-A9B3-B759-BC7F-850D2544880A}"/>
              </a:ext>
            </a:extLst>
          </p:cNvPr>
          <p:cNvGraphicFramePr>
            <a:graphicFrameLocks/>
          </p:cNvGraphicFramePr>
          <p:nvPr/>
        </p:nvGraphicFramePr>
        <p:xfrm>
          <a:off x="3733800" y="3810000"/>
          <a:ext cx="3962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325" imgH="2219325" progId="Word.Picture.8">
                  <p:embed/>
                </p:oleObj>
              </mc:Choice>
              <mc:Fallback>
                <p:oleObj r:id="rId3" imgW="3743325" imgH="22193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3962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>
            <a:extLst>
              <a:ext uri="{FF2B5EF4-FFF2-40B4-BE49-F238E27FC236}">
                <a16:creationId xmlns:a16="http://schemas.microsoft.com/office/drawing/2014/main" id="{2FB34A02-2E1B-E104-EF78-26DF0E37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958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GEFAHR</a:t>
            </a:r>
            <a:r>
              <a:rPr lang="fr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anose="05050102010706020507" pitchFamily="18" charset="2"/>
              </a:rPr>
              <a:t>   </a:t>
            </a:r>
            <a:endParaRPr lang="en-GB" altLang="fr-FR" sz="240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9223" name="Object 7">
            <a:extLst>
              <a:ext uri="{FF2B5EF4-FFF2-40B4-BE49-F238E27FC236}">
                <a16:creationId xmlns:a16="http://schemas.microsoft.com/office/drawing/2014/main" id="{13DDB778-1B80-58AA-3EE2-39D42D2670B2}"/>
              </a:ext>
            </a:extLst>
          </p:cNvPr>
          <p:cNvGraphicFramePr>
            <a:graphicFrameLocks/>
          </p:cNvGraphicFramePr>
          <p:nvPr/>
        </p:nvGraphicFramePr>
        <p:xfrm>
          <a:off x="1524000" y="1524000"/>
          <a:ext cx="3667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743325" imgH="2219325" progId="Word.Picture.8">
                  <p:embed/>
                </p:oleObj>
              </mc:Choice>
              <mc:Fallback>
                <p:oleObj r:id="rId5" imgW="3743325" imgH="2219325" progId="Word.Picture.8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366712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9">
            <a:extLst>
              <a:ext uri="{FF2B5EF4-FFF2-40B4-BE49-F238E27FC236}">
                <a16:creationId xmlns:a16="http://schemas.microsoft.com/office/drawing/2014/main" id="{45026BEC-0CA8-B34E-5773-109BC812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0"/>
            <a:ext cx="9144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8B9FEF86-02AA-B808-30BC-8ACC5E2D4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133600"/>
            <a:ext cx="9906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CH"/>
          </a:p>
        </p:txBody>
      </p:sp>
      <p:pic>
        <p:nvPicPr>
          <p:cNvPr id="26633" name="Picture 1" descr="HES-SO Valais-Wallis - BioArk">
            <a:extLst>
              <a:ext uri="{FF2B5EF4-FFF2-40B4-BE49-F238E27FC236}">
                <a16:creationId xmlns:a16="http://schemas.microsoft.com/office/drawing/2014/main" id="{3536B407-9139-B1C7-F76B-2AA085185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5" grpId="0" animBg="1"/>
    </p:bldLst>
  </p:timing>
</p:sld>
</file>

<file path=ppt/slides/slide14.xml><?xml version="1.0" encoding="utf-8"?>
<p:sld xmlns:mc="http://schemas.openxmlformats.org/markup-compatibility/2006" xmlns:p14="http://schemas.microsoft.com/office/powerpoint/2010/main"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D7A46C-B608-A0A7-203E-676CFAC52E37}"/>
                  </a:ext>
                </a:extLst>
              </p14:cNvPr>
              <p14:cNvContentPartPr/>
              <p14:nvPr/>
            </p14:nvContentPartPr>
            <p14:xfrm>
              <a:off x="7237536" y="313682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D7A46C-B608-A0A7-203E-676CFAC52E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36" y="31278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8675" name="Picture 2" descr="HES-SO Valais-Wallis - BioArk">
            <a:extLst>
              <a:ext uri="{FF2B5EF4-FFF2-40B4-BE49-F238E27FC236}">
                <a16:creationId xmlns:a16="http://schemas.microsoft.com/office/drawing/2014/main" id="{08AD7780-5CAA-5130-63BE-93BE0601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3461A934-06A8-1A47-4766-1D615E59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805338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>
            <a:extLst>
              <a:ext uri="{FF2B5EF4-FFF2-40B4-BE49-F238E27FC236}">
                <a16:creationId xmlns:a16="http://schemas.microsoft.com/office/drawing/2014/main" id="{30B2DF62-78A7-ED71-6B65-8566F068F4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7146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Vorfilter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A7FC1CA8-506A-E101-13DE-11C97CC92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797425"/>
            <a:ext cx="1296988" cy="7270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000"/>
              <a:t>Filter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</a:p>
        </p:txBody>
      </p:sp>
      <p:pic>
        <p:nvPicPr>
          <p:cNvPr id="28682" name="Picture 10" descr="Low-Pass Filter">
            <a:extLst>
              <a:ext uri="{FF2B5EF4-FFF2-40B4-BE49-F238E27FC236}">
                <a16:creationId xmlns:a16="http://schemas.microsoft.com/office/drawing/2014/main" id="{3E405B53-5459-F445-F5BF-AEB175C5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55340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ymbols: electronics - transmission">
            <a:extLst>
              <a:ext uri="{FF2B5EF4-FFF2-40B4-BE49-F238E27FC236}">
                <a16:creationId xmlns:a16="http://schemas.microsoft.com/office/drawing/2014/main" id="{B1CF7D7B-6CDE-D01D-A1C4-211E59128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759450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A808E-C901-2E68-B20C-72C055BE039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1800" y="6042271"/>
            <a:ext cx="2251835" cy="485518"/>
          </a:xfrm>
          <a:prstGeom prst="rect">
            <a:avLst/>
          </a:prstGeom>
          <a:blipFill>
            <a:blip r:embed="rId9"/>
            <a:stretch>
              <a:fillRect l="-2439" b="-625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504280-32BB-5FA7-2E68-38F0DDBAF07A}"/>
              </a:ext>
            </a:extLst>
          </p:cNvPr>
          <p:cNvCxnSpPr>
            <a:cxnSpLocks/>
          </p:cNvCxnSpPr>
          <p:nvPr/>
        </p:nvCxnSpPr>
        <p:spPr bwMode="auto">
          <a:xfrm>
            <a:off x="2563813" y="5624513"/>
            <a:ext cx="0" cy="1141412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A6CB74A-2055-CA1A-9FF6-5DFC2AECE3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71463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Vorfilter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6A35004-5974-464D-5173-49829DCD70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2286000" cy="609600"/>
          </a:xfrm>
        </p:spPr>
        <p:txBody>
          <a:bodyPr/>
          <a:lstStyle/>
          <a:p>
            <a:pPr eaLnBrk="1" hangingPunct="1"/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Ohne Filter</a:t>
            </a:r>
            <a:endParaRPr lang="en-GB" altLang="fr-FR" sz="24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A056A5BB-8AD2-C76C-E117-F74A490804A7}"/>
              </a:ext>
            </a:extLst>
          </p:cNvPr>
          <p:cNvGraphicFramePr>
            <a:graphicFrameLocks/>
          </p:cNvGraphicFramePr>
          <p:nvPr/>
        </p:nvGraphicFramePr>
        <p:xfrm>
          <a:off x="685800" y="1371600"/>
          <a:ext cx="3667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3325" imgH="2219325" progId="Word.Picture.8">
                  <p:embed/>
                </p:oleObj>
              </mc:Choice>
              <mc:Fallback>
                <p:oleObj r:id="rId3" imgW="3743325" imgH="22193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366712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>
            <a:extLst>
              <a:ext uri="{FF2B5EF4-FFF2-40B4-BE49-F238E27FC236}">
                <a16:creationId xmlns:a16="http://schemas.microsoft.com/office/drawing/2014/main" id="{5F0D6B8D-82C9-EBF1-0D79-60813B53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912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240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Mit Filter</a:t>
            </a:r>
            <a:endParaRPr lang="en-GB" altLang="fr-FR" sz="240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0726" name="Rectangle 7">
            <a:extLst>
              <a:ext uri="{FF2B5EF4-FFF2-40B4-BE49-F238E27FC236}">
                <a16:creationId xmlns:a16="http://schemas.microsoft.com/office/drawing/2014/main" id="{E2C1830A-A678-F7D4-91ED-14BFFFE3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239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0727" name="Object 6">
            <a:extLst>
              <a:ext uri="{FF2B5EF4-FFF2-40B4-BE49-F238E27FC236}">
                <a16:creationId xmlns:a16="http://schemas.microsoft.com/office/drawing/2014/main" id="{1F556145-9211-EC02-824B-DFE976E8D188}"/>
              </a:ext>
            </a:extLst>
          </p:cNvPr>
          <p:cNvGraphicFramePr>
            <a:graphicFrameLocks/>
          </p:cNvGraphicFramePr>
          <p:nvPr/>
        </p:nvGraphicFramePr>
        <p:xfrm>
          <a:off x="762000" y="3657600"/>
          <a:ext cx="351472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90925" imgH="2066925" progId="Word.Picture.8">
                  <p:embed/>
                </p:oleObj>
              </mc:Choice>
              <mc:Fallback>
                <p:oleObj r:id="rId5" imgW="3590925" imgH="2066925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3514725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9">
            <a:extLst>
              <a:ext uri="{FF2B5EF4-FFF2-40B4-BE49-F238E27FC236}">
                <a16:creationId xmlns:a16="http://schemas.microsoft.com/office/drawing/2014/main" id="{70462C86-4121-903A-8B2B-841337B8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E4059D78-86BB-7B7C-329D-F365874BC740}"/>
              </a:ext>
            </a:extLst>
          </p:cNvPr>
          <p:cNvGraphicFramePr>
            <a:graphicFrameLocks/>
          </p:cNvGraphicFramePr>
          <p:nvPr/>
        </p:nvGraphicFramePr>
        <p:xfrm>
          <a:off x="4724400" y="1447800"/>
          <a:ext cx="35147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743325" imgH="2143125" progId="Word.Picture.8">
                  <p:embed/>
                </p:oleObj>
              </mc:Choice>
              <mc:Fallback>
                <p:oleObj r:id="rId7" imgW="3743325" imgH="2143125" progId="Word.Picture.8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447800"/>
                        <a:ext cx="35147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1">
            <a:extLst>
              <a:ext uri="{FF2B5EF4-FFF2-40B4-BE49-F238E27FC236}">
                <a16:creationId xmlns:a16="http://schemas.microsoft.com/office/drawing/2014/main" id="{BC31E89E-C807-381B-61EF-E4167FC79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357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250" name="Object 10">
            <a:extLst>
              <a:ext uri="{FF2B5EF4-FFF2-40B4-BE49-F238E27FC236}">
                <a16:creationId xmlns:a16="http://schemas.microsoft.com/office/drawing/2014/main" id="{7BD9F2C1-7FAC-28B8-7787-7F7C0DC2A2E5}"/>
              </a:ext>
            </a:extLst>
          </p:cNvPr>
          <p:cNvGraphicFramePr>
            <a:graphicFrameLocks/>
          </p:cNvGraphicFramePr>
          <p:nvPr/>
        </p:nvGraphicFramePr>
        <p:xfrm>
          <a:off x="4724400" y="3581400"/>
          <a:ext cx="35147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743325" imgH="2143125" progId="Word.Picture.8">
                  <p:embed/>
                </p:oleObj>
              </mc:Choice>
              <mc:Fallback>
                <p:oleObj r:id="rId9" imgW="3743325" imgH="2143125" progId="Word.Picture.8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81400"/>
                        <a:ext cx="35147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>
            <a:extLst>
              <a:ext uri="{FF2B5EF4-FFF2-40B4-BE49-F238E27FC236}">
                <a16:creationId xmlns:a16="http://schemas.microsoft.com/office/drawing/2014/main" id="{1BB3D5D8-B6EB-3203-9AF1-2B6DEC4B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Analogisches Signal</a:t>
            </a:r>
            <a:endParaRPr lang="en-GB" altLang="fr-FR" sz="1600" b="0"/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4AD17499-FCF2-D872-16F6-0162AC86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6002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Analoges Signal</a:t>
            </a:r>
            <a:endParaRPr lang="en-GB" altLang="fr-FR" sz="1600" b="0"/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37901296-5ACB-1E89-DCAE-8FF77239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733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Digitales Signal</a:t>
            </a:r>
            <a:endParaRPr lang="en-GB" altLang="fr-FR" sz="1600" b="0"/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1F9AAFE9-D946-D8AF-A73C-95A4042F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338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CH" altLang="fr-FR" sz="1600" b="0"/>
              <a:t>Digitales Signal</a:t>
            </a:r>
            <a:endParaRPr lang="en-GB" altLang="fr-FR" sz="1600" b="0"/>
          </a:p>
        </p:txBody>
      </p:sp>
      <p:pic>
        <p:nvPicPr>
          <p:cNvPr id="30736" name="Picture 1" descr="HES-SO Valais-Wallis - BioArk">
            <a:extLst>
              <a:ext uri="{FF2B5EF4-FFF2-40B4-BE49-F238E27FC236}">
                <a16:creationId xmlns:a16="http://schemas.microsoft.com/office/drawing/2014/main" id="{6060B51A-4CAE-EFD8-31F8-5F833B2A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Arrow: Down 3">
            <a:extLst>
              <a:ext uri="{FF2B5EF4-FFF2-40B4-BE49-F238E27FC236}">
                <a16:creationId xmlns:a16="http://schemas.microsoft.com/office/drawing/2014/main" id="{33B46F67-A2E2-0127-D209-C59F8CA57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3028950"/>
            <a:ext cx="263525" cy="766763"/>
          </a:xfrm>
          <a:prstGeom prst="downArrow">
            <a:avLst>
              <a:gd name="adj1" fmla="val 50000"/>
              <a:gd name="adj2" fmla="val 4969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B1E6761-1C38-20D1-978F-5B68D906E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3046413"/>
            <a:ext cx="263525" cy="765175"/>
          </a:xfrm>
          <a:prstGeom prst="downArrow">
            <a:avLst>
              <a:gd name="adj1" fmla="val 50000"/>
              <a:gd name="adj2" fmla="val 4959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3" grpId="1" build="p"/>
      <p:bldP spid="10245" grpId="0" autoUpdateAnimBg="0"/>
      <p:bldP spid="10245" grpId="1"/>
      <p:bldP spid="10245" grpId="2"/>
      <p:bldP spid="10252" grpId="0" autoUpdateAnimBg="0"/>
      <p:bldP spid="10252" grpId="1"/>
      <p:bldP spid="10253" grpId="0" autoUpdateAnimBg="0"/>
      <p:bldP spid="10253" grpId="1"/>
      <p:bldP spid="10253" grpId="2"/>
      <p:bldP spid="10254" grpId="0" autoUpdateAnimBg="0"/>
      <p:bldP spid="10254" grpId="1"/>
      <p:bldP spid="10255" grpId="0" autoUpdateAnimBg="0"/>
      <p:bldP spid="10255" grpId="1"/>
      <p:bldP spid="10255" grpId="2"/>
      <p:bldP spid="5" grpId="0" animBg="1"/>
    </p:bldLst>
  </p:timing>
</p:sld>
</file>

<file path=ppt/slides/slide16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F7CE97-AA66-BC54-CE64-E1FD49B0E7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n-Bit-A/D-Wandler</a:t>
            </a:r>
            <a:endParaRPr lang="en-GB" altLang="fr-FR" sz="32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6D95101-4AA8-D0B2-F65C-38CE8FEFBE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8400" y="5365750"/>
            <a:ext cx="6561138" cy="762000"/>
          </a:xfrm>
        </p:spPr>
        <p:txBody>
          <a:bodyPr/>
          <a:lstStyle/>
          <a:p>
            <a:pPr eaLnBrk="1" hangingPunct="1"/>
            <a:r>
              <a:rPr lang="fr-CH" altLang="fr-FR" sz="2000">
                <a:latin typeface="Times" panose="02020603050405020304" pitchFamily="18" charset="0"/>
                <a:cs typeface="Times" panose="02020603050405020304" pitchFamily="18" charset="0"/>
              </a:rPr>
              <a:t>Prinzipschaltbild eines A/D-Wandlers (3 Bit)</a:t>
            </a:r>
            <a:endParaRPr lang="en-GB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:a16="http://schemas.microsoft.com/office/drawing/2014/main" id="{F36CDDA4-CFFF-4B89-675A-7952A3C20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2773" name="Object 4">
            <a:extLst>
              <a:ext uri="{FF2B5EF4-FFF2-40B4-BE49-F238E27FC236}">
                <a16:creationId xmlns:a16="http://schemas.microsoft.com/office/drawing/2014/main" id="{A915549C-B7C1-A886-56CB-C658028627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0525" y="2597150"/>
          <a:ext cx="4829175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51732" imgH="2100072" progId="Word.Picture.8">
                  <p:embed/>
                </p:oleObj>
              </mc:Choice>
              <mc:Fallback>
                <p:oleObj name="Picture" r:id="rId3" imgW="3951732" imgH="210007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2597150"/>
                        <a:ext cx="4829175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12">
            <a:extLst>
              <a:ext uri="{FF2B5EF4-FFF2-40B4-BE49-F238E27FC236}">
                <a16:creationId xmlns:a16="http://schemas.microsoft.com/office/drawing/2014/main" id="{F4DEB750-3CD3-BFAF-8EEA-4E250B8A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2775" name="Object 5">
            <a:extLst>
              <a:ext uri="{FF2B5EF4-FFF2-40B4-BE49-F238E27FC236}">
                <a16:creationId xmlns:a16="http://schemas.microsoft.com/office/drawing/2014/main" id="{056A1CD5-5812-0B33-3AF3-502886A23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0488" y="5948363"/>
          <a:ext cx="10953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58558" imgH="406224" progId="Equation.3">
                  <p:embed/>
                </p:oleObj>
              </mc:Choice>
              <mc:Fallback>
                <p:oleObj r:id="rId5" imgW="55855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948363"/>
                        <a:ext cx="10953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6" name="Picture 11" descr="Design 3 bit Binary to Gray code converter">
            <a:extLst>
              <a:ext uri="{FF2B5EF4-FFF2-40B4-BE49-F238E27FC236}">
                <a16:creationId xmlns:a16="http://schemas.microsoft.com/office/drawing/2014/main" id="{D73B1602-6505-EE4A-8C8D-67720B25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752600"/>
            <a:ext cx="1628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1">
            <a:extLst>
              <a:ext uri="{FF2B5EF4-FFF2-40B4-BE49-F238E27FC236}">
                <a16:creationId xmlns:a16="http://schemas.microsoft.com/office/drawing/2014/main" id="{A41162CB-B452-1C4F-17EC-73742F5A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538" y="1476375"/>
            <a:ext cx="49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200" b="0"/>
              <a:t>Gray</a:t>
            </a:r>
          </a:p>
        </p:txBody>
      </p:sp>
      <p:sp>
        <p:nvSpPr>
          <p:cNvPr id="32778" name="TextBox 11">
            <a:extLst>
              <a:ext uri="{FF2B5EF4-FFF2-40B4-BE49-F238E27FC236}">
                <a16:creationId xmlns:a16="http://schemas.microsoft.com/office/drawing/2014/main" id="{5854B664-918D-4CE1-61A9-58901A86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1492250"/>
            <a:ext cx="639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200" b="0"/>
              <a:t>Binär</a:t>
            </a:r>
          </a:p>
        </p:txBody>
      </p:sp>
      <p:pic>
        <p:nvPicPr>
          <p:cNvPr id="32779" name="Picture 14" descr="Circuits integrés - CONVERTISSEURS ANALOGIQUE/NUMÉRIQUE (CAN) ANALOG ...">
            <a:extLst>
              <a:ext uri="{FF2B5EF4-FFF2-40B4-BE49-F238E27FC236}">
                <a16:creationId xmlns:a16="http://schemas.microsoft.com/office/drawing/2014/main" id="{AAA30356-C85C-1FDC-89CD-9503550A3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25438"/>
            <a:ext cx="881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Box 2">
            <a:extLst>
              <a:ext uri="{FF2B5EF4-FFF2-40B4-BE49-F238E27FC236}">
                <a16:creationId xmlns:a16="http://schemas.microsoft.com/office/drawing/2014/main" id="{7EBABEFF-6AAA-F903-F5E0-8C637E9A4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61595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Auflösung:</a:t>
            </a:r>
            <a:endParaRPr lang="fr-CH" altLang="fr-FR" sz="2000" b="0"/>
          </a:p>
        </p:txBody>
      </p:sp>
      <p:pic>
        <p:nvPicPr>
          <p:cNvPr id="32781" name="Picture 3" descr="HES-SO Valais-Wallis - BioArk">
            <a:extLst>
              <a:ext uri="{FF2B5EF4-FFF2-40B4-BE49-F238E27FC236}">
                <a16:creationId xmlns:a16="http://schemas.microsoft.com/office/drawing/2014/main" id="{C8BF8E44-A800-4B81-E123-F0F30E4F8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Oval 4">
            <a:extLst>
              <a:ext uri="{FF2B5EF4-FFF2-40B4-BE49-F238E27FC236}">
                <a16:creationId xmlns:a16="http://schemas.microsoft.com/office/drawing/2014/main" id="{C2ADB477-9383-6EC4-FCA4-5394E2548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4375150"/>
            <a:ext cx="742950" cy="481013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2783" name="Oval 5">
            <a:extLst>
              <a:ext uri="{FF2B5EF4-FFF2-40B4-BE49-F238E27FC236}">
                <a16:creationId xmlns:a16="http://schemas.microsoft.com/office/drawing/2014/main" id="{3B6545E8-3089-3B62-351F-17AC2B68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424113"/>
            <a:ext cx="1582738" cy="617537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F59B8941-44F5-6C80-1B01-829764264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239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59851D99-DB0D-35FB-F85B-712591DED713}"/>
              </a:ext>
            </a:extLst>
          </p:cNvPr>
          <p:cNvGraphicFramePr>
            <a:graphicFrameLocks/>
          </p:cNvGraphicFramePr>
          <p:nvPr/>
        </p:nvGraphicFramePr>
        <p:xfrm>
          <a:off x="2397125" y="1920875"/>
          <a:ext cx="4348163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667125" imgH="2066925" progId="Word.Picture.8">
                  <p:embed/>
                </p:oleObj>
              </mc:Choice>
              <mc:Fallback>
                <p:oleObj r:id="rId3" imgW="3667125" imgH="206692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1920875"/>
                        <a:ext cx="4348163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1" descr="HES-SO Valais-Wallis - BioArk">
            <a:extLst>
              <a:ext uri="{FF2B5EF4-FFF2-40B4-BE49-F238E27FC236}">
                <a16:creationId xmlns:a16="http://schemas.microsoft.com/office/drawing/2014/main" id="{895255DB-EA54-11C7-1E84-8F37DC20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>
            <a:extLst>
              <a:ext uri="{FF2B5EF4-FFF2-40B4-BE49-F238E27FC236}">
                <a16:creationId xmlns:a16="http://schemas.microsoft.com/office/drawing/2014/main" id="{35ADC902-9996-5D59-C26E-5072BB3A2E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n-Bit-D/A-Wandler</a:t>
            </a:r>
            <a:endParaRPr lang="en-GB" altLang="fr-FR" sz="32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092FBD-A777-401E-6FE4-FFABB0ADB7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8400" y="5365750"/>
            <a:ext cx="6561138" cy="762000"/>
          </a:xfrm>
        </p:spPr>
        <p:txBody>
          <a:bodyPr/>
          <a:lstStyle/>
          <a:p>
            <a:pPr eaLnBrk="1" hangingPunct="1"/>
            <a:r>
              <a:rPr lang="fr-CH" altLang="fr-FR" sz="2000">
                <a:latin typeface="Times" panose="02020603050405020304" pitchFamily="18" charset="0"/>
                <a:cs typeface="Times" panose="02020603050405020304" pitchFamily="18" charset="0"/>
              </a:rPr>
              <a:t>Prinzipschaltbild eines D/A-Wandlers (4 Bit)</a:t>
            </a:r>
            <a:endParaRPr lang="en-GB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34823" name="Object 5">
            <a:extLst>
              <a:ext uri="{FF2B5EF4-FFF2-40B4-BE49-F238E27FC236}">
                <a16:creationId xmlns:a16="http://schemas.microsoft.com/office/drawing/2014/main" id="{5330EA1F-7524-D1F8-05E4-860595206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0488" y="5948363"/>
          <a:ext cx="10953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58558" imgH="406224" progId="Equation.3">
                  <p:embed/>
                </p:oleObj>
              </mc:Choice>
              <mc:Fallback>
                <p:oleObj r:id="rId6" imgW="55855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5948363"/>
                        <a:ext cx="10953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Box 8">
            <a:extLst>
              <a:ext uri="{FF2B5EF4-FFF2-40B4-BE49-F238E27FC236}">
                <a16:creationId xmlns:a16="http://schemas.microsoft.com/office/drawing/2014/main" id="{F9895C24-BECD-ACAA-0335-D466C75B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61595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Auflösung:</a:t>
            </a:r>
            <a:endParaRPr lang="fr-CH" altLang="fr-FR" sz="2000" b="0"/>
          </a:p>
        </p:txBody>
      </p:sp>
      <p:pic>
        <p:nvPicPr>
          <p:cNvPr id="34825" name="Picture 6" descr="Pin on ICs">
            <a:extLst>
              <a:ext uri="{FF2B5EF4-FFF2-40B4-BE49-F238E27FC236}">
                <a16:creationId xmlns:a16="http://schemas.microsoft.com/office/drawing/2014/main" id="{D3A22F6F-E110-B884-3709-4A01CF58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60350"/>
            <a:ext cx="1162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Oval 9">
            <a:extLst>
              <a:ext uri="{FF2B5EF4-FFF2-40B4-BE49-F238E27FC236}">
                <a16:creationId xmlns:a16="http://schemas.microsoft.com/office/drawing/2014/main" id="{D8A1BEAD-D01F-8ED0-58A6-6B728D2E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4387850"/>
            <a:ext cx="742950" cy="47942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4827" name="Oval 10">
            <a:extLst>
              <a:ext uri="{FF2B5EF4-FFF2-40B4-BE49-F238E27FC236}">
                <a16:creationId xmlns:a16="http://schemas.microsoft.com/office/drawing/2014/main" id="{C61B2476-71BF-24F7-2D35-C55E49D7022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58169" y="2769394"/>
            <a:ext cx="2919413" cy="1158875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47A78E0-C0E8-1B9D-AE57-7AFD6F7FD3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8625" y="4635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Wahl der Abtastzeit Te = Ts</a:t>
            </a:r>
            <a:r>
              <a:rPr lang="en-GB" altLang="fr-FR" sz="3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50412457-498D-0419-FBB0-DCF76C16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2395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DC4509C-46CD-FB05-0CEF-AFD76D087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643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r>
              <a:rPr lang="en-GB" sz="1600" kern="0" dirty="0" err="1">
                <a:solidFill>
                  <a:srgbClr val="0070C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Te </a:t>
            </a:r>
            <a:r>
              <a:rPr lang="en-GB" sz="2800" kern="0" dirty="0">
                <a:solidFill>
                  <a:srgbClr val="0070C0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hängt ab von:</a:t>
            </a:r>
          </a:p>
          <a:p>
            <a:pPr eaLnBrk="1" hangingPunct="1">
              <a:defRPr/>
            </a:pPr>
            <a:endParaRPr lang="en-GB" sz="2800" kern="0" dirty="0">
              <a:solidFill>
                <a:srgbClr val="C00000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 Anzahl der auszuführenden Befehle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Typ des Prozessors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Der Programmiersprache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1800" b="0" kern="0" dirty="0">
                <a:solidFill>
                  <a:schemeClr val="tx2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 Frequenz des Prozessors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GB" sz="2800" kern="0" dirty="0">
              <a:solidFill>
                <a:schemeClr val="tx2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chemeClr val="tx2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  <a:p>
            <a:pPr eaLnBrk="1" hangingPunct="1">
              <a:defRPr/>
            </a:pPr>
            <a:endParaRPr lang="en-GB" sz="2800" kern="0" dirty="0">
              <a:solidFill>
                <a:schemeClr val="tx2"/>
              </a:solidFill>
              <a:latin typeface="Times" panose="02020603050405020304" pitchFamily="18" charset="0"/>
              <a:ea typeface="+mj-ea"/>
              <a:cs typeface="Times" panose="02020603050405020304" pitchFamily="18" charset="0"/>
            </a:endParaRP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2871A5E6-5D88-1248-C991-6EAC9DCB1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616450"/>
            <a:ext cx="3735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latin typeface="Times" panose="02020603050405020304" pitchFamily="18" charset="0"/>
                <a:cs typeface="Times" panose="02020603050405020304" pitchFamily="18" charset="0"/>
              </a:rPr>
              <a:t>Te </a:t>
            </a:r>
            <a:r>
              <a:rPr lang="en-GB" altLang="fr-FR" sz="2400">
                <a:latin typeface="Times" panose="02020603050405020304" pitchFamily="18" charset="0"/>
                <a:cs typeface="Times" panose="02020603050405020304" pitchFamily="18" charset="0"/>
              </a:rPr>
              <a:t>= Ts = </a:t>
            </a:r>
            <a:r>
              <a:rPr lang="en-GB" altLang="fr-FR" sz="1600">
                <a:solidFill>
                  <a:srgbClr val="F2960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TAD </a:t>
            </a:r>
            <a:r>
              <a:rPr lang="en-GB" altLang="fr-FR" sz="2400">
                <a:latin typeface="Times" panose="02020603050405020304" pitchFamily="18" charset="0"/>
                <a:cs typeface="Times" panose="02020603050405020304" pitchFamily="18" charset="0"/>
              </a:rPr>
              <a:t>+ </a:t>
            </a:r>
            <a:r>
              <a:rPr lang="en-GB" altLang="fr-FR" sz="1600">
                <a:latin typeface="Times" panose="02020603050405020304" pitchFamily="18" charset="0"/>
                <a:cs typeface="Times" panose="02020603050405020304" pitchFamily="18" charset="0"/>
              </a:rPr>
              <a:t>Tcalcul </a:t>
            </a:r>
            <a:r>
              <a:rPr lang="en-GB" altLang="fr-FR" sz="2400">
                <a:latin typeface="Times" panose="02020603050405020304" pitchFamily="18" charset="0"/>
                <a:cs typeface="Times" panose="02020603050405020304" pitchFamily="18" charset="0"/>
              </a:rPr>
              <a:t>+ </a:t>
            </a:r>
            <a:r>
              <a:rPr lang="en-GB" altLang="fr-FR" sz="1600">
                <a:solidFill>
                  <a:srgbClr val="F2960E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TDA</a:t>
            </a:r>
            <a:endParaRPr lang="fr-CH" altLang="fr-FR" sz="1600">
              <a:solidFill>
                <a:srgbClr val="F2960E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6870" name="Picture 1" descr="HES-SO Valais-Wallis - BioArk">
            <a:extLst>
              <a:ext uri="{FF2B5EF4-FFF2-40B4-BE49-F238E27FC236}">
                <a16:creationId xmlns:a16="http://schemas.microsoft.com/office/drawing/2014/main" id="{A758EDAA-069F-B14C-2B02-BA28DD6E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Group 7">
            <a:extLst>
              <a:ext uri="{FF2B5EF4-FFF2-40B4-BE49-F238E27FC236}">
                <a16:creationId xmlns:a16="http://schemas.microsoft.com/office/drawing/2014/main" id="{53677E0C-D0C5-F6BD-E6BB-1965F519B4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1975" y="1525588"/>
            <a:ext cx="2559050" cy="2825750"/>
            <a:chOff x="1701" y="1344"/>
            <a:chExt cx="2358" cy="2603"/>
          </a:xfrm>
        </p:grpSpPr>
        <p:sp>
          <p:nvSpPr>
            <p:cNvPr id="36872" name="AutoShape 6">
              <a:extLst>
                <a:ext uri="{FF2B5EF4-FFF2-40B4-BE49-F238E27FC236}">
                  <a16:creationId xmlns:a16="http://schemas.microsoft.com/office/drawing/2014/main" id="{16EA9622-12E7-462F-71E7-BAA70EEDC5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1" y="1344"/>
              <a:ext cx="2358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36873" name="Rectangle 8">
              <a:extLst>
                <a:ext uri="{FF2B5EF4-FFF2-40B4-BE49-F238E27FC236}">
                  <a16:creationId xmlns:a16="http://schemas.microsoft.com/office/drawing/2014/main" id="{21B6B09B-5057-1428-36C8-2DD65B9B7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3692"/>
              <a:ext cx="43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800" b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fr-FR" altLang="fr-FR" sz="1800"/>
            </a:p>
          </p:txBody>
        </p:sp>
        <p:grpSp>
          <p:nvGrpSpPr>
            <p:cNvPr id="36874" name="Group 23">
              <a:extLst>
                <a:ext uri="{FF2B5EF4-FFF2-40B4-BE49-F238E27FC236}">
                  <a16:creationId xmlns:a16="http://schemas.microsoft.com/office/drawing/2014/main" id="{A71A5090-4E81-97B4-A466-374F23DD9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" y="1346"/>
              <a:ext cx="2343" cy="2340"/>
              <a:chOff x="1703" y="1346"/>
              <a:chExt cx="2343" cy="2340"/>
            </a:xfrm>
          </p:grpSpPr>
          <p:sp>
            <p:nvSpPr>
              <p:cNvPr id="36875" name="Oval 9">
                <a:extLst>
                  <a:ext uri="{FF2B5EF4-FFF2-40B4-BE49-F238E27FC236}">
                    <a16:creationId xmlns:a16="http://schemas.microsoft.com/office/drawing/2014/main" id="{25D01C20-53DE-216A-080A-F40C7097A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352"/>
                <a:ext cx="1576" cy="23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36876" name="Freeform 10">
                <a:extLst>
                  <a:ext uri="{FF2B5EF4-FFF2-40B4-BE49-F238E27FC236}">
                    <a16:creationId xmlns:a16="http://schemas.microsoft.com/office/drawing/2014/main" id="{05D3252D-C12B-1D41-25F8-42A76DE95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1346"/>
                <a:ext cx="1588" cy="2340"/>
              </a:xfrm>
              <a:custGeom>
                <a:avLst/>
                <a:gdLst>
                  <a:gd name="T0" fmla="*/ 8 w 1588"/>
                  <a:gd name="T1" fmla="*/ 1344 h 2340"/>
                  <a:gd name="T2" fmla="*/ 59 w 1588"/>
                  <a:gd name="T3" fmla="*/ 1624 h 2340"/>
                  <a:gd name="T4" fmla="*/ 204 w 1588"/>
                  <a:gd name="T5" fmla="*/ 1956 h 2340"/>
                  <a:gd name="T6" fmla="*/ 379 w 1588"/>
                  <a:gd name="T7" fmla="*/ 2168 h 2340"/>
                  <a:gd name="T8" fmla="*/ 518 w 1588"/>
                  <a:gd name="T9" fmla="*/ 2270 h 2340"/>
                  <a:gd name="T10" fmla="*/ 750 w 1588"/>
                  <a:gd name="T11" fmla="*/ 2338 h 2340"/>
                  <a:gd name="T12" fmla="*/ 954 w 1588"/>
                  <a:gd name="T13" fmla="*/ 2315 h 2340"/>
                  <a:gd name="T14" fmla="*/ 1135 w 1588"/>
                  <a:gd name="T15" fmla="*/ 2224 h 2340"/>
                  <a:gd name="T16" fmla="*/ 1299 w 1588"/>
                  <a:gd name="T17" fmla="*/ 2072 h 2340"/>
                  <a:gd name="T18" fmla="*/ 1406 w 1588"/>
                  <a:gd name="T19" fmla="*/ 1913 h 2340"/>
                  <a:gd name="T20" fmla="*/ 1539 w 1588"/>
                  <a:gd name="T21" fmla="*/ 1568 h 2340"/>
                  <a:gd name="T22" fmla="*/ 1582 w 1588"/>
                  <a:gd name="T23" fmla="*/ 1288 h 2340"/>
                  <a:gd name="T24" fmla="*/ 1571 w 1588"/>
                  <a:gd name="T25" fmla="*/ 934 h 2340"/>
                  <a:gd name="T26" fmla="*/ 1525 w 1588"/>
                  <a:gd name="T27" fmla="*/ 713 h 2340"/>
                  <a:gd name="T28" fmla="*/ 1452 w 1588"/>
                  <a:gd name="T29" fmla="*/ 515 h 2340"/>
                  <a:gd name="T30" fmla="*/ 1327 w 1588"/>
                  <a:gd name="T31" fmla="*/ 303 h 2340"/>
                  <a:gd name="T32" fmla="*/ 1169 w 1588"/>
                  <a:gd name="T33" fmla="*/ 139 h 2340"/>
                  <a:gd name="T34" fmla="*/ 990 w 1588"/>
                  <a:gd name="T35" fmla="*/ 34 h 2340"/>
                  <a:gd name="T36" fmla="*/ 750 w 1588"/>
                  <a:gd name="T37" fmla="*/ 0 h 2340"/>
                  <a:gd name="T38" fmla="*/ 518 w 1588"/>
                  <a:gd name="T39" fmla="*/ 68 h 2340"/>
                  <a:gd name="T40" fmla="*/ 379 w 1588"/>
                  <a:gd name="T41" fmla="*/ 170 h 2340"/>
                  <a:gd name="T42" fmla="*/ 204 w 1588"/>
                  <a:gd name="T43" fmla="*/ 382 h 2340"/>
                  <a:gd name="T44" fmla="*/ 93 w 1588"/>
                  <a:gd name="T45" fmla="*/ 611 h 2340"/>
                  <a:gd name="T46" fmla="*/ 34 w 1588"/>
                  <a:gd name="T47" fmla="*/ 821 h 2340"/>
                  <a:gd name="T48" fmla="*/ 0 w 1588"/>
                  <a:gd name="T49" fmla="*/ 1106 h 2340"/>
                  <a:gd name="T50" fmla="*/ 14 w 1588"/>
                  <a:gd name="T51" fmla="*/ 1047 h 2340"/>
                  <a:gd name="T52" fmla="*/ 57 w 1588"/>
                  <a:gd name="T53" fmla="*/ 767 h 2340"/>
                  <a:gd name="T54" fmla="*/ 124 w 1588"/>
                  <a:gd name="T55" fmla="*/ 566 h 2340"/>
                  <a:gd name="T56" fmla="*/ 266 w 1588"/>
                  <a:gd name="T57" fmla="*/ 308 h 2340"/>
                  <a:gd name="T58" fmla="*/ 419 w 1588"/>
                  <a:gd name="T59" fmla="*/ 150 h 2340"/>
                  <a:gd name="T60" fmla="*/ 597 w 1588"/>
                  <a:gd name="T61" fmla="*/ 45 h 2340"/>
                  <a:gd name="T62" fmla="*/ 792 w 1588"/>
                  <a:gd name="T63" fmla="*/ 11 h 2340"/>
                  <a:gd name="T64" fmla="*/ 985 w 1588"/>
                  <a:gd name="T65" fmla="*/ 45 h 2340"/>
                  <a:gd name="T66" fmla="*/ 1163 w 1588"/>
                  <a:gd name="T67" fmla="*/ 150 h 2340"/>
                  <a:gd name="T68" fmla="*/ 1316 w 1588"/>
                  <a:gd name="T69" fmla="*/ 308 h 2340"/>
                  <a:gd name="T70" fmla="*/ 1440 w 1588"/>
                  <a:gd name="T71" fmla="*/ 521 h 2340"/>
                  <a:gd name="T72" fmla="*/ 1514 w 1588"/>
                  <a:gd name="T73" fmla="*/ 719 h 2340"/>
                  <a:gd name="T74" fmla="*/ 1559 w 1588"/>
                  <a:gd name="T75" fmla="*/ 934 h 2340"/>
                  <a:gd name="T76" fmla="*/ 1571 w 1588"/>
                  <a:gd name="T77" fmla="*/ 1288 h 2340"/>
                  <a:gd name="T78" fmla="*/ 1528 w 1588"/>
                  <a:gd name="T79" fmla="*/ 1568 h 2340"/>
                  <a:gd name="T80" fmla="*/ 1395 w 1588"/>
                  <a:gd name="T81" fmla="*/ 1907 h 2340"/>
                  <a:gd name="T82" fmla="*/ 1288 w 1588"/>
                  <a:gd name="T83" fmla="*/ 2066 h 2340"/>
                  <a:gd name="T84" fmla="*/ 1129 w 1588"/>
                  <a:gd name="T85" fmla="*/ 2213 h 2340"/>
                  <a:gd name="T86" fmla="*/ 948 w 1588"/>
                  <a:gd name="T87" fmla="*/ 2304 h 2340"/>
                  <a:gd name="T88" fmla="*/ 750 w 1588"/>
                  <a:gd name="T89" fmla="*/ 2326 h 2340"/>
                  <a:gd name="T90" fmla="*/ 523 w 1588"/>
                  <a:gd name="T91" fmla="*/ 2258 h 2340"/>
                  <a:gd name="T92" fmla="*/ 385 w 1588"/>
                  <a:gd name="T93" fmla="*/ 2162 h 2340"/>
                  <a:gd name="T94" fmla="*/ 215 w 1588"/>
                  <a:gd name="T95" fmla="*/ 1950 h 2340"/>
                  <a:gd name="T96" fmla="*/ 71 w 1588"/>
                  <a:gd name="T97" fmla="*/ 1619 h 2340"/>
                  <a:gd name="T98" fmla="*/ 20 w 1588"/>
                  <a:gd name="T99" fmla="*/ 1344 h 2340"/>
                  <a:gd name="T100" fmla="*/ 0 w 1588"/>
                  <a:gd name="T101" fmla="*/ 1169 h 23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88" h="2340">
                    <a:moveTo>
                      <a:pt x="0" y="1169"/>
                    </a:moveTo>
                    <a:lnTo>
                      <a:pt x="0" y="1228"/>
                    </a:lnTo>
                    <a:lnTo>
                      <a:pt x="3" y="1288"/>
                    </a:lnTo>
                    <a:lnTo>
                      <a:pt x="8" y="1344"/>
                    </a:lnTo>
                    <a:lnTo>
                      <a:pt x="14" y="1404"/>
                    </a:lnTo>
                    <a:lnTo>
                      <a:pt x="23" y="1460"/>
                    </a:lnTo>
                    <a:lnTo>
                      <a:pt x="45" y="1568"/>
                    </a:lnTo>
                    <a:lnTo>
                      <a:pt x="59" y="1624"/>
                    </a:lnTo>
                    <a:lnTo>
                      <a:pt x="93" y="1726"/>
                    </a:lnTo>
                    <a:lnTo>
                      <a:pt x="133" y="1822"/>
                    </a:lnTo>
                    <a:lnTo>
                      <a:pt x="178" y="1913"/>
                    </a:lnTo>
                    <a:lnTo>
                      <a:pt x="204" y="1956"/>
                    </a:lnTo>
                    <a:lnTo>
                      <a:pt x="255" y="2035"/>
                    </a:lnTo>
                    <a:lnTo>
                      <a:pt x="283" y="2072"/>
                    </a:lnTo>
                    <a:lnTo>
                      <a:pt x="317" y="2105"/>
                    </a:lnTo>
                    <a:lnTo>
                      <a:pt x="379" y="2168"/>
                    </a:lnTo>
                    <a:lnTo>
                      <a:pt x="413" y="2199"/>
                    </a:lnTo>
                    <a:lnTo>
                      <a:pt x="447" y="2224"/>
                    </a:lnTo>
                    <a:lnTo>
                      <a:pt x="481" y="2247"/>
                    </a:lnTo>
                    <a:lnTo>
                      <a:pt x="518" y="2270"/>
                    </a:lnTo>
                    <a:lnTo>
                      <a:pt x="591" y="2304"/>
                    </a:lnTo>
                    <a:lnTo>
                      <a:pt x="628" y="2315"/>
                    </a:lnTo>
                    <a:lnTo>
                      <a:pt x="671" y="2326"/>
                    </a:lnTo>
                    <a:lnTo>
                      <a:pt x="750" y="2338"/>
                    </a:lnTo>
                    <a:lnTo>
                      <a:pt x="792" y="2340"/>
                    </a:lnTo>
                    <a:lnTo>
                      <a:pt x="832" y="2338"/>
                    </a:lnTo>
                    <a:lnTo>
                      <a:pt x="911" y="2326"/>
                    </a:lnTo>
                    <a:lnTo>
                      <a:pt x="954" y="2315"/>
                    </a:lnTo>
                    <a:lnTo>
                      <a:pt x="990" y="2304"/>
                    </a:lnTo>
                    <a:lnTo>
                      <a:pt x="1064" y="2270"/>
                    </a:lnTo>
                    <a:lnTo>
                      <a:pt x="1101" y="2247"/>
                    </a:lnTo>
                    <a:lnTo>
                      <a:pt x="1135" y="2224"/>
                    </a:lnTo>
                    <a:lnTo>
                      <a:pt x="1169" y="2199"/>
                    </a:lnTo>
                    <a:lnTo>
                      <a:pt x="1203" y="2168"/>
                    </a:lnTo>
                    <a:lnTo>
                      <a:pt x="1265" y="2105"/>
                    </a:lnTo>
                    <a:lnTo>
                      <a:pt x="1299" y="2072"/>
                    </a:lnTo>
                    <a:lnTo>
                      <a:pt x="1327" y="2035"/>
                    </a:lnTo>
                    <a:lnTo>
                      <a:pt x="1355" y="1995"/>
                    </a:lnTo>
                    <a:lnTo>
                      <a:pt x="1381" y="1956"/>
                    </a:lnTo>
                    <a:lnTo>
                      <a:pt x="1406" y="1913"/>
                    </a:lnTo>
                    <a:lnTo>
                      <a:pt x="1452" y="1822"/>
                    </a:lnTo>
                    <a:lnTo>
                      <a:pt x="1491" y="1726"/>
                    </a:lnTo>
                    <a:lnTo>
                      <a:pt x="1525" y="1624"/>
                    </a:lnTo>
                    <a:lnTo>
                      <a:pt x="1539" y="1568"/>
                    </a:lnTo>
                    <a:lnTo>
                      <a:pt x="1562" y="1460"/>
                    </a:lnTo>
                    <a:lnTo>
                      <a:pt x="1571" y="1404"/>
                    </a:lnTo>
                    <a:lnTo>
                      <a:pt x="1576" y="1344"/>
                    </a:lnTo>
                    <a:lnTo>
                      <a:pt x="1582" y="1288"/>
                    </a:lnTo>
                    <a:lnTo>
                      <a:pt x="1588" y="1169"/>
                    </a:lnTo>
                    <a:lnTo>
                      <a:pt x="1585" y="1106"/>
                    </a:lnTo>
                    <a:lnTo>
                      <a:pt x="1582" y="1047"/>
                    </a:lnTo>
                    <a:lnTo>
                      <a:pt x="1571" y="934"/>
                    </a:lnTo>
                    <a:lnTo>
                      <a:pt x="1562" y="877"/>
                    </a:lnTo>
                    <a:lnTo>
                      <a:pt x="1551" y="821"/>
                    </a:lnTo>
                    <a:lnTo>
                      <a:pt x="1539" y="767"/>
                    </a:lnTo>
                    <a:lnTo>
                      <a:pt x="1525" y="713"/>
                    </a:lnTo>
                    <a:lnTo>
                      <a:pt x="1508" y="659"/>
                    </a:lnTo>
                    <a:lnTo>
                      <a:pt x="1491" y="611"/>
                    </a:lnTo>
                    <a:lnTo>
                      <a:pt x="1472" y="560"/>
                    </a:lnTo>
                    <a:lnTo>
                      <a:pt x="1452" y="515"/>
                    </a:lnTo>
                    <a:lnTo>
                      <a:pt x="1406" y="424"/>
                    </a:lnTo>
                    <a:lnTo>
                      <a:pt x="1381" y="382"/>
                    </a:lnTo>
                    <a:lnTo>
                      <a:pt x="1355" y="342"/>
                    </a:lnTo>
                    <a:lnTo>
                      <a:pt x="1327" y="303"/>
                    </a:lnTo>
                    <a:lnTo>
                      <a:pt x="1299" y="266"/>
                    </a:lnTo>
                    <a:lnTo>
                      <a:pt x="1265" y="232"/>
                    </a:lnTo>
                    <a:lnTo>
                      <a:pt x="1203" y="170"/>
                    </a:lnTo>
                    <a:lnTo>
                      <a:pt x="1169" y="139"/>
                    </a:lnTo>
                    <a:lnTo>
                      <a:pt x="1135" y="113"/>
                    </a:lnTo>
                    <a:lnTo>
                      <a:pt x="1101" y="90"/>
                    </a:lnTo>
                    <a:lnTo>
                      <a:pt x="1064" y="68"/>
                    </a:lnTo>
                    <a:lnTo>
                      <a:pt x="990" y="34"/>
                    </a:lnTo>
                    <a:lnTo>
                      <a:pt x="954" y="23"/>
                    </a:lnTo>
                    <a:lnTo>
                      <a:pt x="911" y="11"/>
                    </a:lnTo>
                    <a:lnTo>
                      <a:pt x="832" y="0"/>
                    </a:lnTo>
                    <a:lnTo>
                      <a:pt x="750" y="0"/>
                    </a:lnTo>
                    <a:lnTo>
                      <a:pt x="671" y="11"/>
                    </a:lnTo>
                    <a:lnTo>
                      <a:pt x="628" y="23"/>
                    </a:lnTo>
                    <a:lnTo>
                      <a:pt x="591" y="34"/>
                    </a:lnTo>
                    <a:lnTo>
                      <a:pt x="518" y="68"/>
                    </a:lnTo>
                    <a:lnTo>
                      <a:pt x="481" y="90"/>
                    </a:lnTo>
                    <a:lnTo>
                      <a:pt x="447" y="113"/>
                    </a:lnTo>
                    <a:lnTo>
                      <a:pt x="413" y="139"/>
                    </a:lnTo>
                    <a:lnTo>
                      <a:pt x="379" y="170"/>
                    </a:lnTo>
                    <a:lnTo>
                      <a:pt x="317" y="232"/>
                    </a:lnTo>
                    <a:lnTo>
                      <a:pt x="283" y="266"/>
                    </a:lnTo>
                    <a:lnTo>
                      <a:pt x="255" y="303"/>
                    </a:lnTo>
                    <a:lnTo>
                      <a:pt x="204" y="382"/>
                    </a:lnTo>
                    <a:lnTo>
                      <a:pt x="178" y="424"/>
                    </a:lnTo>
                    <a:lnTo>
                      <a:pt x="133" y="515"/>
                    </a:lnTo>
                    <a:lnTo>
                      <a:pt x="113" y="560"/>
                    </a:lnTo>
                    <a:lnTo>
                      <a:pt x="93" y="611"/>
                    </a:lnTo>
                    <a:lnTo>
                      <a:pt x="76" y="659"/>
                    </a:lnTo>
                    <a:lnTo>
                      <a:pt x="59" y="713"/>
                    </a:lnTo>
                    <a:lnTo>
                      <a:pt x="45" y="767"/>
                    </a:lnTo>
                    <a:lnTo>
                      <a:pt x="34" y="821"/>
                    </a:lnTo>
                    <a:lnTo>
                      <a:pt x="23" y="877"/>
                    </a:lnTo>
                    <a:lnTo>
                      <a:pt x="14" y="934"/>
                    </a:lnTo>
                    <a:lnTo>
                      <a:pt x="3" y="1047"/>
                    </a:lnTo>
                    <a:lnTo>
                      <a:pt x="0" y="1106"/>
                    </a:lnTo>
                    <a:lnTo>
                      <a:pt x="0" y="1169"/>
                    </a:lnTo>
                    <a:lnTo>
                      <a:pt x="11" y="1169"/>
                    </a:lnTo>
                    <a:lnTo>
                      <a:pt x="11" y="1106"/>
                    </a:lnTo>
                    <a:lnTo>
                      <a:pt x="14" y="1047"/>
                    </a:lnTo>
                    <a:lnTo>
                      <a:pt x="25" y="934"/>
                    </a:lnTo>
                    <a:lnTo>
                      <a:pt x="34" y="877"/>
                    </a:lnTo>
                    <a:lnTo>
                      <a:pt x="45" y="821"/>
                    </a:lnTo>
                    <a:lnTo>
                      <a:pt x="57" y="767"/>
                    </a:lnTo>
                    <a:lnTo>
                      <a:pt x="71" y="719"/>
                    </a:lnTo>
                    <a:lnTo>
                      <a:pt x="88" y="665"/>
                    </a:lnTo>
                    <a:lnTo>
                      <a:pt x="105" y="617"/>
                    </a:lnTo>
                    <a:lnTo>
                      <a:pt x="124" y="566"/>
                    </a:lnTo>
                    <a:lnTo>
                      <a:pt x="144" y="521"/>
                    </a:lnTo>
                    <a:lnTo>
                      <a:pt x="190" y="430"/>
                    </a:lnTo>
                    <a:lnTo>
                      <a:pt x="215" y="388"/>
                    </a:lnTo>
                    <a:lnTo>
                      <a:pt x="266" y="308"/>
                    </a:lnTo>
                    <a:lnTo>
                      <a:pt x="294" y="272"/>
                    </a:lnTo>
                    <a:lnTo>
                      <a:pt x="323" y="238"/>
                    </a:lnTo>
                    <a:lnTo>
                      <a:pt x="385" y="175"/>
                    </a:lnTo>
                    <a:lnTo>
                      <a:pt x="419" y="150"/>
                    </a:lnTo>
                    <a:lnTo>
                      <a:pt x="453" y="124"/>
                    </a:lnTo>
                    <a:lnTo>
                      <a:pt x="487" y="102"/>
                    </a:lnTo>
                    <a:lnTo>
                      <a:pt x="523" y="79"/>
                    </a:lnTo>
                    <a:lnTo>
                      <a:pt x="597" y="45"/>
                    </a:lnTo>
                    <a:lnTo>
                      <a:pt x="634" y="34"/>
                    </a:lnTo>
                    <a:lnTo>
                      <a:pt x="671" y="23"/>
                    </a:lnTo>
                    <a:lnTo>
                      <a:pt x="750" y="11"/>
                    </a:lnTo>
                    <a:lnTo>
                      <a:pt x="792" y="11"/>
                    </a:lnTo>
                    <a:lnTo>
                      <a:pt x="832" y="11"/>
                    </a:lnTo>
                    <a:lnTo>
                      <a:pt x="911" y="23"/>
                    </a:lnTo>
                    <a:lnTo>
                      <a:pt x="948" y="34"/>
                    </a:lnTo>
                    <a:lnTo>
                      <a:pt x="985" y="45"/>
                    </a:lnTo>
                    <a:lnTo>
                      <a:pt x="1058" y="79"/>
                    </a:lnTo>
                    <a:lnTo>
                      <a:pt x="1095" y="102"/>
                    </a:lnTo>
                    <a:lnTo>
                      <a:pt x="1129" y="124"/>
                    </a:lnTo>
                    <a:lnTo>
                      <a:pt x="1163" y="150"/>
                    </a:lnTo>
                    <a:lnTo>
                      <a:pt x="1197" y="175"/>
                    </a:lnTo>
                    <a:lnTo>
                      <a:pt x="1259" y="238"/>
                    </a:lnTo>
                    <a:lnTo>
                      <a:pt x="1288" y="272"/>
                    </a:lnTo>
                    <a:lnTo>
                      <a:pt x="1316" y="308"/>
                    </a:lnTo>
                    <a:lnTo>
                      <a:pt x="1344" y="348"/>
                    </a:lnTo>
                    <a:lnTo>
                      <a:pt x="1370" y="388"/>
                    </a:lnTo>
                    <a:lnTo>
                      <a:pt x="1395" y="430"/>
                    </a:lnTo>
                    <a:lnTo>
                      <a:pt x="1440" y="521"/>
                    </a:lnTo>
                    <a:lnTo>
                      <a:pt x="1460" y="566"/>
                    </a:lnTo>
                    <a:lnTo>
                      <a:pt x="1480" y="617"/>
                    </a:lnTo>
                    <a:lnTo>
                      <a:pt x="1497" y="665"/>
                    </a:lnTo>
                    <a:lnTo>
                      <a:pt x="1514" y="719"/>
                    </a:lnTo>
                    <a:lnTo>
                      <a:pt x="1528" y="767"/>
                    </a:lnTo>
                    <a:lnTo>
                      <a:pt x="1539" y="821"/>
                    </a:lnTo>
                    <a:lnTo>
                      <a:pt x="1551" y="877"/>
                    </a:lnTo>
                    <a:lnTo>
                      <a:pt x="1559" y="934"/>
                    </a:lnTo>
                    <a:lnTo>
                      <a:pt x="1571" y="1047"/>
                    </a:lnTo>
                    <a:lnTo>
                      <a:pt x="1573" y="1106"/>
                    </a:lnTo>
                    <a:lnTo>
                      <a:pt x="1576" y="1169"/>
                    </a:lnTo>
                    <a:lnTo>
                      <a:pt x="1571" y="1288"/>
                    </a:lnTo>
                    <a:lnTo>
                      <a:pt x="1565" y="1344"/>
                    </a:lnTo>
                    <a:lnTo>
                      <a:pt x="1559" y="1404"/>
                    </a:lnTo>
                    <a:lnTo>
                      <a:pt x="1551" y="1460"/>
                    </a:lnTo>
                    <a:lnTo>
                      <a:pt x="1528" y="1568"/>
                    </a:lnTo>
                    <a:lnTo>
                      <a:pt x="1514" y="1619"/>
                    </a:lnTo>
                    <a:lnTo>
                      <a:pt x="1480" y="1721"/>
                    </a:lnTo>
                    <a:lnTo>
                      <a:pt x="1440" y="1817"/>
                    </a:lnTo>
                    <a:lnTo>
                      <a:pt x="1395" y="1907"/>
                    </a:lnTo>
                    <a:lnTo>
                      <a:pt x="1370" y="1950"/>
                    </a:lnTo>
                    <a:lnTo>
                      <a:pt x="1344" y="1989"/>
                    </a:lnTo>
                    <a:lnTo>
                      <a:pt x="1316" y="2029"/>
                    </a:lnTo>
                    <a:lnTo>
                      <a:pt x="1288" y="2066"/>
                    </a:lnTo>
                    <a:lnTo>
                      <a:pt x="1259" y="2100"/>
                    </a:lnTo>
                    <a:lnTo>
                      <a:pt x="1197" y="2162"/>
                    </a:lnTo>
                    <a:lnTo>
                      <a:pt x="1163" y="2188"/>
                    </a:lnTo>
                    <a:lnTo>
                      <a:pt x="1129" y="2213"/>
                    </a:lnTo>
                    <a:lnTo>
                      <a:pt x="1095" y="2236"/>
                    </a:lnTo>
                    <a:lnTo>
                      <a:pt x="1058" y="2258"/>
                    </a:lnTo>
                    <a:lnTo>
                      <a:pt x="985" y="2292"/>
                    </a:lnTo>
                    <a:lnTo>
                      <a:pt x="948" y="2304"/>
                    </a:lnTo>
                    <a:lnTo>
                      <a:pt x="911" y="2315"/>
                    </a:lnTo>
                    <a:lnTo>
                      <a:pt x="832" y="2326"/>
                    </a:lnTo>
                    <a:lnTo>
                      <a:pt x="792" y="2329"/>
                    </a:lnTo>
                    <a:lnTo>
                      <a:pt x="750" y="2326"/>
                    </a:lnTo>
                    <a:lnTo>
                      <a:pt x="671" y="2315"/>
                    </a:lnTo>
                    <a:lnTo>
                      <a:pt x="634" y="2304"/>
                    </a:lnTo>
                    <a:lnTo>
                      <a:pt x="597" y="2292"/>
                    </a:lnTo>
                    <a:lnTo>
                      <a:pt x="523" y="2258"/>
                    </a:lnTo>
                    <a:lnTo>
                      <a:pt x="487" y="2236"/>
                    </a:lnTo>
                    <a:lnTo>
                      <a:pt x="453" y="2213"/>
                    </a:lnTo>
                    <a:lnTo>
                      <a:pt x="419" y="2188"/>
                    </a:lnTo>
                    <a:lnTo>
                      <a:pt x="385" y="2162"/>
                    </a:lnTo>
                    <a:lnTo>
                      <a:pt x="323" y="2100"/>
                    </a:lnTo>
                    <a:lnTo>
                      <a:pt x="294" y="2066"/>
                    </a:lnTo>
                    <a:lnTo>
                      <a:pt x="266" y="2029"/>
                    </a:lnTo>
                    <a:lnTo>
                      <a:pt x="215" y="1950"/>
                    </a:lnTo>
                    <a:lnTo>
                      <a:pt x="190" y="1907"/>
                    </a:lnTo>
                    <a:lnTo>
                      <a:pt x="144" y="1817"/>
                    </a:lnTo>
                    <a:lnTo>
                      <a:pt x="105" y="1721"/>
                    </a:lnTo>
                    <a:lnTo>
                      <a:pt x="71" y="1619"/>
                    </a:lnTo>
                    <a:lnTo>
                      <a:pt x="57" y="1568"/>
                    </a:lnTo>
                    <a:lnTo>
                      <a:pt x="34" y="1460"/>
                    </a:lnTo>
                    <a:lnTo>
                      <a:pt x="25" y="1404"/>
                    </a:lnTo>
                    <a:lnTo>
                      <a:pt x="20" y="1344"/>
                    </a:lnTo>
                    <a:lnTo>
                      <a:pt x="14" y="1288"/>
                    </a:lnTo>
                    <a:lnTo>
                      <a:pt x="11" y="1228"/>
                    </a:lnTo>
                    <a:lnTo>
                      <a:pt x="11" y="1169"/>
                    </a:lnTo>
                    <a:lnTo>
                      <a:pt x="0" y="1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77" name="Rectangle 11">
                <a:extLst>
                  <a:ext uri="{FF2B5EF4-FFF2-40B4-BE49-F238E27FC236}">
                    <a16:creationId xmlns:a16="http://schemas.microsoft.com/office/drawing/2014/main" id="{546C2055-B9C7-6134-4569-BDABEF32E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1680"/>
                <a:ext cx="1842" cy="1718"/>
              </a:xfrm>
              <a:prstGeom prst="rect">
                <a:avLst/>
              </a:prstGeom>
              <a:solidFill>
                <a:srgbClr val="FEF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1800"/>
              </a:p>
            </p:txBody>
          </p:sp>
          <p:sp>
            <p:nvSpPr>
              <p:cNvPr id="36878" name="Freeform 12">
                <a:extLst>
                  <a:ext uri="{FF2B5EF4-FFF2-40B4-BE49-F238E27FC236}">
                    <a16:creationId xmlns:a16="http://schemas.microsoft.com/office/drawing/2014/main" id="{9CA8B68C-7DBE-DAC3-1460-7129125A7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674"/>
                <a:ext cx="1853" cy="1729"/>
              </a:xfrm>
              <a:custGeom>
                <a:avLst/>
                <a:gdLst>
                  <a:gd name="T0" fmla="*/ 5 w 1853"/>
                  <a:gd name="T1" fmla="*/ 0 h 1729"/>
                  <a:gd name="T2" fmla="*/ 2 w 1853"/>
                  <a:gd name="T3" fmla="*/ 0 h 1729"/>
                  <a:gd name="T4" fmla="*/ 2 w 1853"/>
                  <a:gd name="T5" fmla="*/ 3 h 1729"/>
                  <a:gd name="T6" fmla="*/ 0 w 1853"/>
                  <a:gd name="T7" fmla="*/ 3 h 1729"/>
                  <a:gd name="T8" fmla="*/ 0 w 1853"/>
                  <a:gd name="T9" fmla="*/ 1727 h 1729"/>
                  <a:gd name="T10" fmla="*/ 2 w 1853"/>
                  <a:gd name="T11" fmla="*/ 1727 h 1729"/>
                  <a:gd name="T12" fmla="*/ 2 w 1853"/>
                  <a:gd name="T13" fmla="*/ 1729 h 1729"/>
                  <a:gd name="T14" fmla="*/ 1850 w 1853"/>
                  <a:gd name="T15" fmla="*/ 1729 h 1729"/>
                  <a:gd name="T16" fmla="*/ 1850 w 1853"/>
                  <a:gd name="T17" fmla="*/ 1727 h 1729"/>
                  <a:gd name="T18" fmla="*/ 1853 w 1853"/>
                  <a:gd name="T19" fmla="*/ 1727 h 1729"/>
                  <a:gd name="T20" fmla="*/ 1853 w 1853"/>
                  <a:gd name="T21" fmla="*/ 3 h 1729"/>
                  <a:gd name="T22" fmla="*/ 1850 w 1853"/>
                  <a:gd name="T23" fmla="*/ 3 h 1729"/>
                  <a:gd name="T24" fmla="*/ 1850 w 1853"/>
                  <a:gd name="T25" fmla="*/ 0 h 1729"/>
                  <a:gd name="T26" fmla="*/ 1847 w 1853"/>
                  <a:gd name="T27" fmla="*/ 0 h 1729"/>
                  <a:gd name="T28" fmla="*/ 5 w 1853"/>
                  <a:gd name="T29" fmla="*/ 0 h 1729"/>
                  <a:gd name="T30" fmla="*/ 5 w 1853"/>
                  <a:gd name="T31" fmla="*/ 12 h 1729"/>
                  <a:gd name="T32" fmla="*/ 1847 w 1853"/>
                  <a:gd name="T33" fmla="*/ 12 h 1729"/>
                  <a:gd name="T34" fmla="*/ 1842 w 1853"/>
                  <a:gd name="T35" fmla="*/ 6 h 1729"/>
                  <a:gd name="T36" fmla="*/ 1842 w 1853"/>
                  <a:gd name="T37" fmla="*/ 1724 h 1729"/>
                  <a:gd name="T38" fmla="*/ 1847 w 1853"/>
                  <a:gd name="T39" fmla="*/ 1718 h 1729"/>
                  <a:gd name="T40" fmla="*/ 5 w 1853"/>
                  <a:gd name="T41" fmla="*/ 1718 h 1729"/>
                  <a:gd name="T42" fmla="*/ 11 w 1853"/>
                  <a:gd name="T43" fmla="*/ 1724 h 1729"/>
                  <a:gd name="T44" fmla="*/ 11 w 1853"/>
                  <a:gd name="T45" fmla="*/ 6 h 1729"/>
                  <a:gd name="T46" fmla="*/ 5 w 1853"/>
                  <a:gd name="T47" fmla="*/ 12 h 1729"/>
                  <a:gd name="T48" fmla="*/ 5 w 1853"/>
                  <a:gd name="T49" fmla="*/ 0 h 17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53" h="1729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727"/>
                    </a:lnTo>
                    <a:lnTo>
                      <a:pt x="2" y="1727"/>
                    </a:lnTo>
                    <a:lnTo>
                      <a:pt x="2" y="1729"/>
                    </a:lnTo>
                    <a:lnTo>
                      <a:pt x="1850" y="1729"/>
                    </a:lnTo>
                    <a:lnTo>
                      <a:pt x="1850" y="1727"/>
                    </a:lnTo>
                    <a:lnTo>
                      <a:pt x="1853" y="1727"/>
                    </a:lnTo>
                    <a:lnTo>
                      <a:pt x="1853" y="3"/>
                    </a:lnTo>
                    <a:lnTo>
                      <a:pt x="1850" y="3"/>
                    </a:lnTo>
                    <a:lnTo>
                      <a:pt x="1850" y="0"/>
                    </a:lnTo>
                    <a:lnTo>
                      <a:pt x="1847" y="0"/>
                    </a:lnTo>
                    <a:lnTo>
                      <a:pt x="5" y="0"/>
                    </a:lnTo>
                    <a:lnTo>
                      <a:pt x="5" y="12"/>
                    </a:lnTo>
                    <a:lnTo>
                      <a:pt x="1847" y="12"/>
                    </a:lnTo>
                    <a:lnTo>
                      <a:pt x="1842" y="6"/>
                    </a:lnTo>
                    <a:lnTo>
                      <a:pt x="1842" y="1724"/>
                    </a:lnTo>
                    <a:lnTo>
                      <a:pt x="1847" y="1718"/>
                    </a:lnTo>
                    <a:lnTo>
                      <a:pt x="5" y="1718"/>
                    </a:lnTo>
                    <a:lnTo>
                      <a:pt x="11" y="1724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79" name="Rectangle 13">
                <a:extLst>
                  <a:ext uri="{FF2B5EF4-FFF2-40B4-BE49-F238E27FC236}">
                    <a16:creationId xmlns:a16="http://schemas.microsoft.com/office/drawing/2014/main" id="{CE706265-CD0B-0843-C4F4-E9EC30A49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4"/>
                <a:ext cx="137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A/D-Wandlung von 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0" name="Rectangle 14">
                <a:extLst>
                  <a:ext uri="{FF2B5EF4-FFF2-40B4-BE49-F238E27FC236}">
                    <a16:creationId xmlns:a16="http://schemas.microsoft.com/office/drawing/2014/main" id="{4D357CCA-41A6-5E26-7C4A-29829D6AB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994"/>
                <a:ext cx="1418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der zu regelnden Größe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1" name="Rectangle 15">
                <a:extLst>
                  <a:ext uri="{FF2B5EF4-FFF2-40B4-BE49-F238E27FC236}">
                    <a16:creationId xmlns:a16="http://schemas.microsoft.com/office/drawing/2014/main" id="{636768CB-783E-4251-8B67-B87BF5457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2379"/>
                <a:ext cx="157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Regelalgorithmus</a:t>
                </a:r>
                <a:endParaRPr lang="fr-FR" altLang="fr-FR" sz="1800"/>
              </a:p>
            </p:txBody>
          </p:sp>
          <p:sp>
            <p:nvSpPr>
              <p:cNvPr id="36882" name="Rectangle 16">
                <a:extLst>
                  <a:ext uri="{FF2B5EF4-FFF2-40B4-BE49-F238E27FC236}">
                    <a16:creationId xmlns:a16="http://schemas.microsoft.com/office/drawing/2014/main" id="{32D06D46-2338-517A-9286-6A9F4F6CF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832"/>
                <a:ext cx="139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D/A-Wandlung des 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3" name="Rectangle 17">
                <a:extLst>
                  <a:ext uri="{FF2B5EF4-FFF2-40B4-BE49-F238E27FC236}">
                    <a16:creationId xmlns:a16="http://schemas.microsoft.com/office/drawing/2014/main" id="{83E1D8D0-F23E-D7A8-BBA3-9741FFA5D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02"/>
                <a:ext cx="1433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F2960E"/>
                    </a:solidFill>
                  </a:rPr>
                  <a:t>Steuersignals</a:t>
                </a:r>
                <a:endParaRPr lang="fr-FR" altLang="fr-FR" sz="1800">
                  <a:solidFill>
                    <a:srgbClr val="F2960E"/>
                  </a:solidFill>
                </a:endParaRPr>
              </a:p>
            </p:txBody>
          </p:sp>
          <p:sp>
            <p:nvSpPr>
              <p:cNvPr id="36884" name="Line 18">
                <a:extLst>
                  <a:ext uri="{FF2B5EF4-FFF2-40B4-BE49-F238E27FC236}">
                    <a16:creationId xmlns:a16="http://schemas.microsoft.com/office/drawing/2014/main" id="{3B6A640F-4FAB-2734-71FB-565A24BBA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1453"/>
                <a:ext cx="93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85" name="Freeform 19">
                <a:extLst>
                  <a:ext uri="{FF2B5EF4-FFF2-40B4-BE49-F238E27FC236}">
                    <a16:creationId xmlns:a16="http://schemas.microsoft.com/office/drawing/2014/main" id="{9BAF937E-C79C-8BE7-8284-18C3E5EB9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499"/>
                <a:ext cx="56" cy="56"/>
              </a:xfrm>
              <a:custGeom>
                <a:avLst/>
                <a:gdLst>
                  <a:gd name="T0" fmla="*/ 39 w 56"/>
                  <a:gd name="T1" fmla="*/ 0 h 56"/>
                  <a:gd name="T2" fmla="*/ 56 w 56"/>
                  <a:gd name="T3" fmla="*/ 56 h 56"/>
                  <a:gd name="T4" fmla="*/ 0 w 56"/>
                  <a:gd name="T5" fmla="*/ 34 h 56"/>
                  <a:gd name="T6" fmla="*/ 39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39" y="0"/>
                    </a:moveTo>
                    <a:lnTo>
                      <a:pt x="56" y="56"/>
                    </a:lnTo>
                    <a:lnTo>
                      <a:pt x="0" y="3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86" name="Freeform 20">
                <a:extLst>
                  <a:ext uri="{FF2B5EF4-FFF2-40B4-BE49-F238E27FC236}">
                    <a16:creationId xmlns:a16="http://schemas.microsoft.com/office/drawing/2014/main" id="{6F034D71-77EB-AAEA-8DE3-0F0D29228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1"/>
                <a:ext cx="99" cy="63"/>
              </a:xfrm>
              <a:custGeom>
                <a:avLst/>
                <a:gdLst>
                  <a:gd name="T0" fmla="*/ 2 w 99"/>
                  <a:gd name="T1" fmla="*/ 51 h 63"/>
                  <a:gd name="T2" fmla="*/ 2 w 99"/>
                  <a:gd name="T3" fmla="*/ 54 h 63"/>
                  <a:gd name="T4" fmla="*/ 0 w 99"/>
                  <a:gd name="T5" fmla="*/ 54 h 63"/>
                  <a:gd name="T6" fmla="*/ 0 w 99"/>
                  <a:gd name="T7" fmla="*/ 60 h 63"/>
                  <a:gd name="T8" fmla="*/ 2 w 99"/>
                  <a:gd name="T9" fmla="*/ 60 h 63"/>
                  <a:gd name="T10" fmla="*/ 2 w 99"/>
                  <a:gd name="T11" fmla="*/ 63 h 63"/>
                  <a:gd name="T12" fmla="*/ 8 w 99"/>
                  <a:gd name="T13" fmla="*/ 63 h 63"/>
                  <a:gd name="T14" fmla="*/ 96 w 99"/>
                  <a:gd name="T15" fmla="*/ 12 h 63"/>
                  <a:gd name="T16" fmla="*/ 96 w 99"/>
                  <a:gd name="T17" fmla="*/ 9 h 63"/>
                  <a:gd name="T18" fmla="*/ 99 w 99"/>
                  <a:gd name="T19" fmla="*/ 9 h 63"/>
                  <a:gd name="T20" fmla="*/ 99 w 99"/>
                  <a:gd name="T21" fmla="*/ 3 h 63"/>
                  <a:gd name="T22" fmla="*/ 96 w 99"/>
                  <a:gd name="T23" fmla="*/ 3 h 63"/>
                  <a:gd name="T24" fmla="*/ 96 w 99"/>
                  <a:gd name="T25" fmla="*/ 0 h 63"/>
                  <a:gd name="T26" fmla="*/ 90 w 99"/>
                  <a:gd name="T27" fmla="*/ 0 h 63"/>
                  <a:gd name="T28" fmla="*/ 2 w 99"/>
                  <a:gd name="T29" fmla="*/ 51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" h="63">
                    <a:moveTo>
                      <a:pt x="2" y="51"/>
                    </a:moveTo>
                    <a:lnTo>
                      <a:pt x="2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63"/>
                    </a:lnTo>
                    <a:lnTo>
                      <a:pt x="8" y="63"/>
                    </a:lnTo>
                    <a:lnTo>
                      <a:pt x="96" y="12"/>
                    </a:lnTo>
                    <a:lnTo>
                      <a:pt x="96" y="9"/>
                    </a:lnTo>
                    <a:lnTo>
                      <a:pt x="99" y="9"/>
                    </a:lnTo>
                    <a:lnTo>
                      <a:pt x="99" y="3"/>
                    </a:lnTo>
                    <a:lnTo>
                      <a:pt x="96" y="3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36887" name="Rectangle 21">
                <a:extLst>
                  <a:ext uri="{FF2B5EF4-FFF2-40B4-BE49-F238E27FC236}">
                    <a16:creationId xmlns:a16="http://schemas.microsoft.com/office/drawing/2014/main" id="{1B83D540-18E7-9C88-9986-3255DA25F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391"/>
                <a:ext cx="59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 b="0">
                    <a:solidFill>
                      <a:srgbClr val="000000"/>
                    </a:solidFill>
                  </a:rPr>
                  <a:t>t</a:t>
                </a:r>
                <a:endParaRPr lang="fr-FR" altLang="fr-FR" sz="180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45023727-0D93-E096-3CC8-42DFA8D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1490"/>
                <a:ext cx="63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fr-FR" altLang="fr-FR" sz="1050" b="0">
                    <a:solidFill>
                      <a:srgbClr val="000000"/>
                    </a:solidFill>
                  </a:rPr>
                  <a:t>k</a:t>
                </a:r>
                <a:endParaRPr lang="fr-FR" altLang="fr-FR" sz="1800"/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62397B35-295E-9ED8-9BD4-175BC8C957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28600"/>
          <a:ext cx="40386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191256" imgH="1420368" progId="Word.Picture.8">
                  <p:embed/>
                </p:oleObj>
              </mc:Choice>
              <mc:Fallback>
                <p:oleObj r:id="rId3" imgW="3191256" imgH="14203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403860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>
            <a:extLst>
              <a:ext uri="{FF2B5EF4-FFF2-40B4-BE49-F238E27FC236}">
                <a16:creationId xmlns:a16="http://schemas.microsoft.com/office/drawing/2014/main" id="{937B2474-885B-D831-F4C7-934BA830E6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905000"/>
            <a:ext cx="4953000" cy="1143000"/>
          </a:xfrm>
        </p:spPr>
        <p:txBody>
          <a:bodyPr/>
          <a:lstStyle/>
          <a:p>
            <a:pPr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Analoge Regelschleife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CDB73BDE-08BF-260B-6B46-B6E6ADB3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8917" name="Rectangle 7">
            <a:extLst>
              <a:ext uri="{FF2B5EF4-FFF2-40B4-BE49-F238E27FC236}">
                <a16:creationId xmlns:a16="http://schemas.microsoft.com/office/drawing/2014/main" id="{9742C312-C6F3-D54B-7775-3DF313463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2790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530098BD-E8C6-3E39-4EE7-E7FF88544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581400"/>
          <a:ext cx="4457700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52800" imgH="1371600" progId="Word.Picture.8">
                  <p:embed/>
                </p:oleObj>
              </mc:Choice>
              <mc:Fallback>
                <p:oleObj r:id="rId5" imgW="3352800" imgH="137160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4457700" cy="182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AutoShape 11">
            <a:extLst>
              <a:ext uri="{FF2B5EF4-FFF2-40B4-BE49-F238E27FC236}">
                <a16:creationId xmlns:a16="http://schemas.microsoft.com/office/drawing/2014/main" id="{E6962762-1310-7627-2666-7D49605885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5000" y="3276600"/>
            <a:ext cx="1524000" cy="1905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H"/>
          </a:p>
        </p:txBody>
      </p:sp>
      <p:pic>
        <p:nvPicPr>
          <p:cNvPr id="38920" name="Picture 1" descr="HES-SO Valais-Wallis - BioArk">
            <a:extLst>
              <a:ext uri="{FF2B5EF4-FFF2-40B4-BE49-F238E27FC236}">
                <a16:creationId xmlns:a16="http://schemas.microsoft.com/office/drawing/2014/main" id="{271FF4E3-DD42-25D0-70BB-19448F10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D7E3C6-AF72-6E04-D520-922E4599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364163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fr-CH" altLang="fr-FR" sz="2800" kern="0" dirty="0">
                <a:latin typeface="Times" panose="02020603050405020304" pitchFamily="18" charset="0"/>
                <a:cs typeface="Times" panose="02020603050405020304" pitchFamily="18" charset="0"/>
              </a:rPr>
              <a:t>Digitale Regelschleife</a:t>
            </a:r>
            <a:endParaRPr lang="en-GB" altLang="fr-FR" sz="28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3" grpId="0" autoUpdateAnimBg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4206EA2-126D-3BF1-D537-875883F962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2875" y="585788"/>
            <a:ext cx="8858250" cy="1143000"/>
          </a:xfrm>
        </p:spPr>
        <p:txBody>
          <a:bodyPr/>
          <a:lstStyle/>
          <a:p>
            <a:pPr eaLnBrk="1" hangingPunct="1"/>
            <a:r>
              <a:rPr lang="fr-CH" altLang="fr-FR" sz="2800" b="1"/>
              <a:t>Hardwarestruktur eines digitalen Regelsystems</a:t>
            </a:r>
            <a:endParaRPr lang="en-GB" altLang="fr-FR" sz="28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6A9D72-65B5-CAA5-A501-B78A7D3EA8E7}"/>
                  </a:ext>
                </a:extLst>
              </p14:cNvPr>
              <p14:cNvContentPartPr/>
              <p14:nvPr/>
            </p14:nvContentPartPr>
            <p14:xfrm>
              <a:off x="7237536" y="3136823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6A9D72-65B5-CAA5-A501-B78A7D3EA8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8536" y="31278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100" name="Picture 2" descr="HES-SO Valais-Wallis - BioArk">
            <a:extLst>
              <a:ext uri="{FF2B5EF4-FFF2-40B4-BE49-F238E27FC236}">
                <a16:creationId xmlns:a16="http://schemas.microsoft.com/office/drawing/2014/main" id="{839FB04C-8420-3A0A-4E3A-2A35EB6D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8">
            <a:extLst>
              <a:ext uri="{FF2B5EF4-FFF2-40B4-BE49-F238E27FC236}">
                <a16:creationId xmlns:a16="http://schemas.microsoft.com/office/drawing/2014/main" id="{AE53587A-7B38-08B9-485E-1AFE5783AC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5025" y="2197100"/>
            <a:ext cx="8054975" cy="3895725"/>
            <a:chOff x="526" y="1384"/>
            <a:chExt cx="5074" cy="2454"/>
          </a:xfrm>
        </p:grpSpPr>
        <p:sp>
          <p:nvSpPr>
            <p:cNvPr id="4102" name="AutoShape 7">
              <a:extLst>
                <a:ext uri="{FF2B5EF4-FFF2-40B4-BE49-F238E27FC236}">
                  <a16:creationId xmlns:a16="http://schemas.microsoft.com/office/drawing/2014/main" id="{B832A947-E8E3-1436-54A0-230664329A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6" y="1384"/>
              <a:ext cx="5074" cy="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4103" name="Rectangle 9">
              <a:extLst>
                <a:ext uri="{FF2B5EF4-FFF2-40B4-BE49-F238E27FC236}">
                  <a16:creationId xmlns:a16="http://schemas.microsoft.com/office/drawing/2014/main" id="{2333F028-889E-9815-76F9-B0EECC9C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3833"/>
              <a:ext cx="1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900" b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fr-FR" altLang="fr-FR" sz="2400"/>
            </a:p>
          </p:txBody>
        </p:sp>
        <p:grpSp>
          <p:nvGrpSpPr>
            <p:cNvPr id="4104" name="Group 554">
              <a:extLst>
                <a:ext uri="{FF2B5EF4-FFF2-40B4-BE49-F238E27FC236}">
                  <a16:creationId xmlns:a16="http://schemas.microsoft.com/office/drawing/2014/main" id="{45CEB567-E0E5-55B6-C993-06A10CB5A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" y="1384"/>
              <a:ext cx="5053" cy="2444"/>
              <a:chOff x="526" y="1384"/>
              <a:chExt cx="5053" cy="2444"/>
            </a:xfrm>
          </p:grpSpPr>
          <p:grpSp>
            <p:nvGrpSpPr>
              <p:cNvPr id="4105" name="Group 210">
                <a:extLst>
                  <a:ext uri="{FF2B5EF4-FFF2-40B4-BE49-F238E27FC236}">
                    <a16:creationId xmlns:a16="http://schemas.microsoft.com/office/drawing/2014/main" id="{57D5E2FA-831E-9813-7EB5-5C37F50AA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4" y="1384"/>
                <a:ext cx="2545" cy="1626"/>
                <a:chOff x="594" y="1384"/>
                <a:chExt cx="2545" cy="1626"/>
              </a:xfrm>
            </p:grpSpPr>
            <p:sp>
              <p:nvSpPr>
                <p:cNvPr id="4449" name="Rectangle 10">
                  <a:extLst>
                    <a:ext uri="{FF2B5EF4-FFF2-40B4-BE49-F238E27FC236}">
                      <a16:creationId xmlns:a16="http://schemas.microsoft.com/office/drawing/2014/main" id="{8D4F23D2-8DF7-B89D-B229-6A2BAD6A97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" y="1384"/>
                  <a:ext cx="2545" cy="1626"/>
                </a:xfrm>
                <a:prstGeom prst="rect">
                  <a:avLst/>
                </a:prstGeom>
                <a:solidFill>
                  <a:srgbClr val="FEF2E0"/>
                </a:solidFill>
                <a:ln w="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0" name="Rectangle 11">
                  <a:extLst>
                    <a:ext uri="{FF2B5EF4-FFF2-40B4-BE49-F238E27FC236}">
                      <a16:creationId xmlns:a16="http://schemas.microsoft.com/office/drawing/2014/main" id="{2F0F537F-22A7-0642-68CC-A1D93C0A7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75"/>
                  <a:ext cx="533" cy="29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1" name="Rectangle 12">
                  <a:extLst>
                    <a:ext uri="{FF2B5EF4-FFF2-40B4-BE49-F238E27FC236}">
                      <a16:creationId xmlns:a16="http://schemas.microsoft.com/office/drawing/2014/main" id="{C913C823-E9AF-A493-F5B8-25ED0224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2" name="Rectangle 13">
                  <a:extLst>
                    <a:ext uri="{FF2B5EF4-FFF2-40B4-BE49-F238E27FC236}">
                      <a16:creationId xmlns:a16="http://schemas.microsoft.com/office/drawing/2014/main" id="{66FE2201-A643-2D54-B679-3E1823DD48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7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3" name="Rectangle 14">
                  <a:extLst>
                    <a:ext uri="{FF2B5EF4-FFF2-40B4-BE49-F238E27FC236}">
                      <a16:creationId xmlns:a16="http://schemas.microsoft.com/office/drawing/2014/main" id="{B78B326E-8414-3E57-4CB6-A4CC276C7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4" name="Rectangle 15">
                  <a:extLst>
                    <a:ext uri="{FF2B5EF4-FFF2-40B4-BE49-F238E27FC236}">
                      <a16:creationId xmlns:a16="http://schemas.microsoft.com/office/drawing/2014/main" id="{6179B26F-1855-EED5-45AA-E77D99F28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5" name="Rectangle 16">
                  <a:extLst>
                    <a:ext uri="{FF2B5EF4-FFF2-40B4-BE49-F238E27FC236}">
                      <a16:creationId xmlns:a16="http://schemas.microsoft.com/office/drawing/2014/main" id="{6A3744A5-7356-CD91-CA41-21C024C13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6" name="Rectangle 17">
                  <a:extLst>
                    <a:ext uri="{FF2B5EF4-FFF2-40B4-BE49-F238E27FC236}">
                      <a16:creationId xmlns:a16="http://schemas.microsoft.com/office/drawing/2014/main" id="{F2F3360E-2B8E-D14D-922D-D8CB26B85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8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7" name="Rectangle 18">
                  <a:extLst>
                    <a:ext uri="{FF2B5EF4-FFF2-40B4-BE49-F238E27FC236}">
                      <a16:creationId xmlns:a16="http://schemas.microsoft.com/office/drawing/2014/main" id="{B07C1630-D34D-325F-08E1-9963BA36D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8" name="Rectangle 19">
                  <a:extLst>
                    <a:ext uri="{FF2B5EF4-FFF2-40B4-BE49-F238E27FC236}">
                      <a16:creationId xmlns:a16="http://schemas.microsoft.com/office/drawing/2014/main" id="{28E85087-27DD-B665-AD14-F90A5AB07E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59" name="Rectangle 20">
                  <a:extLst>
                    <a:ext uri="{FF2B5EF4-FFF2-40B4-BE49-F238E27FC236}">
                      <a16:creationId xmlns:a16="http://schemas.microsoft.com/office/drawing/2014/main" id="{CFD0CD9D-7799-A09A-A31E-13419682A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0" name="Rectangle 21">
                  <a:extLst>
                    <a:ext uri="{FF2B5EF4-FFF2-40B4-BE49-F238E27FC236}">
                      <a16:creationId xmlns:a16="http://schemas.microsoft.com/office/drawing/2014/main" id="{706E3BE4-96CD-5EF2-E368-30715D86C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49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1" name="Rectangle 22">
                  <a:extLst>
                    <a:ext uri="{FF2B5EF4-FFF2-40B4-BE49-F238E27FC236}">
                      <a16:creationId xmlns:a16="http://schemas.microsoft.com/office/drawing/2014/main" id="{7DC9B6D4-0262-CF4C-F7A8-FCCF35B736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2" name="Rectangle 23">
                  <a:extLst>
                    <a:ext uri="{FF2B5EF4-FFF2-40B4-BE49-F238E27FC236}">
                      <a16:creationId xmlns:a16="http://schemas.microsoft.com/office/drawing/2014/main" id="{CC50EBF5-AFC5-6D1A-185B-7FCE24557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3" name="Rectangle 24">
                  <a:extLst>
                    <a:ext uri="{FF2B5EF4-FFF2-40B4-BE49-F238E27FC236}">
                      <a16:creationId xmlns:a16="http://schemas.microsoft.com/office/drawing/2014/main" id="{AC314B42-BB3C-BED0-F113-41098B5AF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4" name="Rectangle 25">
                  <a:extLst>
                    <a:ext uri="{FF2B5EF4-FFF2-40B4-BE49-F238E27FC236}">
                      <a16:creationId xmlns:a16="http://schemas.microsoft.com/office/drawing/2014/main" id="{FE2A9ABE-2E55-2AE1-C00B-C08F665A2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09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5" name="Rectangle 26">
                  <a:extLst>
                    <a:ext uri="{FF2B5EF4-FFF2-40B4-BE49-F238E27FC236}">
                      <a16:creationId xmlns:a16="http://schemas.microsoft.com/office/drawing/2014/main" id="{93EAE269-B671-4675-4827-C54AD1682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6" name="Rectangle 27">
                  <a:extLst>
                    <a:ext uri="{FF2B5EF4-FFF2-40B4-BE49-F238E27FC236}">
                      <a16:creationId xmlns:a16="http://schemas.microsoft.com/office/drawing/2014/main" id="{4649FB56-E7C5-4F0F-A5ED-A1C8C8B75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4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7" name="Rectangle 28">
                  <a:extLst>
                    <a:ext uri="{FF2B5EF4-FFF2-40B4-BE49-F238E27FC236}">
                      <a16:creationId xmlns:a16="http://schemas.microsoft.com/office/drawing/2014/main" id="{4008DC1E-E7D7-B9B7-3DF7-CD66E773B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8" name="Rectangle 29">
                  <a:extLst>
                    <a:ext uri="{FF2B5EF4-FFF2-40B4-BE49-F238E27FC236}">
                      <a16:creationId xmlns:a16="http://schemas.microsoft.com/office/drawing/2014/main" id="{8A52C7C4-6641-5AAF-599A-FAF2C8021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1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69" name="Rectangle 30">
                  <a:extLst>
                    <a:ext uri="{FF2B5EF4-FFF2-40B4-BE49-F238E27FC236}">
                      <a16:creationId xmlns:a16="http://schemas.microsoft.com/office/drawing/2014/main" id="{A202568A-F971-D84B-BB11-22E7E7320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2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0" name="Rectangle 31">
                  <a:extLst>
                    <a:ext uri="{FF2B5EF4-FFF2-40B4-BE49-F238E27FC236}">
                      <a16:creationId xmlns:a16="http://schemas.microsoft.com/office/drawing/2014/main" id="{B48CDE3C-F86F-A8AD-83F7-3D4561521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1" name="Rectangle 32">
                  <a:extLst>
                    <a:ext uri="{FF2B5EF4-FFF2-40B4-BE49-F238E27FC236}">
                      <a16:creationId xmlns:a16="http://schemas.microsoft.com/office/drawing/2014/main" id="{9449E030-8FF4-CDA6-7E58-20774F836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7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2" name="Rectangle 33">
                  <a:extLst>
                    <a:ext uri="{FF2B5EF4-FFF2-40B4-BE49-F238E27FC236}">
                      <a16:creationId xmlns:a16="http://schemas.microsoft.com/office/drawing/2014/main" id="{1A140AE0-26F6-E2E5-1253-7E8D111FA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2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3" name="Rectangle 34">
                  <a:extLst>
                    <a:ext uri="{FF2B5EF4-FFF2-40B4-BE49-F238E27FC236}">
                      <a16:creationId xmlns:a16="http://schemas.microsoft.com/office/drawing/2014/main" id="{ADE29B52-7D92-5A86-28D2-C00865849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3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4" name="Rectangle 35">
                  <a:extLst>
                    <a:ext uri="{FF2B5EF4-FFF2-40B4-BE49-F238E27FC236}">
                      <a16:creationId xmlns:a16="http://schemas.microsoft.com/office/drawing/2014/main" id="{3B8CF843-21DC-3AC2-5CFF-FFE4CEFA01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35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5" name="Rectangle 36">
                  <a:extLst>
                    <a:ext uri="{FF2B5EF4-FFF2-40B4-BE49-F238E27FC236}">
                      <a16:creationId xmlns:a16="http://schemas.microsoft.com/office/drawing/2014/main" id="{487F4FA7-E43F-A80A-7DE8-45F6A07FD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3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6" name="Rectangle 37">
                  <a:extLst>
                    <a:ext uri="{FF2B5EF4-FFF2-40B4-BE49-F238E27FC236}">
                      <a16:creationId xmlns:a16="http://schemas.microsoft.com/office/drawing/2014/main" id="{D65A2A2E-B4E8-567A-2849-4D185CB1F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7" name="Rectangle 38">
                  <a:extLst>
                    <a:ext uri="{FF2B5EF4-FFF2-40B4-BE49-F238E27FC236}">
                      <a16:creationId xmlns:a16="http://schemas.microsoft.com/office/drawing/2014/main" id="{DE9F3FC6-F096-94CC-50CC-EA9112FD49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8" name="Rectangle 39">
                  <a:extLst>
                    <a:ext uri="{FF2B5EF4-FFF2-40B4-BE49-F238E27FC236}">
                      <a16:creationId xmlns:a16="http://schemas.microsoft.com/office/drawing/2014/main" id="{7BA69F3F-2F14-2E7F-A797-EE42F0471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79" name="Rectangle 40">
                  <a:extLst>
                    <a:ext uri="{FF2B5EF4-FFF2-40B4-BE49-F238E27FC236}">
                      <a16:creationId xmlns:a16="http://schemas.microsoft.com/office/drawing/2014/main" id="{DB14E134-2A2F-B220-4337-ECA371454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4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0" name="Rectangle 41">
                  <a:extLst>
                    <a:ext uri="{FF2B5EF4-FFF2-40B4-BE49-F238E27FC236}">
                      <a16:creationId xmlns:a16="http://schemas.microsoft.com/office/drawing/2014/main" id="{33552482-6158-5F7A-4AAD-8E43483FE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1" name="Rectangle 42">
                  <a:extLst>
                    <a:ext uri="{FF2B5EF4-FFF2-40B4-BE49-F238E27FC236}">
                      <a16:creationId xmlns:a16="http://schemas.microsoft.com/office/drawing/2014/main" id="{8C4A5EE3-7265-23A7-AC2A-59410D289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2" name="Rectangle 43">
                  <a:extLst>
                    <a:ext uri="{FF2B5EF4-FFF2-40B4-BE49-F238E27FC236}">
                      <a16:creationId xmlns:a16="http://schemas.microsoft.com/office/drawing/2014/main" id="{88972B7A-9A25-50F5-6C2E-6C22BAE0B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3" name="Rectangle 44">
                  <a:extLst>
                    <a:ext uri="{FF2B5EF4-FFF2-40B4-BE49-F238E27FC236}">
                      <a16:creationId xmlns:a16="http://schemas.microsoft.com/office/drawing/2014/main" id="{EC2EA715-0B33-A55E-595A-699304873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5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4" name="Rectangle 45">
                  <a:extLst>
                    <a:ext uri="{FF2B5EF4-FFF2-40B4-BE49-F238E27FC236}">
                      <a16:creationId xmlns:a16="http://schemas.microsoft.com/office/drawing/2014/main" id="{C9322F15-9432-5710-0ED4-D197AE65B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5" name="Rectangle 46">
                  <a:extLst>
                    <a:ext uri="{FF2B5EF4-FFF2-40B4-BE49-F238E27FC236}">
                      <a16:creationId xmlns:a16="http://schemas.microsoft.com/office/drawing/2014/main" id="{66EA6F01-B52D-7E00-B695-B77E3C19D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6" name="Rectangle 47">
                  <a:extLst>
                    <a:ext uri="{FF2B5EF4-FFF2-40B4-BE49-F238E27FC236}">
                      <a16:creationId xmlns:a16="http://schemas.microsoft.com/office/drawing/2014/main" id="{4D139F83-D153-F939-939C-ECDC283FE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7" name="Rectangle 48">
                  <a:extLst>
                    <a:ext uri="{FF2B5EF4-FFF2-40B4-BE49-F238E27FC236}">
                      <a16:creationId xmlns:a16="http://schemas.microsoft.com/office/drawing/2014/main" id="{421BD001-5A4C-9A82-1D63-F48B83786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6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8" name="Rectangle 49">
                  <a:extLst>
                    <a:ext uri="{FF2B5EF4-FFF2-40B4-BE49-F238E27FC236}">
                      <a16:creationId xmlns:a16="http://schemas.microsoft.com/office/drawing/2014/main" id="{C26714B5-DDA2-5310-531C-602C596B1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89" name="Rectangle 50">
                  <a:extLst>
                    <a:ext uri="{FF2B5EF4-FFF2-40B4-BE49-F238E27FC236}">
                      <a16:creationId xmlns:a16="http://schemas.microsoft.com/office/drawing/2014/main" id="{8AE7E37B-8BA8-5C3C-BD75-87AFDE740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4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0" name="Rectangle 51">
                  <a:extLst>
                    <a:ext uri="{FF2B5EF4-FFF2-40B4-BE49-F238E27FC236}">
                      <a16:creationId xmlns:a16="http://schemas.microsoft.com/office/drawing/2014/main" id="{E6A85D01-3B9B-800A-7743-B0A341BCF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1" name="Rectangle 52">
                  <a:extLst>
                    <a:ext uri="{FF2B5EF4-FFF2-40B4-BE49-F238E27FC236}">
                      <a16:creationId xmlns:a16="http://schemas.microsoft.com/office/drawing/2014/main" id="{37A82A73-AAAB-8CE3-CDD4-295EBDBB69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79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2" name="Rectangle 53">
                  <a:extLst>
                    <a:ext uri="{FF2B5EF4-FFF2-40B4-BE49-F238E27FC236}">
                      <a16:creationId xmlns:a16="http://schemas.microsoft.com/office/drawing/2014/main" id="{DE565ED6-9FDA-803F-BEE1-F4E66277C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3" name="Rectangle 54">
                  <a:extLst>
                    <a:ext uri="{FF2B5EF4-FFF2-40B4-BE49-F238E27FC236}">
                      <a16:creationId xmlns:a16="http://schemas.microsoft.com/office/drawing/2014/main" id="{AC693E05-02EA-7865-27DE-286E1D924A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4" name="Rectangle 55">
                  <a:extLst>
                    <a:ext uri="{FF2B5EF4-FFF2-40B4-BE49-F238E27FC236}">
                      <a16:creationId xmlns:a16="http://schemas.microsoft.com/office/drawing/2014/main" id="{3F644163-2B6D-5FB8-AE89-3D8806581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7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5" name="Rectangle 56">
                  <a:extLst>
                    <a:ext uri="{FF2B5EF4-FFF2-40B4-BE49-F238E27FC236}">
                      <a16:creationId xmlns:a16="http://schemas.microsoft.com/office/drawing/2014/main" id="{94A75507-1E54-985E-A128-03FEF38C4E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8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6" name="Rectangle 57">
                  <a:extLst>
                    <a:ext uri="{FF2B5EF4-FFF2-40B4-BE49-F238E27FC236}">
                      <a16:creationId xmlns:a16="http://schemas.microsoft.com/office/drawing/2014/main" id="{AB956CD9-5CD1-0726-AAC8-9CEB07A47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92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7" name="Rectangle 58">
                  <a:extLst>
                    <a:ext uri="{FF2B5EF4-FFF2-40B4-BE49-F238E27FC236}">
                      <a16:creationId xmlns:a16="http://schemas.microsoft.com/office/drawing/2014/main" id="{2CA20BB8-D43E-C4FE-153B-5693162D4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9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8" name="Rectangle 59">
                  <a:extLst>
                    <a:ext uri="{FF2B5EF4-FFF2-40B4-BE49-F238E27FC236}">
                      <a16:creationId xmlns:a16="http://schemas.microsoft.com/office/drawing/2014/main" id="{89587019-6AB9-754C-1411-0D819DD0AC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59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99" name="Rectangle 60">
                  <a:extLst>
                    <a:ext uri="{FF2B5EF4-FFF2-40B4-BE49-F238E27FC236}">
                      <a16:creationId xmlns:a16="http://schemas.microsoft.com/office/drawing/2014/main" id="{AFFD6C8F-5068-572B-EBAE-D620B7F99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0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0" name="Rectangle 61">
                  <a:extLst>
                    <a:ext uri="{FF2B5EF4-FFF2-40B4-BE49-F238E27FC236}">
                      <a16:creationId xmlns:a16="http://schemas.microsoft.com/office/drawing/2014/main" id="{7C75399B-5D93-5DC7-D1D4-3F9A393FA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0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1" name="Rectangle 62">
                  <a:extLst>
                    <a:ext uri="{FF2B5EF4-FFF2-40B4-BE49-F238E27FC236}">
                      <a16:creationId xmlns:a16="http://schemas.microsoft.com/office/drawing/2014/main" id="{8CD2A0A2-E898-4712-09ED-D6408B65A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2" name="Rectangle 63">
                  <a:extLst>
                    <a:ext uri="{FF2B5EF4-FFF2-40B4-BE49-F238E27FC236}">
                      <a16:creationId xmlns:a16="http://schemas.microsoft.com/office/drawing/2014/main" id="{9E40ACE2-6828-0079-FF7A-01CAB08A2F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3" name="Rectangle 64">
                  <a:extLst>
                    <a:ext uri="{FF2B5EF4-FFF2-40B4-BE49-F238E27FC236}">
                      <a16:creationId xmlns:a16="http://schemas.microsoft.com/office/drawing/2014/main" id="{0B3BCAD2-4573-5386-4535-727226A7E4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4" name="Rectangle 65">
                  <a:extLst>
                    <a:ext uri="{FF2B5EF4-FFF2-40B4-BE49-F238E27FC236}">
                      <a16:creationId xmlns:a16="http://schemas.microsoft.com/office/drawing/2014/main" id="{57F780C7-FF84-BF61-71E3-8A3018956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7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5" name="Rectangle 66">
                  <a:extLst>
                    <a:ext uri="{FF2B5EF4-FFF2-40B4-BE49-F238E27FC236}">
                      <a16:creationId xmlns:a16="http://schemas.microsoft.com/office/drawing/2014/main" id="{ABDC9B11-AB5E-7E0A-9B89-317A4C556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6" name="Rectangle 67">
                  <a:extLst>
                    <a:ext uri="{FF2B5EF4-FFF2-40B4-BE49-F238E27FC236}">
                      <a16:creationId xmlns:a16="http://schemas.microsoft.com/office/drawing/2014/main" id="{2E0A6F33-4BDE-522E-8F7C-DC662D3ED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7" name="Rectangle 68">
                  <a:extLst>
                    <a:ext uri="{FF2B5EF4-FFF2-40B4-BE49-F238E27FC236}">
                      <a16:creationId xmlns:a16="http://schemas.microsoft.com/office/drawing/2014/main" id="{D8E72FB2-3031-2DB2-5A87-A7F8DE382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8" name="Rectangle 69">
                  <a:extLst>
                    <a:ext uri="{FF2B5EF4-FFF2-40B4-BE49-F238E27FC236}">
                      <a16:creationId xmlns:a16="http://schemas.microsoft.com/office/drawing/2014/main" id="{A842735D-7CD0-0E07-4D8F-8DC47BD693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8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09" name="Rectangle 70">
                  <a:extLst>
                    <a:ext uri="{FF2B5EF4-FFF2-40B4-BE49-F238E27FC236}">
                      <a16:creationId xmlns:a16="http://schemas.microsoft.com/office/drawing/2014/main" id="{B32D7EB9-9B90-1D22-0106-AC42D7ED9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0" name="Rectangle 71">
                  <a:extLst>
                    <a:ext uri="{FF2B5EF4-FFF2-40B4-BE49-F238E27FC236}">
                      <a16:creationId xmlns:a16="http://schemas.microsoft.com/office/drawing/2014/main" id="{24F1112C-CC65-0352-FEA2-71809EB28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1" name="Rectangle 72">
                  <a:extLst>
                    <a:ext uri="{FF2B5EF4-FFF2-40B4-BE49-F238E27FC236}">
                      <a16:creationId xmlns:a16="http://schemas.microsoft.com/office/drawing/2014/main" id="{F9F8D55B-CBDF-E1DA-A45B-31C598E959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2" name="Rectangle 73">
                  <a:extLst>
                    <a:ext uri="{FF2B5EF4-FFF2-40B4-BE49-F238E27FC236}">
                      <a16:creationId xmlns:a16="http://schemas.microsoft.com/office/drawing/2014/main" id="{910E43ED-5187-CB09-F25D-0459DCFF9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69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3" name="Rectangle 74">
                  <a:extLst>
                    <a:ext uri="{FF2B5EF4-FFF2-40B4-BE49-F238E27FC236}">
                      <a16:creationId xmlns:a16="http://schemas.microsoft.com/office/drawing/2014/main" id="{4E5E0D76-19FC-EEB0-6AB9-559C75DCB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4" name="Rectangle 75">
                  <a:extLst>
                    <a:ext uri="{FF2B5EF4-FFF2-40B4-BE49-F238E27FC236}">
                      <a16:creationId xmlns:a16="http://schemas.microsoft.com/office/drawing/2014/main" id="{D54ABC95-E159-C7B1-4E50-8794BF0A7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5" name="Rectangle 76">
                  <a:extLst>
                    <a:ext uri="{FF2B5EF4-FFF2-40B4-BE49-F238E27FC236}">
                      <a16:creationId xmlns:a16="http://schemas.microsoft.com/office/drawing/2014/main" id="{AAA8E840-B11F-E1AE-C9D7-3F2814C1B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6" name="Rectangle 77">
                  <a:extLst>
                    <a:ext uri="{FF2B5EF4-FFF2-40B4-BE49-F238E27FC236}">
                      <a16:creationId xmlns:a16="http://schemas.microsoft.com/office/drawing/2014/main" id="{14612E8A-994A-DFC2-067D-749F5ADB4B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09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7" name="Rectangle 78">
                  <a:extLst>
                    <a:ext uri="{FF2B5EF4-FFF2-40B4-BE49-F238E27FC236}">
                      <a16:creationId xmlns:a16="http://schemas.microsoft.com/office/drawing/2014/main" id="{FA7675A0-BBC8-4CB2-E907-A03D6B245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8" name="Rectangle 79">
                  <a:extLst>
                    <a:ext uri="{FF2B5EF4-FFF2-40B4-BE49-F238E27FC236}">
                      <a16:creationId xmlns:a16="http://schemas.microsoft.com/office/drawing/2014/main" id="{05CF3B2E-8899-692A-2A6F-671CD4C4A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4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19" name="Rectangle 80">
                  <a:extLst>
                    <a:ext uri="{FF2B5EF4-FFF2-40B4-BE49-F238E27FC236}">
                      <a16:creationId xmlns:a16="http://schemas.microsoft.com/office/drawing/2014/main" id="{735A8695-5497-08EC-54EB-0CF1EA0A3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6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0" name="Rectangle 81">
                  <a:extLst>
                    <a:ext uri="{FF2B5EF4-FFF2-40B4-BE49-F238E27FC236}">
                      <a16:creationId xmlns:a16="http://schemas.microsoft.com/office/drawing/2014/main" id="{E1AEDF89-AFCA-26C0-2309-B9975703A7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1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1" name="Rectangle 82">
                  <a:extLst>
                    <a:ext uri="{FF2B5EF4-FFF2-40B4-BE49-F238E27FC236}">
                      <a16:creationId xmlns:a16="http://schemas.microsoft.com/office/drawing/2014/main" id="{EA57797A-381B-479D-F5DA-75B951A06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2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2" name="Rectangle 83">
                  <a:extLst>
                    <a:ext uri="{FF2B5EF4-FFF2-40B4-BE49-F238E27FC236}">
                      <a16:creationId xmlns:a16="http://schemas.microsoft.com/office/drawing/2014/main" id="{F3F4E1E3-88AB-A8F3-EFB4-8676C8E51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4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3" name="Rectangle 84">
                  <a:extLst>
                    <a:ext uri="{FF2B5EF4-FFF2-40B4-BE49-F238E27FC236}">
                      <a16:creationId xmlns:a16="http://schemas.microsoft.com/office/drawing/2014/main" id="{76F05851-DCE4-3F49-C999-B121A1163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7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4" name="Rectangle 85">
                  <a:extLst>
                    <a:ext uri="{FF2B5EF4-FFF2-40B4-BE49-F238E27FC236}">
                      <a16:creationId xmlns:a16="http://schemas.microsoft.com/office/drawing/2014/main" id="{86A93ED9-219A-39FC-2D8F-B8AAD3F51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29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5" name="Rectangle 86">
                  <a:extLst>
                    <a:ext uri="{FF2B5EF4-FFF2-40B4-BE49-F238E27FC236}">
                      <a16:creationId xmlns:a16="http://schemas.microsoft.com/office/drawing/2014/main" id="{CB347EE0-C399-1C72-DDE0-A5299D7C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3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6" name="Rectangle 87">
                  <a:extLst>
                    <a:ext uri="{FF2B5EF4-FFF2-40B4-BE49-F238E27FC236}">
                      <a16:creationId xmlns:a16="http://schemas.microsoft.com/office/drawing/2014/main" id="{8B015B91-32EC-6124-AEF7-D25329C02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35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7" name="Rectangle 88">
                  <a:extLst>
                    <a:ext uri="{FF2B5EF4-FFF2-40B4-BE49-F238E27FC236}">
                      <a16:creationId xmlns:a16="http://schemas.microsoft.com/office/drawing/2014/main" id="{764B9172-7BDB-9588-DCB1-2E0A1FEC7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37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8" name="Rectangle 89">
                  <a:extLst>
                    <a:ext uri="{FF2B5EF4-FFF2-40B4-BE49-F238E27FC236}">
                      <a16:creationId xmlns:a16="http://schemas.microsoft.com/office/drawing/2014/main" id="{3C90B537-0529-8271-2FCC-BF3D03B91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0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29" name="Rectangle 90">
                  <a:extLst>
                    <a:ext uri="{FF2B5EF4-FFF2-40B4-BE49-F238E27FC236}">
                      <a16:creationId xmlns:a16="http://schemas.microsoft.com/office/drawing/2014/main" id="{B7AF9F25-06FC-69E8-5CC0-287D9134A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2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0" name="Rectangle 91">
                  <a:extLst>
                    <a:ext uri="{FF2B5EF4-FFF2-40B4-BE49-F238E27FC236}">
                      <a16:creationId xmlns:a16="http://schemas.microsoft.com/office/drawing/2014/main" id="{59D78F54-F452-FBE8-8D69-DC46D981A2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1" name="Rectangle 92">
                  <a:extLst>
                    <a:ext uri="{FF2B5EF4-FFF2-40B4-BE49-F238E27FC236}">
                      <a16:creationId xmlns:a16="http://schemas.microsoft.com/office/drawing/2014/main" id="{74504FC1-5FAD-38E9-BCF2-3A732148E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48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2" name="Rectangle 93">
                  <a:extLst>
                    <a:ext uri="{FF2B5EF4-FFF2-40B4-BE49-F238E27FC236}">
                      <a16:creationId xmlns:a16="http://schemas.microsoft.com/office/drawing/2014/main" id="{F8320A47-0E7B-A4FB-CE32-12D3BBD19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0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3" name="Rectangle 94">
                  <a:extLst>
                    <a:ext uri="{FF2B5EF4-FFF2-40B4-BE49-F238E27FC236}">
                      <a16:creationId xmlns:a16="http://schemas.microsoft.com/office/drawing/2014/main" id="{B2244913-DE04-0133-E09C-86D0CB82F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3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4" name="Rectangle 95">
                  <a:extLst>
                    <a:ext uri="{FF2B5EF4-FFF2-40B4-BE49-F238E27FC236}">
                      <a16:creationId xmlns:a16="http://schemas.microsoft.com/office/drawing/2014/main" id="{D09C5832-AE62-9517-7D8C-F5244B69A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5" name="Rectangle 96">
                  <a:extLst>
                    <a:ext uri="{FF2B5EF4-FFF2-40B4-BE49-F238E27FC236}">
                      <a16:creationId xmlns:a16="http://schemas.microsoft.com/office/drawing/2014/main" id="{D807FF70-7B2F-E908-4C58-5E0E7E3EA0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5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6" name="Rectangle 97">
                  <a:extLst>
                    <a:ext uri="{FF2B5EF4-FFF2-40B4-BE49-F238E27FC236}">
                      <a16:creationId xmlns:a16="http://schemas.microsoft.com/office/drawing/2014/main" id="{B73FB230-6F03-C29C-33F2-DAA35E4405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1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7" name="Rectangle 98">
                  <a:extLst>
                    <a:ext uri="{FF2B5EF4-FFF2-40B4-BE49-F238E27FC236}">
                      <a16:creationId xmlns:a16="http://schemas.microsoft.com/office/drawing/2014/main" id="{8FBB6F0B-92CA-8DA8-68EC-B95886D38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3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8" name="Rectangle 99">
                  <a:extLst>
                    <a:ext uri="{FF2B5EF4-FFF2-40B4-BE49-F238E27FC236}">
                      <a16:creationId xmlns:a16="http://schemas.microsoft.com/office/drawing/2014/main" id="{F19B2BA0-C2BC-9855-9F86-6E3A8B461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6"/>
                  <a:ext cx="3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39" name="Rectangle 100">
                  <a:extLst>
                    <a:ext uri="{FF2B5EF4-FFF2-40B4-BE49-F238E27FC236}">
                      <a16:creationId xmlns:a16="http://schemas.microsoft.com/office/drawing/2014/main" id="{44B43A72-7625-106C-5A4C-D4F6DC30E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68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0" name="Rectangle 101">
                  <a:extLst>
                    <a:ext uri="{FF2B5EF4-FFF2-40B4-BE49-F238E27FC236}">
                      <a16:creationId xmlns:a16="http://schemas.microsoft.com/office/drawing/2014/main" id="{51526C44-E496-7FCA-98A5-11B27BB413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1" name="Rectangle 102">
                  <a:extLst>
                    <a:ext uri="{FF2B5EF4-FFF2-40B4-BE49-F238E27FC236}">
                      <a16:creationId xmlns:a16="http://schemas.microsoft.com/office/drawing/2014/main" id="{C7B57CDB-F8B7-A9C9-1D11-E1AF5C280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2" name="Rectangle 103">
                  <a:extLst>
                    <a:ext uri="{FF2B5EF4-FFF2-40B4-BE49-F238E27FC236}">
                      <a16:creationId xmlns:a16="http://schemas.microsoft.com/office/drawing/2014/main" id="{8B47E5E1-0BFE-AACF-12FC-C750494AA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3" name="Rectangle 104">
                  <a:extLst>
                    <a:ext uri="{FF2B5EF4-FFF2-40B4-BE49-F238E27FC236}">
                      <a16:creationId xmlns:a16="http://schemas.microsoft.com/office/drawing/2014/main" id="{A3E044B4-FD89-F899-794E-41B16FADA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4" name="Rectangle 105">
                  <a:extLst>
                    <a:ext uri="{FF2B5EF4-FFF2-40B4-BE49-F238E27FC236}">
                      <a16:creationId xmlns:a16="http://schemas.microsoft.com/office/drawing/2014/main" id="{AAE87C6F-BDBA-1B44-3238-B58EBFD20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5" name="Rectangle 106">
                  <a:extLst>
                    <a:ext uri="{FF2B5EF4-FFF2-40B4-BE49-F238E27FC236}">
                      <a16:creationId xmlns:a16="http://schemas.microsoft.com/office/drawing/2014/main" id="{D24C9356-A457-A8F6-7114-9268745C6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6" name="Rectangle 107">
                  <a:extLst>
                    <a:ext uri="{FF2B5EF4-FFF2-40B4-BE49-F238E27FC236}">
                      <a16:creationId xmlns:a16="http://schemas.microsoft.com/office/drawing/2014/main" id="{787B79FF-2B25-1801-ED65-7C6349A5C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7" name="Rectangle 108">
                  <a:extLst>
                    <a:ext uri="{FF2B5EF4-FFF2-40B4-BE49-F238E27FC236}">
                      <a16:creationId xmlns:a16="http://schemas.microsoft.com/office/drawing/2014/main" id="{46A52DA9-69AC-DA35-C567-C8FB09717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8" name="Rectangle 109">
                  <a:extLst>
                    <a:ext uri="{FF2B5EF4-FFF2-40B4-BE49-F238E27FC236}">
                      <a16:creationId xmlns:a16="http://schemas.microsoft.com/office/drawing/2014/main" id="{54EA41AD-7CFA-E10D-060E-E672FE7A4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49" name="Rectangle 110">
                  <a:extLst>
                    <a:ext uri="{FF2B5EF4-FFF2-40B4-BE49-F238E27FC236}">
                      <a16:creationId xmlns:a16="http://schemas.microsoft.com/office/drawing/2014/main" id="{C4371B74-727E-5A8C-0E9E-7BBEE93FD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0" name="Rectangle 111">
                  <a:extLst>
                    <a:ext uri="{FF2B5EF4-FFF2-40B4-BE49-F238E27FC236}">
                      <a16:creationId xmlns:a16="http://schemas.microsoft.com/office/drawing/2014/main" id="{25F2AC01-B9DA-25E7-D3B6-29C4D61BB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1" name="Rectangle 112">
                  <a:extLst>
                    <a:ext uri="{FF2B5EF4-FFF2-40B4-BE49-F238E27FC236}">
                      <a16:creationId xmlns:a16="http://schemas.microsoft.com/office/drawing/2014/main" id="{4556C703-3F62-1879-5FCF-C34199C4E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2" name="Rectangle 113">
                  <a:extLst>
                    <a:ext uri="{FF2B5EF4-FFF2-40B4-BE49-F238E27FC236}">
                      <a16:creationId xmlns:a16="http://schemas.microsoft.com/office/drawing/2014/main" id="{338FBF75-018D-0AE3-A822-E781C8C7F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3" name="Rectangle 114">
                  <a:extLst>
                    <a:ext uri="{FF2B5EF4-FFF2-40B4-BE49-F238E27FC236}">
                      <a16:creationId xmlns:a16="http://schemas.microsoft.com/office/drawing/2014/main" id="{8AE486E1-BEE1-9954-5945-295F5F4FE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4" name="Rectangle 115">
                  <a:extLst>
                    <a:ext uri="{FF2B5EF4-FFF2-40B4-BE49-F238E27FC236}">
                      <a16:creationId xmlns:a16="http://schemas.microsoft.com/office/drawing/2014/main" id="{FE2E301D-CB60-B914-BD94-6CAA247F1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5" name="Rectangle 116">
                  <a:extLst>
                    <a:ext uri="{FF2B5EF4-FFF2-40B4-BE49-F238E27FC236}">
                      <a16:creationId xmlns:a16="http://schemas.microsoft.com/office/drawing/2014/main" id="{DA79165A-12E8-7B32-3CD4-CCD834A26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6" name="Rectangle 117">
                  <a:extLst>
                    <a:ext uri="{FF2B5EF4-FFF2-40B4-BE49-F238E27FC236}">
                      <a16:creationId xmlns:a16="http://schemas.microsoft.com/office/drawing/2014/main" id="{8EB79B44-A772-B8FC-BB4D-8820169BC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7" name="Rectangle 118">
                  <a:extLst>
                    <a:ext uri="{FF2B5EF4-FFF2-40B4-BE49-F238E27FC236}">
                      <a16:creationId xmlns:a16="http://schemas.microsoft.com/office/drawing/2014/main" id="{73E70E2A-B729-6871-5DB8-8E4E707F6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8" name="Rectangle 119">
                  <a:extLst>
                    <a:ext uri="{FF2B5EF4-FFF2-40B4-BE49-F238E27FC236}">
                      <a16:creationId xmlns:a16="http://schemas.microsoft.com/office/drawing/2014/main" id="{5C79F7C1-E803-1285-A6FF-F0B6E833F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59" name="Rectangle 120">
                  <a:extLst>
                    <a:ext uri="{FF2B5EF4-FFF2-40B4-BE49-F238E27FC236}">
                      <a16:creationId xmlns:a16="http://schemas.microsoft.com/office/drawing/2014/main" id="{3518D38A-B298-13E1-C9D7-4A935200B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0" name="Rectangle 121">
                  <a:extLst>
                    <a:ext uri="{FF2B5EF4-FFF2-40B4-BE49-F238E27FC236}">
                      <a16:creationId xmlns:a16="http://schemas.microsoft.com/office/drawing/2014/main" id="{4F18C4CF-23A4-F124-FA17-30738F160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1" name="Rectangle 122">
                  <a:extLst>
                    <a:ext uri="{FF2B5EF4-FFF2-40B4-BE49-F238E27FC236}">
                      <a16:creationId xmlns:a16="http://schemas.microsoft.com/office/drawing/2014/main" id="{1F1C25D7-10E5-5ACC-4BBE-AD3FC9398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2" name="Rectangle 123">
                  <a:extLst>
                    <a:ext uri="{FF2B5EF4-FFF2-40B4-BE49-F238E27FC236}">
                      <a16:creationId xmlns:a16="http://schemas.microsoft.com/office/drawing/2014/main" id="{E6109E30-F7D2-39AF-D8D6-3434B396D9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3" name="Rectangle 124">
                  <a:extLst>
                    <a:ext uri="{FF2B5EF4-FFF2-40B4-BE49-F238E27FC236}">
                      <a16:creationId xmlns:a16="http://schemas.microsoft.com/office/drawing/2014/main" id="{3D4399F7-9776-6649-E741-4521B662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4" name="Rectangle 125">
                  <a:extLst>
                    <a:ext uri="{FF2B5EF4-FFF2-40B4-BE49-F238E27FC236}">
                      <a16:creationId xmlns:a16="http://schemas.microsoft.com/office/drawing/2014/main" id="{75D938BA-6297-522A-7587-AF61C08A5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5" name="Rectangle 126">
                  <a:extLst>
                    <a:ext uri="{FF2B5EF4-FFF2-40B4-BE49-F238E27FC236}">
                      <a16:creationId xmlns:a16="http://schemas.microsoft.com/office/drawing/2014/main" id="{1402CB14-F610-C648-FA4A-125EFEE0C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6" name="Rectangle 127">
                  <a:extLst>
                    <a:ext uri="{FF2B5EF4-FFF2-40B4-BE49-F238E27FC236}">
                      <a16:creationId xmlns:a16="http://schemas.microsoft.com/office/drawing/2014/main" id="{9AAE931D-C7FF-77A1-4BDB-81908C54A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7" name="Rectangle 128">
                  <a:extLst>
                    <a:ext uri="{FF2B5EF4-FFF2-40B4-BE49-F238E27FC236}">
                      <a16:creationId xmlns:a16="http://schemas.microsoft.com/office/drawing/2014/main" id="{65F0280E-A96A-672C-AEE8-1AFDE2AE0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8" name="Rectangle 129">
                  <a:extLst>
                    <a:ext uri="{FF2B5EF4-FFF2-40B4-BE49-F238E27FC236}">
                      <a16:creationId xmlns:a16="http://schemas.microsoft.com/office/drawing/2014/main" id="{6BE3F5A2-BE7F-410D-CA33-CD6DDF4BD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69" name="Rectangle 130">
                  <a:extLst>
                    <a:ext uri="{FF2B5EF4-FFF2-40B4-BE49-F238E27FC236}">
                      <a16:creationId xmlns:a16="http://schemas.microsoft.com/office/drawing/2014/main" id="{C4597353-41F3-9F04-34DE-981B032BCD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0" name="Rectangle 131">
                  <a:extLst>
                    <a:ext uri="{FF2B5EF4-FFF2-40B4-BE49-F238E27FC236}">
                      <a16:creationId xmlns:a16="http://schemas.microsoft.com/office/drawing/2014/main" id="{516AD76B-C27D-F390-61AB-622A6FAFE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1" name="Rectangle 132">
                  <a:extLst>
                    <a:ext uri="{FF2B5EF4-FFF2-40B4-BE49-F238E27FC236}">
                      <a16:creationId xmlns:a16="http://schemas.microsoft.com/office/drawing/2014/main" id="{92ED612B-9889-D343-6E68-54132C0DB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2" name="Rectangle 133">
                  <a:extLst>
                    <a:ext uri="{FF2B5EF4-FFF2-40B4-BE49-F238E27FC236}">
                      <a16:creationId xmlns:a16="http://schemas.microsoft.com/office/drawing/2014/main" id="{723F2153-7DE6-D528-466A-C593675D0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3" name="Rectangle 134">
                  <a:extLst>
                    <a:ext uri="{FF2B5EF4-FFF2-40B4-BE49-F238E27FC236}">
                      <a16:creationId xmlns:a16="http://schemas.microsoft.com/office/drawing/2014/main" id="{0073BABA-8512-C02B-EB76-26926098A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4" name="Rectangle 135">
                  <a:extLst>
                    <a:ext uri="{FF2B5EF4-FFF2-40B4-BE49-F238E27FC236}">
                      <a16:creationId xmlns:a16="http://schemas.microsoft.com/office/drawing/2014/main" id="{FE3580E9-9167-2EF3-2A5C-AD7F0B451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5" name="Rectangle 136">
                  <a:extLst>
                    <a:ext uri="{FF2B5EF4-FFF2-40B4-BE49-F238E27FC236}">
                      <a16:creationId xmlns:a16="http://schemas.microsoft.com/office/drawing/2014/main" id="{D066C71C-FA45-AA1E-2F44-BFDC072D6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6" name="Rectangle 137">
                  <a:extLst>
                    <a:ext uri="{FF2B5EF4-FFF2-40B4-BE49-F238E27FC236}">
                      <a16:creationId xmlns:a16="http://schemas.microsoft.com/office/drawing/2014/main" id="{F9B7B947-2DAD-EDC3-13A4-4C09E4E92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7" name="Rectangle 138">
                  <a:extLst>
                    <a:ext uri="{FF2B5EF4-FFF2-40B4-BE49-F238E27FC236}">
                      <a16:creationId xmlns:a16="http://schemas.microsoft.com/office/drawing/2014/main" id="{24ED0DD1-010D-E256-7B72-A56550416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8" name="Rectangle 139">
                  <a:extLst>
                    <a:ext uri="{FF2B5EF4-FFF2-40B4-BE49-F238E27FC236}">
                      <a16:creationId xmlns:a16="http://schemas.microsoft.com/office/drawing/2014/main" id="{72DBF65B-3618-FB62-971F-D7E612B32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79" name="Rectangle 140">
                  <a:extLst>
                    <a:ext uri="{FF2B5EF4-FFF2-40B4-BE49-F238E27FC236}">
                      <a16:creationId xmlns:a16="http://schemas.microsoft.com/office/drawing/2014/main" id="{11478D15-4F11-DAA1-A87A-CAD75A671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0" name="Rectangle 141">
                  <a:extLst>
                    <a:ext uri="{FF2B5EF4-FFF2-40B4-BE49-F238E27FC236}">
                      <a16:creationId xmlns:a16="http://schemas.microsoft.com/office/drawing/2014/main" id="{589BE760-3D5E-E754-B742-DAC0A61AF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1" name="Rectangle 142">
                  <a:extLst>
                    <a:ext uri="{FF2B5EF4-FFF2-40B4-BE49-F238E27FC236}">
                      <a16:creationId xmlns:a16="http://schemas.microsoft.com/office/drawing/2014/main" id="{D1BC4A60-86AD-7068-3C5B-06D062474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2" name="Rectangle 143">
                  <a:extLst>
                    <a:ext uri="{FF2B5EF4-FFF2-40B4-BE49-F238E27FC236}">
                      <a16:creationId xmlns:a16="http://schemas.microsoft.com/office/drawing/2014/main" id="{31A6D684-5E2C-1090-85EF-CBB76901F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3" name="Rectangle 144">
                  <a:extLst>
                    <a:ext uri="{FF2B5EF4-FFF2-40B4-BE49-F238E27FC236}">
                      <a16:creationId xmlns:a16="http://schemas.microsoft.com/office/drawing/2014/main" id="{8ECAB4C3-96F4-44F0-B124-E43CA2F2A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4" name="Rectangle 145">
                  <a:extLst>
                    <a:ext uri="{FF2B5EF4-FFF2-40B4-BE49-F238E27FC236}">
                      <a16:creationId xmlns:a16="http://schemas.microsoft.com/office/drawing/2014/main" id="{A077358B-2DB6-E76F-2E18-76A39658F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5" name="Rectangle 146">
                  <a:extLst>
                    <a:ext uri="{FF2B5EF4-FFF2-40B4-BE49-F238E27FC236}">
                      <a16:creationId xmlns:a16="http://schemas.microsoft.com/office/drawing/2014/main" id="{9CA87F97-FB85-15AE-3F8B-32135B141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6" name="Rectangle 147">
                  <a:extLst>
                    <a:ext uri="{FF2B5EF4-FFF2-40B4-BE49-F238E27FC236}">
                      <a16:creationId xmlns:a16="http://schemas.microsoft.com/office/drawing/2014/main" id="{5D21342F-361A-FC64-4705-06122CA60E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7" name="Rectangle 148">
                  <a:extLst>
                    <a:ext uri="{FF2B5EF4-FFF2-40B4-BE49-F238E27FC236}">
                      <a16:creationId xmlns:a16="http://schemas.microsoft.com/office/drawing/2014/main" id="{7F084CBD-A2D5-D3B5-7F6D-1DDF3EE5A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8" name="Rectangle 149">
                  <a:extLst>
                    <a:ext uri="{FF2B5EF4-FFF2-40B4-BE49-F238E27FC236}">
                      <a16:creationId xmlns:a16="http://schemas.microsoft.com/office/drawing/2014/main" id="{007D9B3E-E024-C915-2503-750EA181C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89" name="Rectangle 150">
                  <a:extLst>
                    <a:ext uri="{FF2B5EF4-FFF2-40B4-BE49-F238E27FC236}">
                      <a16:creationId xmlns:a16="http://schemas.microsoft.com/office/drawing/2014/main" id="{FB85F62F-D21C-C145-73EE-8206FFB28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0" name="Rectangle 151">
                  <a:extLst>
                    <a:ext uri="{FF2B5EF4-FFF2-40B4-BE49-F238E27FC236}">
                      <a16:creationId xmlns:a16="http://schemas.microsoft.com/office/drawing/2014/main" id="{6327E017-B80B-F126-10F9-CDE6D7E1D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1" name="Rectangle 152">
                  <a:extLst>
                    <a:ext uri="{FF2B5EF4-FFF2-40B4-BE49-F238E27FC236}">
                      <a16:creationId xmlns:a16="http://schemas.microsoft.com/office/drawing/2014/main" id="{B6DC3D62-D897-9C80-645D-9FFDB00A9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2" name="Rectangle 153">
                  <a:extLst>
                    <a:ext uri="{FF2B5EF4-FFF2-40B4-BE49-F238E27FC236}">
                      <a16:creationId xmlns:a16="http://schemas.microsoft.com/office/drawing/2014/main" id="{357F3A92-9316-3DA8-63E8-5E5675FF7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3" name="Rectangle 154">
                  <a:extLst>
                    <a:ext uri="{FF2B5EF4-FFF2-40B4-BE49-F238E27FC236}">
                      <a16:creationId xmlns:a16="http://schemas.microsoft.com/office/drawing/2014/main" id="{E8E83F6F-7539-DF4E-DB05-D03B55115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4" name="Rectangle 155">
                  <a:extLst>
                    <a:ext uri="{FF2B5EF4-FFF2-40B4-BE49-F238E27FC236}">
                      <a16:creationId xmlns:a16="http://schemas.microsoft.com/office/drawing/2014/main" id="{18EC8E05-9D9C-702D-1860-D441AEAFB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5" name="Rectangle 156">
                  <a:extLst>
                    <a:ext uri="{FF2B5EF4-FFF2-40B4-BE49-F238E27FC236}">
                      <a16:creationId xmlns:a16="http://schemas.microsoft.com/office/drawing/2014/main" id="{C240EF98-4CD7-1F1C-63AD-31E531D825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6" name="Rectangle 157">
                  <a:extLst>
                    <a:ext uri="{FF2B5EF4-FFF2-40B4-BE49-F238E27FC236}">
                      <a16:creationId xmlns:a16="http://schemas.microsoft.com/office/drawing/2014/main" id="{B61F8E68-B8A4-969A-E865-4F632BAC8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7" name="Rectangle 158">
                  <a:extLst>
                    <a:ext uri="{FF2B5EF4-FFF2-40B4-BE49-F238E27FC236}">
                      <a16:creationId xmlns:a16="http://schemas.microsoft.com/office/drawing/2014/main" id="{260D733F-B907-46B1-F60A-FC5086827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8" name="Rectangle 159">
                  <a:extLst>
                    <a:ext uri="{FF2B5EF4-FFF2-40B4-BE49-F238E27FC236}">
                      <a16:creationId xmlns:a16="http://schemas.microsoft.com/office/drawing/2014/main" id="{6FE1336F-32BF-A54D-C0B1-F92DD0071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599" name="Rectangle 160">
                  <a:extLst>
                    <a:ext uri="{FF2B5EF4-FFF2-40B4-BE49-F238E27FC236}">
                      <a16:creationId xmlns:a16="http://schemas.microsoft.com/office/drawing/2014/main" id="{3637C842-8CD4-1A2B-CE35-3ECF79345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0" name="Rectangle 161">
                  <a:extLst>
                    <a:ext uri="{FF2B5EF4-FFF2-40B4-BE49-F238E27FC236}">
                      <a16:creationId xmlns:a16="http://schemas.microsoft.com/office/drawing/2014/main" id="{3F106654-EC16-15CD-A230-6EAD50BEA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1" name="Rectangle 162">
                  <a:extLst>
                    <a:ext uri="{FF2B5EF4-FFF2-40B4-BE49-F238E27FC236}">
                      <a16:creationId xmlns:a16="http://schemas.microsoft.com/office/drawing/2014/main" id="{AEC4B99B-90FB-7BB5-C10C-B4FFD1974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2" name="Rectangle 163">
                  <a:extLst>
                    <a:ext uri="{FF2B5EF4-FFF2-40B4-BE49-F238E27FC236}">
                      <a16:creationId xmlns:a16="http://schemas.microsoft.com/office/drawing/2014/main" id="{62F24956-A9AD-FB74-AA2E-9318E1FF1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3" name="Rectangle 164">
                  <a:extLst>
                    <a:ext uri="{FF2B5EF4-FFF2-40B4-BE49-F238E27FC236}">
                      <a16:creationId xmlns:a16="http://schemas.microsoft.com/office/drawing/2014/main" id="{2BB815B6-4A11-5A61-F9B3-97B4EAB5C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4" name="Rectangle 165">
                  <a:extLst>
                    <a:ext uri="{FF2B5EF4-FFF2-40B4-BE49-F238E27FC236}">
                      <a16:creationId xmlns:a16="http://schemas.microsoft.com/office/drawing/2014/main" id="{95F66D3F-7E41-C6C5-2D28-0FEE64D59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5" name="Rectangle 166">
                  <a:extLst>
                    <a:ext uri="{FF2B5EF4-FFF2-40B4-BE49-F238E27FC236}">
                      <a16:creationId xmlns:a16="http://schemas.microsoft.com/office/drawing/2014/main" id="{7AA18907-C49B-022C-D32E-5ABD9302BB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6" name="Rectangle 167">
                  <a:extLst>
                    <a:ext uri="{FF2B5EF4-FFF2-40B4-BE49-F238E27FC236}">
                      <a16:creationId xmlns:a16="http://schemas.microsoft.com/office/drawing/2014/main" id="{85D5F674-9E8F-5BD6-5F40-17C5D9401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7" name="Rectangle 168">
                  <a:extLst>
                    <a:ext uri="{FF2B5EF4-FFF2-40B4-BE49-F238E27FC236}">
                      <a16:creationId xmlns:a16="http://schemas.microsoft.com/office/drawing/2014/main" id="{C2ABBFDA-F777-63EA-F93F-882EE0C216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8" name="Rectangle 169">
                  <a:extLst>
                    <a:ext uri="{FF2B5EF4-FFF2-40B4-BE49-F238E27FC236}">
                      <a16:creationId xmlns:a16="http://schemas.microsoft.com/office/drawing/2014/main" id="{8A2BE639-DD56-E2C1-6550-89A5D931E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09" name="Rectangle 170">
                  <a:extLst>
                    <a:ext uri="{FF2B5EF4-FFF2-40B4-BE49-F238E27FC236}">
                      <a16:creationId xmlns:a16="http://schemas.microsoft.com/office/drawing/2014/main" id="{621E72AC-D099-D838-6D32-A6E96D301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0" name="Rectangle 171">
                  <a:extLst>
                    <a:ext uri="{FF2B5EF4-FFF2-40B4-BE49-F238E27FC236}">
                      <a16:creationId xmlns:a16="http://schemas.microsoft.com/office/drawing/2014/main" id="{9D8E9E75-2AA4-D69B-1A18-0DE5CD306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1" name="Rectangle 172">
                  <a:extLst>
                    <a:ext uri="{FF2B5EF4-FFF2-40B4-BE49-F238E27FC236}">
                      <a16:creationId xmlns:a16="http://schemas.microsoft.com/office/drawing/2014/main" id="{18866AD9-B647-0CE7-2364-8B7177549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2" name="Rectangle 173">
                  <a:extLst>
                    <a:ext uri="{FF2B5EF4-FFF2-40B4-BE49-F238E27FC236}">
                      <a16:creationId xmlns:a16="http://schemas.microsoft.com/office/drawing/2014/main" id="{655BEB56-5B28-CECA-3D99-6D38F890B4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3" name="Rectangle 174">
                  <a:extLst>
                    <a:ext uri="{FF2B5EF4-FFF2-40B4-BE49-F238E27FC236}">
                      <a16:creationId xmlns:a16="http://schemas.microsoft.com/office/drawing/2014/main" id="{F0C71249-6114-2E40-3AA6-F09975C37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4" name="Rectangle 175">
                  <a:extLst>
                    <a:ext uri="{FF2B5EF4-FFF2-40B4-BE49-F238E27FC236}">
                      <a16:creationId xmlns:a16="http://schemas.microsoft.com/office/drawing/2014/main" id="{0640581B-44BE-3DE3-7982-19E8AEFAB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5" name="Rectangle 176">
                  <a:extLst>
                    <a:ext uri="{FF2B5EF4-FFF2-40B4-BE49-F238E27FC236}">
                      <a16:creationId xmlns:a16="http://schemas.microsoft.com/office/drawing/2014/main" id="{A4FDF767-6C81-35BA-7735-2A4D54F7F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6" name="Rectangle 177">
                  <a:extLst>
                    <a:ext uri="{FF2B5EF4-FFF2-40B4-BE49-F238E27FC236}">
                      <a16:creationId xmlns:a16="http://schemas.microsoft.com/office/drawing/2014/main" id="{21658B6D-ADBE-2C13-7D9A-4A5A47D79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7" name="Rectangle 178">
                  <a:extLst>
                    <a:ext uri="{FF2B5EF4-FFF2-40B4-BE49-F238E27FC236}">
                      <a16:creationId xmlns:a16="http://schemas.microsoft.com/office/drawing/2014/main" id="{BAEC773F-7AA2-0735-10A3-BC5A35D5B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8" name="Rectangle 179">
                  <a:extLst>
                    <a:ext uri="{FF2B5EF4-FFF2-40B4-BE49-F238E27FC236}">
                      <a16:creationId xmlns:a16="http://schemas.microsoft.com/office/drawing/2014/main" id="{59CC0AD3-26F8-1FE7-4E8A-9FEB0DEC57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19" name="Rectangle 180">
                  <a:extLst>
                    <a:ext uri="{FF2B5EF4-FFF2-40B4-BE49-F238E27FC236}">
                      <a16:creationId xmlns:a16="http://schemas.microsoft.com/office/drawing/2014/main" id="{B5AC7E89-3525-53F8-43FF-CDF1F21C04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0" name="Rectangle 181">
                  <a:extLst>
                    <a:ext uri="{FF2B5EF4-FFF2-40B4-BE49-F238E27FC236}">
                      <a16:creationId xmlns:a16="http://schemas.microsoft.com/office/drawing/2014/main" id="{6B867F03-605F-2DAA-4A34-A07EFF035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1" name="Rectangle 182">
                  <a:extLst>
                    <a:ext uri="{FF2B5EF4-FFF2-40B4-BE49-F238E27FC236}">
                      <a16:creationId xmlns:a16="http://schemas.microsoft.com/office/drawing/2014/main" id="{D21BE921-2465-2F95-6D0E-EFEE10DDAB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2" name="Rectangle 183">
                  <a:extLst>
                    <a:ext uri="{FF2B5EF4-FFF2-40B4-BE49-F238E27FC236}">
                      <a16:creationId xmlns:a16="http://schemas.microsoft.com/office/drawing/2014/main" id="{566E0CA5-7F35-A813-4037-DED7C9BC9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3" name="Rectangle 184">
                  <a:extLst>
                    <a:ext uri="{FF2B5EF4-FFF2-40B4-BE49-F238E27FC236}">
                      <a16:creationId xmlns:a16="http://schemas.microsoft.com/office/drawing/2014/main" id="{B642A69D-9A46-1810-AD80-AAC5C2E26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4" name="Rectangle 185">
                  <a:extLst>
                    <a:ext uri="{FF2B5EF4-FFF2-40B4-BE49-F238E27FC236}">
                      <a16:creationId xmlns:a16="http://schemas.microsoft.com/office/drawing/2014/main" id="{53C13D3D-1756-61BA-1074-168482E75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5" name="Rectangle 186">
                  <a:extLst>
                    <a:ext uri="{FF2B5EF4-FFF2-40B4-BE49-F238E27FC236}">
                      <a16:creationId xmlns:a16="http://schemas.microsoft.com/office/drawing/2014/main" id="{53870B99-28ED-83C8-C3F4-F67458A75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6" name="Rectangle 187">
                  <a:extLst>
                    <a:ext uri="{FF2B5EF4-FFF2-40B4-BE49-F238E27FC236}">
                      <a16:creationId xmlns:a16="http://schemas.microsoft.com/office/drawing/2014/main" id="{B00BB257-9A7E-395D-A561-3BD3E4EEB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4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7" name="Rectangle 188">
                  <a:extLst>
                    <a:ext uri="{FF2B5EF4-FFF2-40B4-BE49-F238E27FC236}">
                      <a16:creationId xmlns:a16="http://schemas.microsoft.com/office/drawing/2014/main" id="{9AA765B0-A453-C0A7-9D92-5999D110D1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8" name="Rectangle 189">
                  <a:extLst>
                    <a:ext uri="{FF2B5EF4-FFF2-40B4-BE49-F238E27FC236}">
                      <a16:creationId xmlns:a16="http://schemas.microsoft.com/office/drawing/2014/main" id="{C52C5F3B-CF97-5479-31F7-A337EB4CE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29" name="Rectangle 190">
                  <a:extLst>
                    <a:ext uri="{FF2B5EF4-FFF2-40B4-BE49-F238E27FC236}">
                      <a16:creationId xmlns:a16="http://schemas.microsoft.com/office/drawing/2014/main" id="{8C84C1AB-2497-7ED7-103E-B5EC39E75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0" name="Rectangle 191">
                  <a:extLst>
                    <a:ext uri="{FF2B5EF4-FFF2-40B4-BE49-F238E27FC236}">
                      <a16:creationId xmlns:a16="http://schemas.microsoft.com/office/drawing/2014/main" id="{85F0AF0E-85C8-D59C-67B4-88352FCB4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1" name="Rectangle 192">
                  <a:extLst>
                    <a:ext uri="{FF2B5EF4-FFF2-40B4-BE49-F238E27FC236}">
                      <a16:creationId xmlns:a16="http://schemas.microsoft.com/office/drawing/2014/main" id="{E9C62D8C-1F09-FFE8-9E44-83582AEAA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2" name="Rectangle 193">
                  <a:extLst>
                    <a:ext uri="{FF2B5EF4-FFF2-40B4-BE49-F238E27FC236}">
                      <a16:creationId xmlns:a16="http://schemas.microsoft.com/office/drawing/2014/main" id="{6E5E3FA4-E992-FD63-C17C-BFBB1465C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3" name="Rectangle 194">
                  <a:extLst>
                    <a:ext uri="{FF2B5EF4-FFF2-40B4-BE49-F238E27FC236}">
                      <a16:creationId xmlns:a16="http://schemas.microsoft.com/office/drawing/2014/main" id="{E22FD745-77E7-9B06-0E11-E115D1203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4" name="Rectangle 195">
                  <a:extLst>
                    <a:ext uri="{FF2B5EF4-FFF2-40B4-BE49-F238E27FC236}">
                      <a16:creationId xmlns:a16="http://schemas.microsoft.com/office/drawing/2014/main" id="{39A8CC44-DD4E-231D-D31C-BDE1EDBCA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5" name="Rectangle 196">
                  <a:extLst>
                    <a:ext uri="{FF2B5EF4-FFF2-40B4-BE49-F238E27FC236}">
                      <a16:creationId xmlns:a16="http://schemas.microsoft.com/office/drawing/2014/main" id="{621EAFE1-C320-8A8C-4707-492E8F1D7B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6" name="Rectangle 197">
                  <a:extLst>
                    <a:ext uri="{FF2B5EF4-FFF2-40B4-BE49-F238E27FC236}">
                      <a16:creationId xmlns:a16="http://schemas.microsoft.com/office/drawing/2014/main" id="{72C6FA8F-0821-D23A-0FD8-370974D01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7" name="Rectangle 198">
                  <a:extLst>
                    <a:ext uri="{FF2B5EF4-FFF2-40B4-BE49-F238E27FC236}">
                      <a16:creationId xmlns:a16="http://schemas.microsoft.com/office/drawing/2014/main" id="{D30E8F36-D6FD-FEE3-D8DB-DD318C326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8" name="Rectangle 199">
                  <a:extLst>
                    <a:ext uri="{FF2B5EF4-FFF2-40B4-BE49-F238E27FC236}">
                      <a16:creationId xmlns:a16="http://schemas.microsoft.com/office/drawing/2014/main" id="{79623B9F-1FF9-0D4C-209B-0A20DFEF2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39" name="Rectangle 200">
                  <a:extLst>
                    <a:ext uri="{FF2B5EF4-FFF2-40B4-BE49-F238E27FC236}">
                      <a16:creationId xmlns:a16="http://schemas.microsoft.com/office/drawing/2014/main" id="{0A8C08A0-6B12-60A2-579B-89985AED45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0" name="Rectangle 201">
                  <a:extLst>
                    <a:ext uri="{FF2B5EF4-FFF2-40B4-BE49-F238E27FC236}">
                      <a16:creationId xmlns:a16="http://schemas.microsoft.com/office/drawing/2014/main" id="{680D4A07-0F93-323E-4483-4EB370824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1" name="Rectangle 202">
                  <a:extLst>
                    <a:ext uri="{FF2B5EF4-FFF2-40B4-BE49-F238E27FC236}">
                      <a16:creationId xmlns:a16="http://schemas.microsoft.com/office/drawing/2014/main" id="{DE8D7462-4491-C2EF-8B57-2A8183318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2" name="Rectangle 203">
                  <a:extLst>
                    <a:ext uri="{FF2B5EF4-FFF2-40B4-BE49-F238E27FC236}">
                      <a16:creationId xmlns:a16="http://schemas.microsoft.com/office/drawing/2014/main" id="{7551A1CE-A727-D5C1-E8A6-086266DF1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3" name="Rectangle 204">
                  <a:extLst>
                    <a:ext uri="{FF2B5EF4-FFF2-40B4-BE49-F238E27FC236}">
                      <a16:creationId xmlns:a16="http://schemas.microsoft.com/office/drawing/2014/main" id="{D791CB76-EACB-2B4F-6238-C889FB846D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4" name="Rectangle 205">
                  <a:extLst>
                    <a:ext uri="{FF2B5EF4-FFF2-40B4-BE49-F238E27FC236}">
                      <a16:creationId xmlns:a16="http://schemas.microsoft.com/office/drawing/2014/main" id="{747C678C-2CC7-BCA6-B782-C486EF8E4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5" name="Rectangle 206">
                  <a:extLst>
                    <a:ext uri="{FF2B5EF4-FFF2-40B4-BE49-F238E27FC236}">
                      <a16:creationId xmlns:a16="http://schemas.microsoft.com/office/drawing/2014/main" id="{3DD358B0-440F-7B29-CF42-DD7FCFAE8F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6" name="Rectangle 207">
                  <a:extLst>
                    <a:ext uri="{FF2B5EF4-FFF2-40B4-BE49-F238E27FC236}">
                      <a16:creationId xmlns:a16="http://schemas.microsoft.com/office/drawing/2014/main" id="{F663BD70-597B-633F-5385-E59E700E8C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7" name="Rectangle 208">
                  <a:extLst>
                    <a:ext uri="{FF2B5EF4-FFF2-40B4-BE49-F238E27FC236}">
                      <a16:creationId xmlns:a16="http://schemas.microsoft.com/office/drawing/2014/main" id="{D2365C43-9B6A-6385-FD99-C971989BB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648" name="Rectangle 209">
                  <a:extLst>
                    <a:ext uri="{FF2B5EF4-FFF2-40B4-BE49-F238E27FC236}">
                      <a16:creationId xmlns:a16="http://schemas.microsoft.com/office/drawing/2014/main" id="{00696261-8B07-5AC7-9EA0-8E851D02E4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</p:grpSp>
          <p:grpSp>
            <p:nvGrpSpPr>
              <p:cNvPr id="4106" name="Group 411">
                <a:extLst>
                  <a:ext uri="{FF2B5EF4-FFF2-40B4-BE49-F238E27FC236}">
                    <a16:creationId xmlns:a16="http://schemas.microsoft.com/office/drawing/2014/main" id="{D02F0BEF-7579-DFDC-EF68-1EF7842923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475"/>
                <a:ext cx="355" cy="299"/>
                <a:chOff x="1776" y="1475"/>
                <a:chExt cx="355" cy="299"/>
              </a:xfrm>
            </p:grpSpPr>
            <p:sp>
              <p:nvSpPr>
                <p:cNvPr id="4249" name="Rectangle 211">
                  <a:extLst>
                    <a:ext uri="{FF2B5EF4-FFF2-40B4-BE49-F238E27FC236}">
                      <a16:creationId xmlns:a16="http://schemas.microsoft.com/office/drawing/2014/main" id="{C7547628-BECE-8075-DCA4-8F7FB79444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0" name="Rectangle 212">
                  <a:extLst>
                    <a:ext uri="{FF2B5EF4-FFF2-40B4-BE49-F238E27FC236}">
                      <a16:creationId xmlns:a16="http://schemas.microsoft.com/office/drawing/2014/main" id="{79531F1D-C2B2-2179-B810-BCF94DD24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1" name="Rectangle 213">
                  <a:extLst>
                    <a:ext uri="{FF2B5EF4-FFF2-40B4-BE49-F238E27FC236}">
                      <a16:creationId xmlns:a16="http://schemas.microsoft.com/office/drawing/2014/main" id="{80958246-736F-F317-5122-4F43D3030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2" name="Rectangle 214">
                  <a:extLst>
                    <a:ext uri="{FF2B5EF4-FFF2-40B4-BE49-F238E27FC236}">
                      <a16:creationId xmlns:a16="http://schemas.microsoft.com/office/drawing/2014/main" id="{27154B77-7D2E-8E5B-1AC0-EF0711921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3" name="Rectangle 215">
                  <a:extLst>
                    <a:ext uri="{FF2B5EF4-FFF2-40B4-BE49-F238E27FC236}">
                      <a16:creationId xmlns:a16="http://schemas.microsoft.com/office/drawing/2014/main" id="{81D76CDC-FD76-ED67-D168-19EFD99C8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4" name="Rectangle 216">
                  <a:extLst>
                    <a:ext uri="{FF2B5EF4-FFF2-40B4-BE49-F238E27FC236}">
                      <a16:creationId xmlns:a16="http://schemas.microsoft.com/office/drawing/2014/main" id="{78FB7CD0-625D-D4CB-D771-CC542C475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5" name="Rectangle 217">
                  <a:extLst>
                    <a:ext uri="{FF2B5EF4-FFF2-40B4-BE49-F238E27FC236}">
                      <a16:creationId xmlns:a16="http://schemas.microsoft.com/office/drawing/2014/main" id="{751783DD-AFA2-C921-DDB8-4E964AB6C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7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6" name="Rectangle 218">
                  <a:extLst>
                    <a:ext uri="{FF2B5EF4-FFF2-40B4-BE49-F238E27FC236}">
                      <a16:creationId xmlns:a16="http://schemas.microsoft.com/office/drawing/2014/main" id="{DE197E8D-1C14-72FF-1FC0-5921162F5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0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7" name="Rectangle 219">
                  <a:extLst>
                    <a:ext uri="{FF2B5EF4-FFF2-40B4-BE49-F238E27FC236}">
                      <a16:creationId xmlns:a16="http://schemas.microsoft.com/office/drawing/2014/main" id="{24984D22-B09C-1B7B-97FA-5D4AB2EFC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8" name="Rectangle 220">
                  <a:extLst>
                    <a:ext uri="{FF2B5EF4-FFF2-40B4-BE49-F238E27FC236}">
                      <a16:creationId xmlns:a16="http://schemas.microsoft.com/office/drawing/2014/main" id="{67A84B49-6064-CF95-56A5-6254FEE28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59" name="Rectangle 221">
                  <a:extLst>
                    <a:ext uri="{FF2B5EF4-FFF2-40B4-BE49-F238E27FC236}">
                      <a16:creationId xmlns:a16="http://schemas.microsoft.com/office/drawing/2014/main" id="{A623B804-DA14-BF31-EA78-C36EA6749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8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0" name="Rectangle 222">
                  <a:extLst>
                    <a:ext uri="{FF2B5EF4-FFF2-40B4-BE49-F238E27FC236}">
                      <a16:creationId xmlns:a16="http://schemas.microsoft.com/office/drawing/2014/main" id="{C990DF7C-A83D-F21B-076A-47EF847F6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0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1" name="Rectangle 223">
                  <a:extLst>
                    <a:ext uri="{FF2B5EF4-FFF2-40B4-BE49-F238E27FC236}">
                      <a16:creationId xmlns:a16="http://schemas.microsoft.com/office/drawing/2014/main" id="{41257896-DE02-EAB5-17F9-DEA71E1F08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3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2" name="Rectangle 224">
                  <a:extLst>
                    <a:ext uri="{FF2B5EF4-FFF2-40B4-BE49-F238E27FC236}">
                      <a16:creationId xmlns:a16="http://schemas.microsoft.com/office/drawing/2014/main" id="{7BCBA405-CC2B-065D-09A3-323688489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3" name="Rectangle 225">
                  <a:extLst>
                    <a:ext uri="{FF2B5EF4-FFF2-40B4-BE49-F238E27FC236}">
                      <a16:creationId xmlns:a16="http://schemas.microsoft.com/office/drawing/2014/main" id="{2B7B1980-BB24-1567-9206-DF03379C6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4" name="Rectangle 226">
                  <a:extLst>
                    <a:ext uri="{FF2B5EF4-FFF2-40B4-BE49-F238E27FC236}">
                      <a16:creationId xmlns:a16="http://schemas.microsoft.com/office/drawing/2014/main" id="{1D5D7154-9551-DCD3-433C-8E5FE63B6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1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5" name="Rectangle 227">
                  <a:extLst>
                    <a:ext uri="{FF2B5EF4-FFF2-40B4-BE49-F238E27FC236}">
                      <a16:creationId xmlns:a16="http://schemas.microsoft.com/office/drawing/2014/main" id="{48C89052-5813-E38F-D721-11D9796CF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3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6" name="Rectangle 228">
                  <a:extLst>
                    <a:ext uri="{FF2B5EF4-FFF2-40B4-BE49-F238E27FC236}">
                      <a16:creationId xmlns:a16="http://schemas.microsoft.com/office/drawing/2014/main" id="{AA8225F6-F90E-5DAF-C753-FD71C0DE0B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6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7" name="Rectangle 229">
                  <a:extLst>
                    <a:ext uri="{FF2B5EF4-FFF2-40B4-BE49-F238E27FC236}">
                      <a16:creationId xmlns:a16="http://schemas.microsoft.com/office/drawing/2014/main" id="{221ADDB4-5DAA-73BE-B327-39E1D0527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8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8" name="Rectangle 230">
                  <a:extLst>
                    <a:ext uri="{FF2B5EF4-FFF2-40B4-BE49-F238E27FC236}">
                      <a16:creationId xmlns:a16="http://schemas.microsoft.com/office/drawing/2014/main" id="{BC0C5C1A-F496-B26A-CB58-570A07C01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1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69" name="Rectangle 231">
                  <a:extLst>
                    <a:ext uri="{FF2B5EF4-FFF2-40B4-BE49-F238E27FC236}">
                      <a16:creationId xmlns:a16="http://schemas.microsoft.com/office/drawing/2014/main" id="{146314BB-205F-5BBF-21CB-A9253CA43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4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0" name="Rectangle 232">
                  <a:extLst>
                    <a:ext uri="{FF2B5EF4-FFF2-40B4-BE49-F238E27FC236}">
                      <a16:creationId xmlns:a16="http://schemas.microsoft.com/office/drawing/2014/main" id="{9F97961E-2284-8A3F-2C8E-ADA6BC143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6" y="1771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1" name="Rectangle 233">
                  <a:extLst>
                    <a:ext uri="{FF2B5EF4-FFF2-40B4-BE49-F238E27FC236}">
                      <a16:creationId xmlns:a16="http://schemas.microsoft.com/office/drawing/2014/main" id="{76BD3AD3-EEDF-6D0E-B3F3-9D5457E12B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2" name="Rectangle 234">
                  <a:extLst>
                    <a:ext uri="{FF2B5EF4-FFF2-40B4-BE49-F238E27FC236}">
                      <a16:creationId xmlns:a16="http://schemas.microsoft.com/office/drawing/2014/main" id="{F4E9E824-379C-D37B-42DA-A2B119932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3" name="Rectangle 235">
                  <a:extLst>
                    <a:ext uri="{FF2B5EF4-FFF2-40B4-BE49-F238E27FC236}">
                      <a16:creationId xmlns:a16="http://schemas.microsoft.com/office/drawing/2014/main" id="{C1319FEA-0EF3-1FF2-DE20-34349FE2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4" name="Rectangle 236">
                  <a:extLst>
                    <a:ext uri="{FF2B5EF4-FFF2-40B4-BE49-F238E27FC236}">
                      <a16:creationId xmlns:a16="http://schemas.microsoft.com/office/drawing/2014/main" id="{A200A4E4-9518-108F-24CE-3775C1332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5" name="Rectangle 237">
                  <a:extLst>
                    <a:ext uri="{FF2B5EF4-FFF2-40B4-BE49-F238E27FC236}">
                      <a16:creationId xmlns:a16="http://schemas.microsoft.com/office/drawing/2014/main" id="{F923D501-E53A-0719-FC43-B63AD4637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6" name="Rectangle 238">
                  <a:extLst>
                    <a:ext uri="{FF2B5EF4-FFF2-40B4-BE49-F238E27FC236}">
                      <a16:creationId xmlns:a16="http://schemas.microsoft.com/office/drawing/2014/main" id="{5A0A2FB2-38E0-B166-899B-8157A2BBDC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6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7" name="Rectangle 239">
                  <a:extLst>
                    <a:ext uri="{FF2B5EF4-FFF2-40B4-BE49-F238E27FC236}">
                      <a16:creationId xmlns:a16="http://schemas.microsoft.com/office/drawing/2014/main" id="{A776EEB4-AFFF-9FDA-F308-E3FCD5180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8" name="Rectangle 240">
                  <a:extLst>
                    <a:ext uri="{FF2B5EF4-FFF2-40B4-BE49-F238E27FC236}">
                      <a16:creationId xmlns:a16="http://schemas.microsoft.com/office/drawing/2014/main" id="{EF8CB6EB-7140-03CC-2020-50B8B4596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79" name="Rectangle 241">
                  <a:extLst>
                    <a:ext uri="{FF2B5EF4-FFF2-40B4-BE49-F238E27FC236}">
                      <a16:creationId xmlns:a16="http://schemas.microsoft.com/office/drawing/2014/main" id="{34EE79E4-2AA9-5A01-047D-13D9D88683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3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0" name="Rectangle 242">
                  <a:extLst>
                    <a:ext uri="{FF2B5EF4-FFF2-40B4-BE49-F238E27FC236}">
                      <a16:creationId xmlns:a16="http://schemas.microsoft.com/office/drawing/2014/main" id="{5506E513-D3E1-B103-60FD-C746E9A0A8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5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1" name="Rectangle 243">
                  <a:extLst>
                    <a:ext uri="{FF2B5EF4-FFF2-40B4-BE49-F238E27FC236}">
                      <a16:creationId xmlns:a16="http://schemas.microsoft.com/office/drawing/2014/main" id="{6CF6D9BE-97E9-7060-C012-3C925F05C8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8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2" name="Rectangle 244">
                  <a:extLst>
                    <a:ext uri="{FF2B5EF4-FFF2-40B4-BE49-F238E27FC236}">
                      <a16:creationId xmlns:a16="http://schemas.microsoft.com/office/drawing/2014/main" id="{66DE31A6-278A-5391-D6FA-C0C69E51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3" name="Rectangle 245">
                  <a:extLst>
                    <a:ext uri="{FF2B5EF4-FFF2-40B4-BE49-F238E27FC236}">
                      <a16:creationId xmlns:a16="http://schemas.microsoft.com/office/drawing/2014/main" id="{31852677-F501-5C37-D283-7464DC642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4" name="Rectangle 246">
                  <a:extLst>
                    <a:ext uri="{FF2B5EF4-FFF2-40B4-BE49-F238E27FC236}">
                      <a16:creationId xmlns:a16="http://schemas.microsoft.com/office/drawing/2014/main" id="{19B48AA9-CE3D-7CB0-A719-50C9C51CC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40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5" name="Rectangle 247">
                  <a:extLst>
                    <a:ext uri="{FF2B5EF4-FFF2-40B4-BE49-F238E27FC236}">
                      <a16:creationId xmlns:a16="http://schemas.microsoft.com/office/drawing/2014/main" id="{50DA6994-730C-1E09-C2DA-535F5500F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3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6" name="Rectangle 248">
                  <a:extLst>
                    <a:ext uri="{FF2B5EF4-FFF2-40B4-BE49-F238E27FC236}">
                      <a16:creationId xmlns:a16="http://schemas.microsoft.com/office/drawing/2014/main" id="{FA0604E0-0530-946C-96C9-13E785E086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35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7" name="Rectangle 249">
                  <a:extLst>
                    <a:ext uri="{FF2B5EF4-FFF2-40B4-BE49-F238E27FC236}">
                      <a16:creationId xmlns:a16="http://schemas.microsoft.com/office/drawing/2014/main" id="{380387EB-1E48-D40A-6F76-0555680C9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3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8" name="Rectangle 250">
                  <a:extLst>
                    <a:ext uri="{FF2B5EF4-FFF2-40B4-BE49-F238E27FC236}">
                      <a16:creationId xmlns:a16="http://schemas.microsoft.com/office/drawing/2014/main" id="{19C95ADA-9C68-8CFF-072A-E1F1AF5E2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89" name="Rectangle 251">
                  <a:extLst>
                    <a:ext uri="{FF2B5EF4-FFF2-40B4-BE49-F238E27FC236}">
                      <a16:creationId xmlns:a16="http://schemas.microsoft.com/office/drawing/2014/main" id="{F320832B-957F-E1C7-EB66-134BBD575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7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0" name="Rectangle 252">
                  <a:extLst>
                    <a:ext uri="{FF2B5EF4-FFF2-40B4-BE49-F238E27FC236}">
                      <a16:creationId xmlns:a16="http://schemas.microsoft.com/office/drawing/2014/main" id="{D7367BD3-378E-3346-0845-1046EE73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1" name="Rectangle 253">
                  <a:extLst>
                    <a:ext uri="{FF2B5EF4-FFF2-40B4-BE49-F238E27FC236}">
                      <a16:creationId xmlns:a16="http://schemas.microsoft.com/office/drawing/2014/main" id="{F91109DC-24DE-B904-4CCA-835789870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22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2" name="Rectangle 254">
                  <a:extLst>
                    <a:ext uri="{FF2B5EF4-FFF2-40B4-BE49-F238E27FC236}">
                      <a16:creationId xmlns:a16="http://schemas.microsoft.com/office/drawing/2014/main" id="{C86EBF86-DFCC-D234-7A04-04553A8D9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3" name="Rectangle 255">
                  <a:extLst>
                    <a:ext uri="{FF2B5EF4-FFF2-40B4-BE49-F238E27FC236}">
                      <a16:creationId xmlns:a16="http://schemas.microsoft.com/office/drawing/2014/main" id="{DF0B2D11-ACD8-CD96-33AC-913D5628F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4" name="Rectangle 256">
                  <a:extLst>
                    <a:ext uri="{FF2B5EF4-FFF2-40B4-BE49-F238E27FC236}">
                      <a16:creationId xmlns:a16="http://schemas.microsoft.com/office/drawing/2014/main" id="{EED15AED-9142-3296-CBFB-8EF2391838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4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5" name="Rectangle 257">
                  <a:extLst>
                    <a:ext uri="{FF2B5EF4-FFF2-40B4-BE49-F238E27FC236}">
                      <a16:creationId xmlns:a16="http://schemas.microsoft.com/office/drawing/2014/main" id="{E2005E52-0DC8-1ADB-05B1-0BCACE324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1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6" name="Rectangle 258">
                  <a:extLst>
                    <a:ext uri="{FF2B5EF4-FFF2-40B4-BE49-F238E27FC236}">
                      <a16:creationId xmlns:a16="http://schemas.microsoft.com/office/drawing/2014/main" id="{9C100A0F-7051-908D-6F28-60F4B38C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9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7" name="Rectangle 259">
                  <a:extLst>
                    <a:ext uri="{FF2B5EF4-FFF2-40B4-BE49-F238E27FC236}">
                      <a16:creationId xmlns:a16="http://schemas.microsoft.com/office/drawing/2014/main" id="{69514565-A1A0-D50F-6451-E88CF428D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8" name="Rectangle 260">
                  <a:extLst>
                    <a:ext uri="{FF2B5EF4-FFF2-40B4-BE49-F238E27FC236}">
                      <a16:creationId xmlns:a16="http://schemas.microsoft.com/office/drawing/2014/main" id="{73F46930-35F6-92AC-BB1B-B11D0A259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299" name="Rectangle 261">
                  <a:extLst>
                    <a:ext uri="{FF2B5EF4-FFF2-40B4-BE49-F238E27FC236}">
                      <a16:creationId xmlns:a16="http://schemas.microsoft.com/office/drawing/2014/main" id="{C076D537-2B5E-C9A2-DC41-04C4B627BE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70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0" name="Rectangle 262">
                  <a:extLst>
                    <a:ext uri="{FF2B5EF4-FFF2-40B4-BE49-F238E27FC236}">
                      <a16:creationId xmlns:a16="http://schemas.microsoft.com/office/drawing/2014/main" id="{D7545E89-73E1-2938-7C8B-CFA6BE18A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9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1" name="Rectangle 263">
                  <a:extLst>
                    <a:ext uri="{FF2B5EF4-FFF2-40B4-BE49-F238E27FC236}">
                      <a16:creationId xmlns:a16="http://schemas.microsoft.com/office/drawing/2014/main" id="{9E427064-8B04-BE8C-EFA3-0596A6E0D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3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2" name="Rectangle 264">
                  <a:extLst>
                    <a:ext uri="{FF2B5EF4-FFF2-40B4-BE49-F238E27FC236}">
                      <a16:creationId xmlns:a16="http://schemas.microsoft.com/office/drawing/2014/main" id="{FC0C405D-4A09-B3D1-D95F-E94E2621B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3" name="Rectangle 265">
                  <a:extLst>
                    <a:ext uri="{FF2B5EF4-FFF2-40B4-BE49-F238E27FC236}">
                      <a16:creationId xmlns:a16="http://schemas.microsoft.com/office/drawing/2014/main" id="{3EBD9431-E3BC-CCAA-E6AF-6F7E0A22EA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4" name="Rectangle 266">
                  <a:extLst>
                    <a:ext uri="{FF2B5EF4-FFF2-40B4-BE49-F238E27FC236}">
                      <a16:creationId xmlns:a16="http://schemas.microsoft.com/office/drawing/2014/main" id="{11334920-F559-495B-9172-67929D4B9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5" name="Rectangle 267">
                  <a:extLst>
                    <a:ext uri="{FF2B5EF4-FFF2-40B4-BE49-F238E27FC236}">
                      <a16:creationId xmlns:a16="http://schemas.microsoft.com/office/drawing/2014/main" id="{FC5FAC72-4381-E244-FED0-23DC47A13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2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6" name="Rectangle 268">
                  <a:extLst>
                    <a:ext uri="{FF2B5EF4-FFF2-40B4-BE49-F238E27FC236}">
                      <a16:creationId xmlns:a16="http://schemas.microsoft.com/office/drawing/2014/main" id="{9CF2C1FC-2650-20C6-7760-AF1B5379D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8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7" name="Rectangle 269">
                  <a:extLst>
                    <a:ext uri="{FF2B5EF4-FFF2-40B4-BE49-F238E27FC236}">
                      <a16:creationId xmlns:a16="http://schemas.microsoft.com/office/drawing/2014/main" id="{43A89E15-3610-6651-2EAC-FE7BEB01FF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8" name="Rectangle 270">
                  <a:extLst>
                    <a:ext uri="{FF2B5EF4-FFF2-40B4-BE49-F238E27FC236}">
                      <a16:creationId xmlns:a16="http://schemas.microsoft.com/office/drawing/2014/main" id="{56CA7584-A5B5-E59E-6381-66A5BED1C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3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09" name="Rectangle 271">
                  <a:extLst>
                    <a:ext uri="{FF2B5EF4-FFF2-40B4-BE49-F238E27FC236}">
                      <a16:creationId xmlns:a16="http://schemas.microsoft.com/office/drawing/2014/main" id="{5D081CD7-D85B-90A9-09FA-8A2EC8AF1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1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0" name="Rectangle 272">
                  <a:extLst>
                    <a:ext uri="{FF2B5EF4-FFF2-40B4-BE49-F238E27FC236}">
                      <a16:creationId xmlns:a16="http://schemas.microsoft.com/office/drawing/2014/main" id="{F0802DAA-9EB8-3E8B-1A00-A9C42D4BD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1" name="Rectangle 273">
                  <a:extLst>
                    <a:ext uri="{FF2B5EF4-FFF2-40B4-BE49-F238E27FC236}">
                      <a16:creationId xmlns:a16="http://schemas.microsoft.com/office/drawing/2014/main" id="{1500B2E7-49E6-BEC1-6DBE-3820CF20E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5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2" name="Rectangle 274">
                  <a:extLst>
                    <a:ext uri="{FF2B5EF4-FFF2-40B4-BE49-F238E27FC236}">
                      <a16:creationId xmlns:a16="http://schemas.microsoft.com/office/drawing/2014/main" id="{C383BD1B-39A1-2BDE-3216-C41BFA408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3" name="Rectangle 275">
                  <a:extLst>
                    <a:ext uri="{FF2B5EF4-FFF2-40B4-BE49-F238E27FC236}">
                      <a16:creationId xmlns:a16="http://schemas.microsoft.com/office/drawing/2014/main" id="{8046E942-1ABE-63F2-B8E5-9CDCE1161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600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4" name="Rectangle 276">
                  <a:extLst>
                    <a:ext uri="{FF2B5EF4-FFF2-40B4-BE49-F238E27FC236}">
                      <a16:creationId xmlns:a16="http://schemas.microsoft.com/office/drawing/2014/main" id="{0BDC712D-C421-4E0F-EDB9-FAF9221B8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9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5" name="Rectangle 277">
                  <a:extLst>
                    <a:ext uri="{FF2B5EF4-FFF2-40B4-BE49-F238E27FC236}">
                      <a16:creationId xmlns:a16="http://schemas.microsoft.com/office/drawing/2014/main" id="{B14D5E50-27BD-2D0B-F643-143E156B21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9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6" name="Rectangle 278">
                  <a:extLst>
                    <a:ext uri="{FF2B5EF4-FFF2-40B4-BE49-F238E27FC236}">
                      <a16:creationId xmlns:a16="http://schemas.microsoft.com/office/drawing/2014/main" id="{9F9A1BE1-4451-61D2-B9CA-732D48ACD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92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7" name="Rectangle 279">
                  <a:extLst>
                    <a:ext uri="{FF2B5EF4-FFF2-40B4-BE49-F238E27FC236}">
                      <a16:creationId xmlns:a16="http://schemas.microsoft.com/office/drawing/2014/main" id="{B6853575-FFC1-6F25-6908-C305BC1D49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8" name="Rectangle 280">
                  <a:extLst>
                    <a:ext uri="{FF2B5EF4-FFF2-40B4-BE49-F238E27FC236}">
                      <a16:creationId xmlns:a16="http://schemas.microsoft.com/office/drawing/2014/main" id="{B75CC351-E3DE-F87E-33A8-77DDB6DBB9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7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19" name="Rectangle 281">
                  <a:extLst>
                    <a:ext uri="{FF2B5EF4-FFF2-40B4-BE49-F238E27FC236}">
                      <a16:creationId xmlns:a16="http://schemas.microsoft.com/office/drawing/2014/main" id="{40F725B3-CFED-7B9C-F561-F4148973B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0" name="Rectangle 282">
                  <a:extLst>
                    <a:ext uri="{FF2B5EF4-FFF2-40B4-BE49-F238E27FC236}">
                      <a16:creationId xmlns:a16="http://schemas.microsoft.com/office/drawing/2014/main" id="{941F08AB-5057-612A-BEC7-134C09659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8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1" name="Rectangle 283">
                  <a:extLst>
                    <a:ext uri="{FF2B5EF4-FFF2-40B4-BE49-F238E27FC236}">
                      <a16:creationId xmlns:a16="http://schemas.microsoft.com/office/drawing/2014/main" id="{EF0E4941-11B5-4CD9-995C-8B3E2DF330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9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2" name="Rectangle 284">
                  <a:extLst>
                    <a:ext uri="{FF2B5EF4-FFF2-40B4-BE49-F238E27FC236}">
                      <a16:creationId xmlns:a16="http://schemas.microsoft.com/office/drawing/2014/main" id="{9937DA24-7498-7BB1-A114-EAF88C4EB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3" name="Rectangle 285">
                  <a:extLst>
                    <a:ext uri="{FF2B5EF4-FFF2-40B4-BE49-F238E27FC236}">
                      <a16:creationId xmlns:a16="http://schemas.microsoft.com/office/drawing/2014/main" id="{AD5BE1CE-6C1F-15CD-D01D-D0AA1B1B5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4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4" name="Rectangle 286">
                  <a:extLst>
                    <a:ext uri="{FF2B5EF4-FFF2-40B4-BE49-F238E27FC236}">
                      <a16:creationId xmlns:a16="http://schemas.microsoft.com/office/drawing/2014/main" id="{819C6417-3BC6-0BAF-85E4-EC9080C636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7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5" name="Rectangle 287">
                  <a:extLst>
                    <a:ext uri="{FF2B5EF4-FFF2-40B4-BE49-F238E27FC236}">
                      <a16:creationId xmlns:a16="http://schemas.microsoft.com/office/drawing/2014/main" id="{07FA6B82-4517-692E-4344-694939A5B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6" name="Rectangle 288">
                  <a:extLst>
                    <a:ext uri="{FF2B5EF4-FFF2-40B4-BE49-F238E27FC236}">
                      <a16:creationId xmlns:a16="http://schemas.microsoft.com/office/drawing/2014/main" id="{05A1C7C3-F55B-6CB8-BE40-0B09380619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7" name="Rectangle 289">
                  <a:extLst>
                    <a:ext uri="{FF2B5EF4-FFF2-40B4-BE49-F238E27FC236}">
                      <a16:creationId xmlns:a16="http://schemas.microsoft.com/office/drawing/2014/main" id="{32B75DEB-54A1-D46D-96FC-3ACA4CB45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8" name="Rectangle 290">
                  <a:extLst>
                    <a:ext uri="{FF2B5EF4-FFF2-40B4-BE49-F238E27FC236}">
                      <a16:creationId xmlns:a16="http://schemas.microsoft.com/office/drawing/2014/main" id="{A82A9856-1B9A-9A52-1DB0-0DB051103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61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29" name="Rectangle 291">
                  <a:extLst>
                    <a:ext uri="{FF2B5EF4-FFF2-40B4-BE49-F238E27FC236}">
                      <a16:creationId xmlns:a16="http://schemas.microsoft.com/office/drawing/2014/main" id="{C02818D3-48C8-8D7E-F8BD-0BE1B9692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8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0" name="Rectangle 292">
                  <a:extLst>
                    <a:ext uri="{FF2B5EF4-FFF2-40B4-BE49-F238E27FC236}">
                      <a16:creationId xmlns:a16="http://schemas.microsoft.com/office/drawing/2014/main" id="{CCDB8139-D7F9-3F06-0E1F-FDDC1DB5F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1" name="Rectangle 293">
                  <a:extLst>
                    <a:ext uri="{FF2B5EF4-FFF2-40B4-BE49-F238E27FC236}">
                      <a16:creationId xmlns:a16="http://schemas.microsoft.com/office/drawing/2014/main" id="{A590B07D-8DE7-FB98-FC4F-839632971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3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2" name="Rectangle 294">
                  <a:extLst>
                    <a:ext uri="{FF2B5EF4-FFF2-40B4-BE49-F238E27FC236}">
                      <a16:creationId xmlns:a16="http://schemas.microsoft.com/office/drawing/2014/main" id="{CFA13A95-30CE-A38E-6AB2-0B5C31201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50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3" name="Rectangle 295">
                  <a:extLst>
                    <a:ext uri="{FF2B5EF4-FFF2-40B4-BE49-F238E27FC236}">
                      <a16:creationId xmlns:a16="http://schemas.microsoft.com/office/drawing/2014/main" id="{0FCCF333-99DA-75BC-0EEF-64BB48589D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8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4" name="Rectangle 296">
                  <a:extLst>
                    <a:ext uri="{FF2B5EF4-FFF2-40B4-BE49-F238E27FC236}">
                      <a16:creationId xmlns:a16="http://schemas.microsoft.com/office/drawing/2014/main" id="{38EBF765-06D3-322F-76C8-5A1CFA9D4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5" name="Rectangle 297">
                  <a:extLst>
                    <a:ext uri="{FF2B5EF4-FFF2-40B4-BE49-F238E27FC236}">
                      <a16:creationId xmlns:a16="http://schemas.microsoft.com/office/drawing/2014/main" id="{A2BC7731-70F6-FB75-E48C-330926C91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6" name="Rectangle 298">
                  <a:extLst>
                    <a:ext uri="{FF2B5EF4-FFF2-40B4-BE49-F238E27FC236}">
                      <a16:creationId xmlns:a16="http://schemas.microsoft.com/office/drawing/2014/main" id="{F0EC78F5-8487-36C8-B615-7073CFF3E4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40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7" name="Rectangle 299">
                  <a:extLst>
                    <a:ext uri="{FF2B5EF4-FFF2-40B4-BE49-F238E27FC236}">
                      <a16:creationId xmlns:a16="http://schemas.microsoft.com/office/drawing/2014/main" id="{4FA9CC16-DC59-3795-5F26-E0B2DCE60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37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8" name="Rectangle 300">
                  <a:extLst>
                    <a:ext uri="{FF2B5EF4-FFF2-40B4-BE49-F238E27FC236}">
                      <a16:creationId xmlns:a16="http://schemas.microsoft.com/office/drawing/2014/main" id="{E172DEF5-1310-6E09-1D33-C169D8534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35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39" name="Rectangle 301">
                  <a:extLst>
                    <a:ext uri="{FF2B5EF4-FFF2-40B4-BE49-F238E27FC236}">
                      <a16:creationId xmlns:a16="http://schemas.microsoft.com/office/drawing/2014/main" id="{8CD4B0E5-FD81-CD4A-2A99-8FE72C5BE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32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0" name="Rectangle 302">
                  <a:extLst>
                    <a:ext uri="{FF2B5EF4-FFF2-40B4-BE49-F238E27FC236}">
                      <a16:creationId xmlns:a16="http://schemas.microsoft.com/office/drawing/2014/main" id="{006B951A-67AA-B9A7-59A7-0B6270612C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1" name="Rectangle 303">
                  <a:extLst>
                    <a:ext uri="{FF2B5EF4-FFF2-40B4-BE49-F238E27FC236}">
                      <a16:creationId xmlns:a16="http://schemas.microsoft.com/office/drawing/2014/main" id="{55243CED-3DA9-A15E-8526-475B38313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7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2" name="Rectangle 304">
                  <a:extLst>
                    <a:ext uri="{FF2B5EF4-FFF2-40B4-BE49-F238E27FC236}">
                      <a16:creationId xmlns:a16="http://schemas.microsoft.com/office/drawing/2014/main" id="{7ABB6D77-FF3A-DF58-7A45-0AC51909C7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4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3" name="Rectangle 305">
                  <a:extLst>
                    <a:ext uri="{FF2B5EF4-FFF2-40B4-BE49-F238E27FC236}">
                      <a16:creationId xmlns:a16="http://schemas.microsoft.com/office/drawing/2014/main" id="{3B187CD1-6532-B5D7-EBDE-C1EE0A0FC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22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4" name="Rectangle 306">
                  <a:extLst>
                    <a:ext uri="{FF2B5EF4-FFF2-40B4-BE49-F238E27FC236}">
                      <a16:creationId xmlns:a16="http://schemas.microsoft.com/office/drawing/2014/main" id="{72E8B172-229E-4E6C-A05D-B70EB397C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9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5" name="Rectangle 307">
                  <a:extLst>
                    <a:ext uri="{FF2B5EF4-FFF2-40B4-BE49-F238E27FC236}">
                      <a16:creationId xmlns:a16="http://schemas.microsoft.com/office/drawing/2014/main" id="{3EFF1A85-4D82-0FC8-F13E-DCDA93301A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6" name="Rectangle 308">
                  <a:extLst>
                    <a:ext uri="{FF2B5EF4-FFF2-40B4-BE49-F238E27FC236}">
                      <a16:creationId xmlns:a16="http://schemas.microsoft.com/office/drawing/2014/main" id="{2D045566-6A04-0A67-97F5-F854D5455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4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7" name="Rectangle 309">
                  <a:extLst>
                    <a:ext uri="{FF2B5EF4-FFF2-40B4-BE49-F238E27FC236}">
                      <a16:creationId xmlns:a16="http://schemas.microsoft.com/office/drawing/2014/main" id="{F295AD9F-700B-09F2-D745-16DCADA16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11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8" name="Rectangle 310">
                  <a:extLst>
                    <a:ext uri="{FF2B5EF4-FFF2-40B4-BE49-F238E27FC236}">
                      <a16:creationId xmlns:a16="http://schemas.microsoft.com/office/drawing/2014/main" id="{22A08B08-3CDD-2C6A-B188-29542EFB2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09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49" name="Rectangle 311">
                  <a:extLst>
                    <a:ext uri="{FF2B5EF4-FFF2-40B4-BE49-F238E27FC236}">
                      <a16:creationId xmlns:a16="http://schemas.microsoft.com/office/drawing/2014/main" id="{375E4BFF-0AFD-3AEB-303B-8BFD580D0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06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0" name="Rectangle 312">
                  <a:extLst>
                    <a:ext uri="{FF2B5EF4-FFF2-40B4-BE49-F238E27FC236}">
                      <a16:creationId xmlns:a16="http://schemas.microsoft.com/office/drawing/2014/main" id="{951A824E-BA40-D7FA-219F-D411238D2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9" y="1503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1" name="Rectangle 313">
                  <a:extLst>
                    <a:ext uri="{FF2B5EF4-FFF2-40B4-BE49-F238E27FC236}">
                      <a16:creationId xmlns:a16="http://schemas.microsoft.com/office/drawing/2014/main" id="{85DC9A9B-2074-86BA-EE39-0BC9266BC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2" name="Rectangle 314">
                  <a:extLst>
                    <a:ext uri="{FF2B5EF4-FFF2-40B4-BE49-F238E27FC236}">
                      <a16:creationId xmlns:a16="http://schemas.microsoft.com/office/drawing/2014/main" id="{F2A84F48-9580-435F-A70B-737B7685F8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9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3" name="Rectangle 315">
                  <a:extLst>
                    <a:ext uri="{FF2B5EF4-FFF2-40B4-BE49-F238E27FC236}">
                      <a16:creationId xmlns:a16="http://schemas.microsoft.com/office/drawing/2014/main" id="{6C7842E6-9394-6168-666D-CB0589DDF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4" name="Rectangle 316">
                  <a:extLst>
                    <a:ext uri="{FF2B5EF4-FFF2-40B4-BE49-F238E27FC236}">
                      <a16:creationId xmlns:a16="http://schemas.microsoft.com/office/drawing/2014/main" id="{00312E6E-4DAB-1531-2040-8C9C0A089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5" name="Rectangle 317">
                  <a:extLst>
                    <a:ext uri="{FF2B5EF4-FFF2-40B4-BE49-F238E27FC236}">
                      <a16:creationId xmlns:a16="http://schemas.microsoft.com/office/drawing/2014/main" id="{4DA237CC-F3D2-420C-F40B-A806D8A97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6" name="Rectangle 318">
                  <a:extLst>
                    <a:ext uri="{FF2B5EF4-FFF2-40B4-BE49-F238E27FC236}">
                      <a16:creationId xmlns:a16="http://schemas.microsoft.com/office/drawing/2014/main" id="{7EDA5988-DC01-EBFA-3F54-4BE83B69D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7" name="Rectangle 319">
                  <a:extLst>
                    <a:ext uri="{FF2B5EF4-FFF2-40B4-BE49-F238E27FC236}">
                      <a16:creationId xmlns:a16="http://schemas.microsoft.com/office/drawing/2014/main" id="{E5EA0ED7-8EDF-EB29-D29C-FE10C596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8" name="Rectangle 320">
                  <a:extLst>
                    <a:ext uri="{FF2B5EF4-FFF2-40B4-BE49-F238E27FC236}">
                      <a16:creationId xmlns:a16="http://schemas.microsoft.com/office/drawing/2014/main" id="{E0A391A6-FD2E-19AF-1A12-75C5B5E22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59" name="Rectangle 321">
                  <a:extLst>
                    <a:ext uri="{FF2B5EF4-FFF2-40B4-BE49-F238E27FC236}">
                      <a16:creationId xmlns:a16="http://schemas.microsoft.com/office/drawing/2014/main" id="{050AC554-2810-18ED-4CF4-120570969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7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0" name="Rectangle 322">
                  <a:extLst>
                    <a:ext uri="{FF2B5EF4-FFF2-40B4-BE49-F238E27FC236}">
                      <a16:creationId xmlns:a16="http://schemas.microsoft.com/office/drawing/2014/main" id="{2E29CE7C-470C-753C-00E7-3117FF4ED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1" name="Rectangle 323">
                  <a:extLst>
                    <a:ext uri="{FF2B5EF4-FFF2-40B4-BE49-F238E27FC236}">
                      <a16:creationId xmlns:a16="http://schemas.microsoft.com/office/drawing/2014/main" id="{3B51CF0F-B271-5D4A-063E-CDAEBCC74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2" name="Rectangle 324">
                  <a:extLst>
                    <a:ext uri="{FF2B5EF4-FFF2-40B4-BE49-F238E27FC236}">
                      <a16:creationId xmlns:a16="http://schemas.microsoft.com/office/drawing/2014/main" id="{08D0F507-61FF-FD4F-5556-442366499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3" name="Rectangle 325">
                  <a:extLst>
                    <a:ext uri="{FF2B5EF4-FFF2-40B4-BE49-F238E27FC236}">
                      <a16:creationId xmlns:a16="http://schemas.microsoft.com/office/drawing/2014/main" id="{0832243E-D918-9646-E396-4F6CEBE7B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4" name="Rectangle 326">
                  <a:extLst>
                    <a:ext uri="{FF2B5EF4-FFF2-40B4-BE49-F238E27FC236}">
                      <a16:creationId xmlns:a16="http://schemas.microsoft.com/office/drawing/2014/main" id="{C8B1349A-B46A-54AD-D733-453174A3D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5" name="Rectangle 327">
                  <a:extLst>
                    <a:ext uri="{FF2B5EF4-FFF2-40B4-BE49-F238E27FC236}">
                      <a16:creationId xmlns:a16="http://schemas.microsoft.com/office/drawing/2014/main" id="{9ED128BA-45A0-3B42-CF1F-F0BC4627C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6" name="Rectangle 328">
                  <a:extLst>
                    <a:ext uri="{FF2B5EF4-FFF2-40B4-BE49-F238E27FC236}">
                      <a16:creationId xmlns:a16="http://schemas.microsoft.com/office/drawing/2014/main" id="{3E48DE33-B879-1DA7-71C2-D32658D2CA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7" name="Rectangle 329">
                  <a:extLst>
                    <a:ext uri="{FF2B5EF4-FFF2-40B4-BE49-F238E27FC236}">
                      <a16:creationId xmlns:a16="http://schemas.microsoft.com/office/drawing/2014/main" id="{7AB5B0FD-3529-5994-8004-98662E182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8" name="Rectangle 330">
                  <a:extLst>
                    <a:ext uri="{FF2B5EF4-FFF2-40B4-BE49-F238E27FC236}">
                      <a16:creationId xmlns:a16="http://schemas.microsoft.com/office/drawing/2014/main" id="{470FFB23-3731-033B-5C37-AA7F8D1C6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69" name="Rectangle 331">
                  <a:extLst>
                    <a:ext uri="{FF2B5EF4-FFF2-40B4-BE49-F238E27FC236}">
                      <a16:creationId xmlns:a16="http://schemas.microsoft.com/office/drawing/2014/main" id="{F9BC2371-BCA7-7E7A-A26B-5A53118A4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0" name="Rectangle 332">
                  <a:extLst>
                    <a:ext uri="{FF2B5EF4-FFF2-40B4-BE49-F238E27FC236}">
                      <a16:creationId xmlns:a16="http://schemas.microsoft.com/office/drawing/2014/main" id="{50A4D442-685F-B7A9-B1EA-B599F6765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1" name="Rectangle 333">
                  <a:extLst>
                    <a:ext uri="{FF2B5EF4-FFF2-40B4-BE49-F238E27FC236}">
                      <a16:creationId xmlns:a16="http://schemas.microsoft.com/office/drawing/2014/main" id="{9174F1D0-7847-1CDC-E36B-47A38C666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2" name="Rectangle 334">
                  <a:extLst>
                    <a:ext uri="{FF2B5EF4-FFF2-40B4-BE49-F238E27FC236}">
                      <a16:creationId xmlns:a16="http://schemas.microsoft.com/office/drawing/2014/main" id="{94ABB519-3881-D53E-0833-348119E4A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3" name="Rectangle 335">
                  <a:extLst>
                    <a:ext uri="{FF2B5EF4-FFF2-40B4-BE49-F238E27FC236}">
                      <a16:creationId xmlns:a16="http://schemas.microsoft.com/office/drawing/2014/main" id="{7D185649-03D8-2A95-A53D-D8FBE39E7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4" name="Rectangle 336">
                  <a:extLst>
                    <a:ext uri="{FF2B5EF4-FFF2-40B4-BE49-F238E27FC236}">
                      <a16:creationId xmlns:a16="http://schemas.microsoft.com/office/drawing/2014/main" id="{0BCE8F51-E0C0-9F94-3801-EDA8AD700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3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5" name="Rectangle 337">
                  <a:extLst>
                    <a:ext uri="{FF2B5EF4-FFF2-40B4-BE49-F238E27FC236}">
                      <a16:creationId xmlns:a16="http://schemas.microsoft.com/office/drawing/2014/main" id="{A3A2EF8C-2636-0770-CE00-5FA9AD0D6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6" name="Rectangle 338">
                  <a:extLst>
                    <a:ext uri="{FF2B5EF4-FFF2-40B4-BE49-F238E27FC236}">
                      <a16:creationId xmlns:a16="http://schemas.microsoft.com/office/drawing/2014/main" id="{7F75D405-F56D-6096-D68A-7BF509AEF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7" name="Rectangle 339">
                  <a:extLst>
                    <a:ext uri="{FF2B5EF4-FFF2-40B4-BE49-F238E27FC236}">
                      <a16:creationId xmlns:a16="http://schemas.microsoft.com/office/drawing/2014/main" id="{3BF6E7C3-2BFD-4054-184B-93ED949DD7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8" name="Rectangle 340">
                  <a:extLst>
                    <a:ext uri="{FF2B5EF4-FFF2-40B4-BE49-F238E27FC236}">
                      <a16:creationId xmlns:a16="http://schemas.microsoft.com/office/drawing/2014/main" id="{6E63EA9A-71C3-310D-9D6E-802D58E2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79" name="Rectangle 341">
                  <a:extLst>
                    <a:ext uri="{FF2B5EF4-FFF2-40B4-BE49-F238E27FC236}">
                      <a16:creationId xmlns:a16="http://schemas.microsoft.com/office/drawing/2014/main" id="{8443B327-1EEA-1467-2B0A-CEF195313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0" name="Rectangle 342">
                  <a:extLst>
                    <a:ext uri="{FF2B5EF4-FFF2-40B4-BE49-F238E27FC236}">
                      <a16:creationId xmlns:a16="http://schemas.microsoft.com/office/drawing/2014/main" id="{92FA52E6-81E3-2B59-55B5-E3BC18EA1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1" name="Rectangle 343">
                  <a:extLst>
                    <a:ext uri="{FF2B5EF4-FFF2-40B4-BE49-F238E27FC236}">
                      <a16:creationId xmlns:a16="http://schemas.microsoft.com/office/drawing/2014/main" id="{DA9F177E-5729-4CA9-B9D0-583D33932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2" name="Rectangle 344">
                  <a:extLst>
                    <a:ext uri="{FF2B5EF4-FFF2-40B4-BE49-F238E27FC236}">
                      <a16:creationId xmlns:a16="http://schemas.microsoft.com/office/drawing/2014/main" id="{6CDA46E0-BBB9-895B-54AA-5F00EA704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3" name="Rectangle 345">
                  <a:extLst>
                    <a:ext uri="{FF2B5EF4-FFF2-40B4-BE49-F238E27FC236}">
                      <a16:creationId xmlns:a16="http://schemas.microsoft.com/office/drawing/2014/main" id="{58F96BE5-CD0A-93FD-0AEF-5E278BF74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4" name="Rectangle 346">
                  <a:extLst>
                    <a:ext uri="{FF2B5EF4-FFF2-40B4-BE49-F238E27FC236}">
                      <a16:creationId xmlns:a16="http://schemas.microsoft.com/office/drawing/2014/main" id="{2B7235AB-CCF7-3CA4-272A-85C1E1E3B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5" name="Rectangle 347">
                  <a:extLst>
                    <a:ext uri="{FF2B5EF4-FFF2-40B4-BE49-F238E27FC236}">
                      <a16:creationId xmlns:a16="http://schemas.microsoft.com/office/drawing/2014/main" id="{0D5FCE52-33DC-19EB-9F86-01CEE7030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6" name="Rectangle 348">
                  <a:extLst>
                    <a:ext uri="{FF2B5EF4-FFF2-40B4-BE49-F238E27FC236}">
                      <a16:creationId xmlns:a16="http://schemas.microsoft.com/office/drawing/2014/main" id="{B1F08AA6-2996-685D-B8CD-75CCA1CD8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7" name="Rectangle 349">
                  <a:extLst>
                    <a:ext uri="{FF2B5EF4-FFF2-40B4-BE49-F238E27FC236}">
                      <a16:creationId xmlns:a16="http://schemas.microsoft.com/office/drawing/2014/main" id="{7470621D-CB6F-6D6B-5574-8356ADCA1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8" name="Rectangle 350">
                  <a:extLst>
                    <a:ext uri="{FF2B5EF4-FFF2-40B4-BE49-F238E27FC236}">
                      <a16:creationId xmlns:a16="http://schemas.microsoft.com/office/drawing/2014/main" id="{E8BB3643-EB1B-01CD-61E2-7C3B2708C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89" name="Rectangle 351">
                  <a:extLst>
                    <a:ext uri="{FF2B5EF4-FFF2-40B4-BE49-F238E27FC236}">
                      <a16:creationId xmlns:a16="http://schemas.microsoft.com/office/drawing/2014/main" id="{535C3035-ABB2-3F6F-AD50-64B529C2F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0" name="Rectangle 352">
                  <a:extLst>
                    <a:ext uri="{FF2B5EF4-FFF2-40B4-BE49-F238E27FC236}">
                      <a16:creationId xmlns:a16="http://schemas.microsoft.com/office/drawing/2014/main" id="{E6568476-4AEC-AEEB-D250-3150430CBA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1" name="Rectangle 353">
                  <a:extLst>
                    <a:ext uri="{FF2B5EF4-FFF2-40B4-BE49-F238E27FC236}">
                      <a16:creationId xmlns:a16="http://schemas.microsoft.com/office/drawing/2014/main" id="{CC010DDC-4AD6-3DD3-5F82-39736C18B1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2" name="Rectangle 354">
                  <a:extLst>
                    <a:ext uri="{FF2B5EF4-FFF2-40B4-BE49-F238E27FC236}">
                      <a16:creationId xmlns:a16="http://schemas.microsoft.com/office/drawing/2014/main" id="{0C9C3FA3-4D0A-1B58-D13C-F10A8AA68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3" name="Rectangle 355">
                  <a:extLst>
                    <a:ext uri="{FF2B5EF4-FFF2-40B4-BE49-F238E27FC236}">
                      <a16:creationId xmlns:a16="http://schemas.microsoft.com/office/drawing/2014/main" id="{19115FB7-6091-F95D-E80C-7BB9F3CE6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4" name="Rectangle 356">
                  <a:extLst>
                    <a:ext uri="{FF2B5EF4-FFF2-40B4-BE49-F238E27FC236}">
                      <a16:creationId xmlns:a16="http://schemas.microsoft.com/office/drawing/2014/main" id="{6D973CD7-CC1F-F975-8744-B1AEB50625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5" name="Rectangle 357">
                  <a:extLst>
                    <a:ext uri="{FF2B5EF4-FFF2-40B4-BE49-F238E27FC236}">
                      <a16:creationId xmlns:a16="http://schemas.microsoft.com/office/drawing/2014/main" id="{BC090BE0-3A57-1A27-BDB9-901BD1164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6" name="Rectangle 358">
                  <a:extLst>
                    <a:ext uri="{FF2B5EF4-FFF2-40B4-BE49-F238E27FC236}">
                      <a16:creationId xmlns:a16="http://schemas.microsoft.com/office/drawing/2014/main" id="{AB350496-4F0B-6093-5651-75067CED8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7" name="Rectangle 359">
                  <a:extLst>
                    <a:ext uri="{FF2B5EF4-FFF2-40B4-BE49-F238E27FC236}">
                      <a16:creationId xmlns:a16="http://schemas.microsoft.com/office/drawing/2014/main" id="{81C54F8C-E0B6-D1D5-E2C4-92CBC85CA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8" name="Rectangle 360">
                  <a:extLst>
                    <a:ext uri="{FF2B5EF4-FFF2-40B4-BE49-F238E27FC236}">
                      <a16:creationId xmlns:a16="http://schemas.microsoft.com/office/drawing/2014/main" id="{C42F71EB-C4A5-F6BF-C0EC-5A1EBF239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399" name="Rectangle 361">
                  <a:extLst>
                    <a:ext uri="{FF2B5EF4-FFF2-40B4-BE49-F238E27FC236}">
                      <a16:creationId xmlns:a16="http://schemas.microsoft.com/office/drawing/2014/main" id="{C1DC4BB1-7EA0-2FE2-03BF-BE6D28F86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0" name="Rectangle 362">
                  <a:extLst>
                    <a:ext uri="{FF2B5EF4-FFF2-40B4-BE49-F238E27FC236}">
                      <a16:creationId xmlns:a16="http://schemas.microsoft.com/office/drawing/2014/main" id="{E6B1C39A-E183-E957-D12F-877D2492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1" name="Rectangle 363">
                  <a:extLst>
                    <a:ext uri="{FF2B5EF4-FFF2-40B4-BE49-F238E27FC236}">
                      <a16:creationId xmlns:a16="http://schemas.microsoft.com/office/drawing/2014/main" id="{A309FE5C-039A-8B1F-AE8C-BCF63B2D4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2" name="Rectangle 364">
                  <a:extLst>
                    <a:ext uri="{FF2B5EF4-FFF2-40B4-BE49-F238E27FC236}">
                      <a16:creationId xmlns:a16="http://schemas.microsoft.com/office/drawing/2014/main" id="{B3725F1E-7446-FD59-C3E3-F1ABAC3511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3" name="Rectangle 365">
                  <a:extLst>
                    <a:ext uri="{FF2B5EF4-FFF2-40B4-BE49-F238E27FC236}">
                      <a16:creationId xmlns:a16="http://schemas.microsoft.com/office/drawing/2014/main" id="{9BE1E0D9-34A4-4CA4-2D83-40939456F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4" name="Rectangle 366">
                  <a:extLst>
                    <a:ext uri="{FF2B5EF4-FFF2-40B4-BE49-F238E27FC236}">
                      <a16:creationId xmlns:a16="http://schemas.microsoft.com/office/drawing/2014/main" id="{2ED67A39-BEEA-D5DF-55E7-BF2365A62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5" name="Rectangle 367">
                  <a:extLst>
                    <a:ext uri="{FF2B5EF4-FFF2-40B4-BE49-F238E27FC236}">
                      <a16:creationId xmlns:a16="http://schemas.microsoft.com/office/drawing/2014/main" id="{E1CD810D-C46C-5796-B6ED-C116E9AE0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6" name="Rectangle 368">
                  <a:extLst>
                    <a:ext uri="{FF2B5EF4-FFF2-40B4-BE49-F238E27FC236}">
                      <a16:creationId xmlns:a16="http://schemas.microsoft.com/office/drawing/2014/main" id="{384A1781-9E0D-475D-4CF5-EFF9937469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7" name="Rectangle 369">
                  <a:extLst>
                    <a:ext uri="{FF2B5EF4-FFF2-40B4-BE49-F238E27FC236}">
                      <a16:creationId xmlns:a16="http://schemas.microsoft.com/office/drawing/2014/main" id="{B76903C2-6521-6D84-D84D-CCB63A562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8" name="Rectangle 370">
                  <a:extLst>
                    <a:ext uri="{FF2B5EF4-FFF2-40B4-BE49-F238E27FC236}">
                      <a16:creationId xmlns:a16="http://schemas.microsoft.com/office/drawing/2014/main" id="{F8C1991B-2852-A52D-F06F-95AF73FE3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09" name="Rectangle 371">
                  <a:extLst>
                    <a:ext uri="{FF2B5EF4-FFF2-40B4-BE49-F238E27FC236}">
                      <a16:creationId xmlns:a16="http://schemas.microsoft.com/office/drawing/2014/main" id="{D8A8C90E-7F95-6247-BA82-5303916E31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0" name="Rectangle 372">
                  <a:extLst>
                    <a:ext uri="{FF2B5EF4-FFF2-40B4-BE49-F238E27FC236}">
                      <a16:creationId xmlns:a16="http://schemas.microsoft.com/office/drawing/2014/main" id="{918E2EBB-7437-02B6-71CE-87F5E12C0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1" name="Rectangle 373">
                  <a:extLst>
                    <a:ext uri="{FF2B5EF4-FFF2-40B4-BE49-F238E27FC236}">
                      <a16:creationId xmlns:a16="http://schemas.microsoft.com/office/drawing/2014/main" id="{3D9CC471-1A4E-9711-2AC5-50D1FB103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2" name="Rectangle 374">
                  <a:extLst>
                    <a:ext uri="{FF2B5EF4-FFF2-40B4-BE49-F238E27FC236}">
                      <a16:creationId xmlns:a16="http://schemas.microsoft.com/office/drawing/2014/main" id="{4342D71D-D351-9CC2-60DA-EB991F2359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3" name="Rectangle 375">
                  <a:extLst>
                    <a:ext uri="{FF2B5EF4-FFF2-40B4-BE49-F238E27FC236}">
                      <a16:creationId xmlns:a16="http://schemas.microsoft.com/office/drawing/2014/main" id="{28070466-A8F8-5D3B-2CCB-873F94F05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4" name="Rectangle 376">
                  <a:extLst>
                    <a:ext uri="{FF2B5EF4-FFF2-40B4-BE49-F238E27FC236}">
                      <a16:creationId xmlns:a16="http://schemas.microsoft.com/office/drawing/2014/main" id="{36D1F47C-DD0B-5D40-D9F7-93E8D779C4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5" name="Rectangle 377">
                  <a:extLst>
                    <a:ext uri="{FF2B5EF4-FFF2-40B4-BE49-F238E27FC236}">
                      <a16:creationId xmlns:a16="http://schemas.microsoft.com/office/drawing/2014/main" id="{C08C7004-D9E3-EC83-40F2-41FDB1FE7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6" name="Rectangle 378">
                  <a:extLst>
                    <a:ext uri="{FF2B5EF4-FFF2-40B4-BE49-F238E27FC236}">
                      <a16:creationId xmlns:a16="http://schemas.microsoft.com/office/drawing/2014/main" id="{EA928F76-D839-930B-B489-5B2159992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7" name="Rectangle 379">
                  <a:extLst>
                    <a:ext uri="{FF2B5EF4-FFF2-40B4-BE49-F238E27FC236}">
                      <a16:creationId xmlns:a16="http://schemas.microsoft.com/office/drawing/2014/main" id="{2B6B001A-8A82-A496-F3BF-3E5498B62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8" name="Rectangle 380">
                  <a:extLst>
                    <a:ext uri="{FF2B5EF4-FFF2-40B4-BE49-F238E27FC236}">
                      <a16:creationId xmlns:a16="http://schemas.microsoft.com/office/drawing/2014/main" id="{AF7FD454-EEB4-07D8-D8C6-D6B221415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19" name="Rectangle 381">
                  <a:extLst>
                    <a:ext uri="{FF2B5EF4-FFF2-40B4-BE49-F238E27FC236}">
                      <a16:creationId xmlns:a16="http://schemas.microsoft.com/office/drawing/2014/main" id="{7F67FE37-A810-E308-A24A-EF624236A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0" name="Rectangle 382">
                  <a:extLst>
                    <a:ext uri="{FF2B5EF4-FFF2-40B4-BE49-F238E27FC236}">
                      <a16:creationId xmlns:a16="http://schemas.microsoft.com/office/drawing/2014/main" id="{676F73CA-B1BA-9A5E-F4E7-175DC9B69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1" name="Rectangle 383">
                  <a:extLst>
                    <a:ext uri="{FF2B5EF4-FFF2-40B4-BE49-F238E27FC236}">
                      <a16:creationId xmlns:a16="http://schemas.microsoft.com/office/drawing/2014/main" id="{B9389064-8986-11AB-2DF6-F2D973990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2" name="Rectangle 384">
                  <a:extLst>
                    <a:ext uri="{FF2B5EF4-FFF2-40B4-BE49-F238E27FC236}">
                      <a16:creationId xmlns:a16="http://schemas.microsoft.com/office/drawing/2014/main" id="{E4A9CBA7-BBE7-4F55-38C4-E869FE691D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3" name="Rectangle 385">
                  <a:extLst>
                    <a:ext uri="{FF2B5EF4-FFF2-40B4-BE49-F238E27FC236}">
                      <a16:creationId xmlns:a16="http://schemas.microsoft.com/office/drawing/2014/main" id="{95827034-5187-DE7B-F104-D2430C607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4" name="Rectangle 386">
                  <a:extLst>
                    <a:ext uri="{FF2B5EF4-FFF2-40B4-BE49-F238E27FC236}">
                      <a16:creationId xmlns:a16="http://schemas.microsoft.com/office/drawing/2014/main" id="{5DE91E2F-9AFD-6DC6-72CE-D5DF94A3D0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5" name="Rectangle 387">
                  <a:extLst>
                    <a:ext uri="{FF2B5EF4-FFF2-40B4-BE49-F238E27FC236}">
                      <a16:creationId xmlns:a16="http://schemas.microsoft.com/office/drawing/2014/main" id="{A7475542-0A84-EF41-7BD1-C8604FBCB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6" name="Rectangle 388">
                  <a:extLst>
                    <a:ext uri="{FF2B5EF4-FFF2-40B4-BE49-F238E27FC236}">
                      <a16:creationId xmlns:a16="http://schemas.microsoft.com/office/drawing/2014/main" id="{4C03F6E1-A3AA-5DB0-ECD3-E86A88DA4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3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7" name="Rectangle 389">
                  <a:extLst>
                    <a:ext uri="{FF2B5EF4-FFF2-40B4-BE49-F238E27FC236}">
                      <a16:creationId xmlns:a16="http://schemas.microsoft.com/office/drawing/2014/main" id="{EFE0507C-0658-11BF-CDAF-717E8F39F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0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8" name="Rectangle 390">
                  <a:extLst>
                    <a:ext uri="{FF2B5EF4-FFF2-40B4-BE49-F238E27FC236}">
                      <a16:creationId xmlns:a16="http://schemas.microsoft.com/office/drawing/2014/main" id="{F9EC4106-9E50-0F31-6FAA-E6A7E437E3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8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29" name="Rectangle 391">
                  <a:extLst>
                    <a:ext uri="{FF2B5EF4-FFF2-40B4-BE49-F238E27FC236}">
                      <a16:creationId xmlns:a16="http://schemas.microsoft.com/office/drawing/2014/main" id="{ABBDDAAC-039A-1CAC-C25A-38C1D1001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5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0" name="Rectangle 392">
                  <a:extLst>
                    <a:ext uri="{FF2B5EF4-FFF2-40B4-BE49-F238E27FC236}">
                      <a16:creationId xmlns:a16="http://schemas.microsoft.com/office/drawing/2014/main" id="{29CF9B7D-6F83-7F2C-CD50-7B8083158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1" name="Rectangle 393">
                  <a:extLst>
                    <a:ext uri="{FF2B5EF4-FFF2-40B4-BE49-F238E27FC236}">
                      <a16:creationId xmlns:a16="http://schemas.microsoft.com/office/drawing/2014/main" id="{60B6648B-4AF7-BFD2-A144-497049945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0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2" name="Rectangle 394">
                  <a:extLst>
                    <a:ext uri="{FF2B5EF4-FFF2-40B4-BE49-F238E27FC236}">
                      <a16:creationId xmlns:a16="http://schemas.microsoft.com/office/drawing/2014/main" id="{729DC0CF-0EEF-F958-A89B-BF73BEEC1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7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3" name="Rectangle 395">
                  <a:extLst>
                    <a:ext uri="{FF2B5EF4-FFF2-40B4-BE49-F238E27FC236}">
                      <a16:creationId xmlns:a16="http://schemas.microsoft.com/office/drawing/2014/main" id="{16E1701B-1402-0746-28E4-332D8923B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5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4" name="Rectangle 396">
                  <a:extLst>
                    <a:ext uri="{FF2B5EF4-FFF2-40B4-BE49-F238E27FC236}">
                      <a16:creationId xmlns:a16="http://schemas.microsoft.com/office/drawing/2014/main" id="{9F143F04-7186-0EED-EEA8-05547C15C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2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5" name="Rectangle 397">
                  <a:extLst>
                    <a:ext uri="{FF2B5EF4-FFF2-40B4-BE49-F238E27FC236}">
                      <a16:creationId xmlns:a16="http://schemas.microsoft.com/office/drawing/2014/main" id="{A4FD326E-02B9-E8A3-BAAA-B043425E7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6" name="Rectangle 398">
                  <a:extLst>
                    <a:ext uri="{FF2B5EF4-FFF2-40B4-BE49-F238E27FC236}">
                      <a16:creationId xmlns:a16="http://schemas.microsoft.com/office/drawing/2014/main" id="{03CD5DAB-BBC7-5C92-D6BD-91D128FED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7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7" name="Rectangle 399">
                  <a:extLst>
                    <a:ext uri="{FF2B5EF4-FFF2-40B4-BE49-F238E27FC236}">
                      <a16:creationId xmlns:a16="http://schemas.microsoft.com/office/drawing/2014/main" id="{7CA50F39-56B0-F1C3-AD2D-EB48C73B5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4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8" name="Rectangle 400">
                  <a:extLst>
                    <a:ext uri="{FF2B5EF4-FFF2-40B4-BE49-F238E27FC236}">
                      <a16:creationId xmlns:a16="http://schemas.microsoft.com/office/drawing/2014/main" id="{6633694E-0151-954B-099B-D113D9114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39" name="Rectangle 401">
                  <a:extLst>
                    <a:ext uri="{FF2B5EF4-FFF2-40B4-BE49-F238E27FC236}">
                      <a16:creationId xmlns:a16="http://schemas.microsoft.com/office/drawing/2014/main" id="{3EE4975A-E94C-7D5C-5CF1-FBF80E01D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9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0" name="Rectangle 402">
                  <a:extLst>
                    <a:ext uri="{FF2B5EF4-FFF2-40B4-BE49-F238E27FC236}">
                      <a16:creationId xmlns:a16="http://schemas.microsoft.com/office/drawing/2014/main" id="{AB917B3B-7580-003E-8BB1-620E54E657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1" name="Rectangle 403">
                  <a:extLst>
                    <a:ext uri="{FF2B5EF4-FFF2-40B4-BE49-F238E27FC236}">
                      <a16:creationId xmlns:a16="http://schemas.microsoft.com/office/drawing/2014/main" id="{B24BCF3B-9A04-4402-0E56-41E9CAEB5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4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2" name="Rectangle 404">
                  <a:extLst>
                    <a:ext uri="{FF2B5EF4-FFF2-40B4-BE49-F238E27FC236}">
                      <a16:creationId xmlns:a16="http://schemas.microsoft.com/office/drawing/2014/main" id="{87823334-CE2E-15F5-B113-B2EEF69A9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1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3" name="Rectangle 405">
                  <a:extLst>
                    <a:ext uri="{FF2B5EF4-FFF2-40B4-BE49-F238E27FC236}">
                      <a16:creationId xmlns:a16="http://schemas.microsoft.com/office/drawing/2014/main" id="{20C699CE-3CA8-940E-1AC3-C4550BBBA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9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4" name="Rectangle 406">
                  <a:extLst>
                    <a:ext uri="{FF2B5EF4-FFF2-40B4-BE49-F238E27FC236}">
                      <a16:creationId xmlns:a16="http://schemas.microsoft.com/office/drawing/2014/main" id="{BB9D6636-E6FA-379E-FB52-EF1D51EF1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6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5" name="Rectangle 407">
                  <a:extLst>
                    <a:ext uri="{FF2B5EF4-FFF2-40B4-BE49-F238E27FC236}">
                      <a16:creationId xmlns:a16="http://schemas.microsoft.com/office/drawing/2014/main" id="{368B7320-EC38-D45D-346A-029CAB978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3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6" name="Rectangle 408">
                  <a:extLst>
                    <a:ext uri="{FF2B5EF4-FFF2-40B4-BE49-F238E27FC236}">
                      <a16:creationId xmlns:a16="http://schemas.microsoft.com/office/drawing/2014/main" id="{51AEE58E-0FF5-420F-EC90-23BB9A5E9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81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7" name="Rectangle 409">
                  <a:extLst>
                    <a:ext uri="{FF2B5EF4-FFF2-40B4-BE49-F238E27FC236}">
                      <a16:creationId xmlns:a16="http://schemas.microsoft.com/office/drawing/2014/main" id="{0D75DAD0-6590-C162-7FFB-D116E4178E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8" y="1475"/>
                  <a:ext cx="3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4448" name="Rectangle 410">
                  <a:extLst>
                    <a:ext uri="{FF2B5EF4-FFF2-40B4-BE49-F238E27FC236}">
                      <a16:creationId xmlns:a16="http://schemas.microsoft.com/office/drawing/2014/main" id="{F5A4DB0C-40A9-5F6E-AA04-3D0BB7069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1475"/>
                  <a:ext cx="2" cy="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</p:grpSp>
          <p:sp>
            <p:nvSpPr>
              <p:cNvPr id="4107" name="Rectangle 412">
                <a:extLst>
                  <a:ext uri="{FF2B5EF4-FFF2-40B4-BE49-F238E27FC236}">
                    <a16:creationId xmlns:a16="http://schemas.microsoft.com/office/drawing/2014/main" id="{83DB5FBC-AF57-8235-C039-C0134487C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08" name="Rectangle 413">
                <a:extLst>
                  <a:ext uri="{FF2B5EF4-FFF2-40B4-BE49-F238E27FC236}">
                    <a16:creationId xmlns:a16="http://schemas.microsoft.com/office/drawing/2014/main" id="{B6841A55-232D-35CE-B209-A75AEDA4A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09" name="Rectangle 414">
                <a:extLst>
                  <a:ext uri="{FF2B5EF4-FFF2-40B4-BE49-F238E27FC236}">
                    <a16:creationId xmlns:a16="http://schemas.microsoft.com/office/drawing/2014/main" id="{E5FF81A0-F2AE-BE44-8DA7-6E60AF9EB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0" name="Rectangle 415">
                <a:extLst>
                  <a:ext uri="{FF2B5EF4-FFF2-40B4-BE49-F238E27FC236}">
                    <a16:creationId xmlns:a16="http://schemas.microsoft.com/office/drawing/2014/main" id="{FE79BF2E-01DC-A1EB-7C94-03E4FB9D6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1" name="Rectangle 416">
                <a:extLst>
                  <a:ext uri="{FF2B5EF4-FFF2-40B4-BE49-F238E27FC236}">
                    <a16:creationId xmlns:a16="http://schemas.microsoft.com/office/drawing/2014/main" id="{52082AED-237B-98C0-8F87-13F1780A5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2" name="Rectangle 417">
                <a:extLst>
                  <a:ext uri="{FF2B5EF4-FFF2-40B4-BE49-F238E27FC236}">
                    <a16:creationId xmlns:a16="http://schemas.microsoft.com/office/drawing/2014/main" id="{82D267B3-84DC-9ADD-1887-AB60F28F7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3" name="Rectangle 418">
                <a:extLst>
                  <a:ext uri="{FF2B5EF4-FFF2-40B4-BE49-F238E27FC236}">
                    <a16:creationId xmlns:a16="http://schemas.microsoft.com/office/drawing/2014/main" id="{626060A5-2028-B526-7E68-0DEE258A4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4" name="Rectangle 419">
                <a:extLst>
                  <a:ext uri="{FF2B5EF4-FFF2-40B4-BE49-F238E27FC236}">
                    <a16:creationId xmlns:a16="http://schemas.microsoft.com/office/drawing/2014/main" id="{46DE4CB6-3E25-FCB5-7D76-F8123DFA2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5" name="Rectangle 420">
                <a:extLst>
                  <a:ext uri="{FF2B5EF4-FFF2-40B4-BE49-F238E27FC236}">
                    <a16:creationId xmlns:a16="http://schemas.microsoft.com/office/drawing/2014/main" id="{2958E59C-2A47-D13E-B712-F01E53316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6" name="Rectangle 421">
                <a:extLst>
                  <a:ext uri="{FF2B5EF4-FFF2-40B4-BE49-F238E27FC236}">
                    <a16:creationId xmlns:a16="http://schemas.microsoft.com/office/drawing/2014/main" id="{25CD2393-AB8A-0A55-EF0B-A08998EB1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7" name="Rectangle 422">
                <a:extLst>
                  <a:ext uri="{FF2B5EF4-FFF2-40B4-BE49-F238E27FC236}">
                    <a16:creationId xmlns:a16="http://schemas.microsoft.com/office/drawing/2014/main" id="{9687D712-6C3B-253E-BCEB-BDC0A6F64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8" name="Rectangle 423">
                <a:extLst>
                  <a:ext uri="{FF2B5EF4-FFF2-40B4-BE49-F238E27FC236}">
                    <a16:creationId xmlns:a16="http://schemas.microsoft.com/office/drawing/2014/main" id="{C5B5478B-D6A1-846B-8C1F-5AD23AE67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19" name="Rectangle 424">
                <a:extLst>
                  <a:ext uri="{FF2B5EF4-FFF2-40B4-BE49-F238E27FC236}">
                    <a16:creationId xmlns:a16="http://schemas.microsoft.com/office/drawing/2014/main" id="{1D99149D-465E-495D-4D8D-4C1AA4C3B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7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0" name="Rectangle 425">
                <a:extLst>
                  <a:ext uri="{FF2B5EF4-FFF2-40B4-BE49-F238E27FC236}">
                    <a16:creationId xmlns:a16="http://schemas.microsoft.com/office/drawing/2014/main" id="{18704AC6-BA16-A515-5872-5C36E0CE6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1" name="Rectangle 426">
                <a:extLst>
                  <a:ext uri="{FF2B5EF4-FFF2-40B4-BE49-F238E27FC236}">
                    <a16:creationId xmlns:a16="http://schemas.microsoft.com/office/drawing/2014/main" id="{82211989-29E7-B771-664B-CADA466C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2" name="Rectangle 427">
                <a:extLst>
                  <a:ext uri="{FF2B5EF4-FFF2-40B4-BE49-F238E27FC236}">
                    <a16:creationId xmlns:a16="http://schemas.microsoft.com/office/drawing/2014/main" id="{14C1415D-DB81-AE93-927C-632C3DBB1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3" name="Rectangle 428">
                <a:extLst>
                  <a:ext uri="{FF2B5EF4-FFF2-40B4-BE49-F238E27FC236}">
                    <a16:creationId xmlns:a16="http://schemas.microsoft.com/office/drawing/2014/main" id="{2F1EF1D3-B2B5-40BE-3F24-A86F6DC73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4" name="Rectangle 429">
                <a:extLst>
                  <a:ext uri="{FF2B5EF4-FFF2-40B4-BE49-F238E27FC236}">
                    <a16:creationId xmlns:a16="http://schemas.microsoft.com/office/drawing/2014/main" id="{D9AB1814-B2D6-3C20-17C7-0702F6A9E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5" name="Rectangle 430">
                <a:extLst>
                  <a:ext uri="{FF2B5EF4-FFF2-40B4-BE49-F238E27FC236}">
                    <a16:creationId xmlns:a16="http://schemas.microsoft.com/office/drawing/2014/main" id="{6B1E4C83-8C96-8384-5FF4-76742932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1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6" name="Rectangle 431">
                <a:extLst>
                  <a:ext uri="{FF2B5EF4-FFF2-40B4-BE49-F238E27FC236}">
                    <a16:creationId xmlns:a16="http://schemas.microsoft.com/office/drawing/2014/main" id="{00C695E1-F5CF-D8B6-E2F7-E7648B33D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7" name="Rectangle 432">
                <a:extLst>
                  <a:ext uri="{FF2B5EF4-FFF2-40B4-BE49-F238E27FC236}">
                    <a16:creationId xmlns:a16="http://schemas.microsoft.com/office/drawing/2014/main" id="{173EF281-5C22-4AC2-2448-B65C49FFB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8" name="Rectangle 433">
                <a:extLst>
                  <a:ext uri="{FF2B5EF4-FFF2-40B4-BE49-F238E27FC236}">
                    <a16:creationId xmlns:a16="http://schemas.microsoft.com/office/drawing/2014/main" id="{3362FF95-4132-D75E-4BC1-A7BE40556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29" name="Rectangle 434">
                <a:extLst>
                  <a:ext uri="{FF2B5EF4-FFF2-40B4-BE49-F238E27FC236}">
                    <a16:creationId xmlns:a16="http://schemas.microsoft.com/office/drawing/2014/main" id="{0205F063-852C-D24C-7758-DF9CCD194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0" name="Rectangle 435">
                <a:extLst>
                  <a:ext uri="{FF2B5EF4-FFF2-40B4-BE49-F238E27FC236}">
                    <a16:creationId xmlns:a16="http://schemas.microsoft.com/office/drawing/2014/main" id="{18C56A21-6FC0-9B5E-C3DA-9391838C2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1" name="Rectangle 436">
                <a:extLst>
                  <a:ext uri="{FF2B5EF4-FFF2-40B4-BE49-F238E27FC236}">
                    <a16:creationId xmlns:a16="http://schemas.microsoft.com/office/drawing/2014/main" id="{10D5D302-B61F-20B5-8519-6B900DA83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2" name="Rectangle 437">
                <a:extLst>
                  <a:ext uri="{FF2B5EF4-FFF2-40B4-BE49-F238E27FC236}">
                    <a16:creationId xmlns:a16="http://schemas.microsoft.com/office/drawing/2014/main" id="{9F1EC8F9-D520-9EBA-3BF3-405ECF8C2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3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3" name="Rectangle 438">
                <a:extLst>
                  <a:ext uri="{FF2B5EF4-FFF2-40B4-BE49-F238E27FC236}">
                    <a16:creationId xmlns:a16="http://schemas.microsoft.com/office/drawing/2014/main" id="{3E948A5E-DD79-FA24-15CD-B7060026F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4" name="Rectangle 439">
                <a:extLst>
                  <a:ext uri="{FF2B5EF4-FFF2-40B4-BE49-F238E27FC236}">
                    <a16:creationId xmlns:a16="http://schemas.microsoft.com/office/drawing/2014/main" id="{EA058702-44B1-B1D3-7FE0-242EC588D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5" name="Rectangle 440">
                <a:extLst>
                  <a:ext uri="{FF2B5EF4-FFF2-40B4-BE49-F238E27FC236}">
                    <a16:creationId xmlns:a16="http://schemas.microsoft.com/office/drawing/2014/main" id="{4866A307-DD9D-123C-8695-503798E1D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6" name="Rectangle 441">
                <a:extLst>
                  <a:ext uri="{FF2B5EF4-FFF2-40B4-BE49-F238E27FC236}">
                    <a16:creationId xmlns:a16="http://schemas.microsoft.com/office/drawing/2014/main" id="{23AEDF9F-7936-E339-A1CA-878834C2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7" name="Rectangle 442">
                <a:extLst>
                  <a:ext uri="{FF2B5EF4-FFF2-40B4-BE49-F238E27FC236}">
                    <a16:creationId xmlns:a16="http://schemas.microsoft.com/office/drawing/2014/main" id="{1A83A1B5-F26A-146B-B3B6-630EA40CF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8" name="Rectangle 443">
                <a:extLst>
                  <a:ext uri="{FF2B5EF4-FFF2-40B4-BE49-F238E27FC236}">
                    <a16:creationId xmlns:a16="http://schemas.microsoft.com/office/drawing/2014/main" id="{E400F2BC-94E0-89A5-A585-627860E61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39" name="Rectangle 444">
                <a:extLst>
                  <a:ext uri="{FF2B5EF4-FFF2-40B4-BE49-F238E27FC236}">
                    <a16:creationId xmlns:a16="http://schemas.microsoft.com/office/drawing/2014/main" id="{3F990705-D7BB-8254-E39D-34F47D4D4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0" name="Rectangle 445">
                <a:extLst>
                  <a:ext uri="{FF2B5EF4-FFF2-40B4-BE49-F238E27FC236}">
                    <a16:creationId xmlns:a16="http://schemas.microsoft.com/office/drawing/2014/main" id="{BEA4B899-22FB-A3EE-5283-D8A40D1E2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1" name="Rectangle 446">
                <a:extLst>
                  <a:ext uri="{FF2B5EF4-FFF2-40B4-BE49-F238E27FC236}">
                    <a16:creationId xmlns:a16="http://schemas.microsoft.com/office/drawing/2014/main" id="{180248D8-2638-FADF-B49B-69F1F8EB1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2" name="Rectangle 447">
                <a:extLst>
                  <a:ext uri="{FF2B5EF4-FFF2-40B4-BE49-F238E27FC236}">
                    <a16:creationId xmlns:a16="http://schemas.microsoft.com/office/drawing/2014/main" id="{AFA3E90C-F6CA-57B1-89BC-3AB6298DF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3" name="Rectangle 448">
                <a:extLst>
                  <a:ext uri="{FF2B5EF4-FFF2-40B4-BE49-F238E27FC236}">
                    <a16:creationId xmlns:a16="http://schemas.microsoft.com/office/drawing/2014/main" id="{BEDEE033-CC5C-9DE9-BD4A-7F2F5B78F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4" name="Rectangle 449">
                <a:extLst>
                  <a:ext uri="{FF2B5EF4-FFF2-40B4-BE49-F238E27FC236}">
                    <a16:creationId xmlns:a16="http://schemas.microsoft.com/office/drawing/2014/main" id="{58A77ADB-126A-ED7F-77A8-A9FDFDEB2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5" name="Rectangle 450">
                <a:extLst>
                  <a:ext uri="{FF2B5EF4-FFF2-40B4-BE49-F238E27FC236}">
                    <a16:creationId xmlns:a16="http://schemas.microsoft.com/office/drawing/2014/main" id="{50651547-EB3F-4306-B418-210965607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6" name="Rectangle 451">
                <a:extLst>
                  <a:ext uri="{FF2B5EF4-FFF2-40B4-BE49-F238E27FC236}">
                    <a16:creationId xmlns:a16="http://schemas.microsoft.com/office/drawing/2014/main" id="{DAF415D3-6B2A-A136-8F51-C38C873D0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7" name="Rectangle 452">
                <a:extLst>
                  <a:ext uri="{FF2B5EF4-FFF2-40B4-BE49-F238E27FC236}">
                    <a16:creationId xmlns:a16="http://schemas.microsoft.com/office/drawing/2014/main" id="{D7C7E664-EF5B-DA7F-E29F-C280B2B55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8" name="Rectangle 453">
                <a:extLst>
                  <a:ext uri="{FF2B5EF4-FFF2-40B4-BE49-F238E27FC236}">
                    <a16:creationId xmlns:a16="http://schemas.microsoft.com/office/drawing/2014/main" id="{56445F7C-58E1-BCE3-FD63-D8E35F179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49" name="Rectangle 454">
                <a:extLst>
                  <a:ext uri="{FF2B5EF4-FFF2-40B4-BE49-F238E27FC236}">
                    <a16:creationId xmlns:a16="http://schemas.microsoft.com/office/drawing/2014/main" id="{DB0D792B-5A96-5AFC-5784-11EF3726C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" y="1475"/>
                <a:ext cx="2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0" name="Rectangle 455">
                <a:extLst>
                  <a:ext uri="{FF2B5EF4-FFF2-40B4-BE49-F238E27FC236}">
                    <a16:creationId xmlns:a16="http://schemas.microsoft.com/office/drawing/2014/main" id="{C51F6305-2C61-FFAD-E582-D3A4D062B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" y="1475"/>
                <a:ext cx="3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1" name="Rectangle 456">
                <a:extLst>
                  <a:ext uri="{FF2B5EF4-FFF2-40B4-BE49-F238E27FC236}">
                    <a16:creationId xmlns:a16="http://schemas.microsoft.com/office/drawing/2014/main" id="{3C805CB9-6ECE-B303-1EA4-A7F29207E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" y="2018"/>
                <a:ext cx="771" cy="55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2" name="Rectangle 457">
                <a:extLst>
                  <a:ext uri="{FF2B5EF4-FFF2-40B4-BE49-F238E27FC236}">
                    <a16:creationId xmlns:a16="http://schemas.microsoft.com/office/drawing/2014/main" id="{F8BD2BF1-4598-09D0-9C48-7D9E86C6D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8" y="2140"/>
                <a:ext cx="338" cy="314"/>
              </a:xfrm>
              <a:prstGeom prst="rect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3" name="Rectangle 458">
                <a:extLst>
                  <a:ext uri="{FF2B5EF4-FFF2-40B4-BE49-F238E27FC236}">
                    <a16:creationId xmlns:a16="http://schemas.microsoft.com/office/drawing/2014/main" id="{1DB9530D-3DB3-881E-E579-968911D5D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140"/>
                <a:ext cx="337" cy="314"/>
              </a:xfrm>
              <a:prstGeom prst="rect">
                <a:avLst/>
              </a:prstGeom>
              <a:solidFill>
                <a:srgbClr val="FFC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54" name="Rectangle 459">
                <a:extLst>
                  <a:ext uri="{FF2B5EF4-FFF2-40B4-BE49-F238E27FC236}">
                    <a16:creationId xmlns:a16="http://schemas.microsoft.com/office/drawing/2014/main" id="{422EC736-81F5-7BFC-D2E0-C07D5EBAE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9" y="2799"/>
                <a:ext cx="143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000">
                    <a:solidFill>
                      <a:srgbClr val="FF5050"/>
                    </a:solidFill>
                  </a:rPr>
                  <a:t>Rechenprozessor</a:t>
                </a:r>
                <a:endParaRPr lang="fr-FR" altLang="fr-FR" sz="3600">
                  <a:solidFill>
                    <a:srgbClr val="FF5050"/>
                  </a:solidFill>
                </a:endParaRPr>
              </a:p>
            </p:txBody>
          </p:sp>
          <p:sp>
            <p:nvSpPr>
              <p:cNvPr id="4155" name="Rectangle 460">
                <a:extLst>
                  <a:ext uri="{FF2B5EF4-FFF2-40B4-BE49-F238E27FC236}">
                    <a16:creationId xmlns:a16="http://schemas.microsoft.com/office/drawing/2014/main" id="{025B7708-D409-3E11-6EC5-3A22BD6E0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2174"/>
                <a:ext cx="71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Regelalgorithmus </a:t>
                </a:r>
                <a:endParaRPr lang="fr-FR" altLang="fr-FR" sz="2400"/>
              </a:p>
            </p:txBody>
          </p:sp>
          <p:sp>
            <p:nvSpPr>
              <p:cNvPr id="4156" name="Rectangle 461">
                <a:extLst>
                  <a:ext uri="{FF2B5EF4-FFF2-40B4-BE49-F238E27FC236}">
                    <a16:creationId xmlns:a16="http://schemas.microsoft.com/office/drawing/2014/main" id="{B1B27810-C15D-367D-76F5-427AC292F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2311"/>
                <a:ext cx="634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  zur Regelung</a:t>
                </a:r>
                <a:endParaRPr lang="fr-FR" altLang="fr-FR" sz="2400"/>
              </a:p>
            </p:txBody>
          </p:sp>
          <p:sp>
            <p:nvSpPr>
              <p:cNvPr id="4157" name="Rectangle 462">
                <a:extLst>
                  <a:ext uri="{FF2B5EF4-FFF2-40B4-BE49-F238E27FC236}">
                    <a16:creationId xmlns:a16="http://schemas.microsoft.com/office/drawing/2014/main" id="{E0DE0BF6-CBC2-BA54-AFD5-2D2D13CFA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1568"/>
                <a:ext cx="465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Taktgeber</a:t>
                </a:r>
                <a:endParaRPr lang="fr-FR" altLang="fr-FR" sz="2400"/>
              </a:p>
            </p:txBody>
          </p:sp>
          <p:sp>
            <p:nvSpPr>
              <p:cNvPr id="4158" name="Rectangle 463">
                <a:extLst>
                  <a:ext uri="{FF2B5EF4-FFF2-40B4-BE49-F238E27FC236}">
                    <a16:creationId xmlns:a16="http://schemas.microsoft.com/office/drawing/2014/main" id="{8756F471-96A4-E041-8BE2-54CB6A2E1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2239"/>
                <a:ext cx="25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A/D</a:t>
                </a:r>
                <a:endParaRPr lang="fr-FR" altLang="fr-FR" sz="2400"/>
              </a:p>
            </p:txBody>
          </p:sp>
          <p:sp>
            <p:nvSpPr>
              <p:cNvPr id="4159" name="Rectangle 464">
                <a:extLst>
                  <a:ext uri="{FF2B5EF4-FFF2-40B4-BE49-F238E27FC236}">
                    <a16:creationId xmlns:a16="http://schemas.microsoft.com/office/drawing/2014/main" id="{777232F4-BF98-800E-833C-867A789F5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8" y="2239"/>
                <a:ext cx="25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D/A</a:t>
                </a:r>
                <a:endParaRPr lang="fr-FR" altLang="fr-FR" sz="2400"/>
              </a:p>
            </p:txBody>
          </p:sp>
          <p:sp>
            <p:nvSpPr>
              <p:cNvPr id="3" name="Rectangle 465">
                <a:extLst>
                  <a:ext uri="{FF2B5EF4-FFF2-40B4-BE49-F238E27FC236}">
                    <a16:creationId xmlns:a16="http://schemas.microsoft.com/office/drawing/2014/main" id="{CF5A1B92-11F4-9803-5C11-BDE3472FD1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" y="2018"/>
                <a:ext cx="750" cy="5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4161" name="Rectangle 466">
                <a:extLst>
                  <a:ext uri="{FF2B5EF4-FFF2-40B4-BE49-F238E27FC236}">
                    <a16:creationId xmlns:a16="http://schemas.microsoft.com/office/drawing/2014/main" id="{58D71262-F02F-C4C8-3820-F8405CC85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2161"/>
                <a:ext cx="55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System mit</a:t>
                </a:r>
                <a:endParaRPr lang="fr-FR" altLang="fr-FR" sz="2400"/>
              </a:p>
            </p:txBody>
          </p:sp>
          <p:sp>
            <p:nvSpPr>
              <p:cNvPr id="4162" name="Rectangle 467">
                <a:extLst>
                  <a:ext uri="{FF2B5EF4-FFF2-40B4-BE49-F238E27FC236}">
                    <a16:creationId xmlns:a16="http://schemas.microsoft.com/office/drawing/2014/main" id="{7FBC5E4B-B415-BB87-1D97-BF774AB8A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" y="2296"/>
                <a:ext cx="44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   Einstellsystem</a:t>
                </a:r>
                <a:endParaRPr lang="fr-FR" altLang="fr-FR" sz="2400"/>
              </a:p>
            </p:txBody>
          </p:sp>
          <p:sp>
            <p:nvSpPr>
              <p:cNvPr id="4" name="Rectangle 468">
                <a:extLst>
                  <a:ext uri="{FF2B5EF4-FFF2-40B4-BE49-F238E27FC236}">
                    <a16:creationId xmlns:a16="http://schemas.microsoft.com/office/drawing/2014/main" id="{F8D4564E-1334-2823-EC47-82D8E6DDF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4" y="2083"/>
                <a:ext cx="613" cy="42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CH"/>
              </a:p>
            </p:txBody>
          </p:sp>
          <p:sp>
            <p:nvSpPr>
              <p:cNvPr id="4164" name="Rectangle 469">
                <a:extLst>
                  <a:ext uri="{FF2B5EF4-FFF2-40B4-BE49-F238E27FC236}">
                    <a16:creationId xmlns:a16="http://schemas.microsoft.com/office/drawing/2014/main" id="{47952793-9AD2-A16A-0C9F-6C1D248AD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3400"/>
                <a:ext cx="616" cy="428"/>
              </a:xfrm>
              <a:prstGeom prst="rect">
                <a:avLst/>
              </a:prstGeom>
              <a:solidFill>
                <a:srgbClr val="00B05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4165" name="Rectangle 470">
                <a:extLst>
                  <a:ext uri="{FF2B5EF4-FFF2-40B4-BE49-F238E27FC236}">
                    <a16:creationId xmlns:a16="http://schemas.microsoft.com/office/drawing/2014/main" id="{98E373A3-D2ED-82BE-EDC0-AE82D7F6A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184"/>
                <a:ext cx="61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Steuergerät </a:t>
                </a:r>
                <a:endParaRPr lang="fr-FR" altLang="fr-FR" sz="2400"/>
              </a:p>
            </p:txBody>
          </p:sp>
          <p:sp>
            <p:nvSpPr>
              <p:cNvPr id="4166" name="Rectangle 471">
                <a:extLst>
                  <a:ext uri="{FF2B5EF4-FFF2-40B4-BE49-F238E27FC236}">
                    <a16:creationId xmlns:a16="http://schemas.microsoft.com/office/drawing/2014/main" id="{926D3404-6253-2300-0C60-373317E8F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319"/>
                <a:ext cx="603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Steuerung</a:t>
                </a:r>
                <a:endParaRPr lang="fr-FR" altLang="fr-FR" sz="2400"/>
              </a:p>
            </p:txBody>
          </p:sp>
          <p:sp>
            <p:nvSpPr>
              <p:cNvPr id="4167" name="Rectangle 472">
                <a:extLst>
                  <a:ext uri="{FF2B5EF4-FFF2-40B4-BE49-F238E27FC236}">
                    <a16:creationId xmlns:a16="http://schemas.microsoft.com/office/drawing/2014/main" id="{3452F27F-79B6-EC19-5E32-15ED8ACF3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3517"/>
                <a:ext cx="61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Messgerät </a:t>
                </a:r>
                <a:endParaRPr lang="fr-FR" altLang="fr-FR" sz="2400"/>
              </a:p>
            </p:txBody>
          </p:sp>
          <p:sp>
            <p:nvSpPr>
              <p:cNvPr id="4168" name="Rectangle 473">
                <a:extLst>
                  <a:ext uri="{FF2B5EF4-FFF2-40B4-BE49-F238E27FC236}">
                    <a16:creationId xmlns:a16="http://schemas.microsoft.com/office/drawing/2014/main" id="{C85374C4-91B6-7150-B185-1FC514111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3652"/>
                <a:ext cx="481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  Messgerät</a:t>
                </a:r>
                <a:endParaRPr lang="fr-FR" altLang="fr-FR" sz="2400"/>
              </a:p>
            </p:txBody>
          </p:sp>
          <p:sp>
            <p:nvSpPr>
              <p:cNvPr id="4169" name="Freeform 474">
                <a:extLst>
                  <a:ext uri="{FF2B5EF4-FFF2-40B4-BE49-F238E27FC236}">
                    <a16:creationId xmlns:a16="http://schemas.microsoft.com/office/drawing/2014/main" id="{0760D16F-3090-962D-6411-B2103A4AA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" y="2285"/>
                <a:ext cx="564" cy="16"/>
              </a:xfrm>
              <a:custGeom>
                <a:avLst/>
                <a:gdLst>
                  <a:gd name="T0" fmla="*/ 5 w 564"/>
                  <a:gd name="T1" fmla="*/ 0 h 16"/>
                  <a:gd name="T2" fmla="*/ 3 w 564"/>
                  <a:gd name="T3" fmla="*/ 0 h 16"/>
                  <a:gd name="T4" fmla="*/ 3 w 564"/>
                  <a:gd name="T5" fmla="*/ 3 h 16"/>
                  <a:gd name="T6" fmla="*/ 0 w 564"/>
                  <a:gd name="T7" fmla="*/ 3 h 16"/>
                  <a:gd name="T8" fmla="*/ 0 w 564"/>
                  <a:gd name="T9" fmla="*/ 8 h 16"/>
                  <a:gd name="T10" fmla="*/ 3 w 564"/>
                  <a:gd name="T11" fmla="*/ 8 h 16"/>
                  <a:gd name="T12" fmla="*/ 3 w 564"/>
                  <a:gd name="T13" fmla="*/ 11 h 16"/>
                  <a:gd name="T14" fmla="*/ 5 w 564"/>
                  <a:gd name="T15" fmla="*/ 11 h 16"/>
                  <a:gd name="T16" fmla="*/ 559 w 564"/>
                  <a:gd name="T17" fmla="*/ 16 h 16"/>
                  <a:gd name="T18" fmla="*/ 561 w 564"/>
                  <a:gd name="T19" fmla="*/ 16 h 16"/>
                  <a:gd name="T20" fmla="*/ 561 w 564"/>
                  <a:gd name="T21" fmla="*/ 13 h 16"/>
                  <a:gd name="T22" fmla="*/ 564 w 564"/>
                  <a:gd name="T23" fmla="*/ 13 h 16"/>
                  <a:gd name="T24" fmla="*/ 564 w 564"/>
                  <a:gd name="T25" fmla="*/ 8 h 16"/>
                  <a:gd name="T26" fmla="*/ 561 w 564"/>
                  <a:gd name="T27" fmla="*/ 8 h 16"/>
                  <a:gd name="T28" fmla="*/ 561 w 564"/>
                  <a:gd name="T29" fmla="*/ 6 h 16"/>
                  <a:gd name="T30" fmla="*/ 559 w 564"/>
                  <a:gd name="T31" fmla="*/ 6 h 16"/>
                  <a:gd name="T32" fmla="*/ 5 w 564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64" h="16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59" y="16"/>
                    </a:lnTo>
                    <a:lnTo>
                      <a:pt x="561" y="16"/>
                    </a:lnTo>
                    <a:lnTo>
                      <a:pt x="561" y="13"/>
                    </a:lnTo>
                    <a:lnTo>
                      <a:pt x="564" y="13"/>
                    </a:lnTo>
                    <a:lnTo>
                      <a:pt x="564" y="8"/>
                    </a:lnTo>
                    <a:lnTo>
                      <a:pt x="561" y="8"/>
                    </a:lnTo>
                    <a:lnTo>
                      <a:pt x="561" y="6"/>
                    </a:lnTo>
                    <a:lnTo>
                      <a:pt x="559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0" name="Freeform 475">
                <a:extLst>
                  <a:ext uri="{FF2B5EF4-FFF2-40B4-BE49-F238E27FC236}">
                    <a16:creationId xmlns:a16="http://schemas.microsoft.com/office/drawing/2014/main" id="{FA3440D8-C2E9-D2C8-83C3-28F079113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270"/>
                <a:ext cx="50" cy="49"/>
              </a:xfrm>
              <a:custGeom>
                <a:avLst/>
                <a:gdLst>
                  <a:gd name="T0" fmla="*/ 3 w 50"/>
                  <a:gd name="T1" fmla="*/ 0 h 49"/>
                  <a:gd name="T2" fmla="*/ 50 w 50"/>
                  <a:gd name="T3" fmla="*/ 26 h 49"/>
                  <a:gd name="T4" fmla="*/ 0 w 50"/>
                  <a:gd name="T5" fmla="*/ 49 h 49"/>
                  <a:gd name="T6" fmla="*/ 26 w 50"/>
                  <a:gd name="T7" fmla="*/ 26 h 49"/>
                  <a:gd name="T8" fmla="*/ 3 w 5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3" y="0"/>
                    </a:moveTo>
                    <a:lnTo>
                      <a:pt x="50" y="26"/>
                    </a:lnTo>
                    <a:lnTo>
                      <a:pt x="0" y="49"/>
                    </a:lnTo>
                    <a:lnTo>
                      <a:pt x="26" y="2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1" name="Freeform 476">
                <a:extLst>
                  <a:ext uri="{FF2B5EF4-FFF2-40B4-BE49-F238E27FC236}">
                    <a16:creationId xmlns:a16="http://schemas.microsoft.com/office/drawing/2014/main" id="{E18FD5FC-E06E-A705-8F88-85B0ABA33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265"/>
                <a:ext cx="60" cy="59"/>
              </a:xfrm>
              <a:custGeom>
                <a:avLst/>
                <a:gdLst>
                  <a:gd name="T0" fmla="*/ 11 w 60"/>
                  <a:gd name="T1" fmla="*/ 2 h 59"/>
                  <a:gd name="T2" fmla="*/ 5 w 60"/>
                  <a:gd name="T3" fmla="*/ 10 h 59"/>
                  <a:gd name="T4" fmla="*/ 52 w 60"/>
                  <a:gd name="T5" fmla="*/ 36 h 59"/>
                  <a:gd name="T6" fmla="*/ 52 w 60"/>
                  <a:gd name="T7" fmla="*/ 26 h 59"/>
                  <a:gd name="T8" fmla="*/ 3 w 60"/>
                  <a:gd name="T9" fmla="*/ 49 h 59"/>
                  <a:gd name="T10" fmla="*/ 8 w 60"/>
                  <a:gd name="T11" fmla="*/ 57 h 59"/>
                  <a:gd name="T12" fmla="*/ 34 w 60"/>
                  <a:gd name="T13" fmla="*/ 33 h 59"/>
                  <a:gd name="T14" fmla="*/ 36 w 60"/>
                  <a:gd name="T15" fmla="*/ 33 h 59"/>
                  <a:gd name="T16" fmla="*/ 36 w 60"/>
                  <a:gd name="T17" fmla="*/ 28 h 59"/>
                  <a:gd name="T18" fmla="*/ 34 w 60"/>
                  <a:gd name="T19" fmla="*/ 28 h 59"/>
                  <a:gd name="T20" fmla="*/ 11 w 60"/>
                  <a:gd name="T21" fmla="*/ 2 h 59"/>
                  <a:gd name="T22" fmla="*/ 5 w 60"/>
                  <a:gd name="T23" fmla="*/ 7 h 59"/>
                  <a:gd name="T24" fmla="*/ 29 w 60"/>
                  <a:gd name="T25" fmla="*/ 33 h 59"/>
                  <a:gd name="T26" fmla="*/ 29 w 60"/>
                  <a:gd name="T27" fmla="*/ 28 h 59"/>
                  <a:gd name="T28" fmla="*/ 3 w 60"/>
                  <a:gd name="T29" fmla="*/ 51 h 59"/>
                  <a:gd name="T30" fmla="*/ 0 w 60"/>
                  <a:gd name="T31" fmla="*/ 51 h 59"/>
                  <a:gd name="T32" fmla="*/ 0 w 60"/>
                  <a:gd name="T33" fmla="*/ 54 h 59"/>
                  <a:gd name="T34" fmla="*/ 0 w 60"/>
                  <a:gd name="T35" fmla="*/ 57 h 59"/>
                  <a:gd name="T36" fmla="*/ 3 w 60"/>
                  <a:gd name="T37" fmla="*/ 59 h 59"/>
                  <a:gd name="T38" fmla="*/ 5 w 60"/>
                  <a:gd name="T39" fmla="*/ 59 h 59"/>
                  <a:gd name="T40" fmla="*/ 8 w 60"/>
                  <a:gd name="T41" fmla="*/ 59 h 59"/>
                  <a:gd name="T42" fmla="*/ 57 w 60"/>
                  <a:gd name="T43" fmla="*/ 36 h 59"/>
                  <a:gd name="T44" fmla="*/ 57 w 60"/>
                  <a:gd name="T45" fmla="*/ 33 h 59"/>
                  <a:gd name="T46" fmla="*/ 60 w 60"/>
                  <a:gd name="T47" fmla="*/ 33 h 59"/>
                  <a:gd name="T48" fmla="*/ 60 w 60"/>
                  <a:gd name="T49" fmla="*/ 31 h 59"/>
                  <a:gd name="T50" fmla="*/ 60 w 60"/>
                  <a:gd name="T51" fmla="*/ 28 h 59"/>
                  <a:gd name="T52" fmla="*/ 57 w 60"/>
                  <a:gd name="T53" fmla="*/ 28 h 59"/>
                  <a:gd name="T54" fmla="*/ 57 w 60"/>
                  <a:gd name="T55" fmla="*/ 26 h 59"/>
                  <a:gd name="T56" fmla="*/ 11 w 60"/>
                  <a:gd name="T57" fmla="*/ 0 h 59"/>
                  <a:gd name="T58" fmla="*/ 8 w 60"/>
                  <a:gd name="T59" fmla="*/ 0 h 59"/>
                  <a:gd name="T60" fmla="*/ 5 w 60"/>
                  <a:gd name="T61" fmla="*/ 0 h 59"/>
                  <a:gd name="T62" fmla="*/ 5 w 60"/>
                  <a:gd name="T63" fmla="*/ 2 h 59"/>
                  <a:gd name="T64" fmla="*/ 3 w 60"/>
                  <a:gd name="T65" fmla="*/ 2 h 59"/>
                  <a:gd name="T66" fmla="*/ 3 w 60"/>
                  <a:gd name="T67" fmla="*/ 5 h 59"/>
                  <a:gd name="T68" fmla="*/ 3 w 60"/>
                  <a:gd name="T69" fmla="*/ 7 h 59"/>
                  <a:gd name="T70" fmla="*/ 5 w 60"/>
                  <a:gd name="T71" fmla="*/ 7 h 59"/>
                  <a:gd name="T72" fmla="*/ 11 w 60"/>
                  <a:gd name="T73" fmla="*/ 2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59">
                    <a:moveTo>
                      <a:pt x="11" y="2"/>
                    </a:moveTo>
                    <a:lnTo>
                      <a:pt x="5" y="10"/>
                    </a:lnTo>
                    <a:lnTo>
                      <a:pt x="52" y="36"/>
                    </a:lnTo>
                    <a:lnTo>
                      <a:pt x="52" y="26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11" y="2"/>
                    </a:lnTo>
                    <a:lnTo>
                      <a:pt x="5" y="7"/>
                    </a:lnTo>
                    <a:lnTo>
                      <a:pt x="29" y="33"/>
                    </a:lnTo>
                    <a:lnTo>
                      <a:pt x="29" y="28"/>
                    </a:lnTo>
                    <a:lnTo>
                      <a:pt x="3" y="51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8" y="59"/>
                    </a:lnTo>
                    <a:lnTo>
                      <a:pt x="57" y="36"/>
                    </a:lnTo>
                    <a:lnTo>
                      <a:pt x="57" y="33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60" y="28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2" name="Freeform 477">
                <a:extLst>
                  <a:ext uri="{FF2B5EF4-FFF2-40B4-BE49-F238E27FC236}">
                    <a16:creationId xmlns:a16="http://schemas.microsoft.com/office/drawing/2014/main" id="{413232D0-B49D-8524-FE5E-B84F98E43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291"/>
                <a:ext cx="408" cy="10"/>
              </a:xfrm>
              <a:custGeom>
                <a:avLst/>
                <a:gdLst>
                  <a:gd name="T0" fmla="*/ 5 w 408"/>
                  <a:gd name="T1" fmla="*/ 0 h 10"/>
                  <a:gd name="T2" fmla="*/ 2 w 408"/>
                  <a:gd name="T3" fmla="*/ 0 h 10"/>
                  <a:gd name="T4" fmla="*/ 2 w 408"/>
                  <a:gd name="T5" fmla="*/ 2 h 10"/>
                  <a:gd name="T6" fmla="*/ 0 w 408"/>
                  <a:gd name="T7" fmla="*/ 2 h 10"/>
                  <a:gd name="T8" fmla="*/ 0 w 408"/>
                  <a:gd name="T9" fmla="*/ 7 h 10"/>
                  <a:gd name="T10" fmla="*/ 2 w 408"/>
                  <a:gd name="T11" fmla="*/ 7 h 10"/>
                  <a:gd name="T12" fmla="*/ 2 w 408"/>
                  <a:gd name="T13" fmla="*/ 10 h 10"/>
                  <a:gd name="T14" fmla="*/ 405 w 408"/>
                  <a:gd name="T15" fmla="*/ 10 h 10"/>
                  <a:gd name="T16" fmla="*/ 405 w 408"/>
                  <a:gd name="T17" fmla="*/ 7 h 10"/>
                  <a:gd name="T18" fmla="*/ 408 w 408"/>
                  <a:gd name="T19" fmla="*/ 7 h 10"/>
                  <a:gd name="T20" fmla="*/ 408 w 408"/>
                  <a:gd name="T21" fmla="*/ 2 h 10"/>
                  <a:gd name="T22" fmla="*/ 405 w 408"/>
                  <a:gd name="T23" fmla="*/ 2 h 10"/>
                  <a:gd name="T24" fmla="*/ 405 w 408"/>
                  <a:gd name="T25" fmla="*/ 0 h 10"/>
                  <a:gd name="T26" fmla="*/ 402 w 408"/>
                  <a:gd name="T27" fmla="*/ 0 h 10"/>
                  <a:gd name="T28" fmla="*/ 5 w 408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8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405" y="10"/>
                    </a:lnTo>
                    <a:lnTo>
                      <a:pt x="405" y="7"/>
                    </a:lnTo>
                    <a:lnTo>
                      <a:pt x="408" y="7"/>
                    </a:lnTo>
                    <a:lnTo>
                      <a:pt x="408" y="2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3" name="Freeform 478">
                <a:extLst>
                  <a:ext uri="{FF2B5EF4-FFF2-40B4-BE49-F238E27FC236}">
                    <a16:creationId xmlns:a16="http://schemas.microsoft.com/office/drawing/2014/main" id="{5CBA35AD-1D55-226D-5CF0-08095EE6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272"/>
                <a:ext cx="46" cy="50"/>
              </a:xfrm>
              <a:custGeom>
                <a:avLst/>
                <a:gdLst>
                  <a:gd name="T0" fmla="*/ 0 w 46"/>
                  <a:gd name="T1" fmla="*/ 0 h 50"/>
                  <a:gd name="T2" fmla="*/ 46 w 46"/>
                  <a:gd name="T3" fmla="*/ 24 h 50"/>
                  <a:gd name="T4" fmla="*/ 0 w 46"/>
                  <a:gd name="T5" fmla="*/ 50 h 50"/>
                  <a:gd name="T6" fmla="*/ 23 w 46"/>
                  <a:gd name="T7" fmla="*/ 24 h 50"/>
                  <a:gd name="T8" fmla="*/ 0 w 4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0" y="0"/>
                    </a:moveTo>
                    <a:lnTo>
                      <a:pt x="46" y="24"/>
                    </a:lnTo>
                    <a:lnTo>
                      <a:pt x="0" y="50"/>
                    </a:lnTo>
                    <a:lnTo>
                      <a:pt x="2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4" name="Freeform 479">
                <a:extLst>
                  <a:ext uri="{FF2B5EF4-FFF2-40B4-BE49-F238E27FC236}">
                    <a16:creationId xmlns:a16="http://schemas.microsoft.com/office/drawing/2014/main" id="{3C2FF7C1-C333-045A-E118-281D95EEF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" y="2267"/>
                <a:ext cx="58" cy="60"/>
              </a:xfrm>
              <a:custGeom>
                <a:avLst/>
                <a:gdLst>
                  <a:gd name="T0" fmla="*/ 8 w 58"/>
                  <a:gd name="T1" fmla="*/ 3 h 60"/>
                  <a:gd name="T2" fmla="*/ 3 w 58"/>
                  <a:gd name="T3" fmla="*/ 11 h 60"/>
                  <a:gd name="T4" fmla="*/ 50 w 58"/>
                  <a:gd name="T5" fmla="*/ 34 h 60"/>
                  <a:gd name="T6" fmla="*/ 50 w 58"/>
                  <a:gd name="T7" fmla="*/ 24 h 60"/>
                  <a:gd name="T8" fmla="*/ 3 w 58"/>
                  <a:gd name="T9" fmla="*/ 49 h 60"/>
                  <a:gd name="T10" fmla="*/ 8 w 58"/>
                  <a:gd name="T11" fmla="*/ 57 h 60"/>
                  <a:gd name="T12" fmla="*/ 32 w 58"/>
                  <a:gd name="T13" fmla="*/ 31 h 60"/>
                  <a:gd name="T14" fmla="*/ 34 w 58"/>
                  <a:gd name="T15" fmla="*/ 31 h 60"/>
                  <a:gd name="T16" fmla="*/ 34 w 58"/>
                  <a:gd name="T17" fmla="*/ 26 h 60"/>
                  <a:gd name="T18" fmla="*/ 32 w 58"/>
                  <a:gd name="T19" fmla="*/ 26 h 60"/>
                  <a:gd name="T20" fmla="*/ 8 w 58"/>
                  <a:gd name="T21" fmla="*/ 3 h 60"/>
                  <a:gd name="T22" fmla="*/ 3 w 58"/>
                  <a:gd name="T23" fmla="*/ 8 h 60"/>
                  <a:gd name="T24" fmla="*/ 26 w 58"/>
                  <a:gd name="T25" fmla="*/ 31 h 60"/>
                  <a:gd name="T26" fmla="*/ 26 w 58"/>
                  <a:gd name="T27" fmla="*/ 26 h 60"/>
                  <a:gd name="T28" fmla="*/ 3 w 58"/>
                  <a:gd name="T29" fmla="*/ 52 h 60"/>
                  <a:gd name="T30" fmla="*/ 0 w 58"/>
                  <a:gd name="T31" fmla="*/ 52 h 60"/>
                  <a:gd name="T32" fmla="*/ 0 w 58"/>
                  <a:gd name="T33" fmla="*/ 55 h 60"/>
                  <a:gd name="T34" fmla="*/ 0 w 58"/>
                  <a:gd name="T35" fmla="*/ 57 h 60"/>
                  <a:gd name="T36" fmla="*/ 3 w 58"/>
                  <a:gd name="T37" fmla="*/ 57 h 60"/>
                  <a:gd name="T38" fmla="*/ 3 w 58"/>
                  <a:gd name="T39" fmla="*/ 60 h 60"/>
                  <a:gd name="T40" fmla="*/ 6 w 58"/>
                  <a:gd name="T41" fmla="*/ 60 h 60"/>
                  <a:gd name="T42" fmla="*/ 8 w 58"/>
                  <a:gd name="T43" fmla="*/ 60 h 60"/>
                  <a:gd name="T44" fmla="*/ 55 w 58"/>
                  <a:gd name="T45" fmla="*/ 34 h 60"/>
                  <a:gd name="T46" fmla="*/ 55 w 58"/>
                  <a:gd name="T47" fmla="*/ 31 h 60"/>
                  <a:gd name="T48" fmla="*/ 58 w 58"/>
                  <a:gd name="T49" fmla="*/ 31 h 60"/>
                  <a:gd name="T50" fmla="*/ 58 w 58"/>
                  <a:gd name="T51" fmla="*/ 29 h 60"/>
                  <a:gd name="T52" fmla="*/ 58 w 58"/>
                  <a:gd name="T53" fmla="*/ 26 h 60"/>
                  <a:gd name="T54" fmla="*/ 55 w 58"/>
                  <a:gd name="T55" fmla="*/ 26 h 60"/>
                  <a:gd name="T56" fmla="*/ 55 w 58"/>
                  <a:gd name="T57" fmla="*/ 24 h 60"/>
                  <a:gd name="T58" fmla="*/ 8 w 58"/>
                  <a:gd name="T59" fmla="*/ 0 h 60"/>
                  <a:gd name="T60" fmla="*/ 6 w 58"/>
                  <a:gd name="T61" fmla="*/ 0 h 60"/>
                  <a:gd name="T62" fmla="*/ 3 w 58"/>
                  <a:gd name="T63" fmla="*/ 0 h 60"/>
                  <a:gd name="T64" fmla="*/ 3 w 58"/>
                  <a:gd name="T65" fmla="*/ 3 h 60"/>
                  <a:gd name="T66" fmla="*/ 0 w 58"/>
                  <a:gd name="T67" fmla="*/ 3 h 60"/>
                  <a:gd name="T68" fmla="*/ 0 w 58"/>
                  <a:gd name="T69" fmla="*/ 5 h 60"/>
                  <a:gd name="T70" fmla="*/ 0 w 58"/>
                  <a:gd name="T71" fmla="*/ 8 h 60"/>
                  <a:gd name="T72" fmla="*/ 3 w 58"/>
                  <a:gd name="T73" fmla="*/ 8 h 60"/>
                  <a:gd name="T74" fmla="*/ 8 w 58"/>
                  <a:gd name="T75" fmla="*/ 3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8" h="60">
                    <a:moveTo>
                      <a:pt x="8" y="3"/>
                    </a:moveTo>
                    <a:lnTo>
                      <a:pt x="3" y="11"/>
                    </a:lnTo>
                    <a:lnTo>
                      <a:pt x="50" y="34"/>
                    </a:lnTo>
                    <a:lnTo>
                      <a:pt x="50" y="24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55" y="34"/>
                    </a:lnTo>
                    <a:lnTo>
                      <a:pt x="55" y="31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58" y="26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5" name="Freeform 480">
                <a:extLst>
                  <a:ext uri="{FF2B5EF4-FFF2-40B4-BE49-F238E27FC236}">
                    <a16:creationId xmlns:a16="http://schemas.microsoft.com/office/drawing/2014/main" id="{174E24F3-7B67-F886-5D0D-F6C42FF4B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291"/>
                <a:ext cx="376" cy="10"/>
              </a:xfrm>
              <a:custGeom>
                <a:avLst/>
                <a:gdLst>
                  <a:gd name="T0" fmla="*/ 5 w 376"/>
                  <a:gd name="T1" fmla="*/ 0 h 10"/>
                  <a:gd name="T2" fmla="*/ 2 w 376"/>
                  <a:gd name="T3" fmla="*/ 0 h 10"/>
                  <a:gd name="T4" fmla="*/ 2 w 376"/>
                  <a:gd name="T5" fmla="*/ 2 h 10"/>
                  <a:gd name="T6" fmla="*/ 0 w 376"/>
                  <a:gd name="T7" fmla="*/ 2 h 10"/>
                  <a:gd name="T8" fmla="*/ 0 w 376"/>
                  <a:gd name="T9" fmla="*/ 7 h 10"/>
                  <a:gd name="T10" fmla="*/ 2 w 376"/>
                  <a:gd name="T11" fmla="*/ 7 h 10"/>
                  <a:gd name="T12" fmla="*/ 2 w 376"/>
                  <a:gd name="T13" fmla="*/ 10 h 10"/>
                  <a:gd name="T14" fmla="*/ 374 w 376"/>
                  <a:gd name="T15" fmla="*/ 10 h 10"/>
                  <a:gd name="T16" fmla="*/ 374 w 376"/>
                  <a:gd name="T17" fmla="*/ 7 h 10"/>
                  <a:gd name="T18" fmla="*/ 376 w 376"/>
                  <a:gd name="T19" fmla="*/ 7 h 10"/>
                  <a:gd name="T20" fmla="*/ 376 w 376"/>
                  <a:gd name="T21" fmla="*/ 2 h 10"/>
                  <a:gd name="T22" fmla="*/ 374 w 376"/>
                  <a:gd name="T23" fmla="*/ 2 h 10"/>
                  <a:gd name="T24" fmla="*/ 374 w 376"/>
                  <a:gd name="T25" fmla="*/ 0 h 10"/>
                  <a:gd name="T26" fmla="*/ 371 w 376"/>
                  <a:gd name="T27" fmla="*/ 0 h 10"/>
                  <a:gd name="T28" fmla="*/ 5 w 37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7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374" y="10"/>
                    </a:lnTo>
                    <a:lnTo>
                      <a:pt x="374" y="7"/>
                    </a:lnTo>
                    <a:lnTo>
                      <a:pt x="376" y="7"/>
                    </a:lnTo>
                    <a:lnTo>
                      <a:pt x="376" y="2"/>
                    </a:lnTo>
                    <a:lnTo>
                      <a:pt x="374" y="2"/>
                    </a:lnTo>
                    <a:lnTo>
                      <a:pt x="374" y="0"/>
                    </a:lnTo>
                    <a:lnTo>
                      <a:pt x="37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6" name="Freeform 481">
                <a:extLst>
                  <a:ext uri="{FF2B5EF4-FFF2-40B4-BE49-F238E27FC236}">
                    <a16:creationId xmlns:a16="http://schemas.microsoft.com/office/drawing/2014/main" id="{B062AF55-7784-1CF8-7185-407248665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2272"/>
                <a:ext cx="47" cy="50"/>
              </a:xfrm>
              <a:custGeom>
                <a:avLst/>
                <a:gdLst>
                  <a:gd name="T0" fmla="*/ 0 w 47"/>
                  <a:gd name="T1" fmla="*/ 0 h 50"/>
                  <a:gd name="T2" fmla="*/ 47 w 47"/>
                  <a:gd name="T3" fmla="*/ 24 h 50"/>
                  <a:gd name="T4" fmla="*/ 0 w 47"/>
                  <a:gd name="T5" fmla="*/ 50 h 50"/>
                  <a:gd name="T6" fmla="*/ 24 w 47"/>
                  <a:gd name="T7" fmla="*/ 24 h 50"/>
                  <a:gd name="T8" fmla="*/ 0 w 4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50">
                    <a:moveTo>
                      <a:pt x="0" y="0"/>
                    </a:moveTo>
                    <a:lnTo>
                      <a:pt x="47" y="24"/>
                    </a:lnTo>
                    <a:lnTo>
                      <a:pt x="0" y="50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7" name="Freeform 482">
                <a:extLst>
                  <a:ext uri="{FF2B5EF4-FFF2-40B4-BE49-F238E27FC236}">
                    <a16:creationId xmlns:a16="http://schemas.microsoft.com/office/drawing/2014/main" id="{F3E7D096-EE0F-14EC-A320-8E957E342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267"/>
                <a:ext cx="57" cy="60"/>
              </a:xfrm>
              <a:custGeom>
                <a:avLst/>
                <a:gdLst>
                  <a:gd name="T0" fmla="*/ 8 w 57"/>
                  <a:gd name="T1" fmla="*/ 3 h 60"/>
                  <a:gd name="T2" fmla="*/ 3 w 57"/>
                  <a:gd name="T3" fmla="*/ 11 h 60"/>
                  <a:gd name="T4" fmla="*/ 50 w 57"/>
                  <a:gd name="T5" fmla="*/ 34 h 60"/>
                  <a:gd name="T6" fmla="*/ 50 w 57"/>
                  <a:gd name="T7" fmla="*/ 24 h 60"/>
                  <a:gd name="T8" fmla="*/ 3 w 57"/>
                  <a:gd name="T9" fmla="*/ 49 h 60"/>
                  <a:gd name="T10" fmla="*/ 8 w 57"/>
                  <a:gd name="T11" fmla="*/ 57 h 60"/>
                  <a:gd name="T12" fmla="*/ 31 w 57"/>
                  <a:gd name="T13" fmla="*/ 31 h 60"/>
                  <a:gd name="T14" fmla="*/ 34 w 57"/>
                  <a:gd name="T15" fmla="*/ 31 h 60"/>
                  <a:gd name="T16" fmla="*/ 34 w 57"/>
                  <a:gd name="T17" fmla="*/ 26 h 60"/>
                  <a:gd name="T18" fmla="*/ 31 w 57"/>
                  <a:gd name="T19" fmla="*/ 26 h 60"/>
                  <a:gd name="T20" fmla="*/ 8 w 57"/>
                  <a:gd name="T21" fmla="*/ 3 h 60"/>
                  <a:gd name="T22" fmla="*/ 3 w 57"/>
                  <a:gd name="T23" fmla="*/ 8 h 60"/>
                  <a:gd name="T24" fmla="*/ 26 w 57"/>
                  <a:gd name="T25" fmla="*/ 31 h 60"/>
                  <a:gd name="T26" fmla="*/ 26 w 57"/>
                  <a:gd name="T27" fmla="*/ 26 h 60"/>
                  <a:gd name="T28" fmla="*/ 3 w 57"/>
                  <a:gd name="T29" fmla="*/ 52 h 60"/>
                  <a:gd name="T30" fmla="*/ 0 w 57"/>
                  <a:gd name="T31" fmla="*/ 52 h 60"/>
                  <a:gd name="T32" fmla="*/ 0 w 57"/>
                  <a:gd name="T33" fmla="*/ 55 h 60"/>
                  <a:gd name="T34" fmla="*/ 0 w 57"/>
                  <a:gd name="T35" fmla="*/ 57 h 60"/>
                  <a:gd name="T36" fmla="*/ 3 w 57"/>
                  <a:gd name="T37" fmla="*/ 57 h 60"/>
                  <a:gd name="T38" fmla="*/ 3 w 57"/>
                  <a:gd name="T39" fmla="*/ 60 h 60"/>
                  <a:gd name="T40" fmla="*/ 5 w 57"/>
                  <a:gd name="T41" fmla="*/ 60 h 60"/>
                  <a:gd name="T42" fmla="*/ 8 w 57"/>
                  <a:gd name="T43" fmla="*/ 60 h 60"/>
                  <a:gd name="T44" fmla="*/ 55 w 57"/>
                  <a:gd name="T45" fmla="*/ 34 h 60"/>
                  <a:gd name="T46" fmla="*/ 55 w 57"/>
                  <a:gd name="T47" fmla="*/ 31 h 60"/>
                  <a:gd name="T48" fmla="*/ 57 w 57"/>
                  <a:gd name="T49" fmla="*/ 31 h 60"/>
                  <a:gd name="T50" fmla="*/ 57 w 57"/>
                  <a:gd name="T51" fmla="*/ 29 h 60"/>
                  <a:gd name="T52" fmla="*/ 57 w 57"/>
                  <a:gd name="T53" fmla="*/ 26 h 60"/>
                  <a:gd name="T54" fmla="*/ 55 w 57"/>
                  <a:gd name="T55" fmla="*/ 26 h 60"/>
                  <a:gd name="T56" fmla="*/ 55 w 57"/>
                  <a:gd name="T57" fmla="*/ 24 h 60"/>
                  <a:gd name="T58" fmla="*/ 8 w 57"/>
                  <a:gd name="T59" fmla="*/ 0 h 60"/>
                  <a:gd name="T60" fmla="*/ 5 w 57"/>
                  <a:gd name="T61" fmla="*/ 0 h 60"/>
                  <a:gd name="T62" fmla="*/ 3 w 57"/>
                  <a:gd name="T63" fmla="*/ 0 h 60"/>
                  <a:gd name="T64" fmla="*/ 3 w 57"/>
                  <a:gd name="T65" fmla="*/ 3 h 60"/>
                  <a:gd name="T66" fmla="*/ 0 w 57"/>
                  <a:gd name="T67" fmla="*/ 3 h 60"/>
                  <a:gd name="T68" fmla="*/ 0 w 57"/>
                  <a:gd name="T69" fmla="*/ 5 h 60"/>
                  <a:gd name="T70" fmla="*/ 0 w 57"/>
                  <a:gd name="T71" fmla="*/ 8 h 60"/>
                  <a:gd name="T72" fmla="*/ 3 w 57"/>
                  <a:gd name="T73" fmla="*/ 8 h 60"/>
                  <a:gd name="T74" fmla="*/ 8 w 57"/>
                  <a:gd name="T75" fmla="*/ 3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7" h="60">
                    <a:moveTo>
                      <a:pt x="8" y="3"/>
                    </a:moveTo>
                    <a:lnTo>
                      <a:pt x="3" y="11"/>
                    </a:lnTo>
                    <a:lnTo>
                      <a:pt x="50" y="34"/>
                    </a:lnTo>
                    <a:lnTo>
                      <a:pt x="50" y="24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1" y="31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1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6" y="31"/>
                    </a:lnTo>
                    <a:lnTo>
                      <a:pt x="26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55" y="34"/>
                    </a:lnTo>
                    <a:lnTo>
                      <a:pt x="55" y="31"/>
                    </a:lnTo>
                    <a:lnTo>
                      <a:pt x="57" y="31"/>
                    </a:lnTo>
                    <a:lnTo>
                      <a:pt x="57" y="29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5" y="24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8" name="Freeform 483">
                <a:extLst>
                  <a:ext uri="{FF2B5EF4-FFF2-40B4-BE49-F238E27FC236}">
                    <a16:creationId xmlns:a16="http://schemas.microsoft.com/office/drawing/2014/main" id="{2C870109-08F9-A790-E695-7617CD56B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" y="2291"/>
                <a:ext cx="317" cy="10"/>
              </a:xfrm>
              <a:custGeom>
                <a:avLst/>
                <a:gdLst>
                  <a:gd name="T0" fmla="*/ 5 w 317"/>
                  <a:gd name="T1" fmla="*/ 0 h 10"/>
                  <a:gd name="T2" fmla="*/ 3 w 317"/>
                  <a:gd name="T3" fmla="*/ 0 h 10"/>
                  <a:gd name="T4" fmla="*/ 3 w 317"/>
                  <a:gd name="T5" fmla="*/ 2 h 10"/>
                  <a:gd name="T6" fmla="*/ 0 w 317"/>
                  <a:gd name="T7" fmla="*/ 2 h 10"/>
                  <a:gd name="T8" fmla="*/ 0 w 317"/>
                  <a:gd name="T9" fmla="*/ 7 h 10"/>
                  <a:gd name="T10" fmla="*/ 3 w 317"/>
                  <a:gd name="T11" fmla="*/ 7 h 10"/>
                  <a:gd name="T12" fmla="*/ 3 w 317"/>
                  <a:gd name="T13" fmla="*/ 10 h 10"/>
                  <a:gd name="T14" fmla="*/ 315 w 317"/>
                  <a:gd name="T15" fmla="*/ 10 h 10"/>
                  <a:gd name="T16" fmla="*/ 315 w 317"/>
                  <a:gd name="T17" fmla="*/ 7 h 10"/>
                  <a:gd name="T18" fmla="*/ 317 w 317"/>
                  <a:gd name="T19" fmla="*/ 7 h 10"/>
                  <a:gd name="T20" fmla="*/ 317 w 317"/>
                  <a:gd name="T21" fmla="*/ 2 h 10"/>
                  <a:gd name="T22" fmla="*/ 315 w 317"/>
                  <a:gd name="T23" fmla="*/ 2 h 10"/>
                  <a:gd name="T24" fmla="*/ 315 w 317"/>
                  <a:gd name="T25" fmla="*/ 0 h 10"/>
                  <a:gd name="T26" fmla="*/ 312 w 317"/>
                  <a:gd name="T27" fmla="*/ 0 h 10"/>
                  <a:gd name="T28" fmla="*/ 5 w 317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7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315" y="10"/>
                    </a:lnTo>
                    <a:lnTo>
                      <a:pt x="315" y="7"/>
                    </a:lnTo>
                    <a:lnTo>
                      <a:pt x="317" y="7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5" y="0"/>
                    </a:lnTo>
                    <a:lnTo>
                      <a:pt x="3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79" name="Freeform 484">
                <a:extLst>
                  <a:ext uri="{FF2B5EF4-FFF2-40B4-BE49-F238E27FC236}">
                    <a16:creationId xmlns:a16="http://schemas.microsoft.com/office/drawing/2014/main" id="{3577B5FD-52E5-66A6-966B-108D1FCAC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2272"/>
                <a:ext cx="49" cy="50"/>
              </a:xfrm>
              <a:custGeom>
                <a:avLst/>
                <a:gdLst>
                  <a:gd name="T0" fmla="*/ 0 w 49"/>
                  <a:gd name="T1" fmla="*/ 0 h 50"/>
                  <a:gd name="T2" fmla="*/ 49 w 49"/>
                  <a:gd name="T3" fmla="*/ 24 h 50"/>
                  <a:gd name="T4" fmla="*/ 0 w 49"/>
                  <a:gd name="T5" fmla="*/ 50 h 50"/>
                  <a:gd name="T6" fmla="*/ 26 w 49"/>
                  <a:gd name="T7" fmla="*/ 24 h 50"/>
                  <a:gd name="T8" fmla="*/ 0 w 4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lnTo>
                      <a:pt x="49" y="24"/>
                    </a:lnTo>
                    <a:lnTo>
                      <a:pt x="0" y="50"/>
                    </a:lnTo>
                    <a:lnTo>
                      <a:pt x="2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0" name="Freeform 485">
                <a:extLst>
                  <a:ext uri="{FF2B5EF4-FFF2-40B4-BE49-F238E27FC236}">
                    <a16:creationId xmlns:a16="http://schemas.microsoft.com/office/drawing/2014/main" id="{11EB7014-62BF-66E7-1F27-6206F13F2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267"/>
                <a:ext cx="60" cy="60"/>
              </a:xfrm>
              <a:custGeom>
                <a:avLst/>
                <a:gdLst>
                  <a:gd name="T0" fmla="*/ 8 w 60"/>
                  <a:gd name="T1" fmla="*/ 3 h 60"/>
                  <a:gd name="T2" fmla="*/ 3 w 60"/>
                  <a:gd name="T3" fmla="*/ 11 h 60"/>
                  <a:gd name="T4" fmla="*/ 52 w 60"/>
                  <a:gd name="T5" fmla="*/ 34 h 60"/>
                  <a:gd name="T6" fmla="*/ 52 w 60"/>
                  <a:gd name="T7" fmla="*/ 24 h 60"/>
                  <a:gd name="T8" fmla="*/ 3 w 60"/>
                  <a:gd name="T9" fmla="*/ 49 h 60"/>
                  <a:gd name="T10" fmla="*/ 8 w 60"/>
                  <a:gd name="T11" fmla="*/ 57 h 60"/>
                  <a:gd name="T12" fmla="*/ 34 w 60"/>
                  <a:gd name="T13" fmla="*/ 31 h 60"/>
                  <a:gd name="T14" fmla="*/ 37 w 60"/>
                  <a:gd name="T15" fmla="*/ 31 h 60"/>
                  <a:gd name="T16" fmla="*/ 37 w 60"/>
                  <a:gd name="T17" fmla="*/ 26 h 60"/>
                  <a:gd name="T18" fmla="*/ 34 w 60"/>
                  <a:gd name="T19" fmla="*/ 26 h 60"/>
                  <a:gd name="T20" fmla="*/ 8 w 60"/>
                  <a:gd name="T21" fmla="*/ 3 h 60"/>
                  <a:gd name="T22" fmla="*/ 3 w 60"/>
                  <a:gd name="T23" fmla="*/ 8 h 60"/>
                  <a:gd name="T24" fmla="*/ 29 w 60"/>
                  <a:gd name="T25" fmla="*/ 31 h 60"/>
                  <a:gd name="T26" fmla="*/ 29 w 60"/>
                  <a:gd name="T27" fmla="*/ 26 h 60"/>
                  <a:gd name="T28" fmla="*/ 3 w 60"/>
                  <a:gd name="T29" fmla="*/ 52 h 60"/>
                  <a:gd name="T30" fmla="*/ 0 w 60"/>
                  <a:gd name="T31" fmla="*/ 52 h 60"/>
                  <a:gd name="T32" fmla="*/ 0 w 60"/>
                  <a:gd name="T33" fmla="*/ 55 h 60"/>
                  <a:gd name="T34" fmla="*/ 0 w 60"/>
                  <a:gd name="T35" fmla="*/ 57 h 60"/>
                  <a:gd name="T36" fmla="*/ 3 w 60"/>
                  <a:gd name="T37" fmla="*/ 57 h 60"/>
                  <a:gd name="T38" fmla="*/ 3 w 60"/>
                  <a:gd name="T39" fmla="*/ 60 h 60"/>
                  <a:gd name="T40" fmla="*/ 6 w 60"/>
                  <a:gd name="T41" fmla="*/ 60 h 60"/>
                  <a:gd name="T42" fmla="*/ 8 w 60"/>
                  <a:gd name="T43" fmla="*/ 60 h 60"/>
                  <a:gd name="T44" fmla="*/ 58 w 60"/>
                  <a:gd name="T45" fmla="*/ 34 h 60"/>
                  <a:gd name="T46" fmla="*/ 60 w 60"/>
                  <a:gd name="T47" fmla="*/ 31 h 60"/>
                  <a:gd name="T48" fmla="*/ 60 w 60"/>
                  <a:gd name="T49" fmla="*/ 29 h 60"/>
                  <a:gd name="T50" fmla="*/ 60 w 60"/>
                  <a:gd name="T51" fmla="*/ 26 h 60"/>
                  <a:gd name="T52" fmla="*/ 58 w 60"/>
                  <a:gd name="T53" fmla="*/ 24 h 60"/>
                  <a:gd name="T54" fmla="*/ 8 w 60"/>
                  <a:gd name="T55" fmla="*/ 0 h 60"/>
                  <a:gd name="T56" fmla="*/ 6 w 60"/>
                  <a:gd name="T57" fmla="*/ 0 h 60"/>
                  <a:gd name="T58" fmla="*/ 3 w 60"/>
                  <a:gd name="T59" fmla="*/ 0 h 60"/>
                  <a:gd name="T60" fmla="*/ 3 w 60"/>
                  <a:gd name="T61" fmla="*/ 3 h 60"/>
                  <a:gd name="T62" fmla="*/ 0 w 60"/>
                  <a:gd name="T63" fmla="*/ 3 h 60"/>
                  <a:gd name="T64" fmla="*/ 0 w 60"/>
                  <a:gd name="T65" fmla="*/ 5 h 60"/>
                  <a:gd name="T66" fmla="*/ 0 w 60"/>
                  <a:gd name="T67" fmla="*/ 8 h 60"/>
                  <a:gd name="T68" fmla="*/ 3 w 60"/>
                  <a:gd name="T69" fmla="*/ 8 h 60"/>
                  <a:gd name="T70" fmla="*/ 8 w 60"/>
                  <a:gd name="T71" fmla="*/ 3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60">
                    <a:moveTo>
                      <a:pt x="8" y="3"/>
                    </a:moveTo>
                    <a:lnTo>
                      <a:pt x="3" y="11"/>
                    </a:lnTo>
                    <a:lnTo>
                      <a:pt x="52" y="34"/>
                    </a:lnTo>
                    <a:lnTo>
                      <a:pt x="52" y="24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58" y="34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1" name="Freeform 486">
                <a:extLst>
                  <a:ext uri="{FF2B5EF4-FFF2-40B4-BE49-F238E27FC236}">
                    <a16:creationId xmlns:a16="http://schemas.microsoft.com/office/drawing/2014/main" id="{339EEDF8-1384-C0FD-CFAB-0D5001A5A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298"/>
                <a:ext cx="1801" cy="1330"/>
              </a:xfrm>
              <a:custGeom>
                <a:avLst/>
                <a:gdLst>
                  <a:gd name="T0" fmla="*/ 1533 w 1801"/>
                  <a:gd name="T1" fmla="*/ 0 h 1330"/>
                  <a:gd name="T2" fmla="*/ 1531 w 1801"/>
                  <a:gd name="T3" fmla="*/ 0 h 1330"/>
                  <a:gd name="T4" fmla="*/ 1531 w 1801"/>
                  <a:gd name="T5" fmla="*/ 3 h 1330"/>
                  <a:gd name="T6" fmla="*/ 1528 w 1801"/>
                  <a:gd name="T7" fmla="*/ 3 h 1330"/>
                  <a:gd name="T8" fmla="*/ 1528 w 1801"/>
                  <a:gd name="T9" fmla="*/ 8 h 1330"/>
                  <a:gd name="T10" fmla="*/ 1531 w 1801"/>
                  <a:gd name="T11" fmla="*/ 8 h 1330"/>
                  <a:gd name="T12" fmla="*/ 1531 w 1801"/>
                  <a:gd name="T13" fmla="*/ 11 h 1330"/>
                  <a:gd name="T14" fmla="*/ 1796 w 1801"/>
                  <a:gd name="T15" fmla="*/ 11 h 1330"/>
                  <a:gd name="T16" fmla="*/ 1790 w 1801"/>
                  <a:gd name="T17" fmla="*/ 6 h 1330"/>
                  <a:gd name="T18" fmla="*/ 1790 w 1801"/>
                  <a:gd name="T19" fmla="*/ 1325 h 1330"/>
                  <a:gd name="T20" fmla="*/ 1796 w 1801"/>
                  <a:gd name="T21" fmla="*/ 1320 h 1330"/>
                  <a:gd name="T22" fmla="*/ 3 w 1801"/>
                  <a:gd name="T23" fmla="*/ 1320 h 1330"/>
                  <a:gd name="T24" fmla="*/ 3 w 1801"/>
                  <a:gd name="T25" fmla="*/ 1322 h 1330"/>
                  <a:gd name="T26" fmla="*/ 0 w 1801"/>
                  <a:gd name="T27" fmla="*/ 1322 h 1330"/>
                  <a:gd name="T28" fmla="*/ 0 w 1801"/>
                  <a:gd name="T29" fmla="*/ 1328 h 1330"/>
                  <a:gd name="T30" fmla="*/ 3 w 1801"/>
                  <a:gd name="T31" fmla="*/ 1328 h 1330"/>
                  <a:gd name="T32" fmla="*/ 3 w 1801"/>
                  <a:gd name="T33" fmla="*/ 1330 h 1330"/>
                  <a:gd name="T34" fmla="*/ 6 w 1801"/>
                  <a:gd name="T35" fmla="*/ 1330 h 1330"/>
                  <a:gd name="T36" fmla="*/ 1796 w 1801"/>
                  <a:gd name="T37" fmla="*/ 1330 h 1330"/>
                  <a:gd name="T38" fmla="*/ 1798 w 1801"/>
                  <a:gd name="T39" fmla="*/ 1330 h 1330"/>
                  <a:gd name="T40" fmla="*/ 1798 w 1801"/>
                  <a:gd name="T41" fmla="*/ 1328 h 1330"/>
                  <a:gd name="T42" fmla="*/ 1801 w 1801"/>
                  <a:gd name="T43" fmla="*/ 1328 h 1330"/>
                  <a:gd name="T44" fmla="*/ 1801 w 1801"/>
                  <a:gd name="T45" fmla="*/ 1325 h 1330"/>
                  <a:gd name="T46" fmla="*/ 1801 w 1801"/>
                  <a:gd name="T47" fmla="*/ 6 h 1330"/>
                  <a:gd name="T48" fmla="*/ 1801 w 1801"/>
                  <a:gd name="T49" fmla="*/ 3 h 1330"/>
                  <a:gd name="T50" fmla="*/ 1798 w 1801"/>
                  <a:gd name="T51" fmla="*/ 3 h 1330"/>
                  <a:gd name="T52" fmla="*/ 1798 w 1801"/>
                  <a:gd name="T53" fmla="*/ 0 h 1330"/>
                  <a:gd name="T54" fmla="*/ 1796 w 1801"/>
                  <a:gd name="T55" fmla="*/ 0 h 1330"/>
                  <a:gd name="T56" fmla="*/ 1533 w 1801"/>
                  <a:gd name="T57" fmla="*/ 0 h 13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01" h="1330">
                    <a:moveTo>
                      <a:pt x="1533" y="0"/>
                    </a:moveTo>
                    <a:lnTo>
                      <a:pt x="1531" y="0"/>
                    </a:lnTo>
                    <a:lnTo>
                      <a:pt x="1531" y="3"/>
                    </a:lnTo>
                    <a:lnTo>
                      <a:pt x="1528" y="3"/>
                    </a:lnTo>
                    <a:lnTo>
                      <a:pt x="1528" y="8"/>
                    </a:lnTo>
                    <a:lnTo>
                      <a:pt x="1531" y="8"/>
                    </a:lnTo>
                    <a:lnTo>
                      <a:pt x="1531" y="11"/>
                    </a:lnTo>
                    <a:lnTo>
                      <a:pt x="1796" y="11"/>
                    </a:lnTo>
                    <a:lnTo>
                      <a:pt x="1790" y="6"/>
                    </a:lnTo>
                    <a:lnTo>
                      <a:pt x="1790" y="1325"/>
                    </a:lnTo>
                    <a:lnTo>
                      <a:pt x="1796" y="1320"/>
                    </a:lnTo>
                    <a:lnTo>
                      <a:pt x="3" y="1320"/>
                    </a:lnTo>
                    <a:lnTo>
                      <a:pt x="3" y="1322"/>
                    </a:lnTo>
                    <a:lnTo>
                      <a:pt x="0" y="1322"/>
                    </a:lnTo>
                    <a:lnTo>
                      <a:pt x="0" y="1328"/>
                    </a:lnTo>
                    <a:lnTo>
                      <a:pt x="3" y="1328"/>
                    </a:lnTo>
                    <a:lnTo>
                      <a:pt x="3" y="1330"/>
                    </a:lnTo>
                    <a:lnTo>
                      <a:pt x="6" y="1330"/>
                    </a:lnTo>
                    <a:lnTo>
                      <a:pt x="1796" y="1330"/>
                    </a:lnTo>
                    <a:lnTo>
                      <a:pt x="1798" y="1330"/>
                    </a:lnTo>
                    <a:lnTo>
                      <a:pt x="1798" y="1328"/>
                    </a:lnTo>
                    <a:lnTo>
                      <a:pt x="1801" y="1328"/>
                    </a:lnTo>
                    <a:lnTo>
                      <a:pt x="1801" y="1325"/>
                    </a:lnTo>
                    <a:lnTo>
                      <a:pt x="1801" y="6"/>
                    </a:lnTo>
                    <a:lnTo>
                      <a:pt x="1801" y="3"/>
                    </a:lnTo>
                    <a:lnTo>
                      <a:pt x="1798" y="3"/>
                    </a:lnTo>
                    <a:lnTo>
                      <a:pt x="1798" y="0"/>
                    </a:lnTo>
                    <a:lnTo>
                      <a:pt x="1796" y="0"/>
                    </a:lnTo>
                    <a:lnTo>
                      <a:pt x="15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2" name="Freeform 487">
                <a:extLst>
                  <a:ext uri="{FF2B5EF4-FFF2-40B4-BE49-F238E27FC236}">
                    <a16:creationId xmlns:a16="http://schemas.microsoft.com/office/drawing/2014/main" id="{4E6A9221-AE45-ED2A-3F16-827B26F6B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4" y="3600"/>
                <a:ext cx="41" cy="49"/>
              </a:xfrm>
              <a:custGeom>
                <a:avLst/>
                <a:gdLst>
                  <a:gd name="T0" fmla="*/ 41 w 41"/>
                  <a:gd name="T1" fmla="*/ 49 h 49"/>
                  <a:gd name="T2" fmla="*/ 0 w 41"/>
                  <a:gd name="T3" fmla="*/ 23 h 49"/>
                  <a:gd name="T4" fmla="*/ 41 w 41"/>
                  <a:gd name="T5" fmla="*/ 0 h 49"/>
                  <a:gd name="T6" fmla="*/ 20 w 41"/>
                  <a:gd name="T7" fmla="*/ 23 h 49"/>
                  <a:gd name="T8" fmla="*/ 41 w 41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41" y="49"/>
                    </a:moveTo>
                    <a:lnTo>
                      <a:pt x="0" y="23"/>
                    </a:lnTo>
                    <a:lnTo>
                      <a:pt x="41" y="0"/>
                    </a:lnTo>
                    <a:lnTo>
                      <a:pt x="20" y="23"/>
                    </a:lnTo>
                    <a:lnTo>
                      <a:pt x="4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3" name="Freeform 488">
                <a:extLst>
                  <a:ext uri="{FF2B5EF4-FFF2-40B4-BE49-F238E27FC236}">
                    <a16:creationId xmlns:a16="http://schemas.microsoft.com/office/drawing/2014/main" id="{3336E342-7227-8955-1E83-7AE5EF14E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3594"/>
                <a:ext cx="52" cy="60"/>
              </a:xfrm>
              <a:custGeom>
                <a:avLst/>
                <a:gdLst>
                  <a:gd name="T0" fmla="*/ 42 w 52"/>
                  <a:gd name="T1" fmla="*/ 58 h 60"/>
                  <a:gd name="T2" fmla="*/ 50 w 52"/>
                  <a:gd name="T3" fmla="*/ 50 h 60"/>
                  <a:gd name="T4" fmla="*/ 8 w 52"/>
                  <a:gd name="T5" fmla="*/ 24 h 60"/>
                  <a:gd name="T6" fmla="*/ 8 w 52"/>
                  <a:gd name="T7" fmla="*/ 34 h 60"/>
                  <a:gd name="T8" fmla="*/ 50 w 52"/>
                  <a:gd name="T9" fmla="*/ 11 h 60"/>
                  <a:gd name="T10" fmla="*/ 45 w 52"/>
                  <a:gd name="T11" fmla="*/ 3 h 60"/>
                  <a:gd name="T12" fmla="*/ 24 w 52"/>
                  <a:gd name="T13" fmla="*/ 26 h 60"/>
                  <a:gd name="T14" fmla="*/ 21 w 52"/>
                  <a:gd name="T15" fmla="*/ 26 h 60"/>
                  <a:gd name="T16" fmla="*/ 21 w 52"/>
                  <a:gd name="T17" fmla="*/ 32 h 60"/>
                  <a:gd name="T18" fmla="*/ 42 w 52"/>
                  <a:gd name="T19" fmla="*/ 58 h 60"/>
                  <a:gd name="T20" fmla="*/ 52 w 52"/>
                  <a:gd name="T21" fmla="*/ 52 h 60"/>
                  <a:gd name="T22" fmla="*/ 32 w 52"/>
                  <a:gd name="T23" fmla="*/ 26 h 60"/>
                  <a:gd name="T24" fmla="*/ 29 w 52"/>
                  <a:gd name="T25" fmla="*/ 32 h 60"/>
                  <a:gd name="T26" fmla="*/ 50 w 52"/>
                  <a:gd name="T27" fmla="*/ 8 h 60"/>
                  <a:gd name="T28" fmla="*/ 52 w 52"/>
                  <a:gd name="T29" fmla="*/ 8 h 60"/>
                  <a:gd name="T30" fmla="*/ 52 w 52"/>
                  <a:gd name="T31" fmla="*/ 6 h 60"/>
                  <a:gd name="T32" fmla="*/ 52 w 52"/>
                  <a:gd name="T33" fmla="*/ 3 h 60"/>
                  <a:gd name="T34" fmla="*/ 50 w 52"/>
                  <a:gd name="T35" fmla="*/ 3 h 60"/>
                  <a:gd name="T36" fmla="*/ 50 w 52"/>
                  <a:gd name="T37" fmla="*/ 0 h 60"/>
                  <a:gd name="T38" fmla="*/ 47 w 52"/>
                  <a:gd name="T39" fmla="*/ 0 h 60"/>
                  <a:gd name="T40" fmla="*/ 45 w 52"/>
                  <a:gd name="T41" fmla="*/ 0 h 60"/>
                  <a:gd name="T42" fmla="*/ 3 w 52"/>
                  <a:gd name="T43" fmla="*/ 24 h 60"/>
                  <a:gd name="T44" fmla="*/ 3 w 52"/>
                  <a:gd name="T45" fmla="*/ 26 h 60"/>
                  <a:gd name="T46" fmla="*/ 0 w 52"/>
                  <a:gd name="T47" fmla="*/ 26 h 60"/>
                  <a:gd name="T48" fmla="*/ 0 w 52"/>
                  <a:gd name="T49" fmla="*/ 29 h 60"/>
                  <a:gd name="T50" fmla="*/ 0 w 52"/>
                  <a:gd name="T51" fmla="*/ 32 h 60"/>
                  <a:gd name="T52" fmla="*/ 3 w 52"/>
                  <a:gd name="T53" fmla="*/ 32 h 60"/>
                  <a:gd name="T54" fmla="*/ 3 w 52"/>
                  <a:gd name="T55" fmla="*/ 34 h 60"/>
                  <a:gd name="T56" fmla="*/ 45 w 52"/>
                  <a:gd name="T57" fmla="*/ 60 h 60"/>
                  <a:gd name="T58" fmla="*/ 47 w 52"/>
                  <a:gd name="T59" fmla="*/ 60 h 60"/>
                  <a:gd name="T60" fmla="*/ 50 w 52"/>
                  <a:gd name="T61" fmla="*/ 60 h 60"/>
                  <a:gd name="T62" fmla="*/ 52 w 52"/>
                  <a:gd name="T63" fmla="*/ 58 h 60"/>
                  <a:gd name="T64" fmla="*/ 52 w 52"/>
                  <a:gd name="T65" fmla="*/ 55 h 60"/>
                  <a:gd name="T66" fmla="*/ 52 w 52"/>
                  <a:gd name="T67" fmla="*/ 52 h 60"/>
                  <a:gd name="T68" fmla="*/ 42 w 52"/>
                  <a:gd name="T69" fmla="*/ 58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60">
                    <a:moveTo>
                      <a:pt x="42" y="58"/>
                    </a:moveTo>
                    <a:lnTo>
                      <a:pt x="50" y="50"/>
                    </a:lnTo>
                    <a:lnTo>
                      <a:pt x="8" y="24"/>
                    </a:lnTo>
                    <a:lnTo>
                      <a:pt x="8" y="34"/>
                    </a:lnTo>
                    <a:lnTo>
                      <a:pt x="50" y="11"/>
                    </a:lnTo>
                    <a:lnTo>
                      <a:pt x="45" y="3"/>
                    </a:lnTo>
                    <a:lnTo>
                      <a:pt x="24" y="26"/>
                    </a:lnTo>
                    <a:lnTo>
                      <a:pt x="21" y="26"/>
                    </a:lnTo>
                    <a:lnTo>
                      <a:pt x="21" y="32"/>
                    </a:lnTo>
                    <a:lnTo>
                      <a:pt x="42" y="58"/>
                    </a:lnTo>
                    <a:lnTo>
                      <a:pt x="52" y="52"/>
                    </a:lnTo>
                    <a:lnTo>
                      <a:pt x="32" y="26"/>
                    </a:lnTo>
                    <a:lnTo>
                      <a:pt x="29" y="32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45" y="60"/>
                    </a:lnTo>
                    <a:lnTo>
                      <a:pt x="47" y="60"/>
                    </a:lnTo>
                    <a:lnTo>
                      <a:pt x="50" y="60"/>
                    </a:lnTo>
                    <a:lnTo>
                      <a:pt x="52" y="58"/>
                    </a:lnTo>
                    <a:lnTo>
                      <a:pt x="52" y="55"/>
                    </a:lnTo>
                    <a:lnTo>
                      <a:pt x="52" y="52"/>
                    </a:lnTo>
                    <a:lnTo>
                      <a:pt x="42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4" name="Freeform 489">
                <a:extLst>
                  <a:ext uri="{FF2B5EF4-FFF2-40B4-BE49-F238E27FC236}">
                    <a16:creationId xmlns:a16="http://schemas.microsoft.com/office/drawing/2014/main" id="{BDC677BE-A185-146E-151B-59A0C8DF9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2298"/>
                <a:ext cx="2650" cy="1330"/>
              </a:xfrm>
              <a:custGeom>
                <a:avLst/>
                <a:gdLst>
                  <a:gd name="T0" fmla="*/ 2645 w 2650"/>
                  <a:gd name="T1" fmla="*/ 1330 h 1330"/>
                  <a:gd name="T2" fmla="*/ 2647 w 2650"/>
                  <a:gd name="T3" fmla="*/ 1330 h 1330"/>
                  <a:gd name="T4" fmla="*/ 2647 w 2650"/>
                  <a:gd name="T5" fmla="*/ 1328 h 1330"/>
                  <a:gd name="T6" fmla="*/ 2650 w 2650"/>
                  <a:gd name="T7" fmla="*/ 1328 h 1330"/>
                  <a:gd name="T8" fmla="*/ 2650 w 2650"/>
                  <a:gd name="T9" fmla="*/ 1322 h 1330"/>
                  <a:gd name="T10" fmla="*/ 2647 w 2650"/>
                  <a:gd name="T11" fmla="*/ 1322 h 1330"/>
                  <a:gd name="T12" fmla="*/ 2647 w 2650"/>
                  <a:gd name="T13" fmla="*/ 1320 h 1330"/>
                  <a:gd name="T14" fmla="*/ 5 w 2650"/>
                  <a:gd name="T15" fmla="*/ 1320 h 1330"/>
                  <a:gd name="T16" fmla="*/ 10 w 2650"/>
                  <a:gd name="T17" fmla="*/ 1325 h 1330"/>
                  <a:gd name="T18" fmla="*/ 10 w 2650"/>
                  <a:gd name="T19" fmla="*/ 6 h 1330"/>
                  <a:gd name="T20" fmla="*/ 5 w 2650"/>
                  <a:gd name="T21" fmla="*/ 11 h 1330"/>
                  <a:gd name="T22" fmla="*/ 314 w 2650"/>
                  <a:gd name="T23" fmla="*/ 11 h 1330"/>
                  <a:gd name="T24" fmla="*/ 314 w 2650"/>
                  <a:gd name="T25" fmla="*/ 8 h 1330"/>
                  <a:gd name="T26" fmla="*/ 317 w 2650"/>
                  <a:gd name="T27" fmla="*/ 8 h 1330"/>
                  <a:gd name="T28" fmla="*/ 317 w 2650"/>
                  <a:gd name="T29" fmla="*/ 3 h 1330"/>
                  <a:gd name="T30" fmla="*/ 314 w 2650"/>
                  <a:gd name="T31" fmla="*/ 3 h 1330"/>
                  <a:gd name="T32" fmla="*/ 314 w 2650"/>
                  <a:gd name="T33" fmla="*/ 0 h 1330"/>
                  <a:gd name="T34" fmla="*/ 312 w 2650"/>
                  <a:gd name="T35" fmla="*/ 0 h 1330"/>
                  <a:gd name="T36" fmla="*/ 5 w 2650"/>
                  <a:gd name="T37" fmla="*/ 0 h 1330"/>
                  <a:gd name="T38" fmla="*/ 3 w 2650"/>
                  <a:gd name="T39" fmla="*/ 0 h 1330"/>
                  <a:gd name="T40" fmla="*/ 3 w 2650"/>
                  <a:gd name="T41" fmla="*/ 3 h 1330"/>
                  <a:gd name="T42" fmla="*/ 0 w 2650"/>
                  <a:gd name="T43" fmla="*/ 3 h 1330"/>
                  <a:gd name="T44" fmla="*/ 0 w 2650"/>
                  <a:gd name="T45" fmla="*/ 6 h 1330"/>
                  <a:gd name="T46" fmla="*/ 0 w 2650"/>
                  <a:gd name="T47" fmla="*/ 1325 h 1330"/>
                  <a:gd name="T48" fmla="*/ 0 w 2650"/>
                  <a:gd name="T49" fmla="*/ 1328 h 1330"/>
                  <a:gd name="T50" fmla="*/ 3 w 2650"/>
                  <a:gd name="T51" fmla="*/ 1328 h 1330"/>
                  <a:gd name="T52" fmla="*/ 3 w 2650"/>
                  <a:gd name="T53" fmla="*/ 1330 h 1330"/>
                  <a:gd name="T54" fmla="*/ 5 w 2650"/>
                  <a:gd name="T55" fmla="*/ 1330 h 1330"/>
                  <a:gd name="T56" fmla="*/ 2645 w 2650"/>
                  <a:gd name="T57" fmla="*/ 1330 h 13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50" h="1330">
                    <a:moveTo>
                      <a:pt x="2645" y="1330"/>
                    </a:moveTo>
                    <a:lnTo>
                      <a:pt x="2647" y="1330"/>
                    </a:lnTo>
                    <a:lnTo>
                      <a:pt x="2647" y="1328"/>
                    </a:lnTo>
                    <a:lnTo>
                      <a:pt x="2650" y="1328"/>
                    </a:lnTo>
                    <a:lnTo>
                      <a:pt x="2650" y="1322"/>
                    </a:lnTo>
                    <a:lnTo>
                      <a:pt x="2647" y="1322"/>
                    </a:lnTo>
                    <a:lnTo>
                      <a:pt x="2647" y="1320"/>
                    </a:lnTo>
                    <a:lnTo>
                      <a:pt x="5" y="1320"/>
                    </a:lnTo>
                    <a:lnTo>
                      <a:pt x="10" y="1325"/>
                    </a:lnTo>
                    <a:lnTo>
                      <a:pt x="10" y="6"/>
                    </a:lnTo>
                    <a:lnTo>
                      <a:pt x="5" y="11"/>
                    </a:lnTo>
                    <a:lnTo>
                      <a:pt x="314" y="11"/>
                    </a:lnTo>
                    <a:lnTo>
                      <a:pt x="314" y="8"/>
                    </a:lnTo>
                    <a:lnTo>
                      <a:pt x="317" y="8"/>
                    </a:lnTo>
                    <a:lnTo>
                      <a:pt x="317" y="3"/>
                    </a:lnTo>
                    <a:lnTo>
                      <a:pt x="314" y="3"/>
                    </a:lnTo>
                    <a:lnTo>
                      <a:pt x="314" y="0"/>
                    </a:lnTo>
                    <a:lnTo>
                      <a:pt x="312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325"/>
                    </a:lnTo>
                    <a:lnTo>
                      <a:pt x="0" y="1328"/>
                    </a:lnTo>
                    <a:lnTo>
                      <a:pt x="3" y="1328"/>
                    </a:lnTo>
                    <a:lnTo>
                      <a:pt x="3" y="1330"/>
                    </a:lnTo>
                    <a:lnTo>
                      <a:pt x="5" y="1330"/>
                    </a:lnTo>
                    <a:lnTo>
                      <a:pt x="2645" y="1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5" name="Freeform 490">
                <a:extLst>
                  <a:ext uri="{FF2B5EF4-FFF2-40B4-BE49-F238E27FC236}">
                    <a16:creationId xmlns:a16="http://schemas.microsoft.com/office/drawing/2014/main" id="{64D6DCF3-DE92-289F-C902-8C4AE6CC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" y="2280"/>
                <a:ext cx="50" cy="49"/>
              </a:xfrm>
              <a:custGeom>
                <a:avLst/>
                <a:gdLst>
                  <a:gd name="T0" fmla="*/ 0 w 50"/>
                  <a:gd name="T1" fmla="*/ 0 h 49"/>
                  <a:gd name="T2" fmla="*/ 50 w 50"/>
                  <a:gd name="T3" fmla="*/ 24 h 49"/>
                  <a:gd name="T4" fmla="*/ 0 w 50"/>
                  <a:gd name="T5" fmla="*/ 49 h 49"/>
                  <a:gd name="T6" fmla="*/ 26 w 50"/>
                  <a:gd name="T7" fmla="*/ 24 h 49"/>
                  <a:gd name="T8" fmla="*/ 0 w 5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0" y="0"/>
                    </a:moveTo>
                    <a:lnTo>
                      <a:pt x="50" y="24"/>
                    </a:lnTo>
                    <a:lnTo>
                      <a:pt x="0" y="49"/>
                    </a:lnTo>
                    <a:lnTo>
                      <a:pt x="2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6" name="Freeform 491">
                <a:extLst>
                  <a:ext uri="{FF2B5EF4-FFF2-40B4-BE49-F238E27FC236}">
                    <a16:creationId xmlns:a16="http://schemas.microsoft.com/office/drawing/2014/main" id="{236278CB-BAE1-09F3-11FB-466436F74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2275"/>
                <a:ext cx="60" cy="60"/>
              </a:xfrm>
              <a:custGeom>
                <a:avLst/>
                <a:gdLst>
                  <a:gd name="T0" fmla="*/ 8 w 60"/>
                  <a:gd name="T1" fmla="*/ 3 h 60"/>
                  <a:gd name="T2" fmla="*/ 3 w 60"/>
                  <a:gd name="T3" fmla="*/ 10 h 60"/>
                  <a:gd name="T4" fmla="*/ 52 w 60"/>
                  <a:gd name="T5" fmla="*/ 34 h 60"/>
                  <a:gd name="T6" fmla="*/ 52 w 60"/>
                  <a:gd name="T7" fmla="*/ 23 h 60"/>
                  <a:gd name="T8" fmla="*/ 3 w 60"/>
                  <a:gd name="T9" fmla="*/ 49 h 60"/>
                  <a:gd name="T10" fmla="*/ 8 w 60"/>
                  <a:gd name="T11" fmla="*/ 57 h 60"/>
                  <a:gd name="T12" fmla="*/ 34 w 60"/>
                  <a:gd name="T13" fmla="*/ 31 h 60"/>
                  <a:gd name="T14" fmla="*/ 37 w 60"/>
                  <a:gd name="T15" fmla="*/ 31 h 60"/>
                  <a:gd name="T16" fmla="*/ 37 w 60"/>
                  <a:gd name="T17" fmla="*/ 26 h 60"/>
                  <a:gd name="T18" fmla="*/ 34 w 60"/>
                  <a:gd name="T19" fmla="*/ 26 h 60"/>
                  <a:gd name="T20" fmla="*/ 8 w 60"/>
                  <a:gd name="T21" fmla="*/ 3 h 60"/>
                  <a:gd name="T22" fmla="*/ 3 w 60"/>
                  <a:gd name="T23" fmla="*/ 8 h 60"/>
                  <a:gd name="T24" fmla="*/ 29 w 60"/>
                  <a:gd name="T25" fmla="*/ 31 h 60"/>
                  <a:gd name="T26" fmla="*/ 29 w 60"/>
                  <a:gd name="T27" fmla="*/ 26 h 60"/>
                  <a:gd name="T28" fmla="*/ 3 w 60"/>
                  <a:gd name="T29" fmla="*/ 52 h 60"/>
                  <a:gd name="T30" fmla="*/ 0 w 60"/>
                  <a:gd name="T31" fmla="*/ 52 h 60"/>
                  <a:gd name="T32" fmla="*/ 0 w 60"/>
                  <a:gd name="T33" fmla="*/ 54 h 60"/>
                  <a:gd name="T34" fmla="*/ 0 w 60"/>
                  <a:gd name="T35" fmla="*/ 57 h 60"/>
                  <a:gd name="T36" fmla="*/ 3 w 60"/>
                  <a:gd name="T37" fmla="*/ 57 h 60"/>
                  <a:gd name="T38" fmla="*/ 3 w 60"/>
                  <a:gd name="T39" fmla="*/ 60 h 60"/>
                  <a:gd name="T40" fmla="*/ 5 w 60"/>
                  <a:gd name="T41" fmla="*/ 60 h 60"/>
                  <a:gd name="T42" fmla="*/ 8 w 60"/>
                  <a:gd name="T43" fmla="*/ 60 h 60"/>
                  <a:gd name="T44" fmla="*/ 57 w 60"/>
                  <a:gd name="T45" fmla="*/ 34 h 60"/>
                  <a:gd name="T46" fmla="*/ 60 w 60"/>
                  <a:gd name="T47" fmla="*/ 31 h 60"/>
                  <a:gd name="T48" fmla="*/ 60 w 60"/>
                  <a:gd name="T49" fmla="*/ 29 h 60"/>
                  <a:gd name="T50" fmla="*/ 60 w 60"/>
                  <a:gd name="T51" fmla="*/ 26 h 60"/>
                  <a:gd name="T52" fmla="*/ 57 w 60"/>
                  <a:gd name="T53" fmla="*/ 23 h 60"/>
                  <a:gd name="T54" fmla="*/ 8 w 60"/>
                  <a:gd name="T55" fmla="*/ 0 h 60"/>
                  <a:gd name="T56" fmla="*/ 5 w 60"/>
                  <a:gd name="T57" fmla="*/ 0 h 60"/>
                  <a:gd name="T58" fmla="*/ 3 w 60"/>
                  <a:gd name="T59" fmla="*/ 0 h 60"/>
                  <a:gd name="T60" fmla="*/ 3 w 60"/>
                  <a:gd name="T61" fmla="*/ 3 h 60"/>
                  <a:gd name="T62" fmla="*/ 0 w 60"/>
                  <a:gd name="T63" fmla="*/ 3 h 60"/>
                  <a:gd name="T64" fmla="*/ 0 w 60"/>
                  <a:gd name="T65" fmla="*/ 5 h 60"/>
                  <a:gd name="T66" fmla="*/ 0 w 60"/>
                  <a:gd name="T67" fmla="*/ 8 h 60"/>
                  <a:gd name="T68" fmla="*/ 3 w 60"/>
                  <a:gd name="T69" fmla="*/ 8 h 60"/>
                  <a:gd name="T70" fmla="*/ 8 w 60"/>
                  <a:gd name="T71" fmla="*/ 3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60">
                    <a:moveTo>
                      <a:pt x="8" y="3"/>
                    </a:moveTo>
                    <a:lnTo>
                      <a:pt x="3" y="10"/>
                    </a:lnTo>
                    <a:lnTo>
                      <a:pt x="52" y="34"/>
                    </a:lnTo>
                    <a:lnTo>
                      <a:pt x="52" y="23"/>
                    </a:lnTo>
                    <a:lnTo>
                      <a:pt x="3" y="49"/>
                    </a:lnTo>
                    <a:lnTo>
                      <a:pt x="8" y="57"/>
                    </a:lnTo>
                    <a:lnTo>
                      <a:pt x="34" y="31"/>
                    </a:lnTo>
                    <a:lnTo>
                      <a:pt x="37" y="31"/>
                    </a:lnTo>
                    <a:lnTo>
                      <a:pt x="37" y="26"/>
                    </a:lnTo>
                    <a:lnTo>
                      <a:pt x="34" y="26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29" y="31"/>
                    </a:lnTo>
                    <a:lnTo>
                      <a:pt x="29" y="26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3" y="57"/>
                    </a:lnTo>
                    <a:lnTo>
                      <a:pt x="3" y="60"/>
                    </a:lnTo>
                    <a:lnTo>
                      <a:pt x="5" y="60"/>
                    </a:lnTo>
                    <a:lnTo>
                      <a:pt x="8" y="60"/>
                    </a:lnTo>
                    <a:lnTo>
                      <a:pt x="57" y="34"/>
                    </a:lnTo>
                    <a:lnTo>
                      <a:pt x="60" y="31"/>
                    </a:lnTo>
                    <a:lnTo>
                      <a:pt x="60" y="29"/>
                    </a:lnTo>
                    <a:lnTo>
                      <a:pt x="60" y="26"/>
                    </a:lnTo>
                    <a:lnTo>
                      <a:pt x="57" y="2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7" name="Freeform 492">
                <a:extLst>
                  <a:ext uri="{FF2B5EF4-FFF2-40B4-BE49-F238E27FC236}">
                    <a16:creationId xmlns:a16="http://schemas.microsoft.com/office/drawing/2014/main" id="{087B8A37-B09D-0E45-19D0-D7249BCB6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779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2 h 26"/>
                  <a:gd name="T4" fmla="*/ 7 w 10"/>
                  <a:gd name="T5" fmla="*/ 2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2 h 26"/>
                  <a:gd name="T12" fmla="*/ 0 w 10"/>
                  <a:gd name="T13" fmla="*/ 2 h 26"/>
                  <a:gd name="T14" fmla="*/ 0 w 10"/>
                  <a:gd name="T15" fmla="*/ 23 h 26"/>
                  <a:gd name="T16" fmla="*/ 2 w 10"/>
                  <a:gd name="T17" fmla="*/ 23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3 h 26"/>
                  <a:gd name="T24" fmla="*/ 10 w 10"/>
                  <a:gd name="T25" fmla="*/ 23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8" name="Freeform 493">
                <a:extLst>
                  <a:ext uri="{FF2B5EF4-FFF2-40B4-BE49-F238E27FC236}">
                    <a16:creationId xmlns:a16="http://schemas.microsoft.com/office/drawing/2014/main" id="{F0F74963-829F-F62F-0AD9-B9FFBB81A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836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3 h 26"/>
                  <a:gd name="T16" fmla="*/ 2 w 10"/>
                  <a:gd name="T17" fmla="*/ 23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3 h 26"/>
                  <a:gd name="T24" fmla="*/ 10 w 10"/>
                  <a:gd name="T25" fmla="*/ 23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89" name="Freeform 494">
                <a:extLst>
                  <a:ext uri="{FF2B5EF4-FFF2-40B4-BE49-F238E27FC236}">
                    <a16:creationId xmlns:a16="http://schemas.microsoft.com/office/drawing/2014/main" id="{4F8CD73C-5162-8E3C-BED2-41DBDDBE9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893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3 h 26"/>
                  <a:gd name="T16" fmla="*/ 2 w 10"/>
                  <a:gd name="T17" fmla="*/ 23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3 h 26"/>
                  <a:gd name="T24" fmla="*/ 10 w 10"/>
                  <a:gd name="T25" fmla="*/ 23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0" name="Freeform 495">
                <a:extLst>
                  <a:ext uri="{FF2B5EF4-FFF2-40B4-BE49-F238E27FC236}">
                    <a16:creationId xmlns:a16="http://schemas.microsoft.com/office/drawing/2014/main" id="{FD8B930E-C8A1-39DC-A8D4-159A5747E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950"/>
                <a:ext cx="10" cy="26"/>
              </a:xfrm>
              <a:custGeom>
                <a:avLst/>
                <a:gdLst>
                  <a:gd name="T0" fmla="*/ 10 w 10"/>
                  <a:gd name="T1" fmla="*/ 5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4 h 26"/>
                  <a:gd name="T16" fmla="*/ 2 w 10"/>
                  <a:gd name="T17" fmla="*/ 24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4 h 26"/>
                  <a:gd name="T24" fmla="*/ 10 w 10"/>
                  <a:gd name="T25" fmla="*/ 24 h 26"/>
                  <a:gd name="T26" fmla="*/ 10 w 10"/>
                  <a:gd name="T27" fmla="*/ 21 h 26"/>
                  <a:gd name="T28" fmla="*/ 10 w 10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5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1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1" name="Freeform 496">
                <a:extLst>
                  <a:ext uri="{FF2B5EF4-FFF2-40B4-BE49-F238E27FC236}">
                    <a16:creationId xmlns:a16="http://schemas.microsoft.com/office/drawing/2014/main" id="{8057D0B3-2EA4-D2F2-A139-B8152043B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007"/>
                <a:ext cx="10" cy="26"/>
              </a:xfrm>
              <a:custGeom>
                <a:avLst/>
                <a:gdLst>
                  <a:gd name="T0" fmla="*/ 10 w 10"/>
                  <a:gd name="T1" fmla="*/ 6 h 26"/>
                  <a:gd name="T2" fmla="*/ 10 w 10"/>
                  <a:gd name="T3" fmla="*/ 3 h 26"/>
                  <a:gd name="T4" fmla="*/ 7 w 10"/>
                  <a:gd name="T5" fmla="*/ 3 h 26"/>
                  <a:gd name="T6" fmla="*/ 7 w 10"/>
                  <a:gd name="T7" fmla="*/ 0 h 26"/>
                  <a:gd name="T8" fmla="*/ 2 w 10"/>
                  <a:gd name="T9" fmla="*/ 0 h 26"/>
                  <a:gd name="T10" fmla="*/ 2 w 10"/>
                  <a:gd name="T11" fmla="*/ 3 h 26"/>
                  <a:gd name="T12" fmla="*/ 0 w 10"/>
                  <a:gd name="T13" fmla="*/ 3 h 26"/>
                  <a:gd name="T14" fmla="*/ 0 w 10"/>
                  <a:gd name="T15" fmla="*/ 24 h 26"/>
                  <a:gd name="T16" fmla="*/ 2 w 10"/>
                  <a:gd name="T17" fmla="*/ 24 h 26"/>
                  <a:gd name="T18" fmla="*/ 2 w 10"/>
                  <a:gd name="T19" fmla="*/ 26 h 26"/>
                  <a:gd name="T20" fmla="*/ 7 w 10"/>
                  <a:gd name="T21" fmla="*/ 26 h 26"/>
                  <a:gd name="T22" fmla="*/ 7 w 10"/>
                  <a:gd name="T23" fmla="*/ 24 h 26"/>
                  <a:gd name="T24" fmla="*/ 10 w 10"/>
                  <a:gd name="T25" fmla="*/ 24 h 26"/>
                  <a:gd name="T26" fmla="*/ 10 w 10"/>
                  <a:gd name="T27" fmla="*/ 21 h 26"/>
                  <a:gd name="T28" fmla="*/ 10 w 10"/>
                  <a:gd name="T29" fmla="*/ 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10" y="6"/>
                    </a:move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10" y="24"/>
                    </a:lnTo>
                    <a:lnTo>
                      <a:pt x="10" y="21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2" name="Freeform 497">
                <a:extLst>
                  <a:ext uri="{FF2B5EF4-FFF2-40B4-BE49-F238E27FC236}">
                    <a16:creationId xmlns:a16="http://schemas.microsoft.com/office/drawing/2014/main" id="{3F47DBD1-683D-8CDB-C923-C1B60948F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79"/>
                <a:ext cx="46" cy="49"/>
              </a:xfrm>
              <a:custGeom>
                <a:avLst/>
                <a:gdLst>
                  <a:gd name="T0" fmla="*/ 46 w 46"/>
                  <a:gd name="T1" fmla="*/ 0 h 49"/>
                  <a:gd name="T2" fmla="*/ 23 w 46"/>
                  <a:gd name="T3" fmla="*/ 49 h 49"/>
                  <a:gd name="T4" fmla="*/ 0 w 46"/>
                  <a:gd name="T5" fmla="*/ 0 h 49"/>
                  <a:gd name="T6" fmla="*/ 23 w 46"/>
                  <a:gd name="T7" fmla="*/ 26 h 49"/>
                  <a:gd name="T8" fmla="*/ 46 w 4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49">
                    <a:moveTo>
                      <a:pt x="46" y="0"/>
                    </a:moveTo>
                    <a:lnTo>
                      <a:pt x="23" y="49"/>
                    </a:lnTo>
                    <a:lnTo>
                      <a:pt x="0" y="0"/>
                    </a:lnTo>
                    <a:lnTo>
                      <a:pt x="23" y="2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3" name="Freeform 498">
                <a:extLst>
                  <a:ext uri="{FF2B5EF4-FFF2-40B4-BE49-F238E27FC236}">
                    <a16:creationId xmlns:a16="http://schemas.microsoft.com/office/drawing/2014/main" id="{E374DEEB-A650-82F6-D834-AEF88006B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974"/>
                <a:ext cx="18" cy="23"/>
              </a:xfrm>
              <a:custGeom>
                <a:avLst/>
                <a:gdLst>
                  <a:gd name="T0" fmla="*/ 18 w 18"/>
                  <a:gd name="T1" fmla="*/ 7 h 23"/>
                  <a:gd name="T2" fmla="*/ 18 w 18"/>
                  <a:gd name="T3" fmla="*/ 2 h 23"/>
                  <a:gd name="T4" fmla="*/ 16 w 18"/>
                  <a:gd name="T5" fmla="*/ 2 h 23"/>
                  <a:gd name="T6" fmla="*/ 16 w 18"/>
                  <a:gd name="T7" fmla="*/ 0 h 23"/>
                  <a:gd name="T8" fmla="*/ 11 w 18"/>
                  <a:gd name="T9" fmla="*/ 0 h 23"/>
                  <a:gd name="T10" fmla="*/ 11 w 18"/>
                  <a:gd name="T11" fmla="*/ 2 h 23"/>
                  <a:gd name="T12" fmla="*/ 8 w 18"/>
                  <a:gd name="T13" fmla="*/ 2 h 23"/>
                  <a:gd name="T14" fmla="*/ 0 w 18"/>
                  <a:gd name="T15" fmla="*/ 15 h 23"/>
                  <a:gd name="T16" fmla="*/ 0 w 18"/>
                  <a:gd name="T17" fmla="*/ 20 h 23"/>
                  <a:gd name="T18" fmla="*/ 3 w 18"/>
                  <a:gd name="T19" fmla="*/ 20 h 23"/>
                  <a:gd name="T20" fmla="*/ 3 w 18"/>
                  <a:gd name="T21" fmla="*/ 23 h 23"/>
                  <a:gd name="T22" fmla="*/ 8 w 18"/>
                  <a:gd name="T23" fmla="*/ 23 h 23"/>
                  <a:gd name="T24" fmla="*/ 8 w 18"/>
                  <a:gd name="T25" fmla="*/ 20 h 23"/>
                  <a:gd name="T26" fmla="*/ 11 w 18"/>
                  <a:gd name="T27" fmla="*/ 20 h 23"/>
                  <a:gd name="T28" fmla="*/ 18 w 18"/>
                  <a:gd name="T29" fmla="*/ 7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3">
                    <a:moveTo>
                      <a:pt x="18" y="7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11" y="2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4" name="Freeform 499">
                <a:extLst>
                  <a:ext uri="{FF2B5EF4-FFF2-40B4-BE49-F238E27FC236}">
                    <a16:creationId xmlns:a16="http://schemas.microsoft.com/office/drawing/2014/main" id="{B403EA48-707F-0CBA-728F-18B09FD99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007"/>
                <a:ext cx="18" cy="24"/>
              </a:xfrm>
              <a:custGeom>
                <a:avLst/>
                <a:gdLst>
                  <a:gd name="T0" fmla="*/ 8 w 18"/>
                  <a:gd name="T1" fmla="*/ 21 h 24"/>
                  <a:gd name="T2" fmla="*/ 10 w 18"/>
                  <a:gd name="T3" fmla="*/ 21 h 24"/>
                  <a:gd name="T4" fmla="*/ 10 w 18"/>
                  <a:gd name="T5" fmla="*/ 24 h 24"/>
                  <a:gd name="T6" fmla="*/ 15 w 18"/>
                  <a:gd name="T7" fmla="*/ 24 h 24"/>
                  <a:gd name="T8" fmla="*/ 15 w 18"/>
                  <a:gd name="T9" fmla="*/ 21 h 24"/>
                  <a:gd name="T10" fmla="*/ 18 w 18"/>
                  <a:gd name="T11" fmla="*/ 21 h 24"/>
                  <a:gd name="T12" fmla="*/ 18 w 18"/>
                  <a:gd name="T13" fmla="*/ 16 h 24"/>
                  <a:gd name="T14" fmla="*/ 10 w 18"/>
                  <a:gd name="T15" fmla="*/ 3 h 24"/>
                  <a:gd name="T16" fmla="*/ 8 w 18"/>
                  <a:gd name="T17" fmla="*/ 3 h 24"/>
                  <a:gd name="T18" fmla="*/ 8 w 18"/>
                  <a:gd name="T19" fmla="*/ 0 h 24"/>
                  <a:gd name="T20" fmla="*/ 2 w 18"/>
                  <a:gd name="T21" fmla="*/ 0 h 24"/>
                  <a:gd name="T22" fmla="*/ 2 w 18"/>
                  <a:gd name="T23" fmla="*/ 3 h 24"/>
                  <a:gd name="T24" fmla="*/ 0 w 18"/>
                  <a:gd name="T25" fmla="*/ 3 h 24"/>
                  <a:gd name="T26" fmla="*/ 0 w 18"/>
                  <a:gd name="T27" fmla="*/ 8 h 24"/>
                  <a:gd name="T28" fmla="*/ 8 w 18"/>
                  <a:gd name="T29" fmla="*/ 2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8" y="21"/>
                    </a:moveTo>
                    <a:lnTo>
                      <a:pt x="10" y="21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5" name="Freeform 500">
                <a:extLst>
                  <a:ext uri="{FF2B5EF4-FFF2-40B4-BE49-F238E27FC236}">
                    <a16:creationId xmlns:a16="http://schemas.microsoft.com/office/drawing/2014/main" id="{162270A9-5890-39EF-6EE6-AE1333A31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976"/>
                <a:ext cx="21" cy="24"/>
              </a:xfrm>
              <a:custGeom>
                <a:avLst/>
                <a:gdLst>
                  <a:gd name="T0" fmla="*/ 10 w 21"/>
                  <a:gd name="T1" fmla="*/ 3 h 24"/>
                  <a:gd name="T2" fmla="*/ 8 w 21"/>
                  <a:gd name="T3" fmla="*/ 0 h 24"/>
                  <a:gd name="T4" fmla="*/ 3 w 21"/>
                  <a:gd name="T5" fmla="*/ 0 h 24"/>
                  <a:gd name="T6" fmla="*/ 0 w 21"/>
                  <a:gd name="T7" fmla="*/ 3 h 24"/>
                  <a:gd name="T8" fmla="*/ 0 w 21"/>
                  <a:gd name="T9" fmla="*/ 8 h 24"/>
                  <a:gd name="T10" fmla="*/ 10 w 21"/>
                  <a:gd name="T11" fmla="*/ 21 h 24"/>
                  <a:gd name="T12" fmla="*/ 13 w 21"/>
                  <a:gd name="T13" fmla="*/ 24 h 24"/>
                  <a:gd name="T14" fmla="*/ 18 w 21"/>
                  <a:gd name="T15" fmla="*/ 24 h 24"/>
                  <a:gd name="T16" fmla="*/ 21 w 21"/>
                  <a:gd name="T17" fmla="*/ 21 h 24"/>
                  <a:gd name="T18" fmla="*/ 21 w 21"/>
                  <a:gd name="T19" fmla="*/ 16 h 24"/>
                  <a:gd name="T20" fmla="*/ 10 w 21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24">
                    <a:moveTo>
                      <a:pt x="10" y="3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0" y="21"/>
                    </a:lnTo>
                    <a:lnTo>
                      <a:pt x="13" y="24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6" name="Freeform 501">
                <a:extLst>
                  <a:ext uri="{FF2B5EF4-FFF2-40B4-BE49-F238E27FC236}">
                    <a16:creationId xmlns:a16="http://schemas.microsoft.com/office/drawing/2014/main" id="{DF8D5AC2-C051-00A8-1D0C-937DC06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1974"/>
                <a:ext cx="15" cy="15"/>
              </a:xfrm>
              <a:custGeom>
                <a:avLst/>
                <a:gdLst>
                  <a:gd name="T0" fmla="*/ 2 w 15"/>
                  <a:gd name="T1" fmla="*/ 7 h 15"/>
                  <a:gd name="T2" fmla="*/ 0 w 15"/>
                  <a:gd name="T3" fmla="*/ 7 h 15"/>
                  <a:gd name="T4" fmla="*/ 0 w 15"/>
                  <a:gd name="T5" fmla="*/ 13 h 15"/>
                  <a:gd name="T6" fmla="*/ 2 w 15"/>
                  <a:gd name="T7" fmla="*/ 13 h 15"/>
                  <a:gd name="T8" fmla="*/ 2 w 15"/>
                  <a:gd name="T9" fmla="*/ 15 h 15"/>
                  <a:gd name="T10" fmla="*/ 8 w 15"/>
                  <a:gd name="T11" fmla="*/ 15 h 15"/>
                  <a:gd name="T12" fmla="*/ 8 w 15"/>
                  <a:gd name="T13" fmla="*/ 13 h 15"/>
                  <a:gd name="T14" fmla="*/ 13 w 15"/>
                  <a:gd name="T15" fmla="*/ 7 h 15"/>
                  <a:gd name="T16" fmla="*/ 15 w 15"/>
                  <a:gd name="T17" fmla="*/ 7 h 15"/>
                  <a:gd name="T18" fmla="*/ 15 w 15"/>
                  <a:gd name="T19" fmla="*/ 2 h 15"/>
                  <a:gd name="T20" fmla="*/ 13 w 15"/>
                  <a:gd name="T21" fmla="*/ 2 h 15"/>
                  <a:gd name="T22" fmla="*/ 13 w 15"/>
                  <a:gd name="T23" fmla="*/ 0 h 15"/>
                  <a:gd name="T24" fmla="*/ 8 w 15"/>
                  <a:gd name="T25" fmla="*/ 0 h 15"/>
                  <a:gd name="T26" fmla="*/ 8 w 15"/>
                  <a:gd name="T27" fmla="*/ 2 h 15"/>
                  <a:gd name="T28" fmla="*/ 2 w 15"/>
                  <a:gd name="T29" fmla="*/ 7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5" h="15">
                    <a:moveTo>
                      <a:pt x="2" y="7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7" name="Freeform 502">
                <a:extLst>
                  <a:ext uri="{FF2B5EF4-FFF2-40B4-BE49-F238E27FC236}">
                    <a16:creationId xmlns:a16="http://schemas.microsoft.com/office/drawing/2014/main" id="{B6396A7F-8A03-4041-392C-31B198FA4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129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4 h 26"/>
                  <a:gd name="T4" fmla="*/ 3 w 10"/>
                  <a:gd name="T5" fmla="*/ 24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4 h 26"/>
                  <a:gd name="T12" fmla="*/ 10 w 10"/>
                  <a:gd name="T13" fmla="*/ 24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6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8" name="Freeform 503">
                <a:extLst>
                  <a:ext uri="{FF2B5EF4-FFF2-40B4-BE49-F238E27FC236}">
                    <a16:creationId xmlns:a16="http://schemas.microsoft.com/office/drawing/2014/main" id="{A1916D71-88A7-DC28-EB02-588BA793E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072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4 h 26"/>
                  <a:gd name="T4" fmla="*/ 3 w 10"/>
                  <a:gd name="T5" fmla="*/ 24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4 h 26"/>
                  <a:gd name="T12" fmla="*/ 10 w 10"/>
                  <a:gd name="T13" fmla="*/ 24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6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199" name="Freeform 504">
                <a:extLst>
                  <a:ext uri="{FF2B5EF4-FFF2-40B4-BE49-F238E27FC236}">
                    <a16:creationId xmlns:a16="http://schemas.microsoft.com/office/drawing/2014/main" id="{404C5C90-1A61-9BE6-3CA9-F9941A9A6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015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4 h 26"/>
                  <a:gd name="T4" fmla="*/ 3 w 10"/>
                  <a:gd name="T5" fmla="*/ 24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4 h 26"/>
                  <a:gd name="T12" fmla="*/ 10 w 10"/>
                  <a:gd name="T13" fmla="*/ 24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5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0" name="Freeform 505">
                <a:extLst>
                  <a:ext uri="{FF2B5EF4-FFF2-40B4-BE49-F238E27FC236}">
                    <a16:creationId xmlns:a16="http://schemas.microsoft.com/office/drawing/2014/main" id="{E8E45382-2617-8305-55EB-96E90FBCB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1958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3 h 26"/>
                  <a:gd name="T4" fmla="*/ 3 w 10"/>
                  <a:gd name="T5" fmla="*/ 23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3 h 26"/>
                  <a:gd name="T12" fmla="*/ 10 w 10"/>
                  <a:gd name="T13" fmla="*/ 23 h 26"/>
                  <a:gd name="T14" fmla="*/ 10 w 10"/>
                  <a:gd name="T15" fmla="*/ 3 h 26"/>
                  <a:gd name="T16" fmla="*/ 8 w 10"/>
                  <a:gd name="T17" fmla="*/ 3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3 h 26"/>
                  <a:gd name="T24" fmla="*/ 0 w 10"/>
                  <a:gd name="T25" fmla="*/ 3 h 26"/>
                  <a:gd name="T26" fmla="*/ 0 w 10"/>
                  <a:gd name="T27" fmla="*/ 5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1" name="Freeform 506">
                <a:extLst>
                  <a:ext uri="{FF2B5EF4-FFF2-40B4-BE49-F238E27FC236}">
                    <a16:creationId xmlns:a16="http://schemas.microsoft.com/office/drawing/2014/main" id="{C4BD729D-8671-EDF3-1DFD-51D7E7547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1901"/>
                <a:ext cx="10" cy="26"/>
              </a:xfrm>
              <a:custGeom>
                <a:avLst/>
                <a:gdLst>
                  <a:gd name="T0" fmla="*/ 0 w 10"/>
                  <a:gd name="T1" fmla="*/ 21 h 26"/>
                  <a:gd name="T2" fmla="*/ 0 w 10"/>
                  <a:gd name="T3" fmla="*/ 23 h 26"/>
                  <a:gd name="T4" fmla="*/ 3 w 10"/>
                  <a:gd name="T5" fmla="*/ 23 h 26"/>
                  <a:gd name="T6" fmla="*/ 3 w 10"/>
                  <a:gd name="T7" fmla="*/ 26 h 26"/>
                  <a:gd name="T8" fmla="*/ 8 w 10"/>
                  <a:gd name="T9" fmla="*/ 26 h 26"/>
                  <a:gd name="T10" fmla="*/ 8 w 10"/>
                  <a:gd name="T11" fmla="*/ 23 h 26"/>
                  <a:gd name="T12" fmla="*/ 10 w 10"/>
                  <a:gd name="T13" fmla="*/ 23 h 26"/>
                  <a:gd name="T14" fmla="*/ 10 w 10"/>
                  <a:gd name="T15" fmla="*/ 2 h 26"/>
                  <a:gd name="T16" fmla="*/ 8 w 10"/>
                  <a:gd name="T17" fmla="*/ 2 h 26"/>
                  <a:gd name="T18" fmla="*/ 8 w 10"/>
                  <a:gd name="T19" fmla="*/ 0 h 26"/>
                  <a:gd name="T20" fmla="*/ 3 w 10"/>
                  <a:gd name="T21" fmla="*/ 0 h 26"/>
                  <a:gd name="T22" fmla="*/ 3 w 10"/>
                  <a:gd name="T23" fmla="*/ 2 h 26"/>
                  <a:gd name="T24" fmla="*/ 0 w 10"/>
                  <a:gd name="T25" fmla="*/ 2 h 26"/>
                  <a:gd name="T26" fmla="*/ 0 w 10"/>
                  <a:gd name="T27" fmla="*/ 5 h 26"/>
                  <a:gd name="T28" fmla="*/ 0 w 10"/>
                  <a:gd name="T29" fmla="*/ 21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26">
                    <a:moveTo>
                      <a:pt x="0" y="21"/>
                    </a:move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2" name="Freeform 507">
                <a:extLst>
                  <a:ext uri="{FF2B5EF4-FFF2-40B4-BE49-F238E27FC236}">
                    <a16:creationId xmlns:a16="http://schemas.microsoft.com/office/drawing/2014/main" id="{EE7BCD10-C201-6793-2207-749B902D9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3" name="Freeform 508">
                <a:extLst>
                  <a:ext uri="{FF2B5EF4-FFF2-40B4-BE49-F238E27FC236}">
                    <a16:creationId xmlns:a16="http://schemas.microsoft.com/office/drawing/2014/main" id="{2A9F7AE6-6631-888E-911E-4D191544C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4" name="Freeform 509">
                <a:extLst>
                  <a:ext uri="{FF2B5EF4-FFF2-40B4-BE49-F238E27FC236}">
                    <a16:creationId xmlns:a16="http://schemas.microsoft.com/office/drawing/2014/main" id="{1F5DB2A3-4168-8743-55FA-5B761959B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5" name="Freeform 510">
                <a:extLst>
                  <a:ext uri="{FF2B5EF4-FFF2-40B4-BE49-F238E27FC236}">
                    <a16:creationId xmlns:a16="http://schemas.microsoft.com/office/drawing/2014/main" id="{0D83203A-4A82-40D0-9E22-ED1A04A6D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6" name="Freeform 511">
                <a:extLst>
                  <a:ext uri="{FF2B5EF4-FFF2-40B4-BE49-F238E27FC236}">
                    <a16:creationId xmlns:a16="http://schemas.microsoft.com/office/drawing/2014/main" id="{DE6DD4B2-7E07-BADA-B10B-A68A08EBA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7" name="Freeform 512">
                <a:extLst>
                  <a:ext uri="{FF2B5EF4-FFF2-40B4-BE49-F238E27FC236}">
                    <a16:creationId xmlns:a16="http://schemas.microsoft.com/office/drawing/2014/main" id="{7FA90EAF-833B-71C7-5237-2C824B7B9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8" name="Freeform 513">
                <a:extLst>
                  <a:ext uri="{FF2B5EF4-FFF2-40B4-BE49-F238E27FC236}">
                    <a16:creationId xmlns:a16="http://schemas.microsoft.com/office/drawing/2014/main" id="{3D73F35F-2CB7-7645-A3F5-3424650BE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09" name="Freeform 514">
                <a:extLst>
                  <a:ext uri="{FF2B5EF4-FFF2-40B4-BE49-F238E27FC236}">
                    <a16:creationId xmlns:a16="http://schemas.microsoft.com/office/drawing/2014/main" id="{D577C46B-5BD7-B383-8DC7-C9A0520C2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0" name="Freeform 515">
                <a:extLst>
                  <a:ext uri="{FF2B5EF4-FFF2-40B4-BE49-F238E27FC236}">
                    <a16:creationId xmlns:a16="http://schemas.microsoft.com/office/drawing/2014/main" id="{DE92464F-0698-89B9-9747-1135579D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1" name="Freeform 516">
                <a:extLst>
                  <a:ext uri="{FF2B5EF4-FFF2-40B4-BE49-F238E27FC236}">
                    <a16:creationId xmlns:a16="http://schemas.microsoft.com/office/drawing/2014/main" id="{8B97FCD3-77AF-54D0-BA77-B0EC1159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2" name="Freeform 517">
                <a:extLst>
                  <a:ext uri="{FF2B5EF4-FFF2-40B4-BE49-F238E27FC236}">
                    <a16:creationId xmlns:a16="http://schemas.microsoft.com/office/drawing/2014/main" id="{15CDB3D9-69DD-FD07-9FCE-0A461817C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3" name="Freeform 518">
                <a:extLst>
                  <a:ext uri="{FF2B5EF4-FFF2-40B4-BE49-F238E27FC236}">
                    <a16:creationId xmlns:a16="http://schemas.microsoft.com/office/drawing/2014/main" id="{9F9B63A1-257F-8198-C815-DA0006328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4" name="Freeform 519">
                <a:extLst>
                  <a:ext uri="{FF2B5EF4-FFF2-40B4-BE49-F238E27FC236}">
                    <a16:creationId xmlns:a16="http://schemas.microsoft.com/office/drawing/2014/main" id="{8BFF7932-E4CD-5A06-E4CA-17DEE26E9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5" name="Freeform 520">
                <a:extLst>
                  <a:ext uri="{FF2B5EF4-FFF2-40B4-BE49-F238E27FC236}">
                    <a16:creationId xmlns:a16="http://schemas.microsoft.com/office/drawing/2014/main" id="{E6CDA9DD-0A9D-4D9D-CB3B-9CBF9D9EA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6" name="Freeform 521">
                <a:extLst>
                  <a:ext uri="{FF2B5EF4-FFF2-40B4-BE49-F238E27FC236}">
                    <a16:creationId xmlns:a16="http://schemas.microsoft.com/office/drawing/2014/main" id="{2D3847FC-FC86-2FB2-F218-8EBCC6096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870"/>
                <a:ext cx="25" cy="10"/>
              </a:xfrm>
              <a:custGeom>
                <a:avLst/>
                <a:gdLst>
                  <a:gd name="T0" fmla="*/ 5 w 25"/>
                  <a:gd name="T1" fmla="*/ 0 h 10"/>
                  <a:gd name="T2" fmla="*/ 2 w 25"/>
                  <a:gd name="T3" fmla="*/ 0 h 10"/>
                  <a:gd name="T4" fmla="*/ 2 w 25"/>
                  <a:gd name="T5" fmla="*/ 2 h 10"/>
                  <a:gd name="T6" fmla="*/ 0 w 25"/>
                  <a:gd name="T7" fmla="*/ 2 h 10"/>
                  <a:gd name="T8" fmla="*/ 0 w 25"/>
                  <a:gd name="T9" fmla="*/ 8 h 10"/>
                  <a:gd name="T10" fmla="*/ 2 w 25"/>
                  <a:gd name="T11" fmla="*/ 8 h 10"/>
                  <a:gd name="T12" fmla="*/ 2 w 25"/>
                  <a:gd name="T13" fmla="*/ 10 h 10"/>
                  <a:gd name="T14" fmla="*/ 23 w 25"/>
                  <a:gd name="T15" fmla="*/ 10 h 10"/>
                  <a:gd name="T16" fmla="*/ 23 w 25"/>
                  <a:gd name="T17" fmla="*/ 8 h 10"/>
                  <a:gd name="T18" fmla="*/ 25 w 25"/>
                  <a:gd name="T19" fmla="*/ 8 h 10"/>
                  <a:gd name="T20" fmla="*/ 25 w 25"/>
                  <a:gd name="T21" fmla="*/ 2 h 10"/>
                  <a:gd name="T22" fmla="*/ 23 w 25"/>
                  <a:gd name="T23" fmla="*/ 2 h 10"/>
                  <a:gd name="T24" fmla="*/ 23 w 25"/>
                  <a:gd name="T25" fmla="*/ 0 h 10"/>
                  <a:gd name="T26" fmla="*/ 20 w 25"/>
                  <a:gd name="T27" fmla="*/ 0 h 10"/>
                  <a:gd name="T28" fmla="*/ 5 w 25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7" name="Freeform 522">
                <a:extLst>
                  <a:ext uri="{FF2B5EF4-FFF2-40B4-BE49-F238E27FC236}">
                    <a16:creationId xmlns:a16="http://schemas.microsoft.com/office/drawing/2014/main" id="{C0AD212F-77C4-8125-94D8-8D1BB2A32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8" name="Freeform 523">
                <a:extLst>
                  <a:ext uri="{FF2B5EF4-FFF2-40B4-BE49-F238E27FC236}">
                    <a16:creationId xmlns:a16="http://schemas.microsoft.com/office/drawing/2014/main" id="{D453F4E1-F62D-7A82-E645-FEC27EDF2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19" name="Freeform 524">
                <a:extLst>
                  <a:ext uri="{FF2B5EF4-FFF2-40B4-BE49-F238E27FC236}">
                    <a16:creationId xmlns:a16="http://schemas.microsoft.com/office/drawing/2014/main" id="{7CCFEA35-E132-2165-DA84-F38A4D7B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0" name="Freeform 525">
                <a:extLst>
                  <a:ext uri="{FF2B5EF4-FFF2-40B4-BE49-F238E27FC236}">
                    <a16:creationId xmlns:a16="http://schemas.microsoft.com/office/drawing/2014/main" id="{3D79FD83-3CD2-119C-5605-CABD6B96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1" name="Freeform 526">
                <a:extLst>
                  <a:ext uri="{FF2B5EF4-FFF2-40B4-BE49-F238E27FC236}">
                    <a16:creationId xmlns:a16="http://schemas.microsoft.com/office/drawing/2014/main" id="{37267951-A435-AA2F-FEF7-CF2E4228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2" name="Freeform 527">
                <a:extLst>
                  <a:ext uri="{FF2B5EF4-FFF2-40B4-BE49-F238E27FC236}">
                    <a16:creationId xmlns:a16="http://schemas.microsoft.com/office/drawing/2014/main" id="{C0C0EC46-88B8-6870-FBC9-FF7BA1518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3" name="Freeform 528">
                <a:extLst>
                  <a:ext uri="{FF2B5EF4-FFF2-40B4-BE49-F238E27FC236}">
                    <a16:creationId xmlns:a16="http://schemas.microsoft.com/office/drawing/2014/main" id="{B01C566D-492D-13DD-753B-14C64AAE8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4" name="Freeform 529">
                <a:extLst>
                  <a:ext uri="{FF2B5EF4-FFF2-40B4-BE49-F238E27FC236}">
                    <a16:creationId xmlns:a16="http://schemas.microsoft.com/office/drawing/2014/main" id="{9100994B-3EFD-1A0B-790B-584C285B3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5" name="Freeform 530">
                <a:extLst>
                  <a:ext uri="{FF2B5EF4-FFF2-40B4-BE49-F238E27FC236}">
                    <a16:creationId xmlns:a16="http://schemas.microsoft.com/office/drawing/2014/main" id="{CDAEC2CC-7AF4-8792-358D-E505EB12F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6" name="Freeform 531">
                <a:extLst>
                  <a:ext uri="{FF2B5EF4-FFF2-40B4-BE49-F238E27FC236}">
                    <a16:creationId xmlns:a16="http://schemas.microsoft.com/office/drawing/2014/main" id="{C113152F-14FA-2A19-966B-4D4B83C62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7" name="Freeform 532">
                <a:extLst>
                  <a:ext uri="{FF2B5EF4-FFF2-40B4-BE49-F238E27FC236}">
                    <a16:creationId xmlns:a16="http://schemas.microsoft.com/office/drawing/2014/main" id="{1EBF8809-7E34-2D6E-BE0F-9F6D5D6BA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8" name="Freeform 533">
                <a:extLst>
                  <a:ext uri="{FF2B5EF4-FFF2-40B4-BE49-F238E27FC236}">
                    <a16:creationId xmlns:a16="http://schemas.microsoft.com/office/drawing/2014/main" id="{0722045F-69F1-F1E3-F115-E4CB3C52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29" name="Freeform 534">
                <a:extLst>
                  <a:ext uri="{FF2B5EF4-FFF2-40B4-BE49-F238E27FC236}">
                    <a16:creationId xmlns:a16="http://schemas.microsoft.com/office/drawing/2014/main" id="{A360C4DC-B840-B206-0EB8-A6B7451A6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870"/>
                <a:ext cx="26" cy="10"/>
              </a:xfrm>
              <a:custGeom>
                <a:avLst/>
                <a:gdLst>
                  <a:gd name="T0" fmla="*/ 6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4 w 26"/>
                  <a:gd name="T15" fmla="*/ 10 h 10"/>
                  <a:gd name="T16" fmla="*/ 24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4 w 26"/>
                  <a:gd name="T23" fmla="*/ 2 h 10"/>
                  <a:gd name="T24" fmla="*/ 24 w 26"/>
                  <a:gd name="T25" fmla="*/ 0 h 10"/>
                  <a:gd name="T26" fmla="*/ 21 w 26"/>
                  <a:gd name="T27" fmla="*/ 0 h 10"/>
                  <a:gd name="T28" fmla="*/ 6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6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4" y="10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0" name="Freeform 535">
                <a:extLst>
                  <a:ext uri="{FF2B5EF4-FFF2-40B4-BE49-F238E27FC236}">
                    <a16:creationId xmlns:a16="http://schemas.microsoft.com/office/drawing/2014/main" id="{B8657F35-CF55-5FA4-4CFF-93B1C4DF8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0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1" name="Freeform 536">
                <a:extLst>
                  <a:ext uri="{FF2B5EF4-FFF2-40B4-BE49-F238E27FC236}">
                    <a16:creationId xmlns:a16="http://schemas.microsoft.com/office/drawing/2014/main" id="{729E0929-BEFA-7A1E-8C65-A37C54F7A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2 w 26"/>
                  <a:gd name="T3" fmla="*/ 0 h 10"/>
                  <a:gd name="T4" fmla="*/ 2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2 w 26"/>
                  <a:gd name="T11" fmla="*/ 8 h 10"/>
                  <a:gd name="T12" fmla="*/ 2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2" name="Freeform 537">
                <a:extLst>
                  <a:ext uri="{FF2B5EF4-FFF2-40B4-BE49-F238E27FC236}">
                    <a16:creationId xmlns:a16="http://schemas.microsoft.com/office/drawing/2014/main" id="{E7F90017-736C-579C-2747-A8449CE0E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1870"/>
                <a:ext cx="26" cy="10"/>
              </a:xfrm>
              <a:custGeom>
                <a:avLst/>
                <a:gdLst>
                  <a:gd name="T0" fmla="*/ 5 w 26"/>
                  <a:gd name="T1" fmla="*/ 0 h 10"/>
                  <a:gd name="T2" fmla="*/ 3 w 26"/>
                  <a:gd name="T3" fmla="*/ 0 h 10"/>
                  <a:gd name="T4" fmla="*/ 3 w 26"/>
                  <a:gd name="T5" fmla="*/ 2 h 10"/>
                  <a:gd name="T6" fmla="*/ 0 w 26"/>
                  <a:gd name="T7" fmla="*/ 2 h 10"/>
                  <a:gd name="T8" fmla="*/ 0 w 26"/>
                  <a:gd name="T9" fmla="*/ 8 h 10"/>
                  <a:gd name="T10" fmla="*/ 3 w 26"/>
                  <a:gd name="T11" fmla="*/ 8 h 10"/>
                  <a:gd name="T12" fmla="*/ 3 w 26"/>
                  <a:gd name="T13" fmla="*/ 10 h 10"/>
                  <a:gd name="T14" fmla="*/ 23 w 26"/>
                  <a:gd name="T15" fmla="*/ 10 h 10"/>
                  <a:gd name="T16" fmla="*/ 23 w 26"/>
                  <a:gd name="T17" fmla="*/ 8 h 10"/>
                  <a:gd name="T18" fmla="*/ 26 w 26"/>
                  <a:gd name="T19" fmla="*/ 8 h 10"/>
                  <a:gd name="T20" fmla="*/ 26 w 26"/>
                  <a:gd name="T21" fmla="*/ 2 h 10"/>
                  <a:gd name="T22" fmla="*/ 23 w 26"/>
                  <a:gd name="T23" fmla="*/ 2 h 10"/>
                  <a:gd name="T24" fmla="*/ 23 w 26"/>
                  <a:gd name="T25" fmla="*/ 0 h 10"/>
                  <a:gd name="T26" fmla="*/ 21 w 26"/>
                  <a:gd name="T27" fmla="*/ 0 h 10"/>
                  <a:gd name="T28" fmla="*/ 5 w 26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" h="10">
                    <a:moveTo>
                      <a:pt x="5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3" name="Freeform 538">
                <a:extLst>
                  <a:ext uri="{FF2B5EF4-FFF2-40B4-BE49-F238E27FC236}">
                    <a16:creationId xmlns:a16="http://schemas.microsoft.com/office/drawing/2014/main" id="{05D50194-1FCA-FDD0-0B0D-CF6EC0F43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903"/>
                <a:ext cx="11" cy="26"/>
              </a:xfrm>
              <a:custGeom>
                <a:avLst/>
                <a:gdLst>
                  <a:gd name="T0" fmla="*/ 11 w 11"/>
                  <a:gd name="T1" fmla="*/ 6 h 26"/>
                  <a:gd name="T2" fmla="*/ 11 w 11"/>
                  <a:gd name="T3" fmla="*/ 3 h 26"/>
                  <a:gd name="T4" fmla="*/ 8 w 11"/>
                  <a:gd name="T5" fmla="*/ 3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3 h 26"/>
                  <a:gd name="T12" fmla="*/ 0 w 11"/>
                  <a:gd name="T13" fmla="*/ 3 h 26"/>
                  <a:gd name="T14" fmla="*/ 0 w 11"/>
                  <a:gd name="T15" fmla="*/ 24 h 26"/>
                  <a:gd name="T16" fmla="*/ 3 w 11"/>
                  <a:gd name="T17" fmla="*/ 24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4 h 26"/>
                  <a:gd name="T24" fmla="*/ 11 w 11"/>
                  <a:gd name="T25" fmla="*/ 24 h 26"/>
                  <a:gd name="T26" fmla="*/ 11 w 11"/>
                  <a:gd name="T27" fmla="*/ 21 h 26"/>
                  <a:gd name="T28" fmla="*/ 11 w 11"/>
                  <a:gd name="T29" fmla="*/ 6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6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1" y="24"/>
                    </a:lnTo>
                    <a:lnTo>
                      <a:pt x="11" y="21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4" name="Freeform 539">
                <a:extLst>
                  <a:ext uri="{FF2B5EF4-FFF2-40B4-BE49-F238E27FC236}">
                    <a16:creationId xmlns:a16="http://schemas.microsoft.com/office/drawing/2014/main" id="{63F8F634-34C7-07A0-BCD0-A5D6103DE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1961"/>
                <a:ext cx="11" cy="26"/>
              </a:xfrm>
              <a:custGeom>
                <a:avLst/>
                <a:gdLst>
                  <a:gd name="T0" fmla="*/ 11 w 11"/>
                  <a:gd name="T1" fmla="*/ 5 h 26"/>
                  <a:gd name="T2" fmla="*/ 11 w 11"/>
                  <a:gd name="T3" fmla="*/ 2 h 26"/>
                  <a:gd name="T4" fmla="*/ 8 w 11"/>
                  <a:gd name="T5" fmla="*/ 2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2 h 26"/>
                  <a:gd name="T12" fmla="*/ 0 w 11"/>
                  <a:gd name="T13" fmla="*/ 2 h 26"/>
                  <a:gd name="T14" fmla="*/ 0 w 11"/>
                  <a:gd name="T15" fmla="*/ 23 h 26"/>
                  <a:gd name="T16" fmla="*/ 3 w 11"/>
                  <a:gd name="T17" fmla="*/ 23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3 h 26"/>
                  <a:gd name="T24" fmla="*/ 11 w 11"/>
                  <a:gd name="T25" fmla="*/ 23 h 26"/>
                  <a:gd name="T26" fmla="*/ 11 w 11"/>
                  <a:gd name="T27" fmla="*/ 20 h 26"/>
                  <a:gd name="T28" fmla="*/ 11 w 11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5"/>
                    </a:moveTo>
                    <a:lnTo>
                      <a:pt x="11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5" name="Freeform 540">
                <a:extLst>
                  <a:ext uri="{FF2B5EF4-FFF2-40B4-BE49-F238E27FC236}">
                    <a16:creationId xmlns:a16="http://schemas.microsoft.com/office/drawing/2014/main" id="{74827414-3561-03F0-37FA-86612127E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018"/>
                <a:ext cx="11" cy="26"/>
              </a:xfrm>
              <a:custGeom>
                <a:avLst/>
                <a:gdLst>
                  <a:gd name="T0" fmla="*/ 11 w 11"/>
                  <a:gd name="T1" fmla="*/ 5 h 26"/>
                  <a:gd name="T2" fmla="*/ 11 w 11"/>
                  <a:gd name="T3" fmla="*/ 2 h 26"/>
                  <a:gd name="T4" fmla="*/ 8 w 11"/>
                  <a:gd name="T5" fmla="*/ 2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2 h 26"/>
                  <a:gd name="T12" fmla="*/ 0 w 11"/>
                  <a:gd name="T13" fmla="*/ 2 h 26"/>
                  <a:gd name="T14" fmla="*/ 0 w 11"/>
                  <a:gd name="T15" fmla="*/ 23 h 26"/>
                  <a:gd name="T16" fmla="*/ 3 w 11"/>
                  <a:gd name="T17" fmla="*/ 23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3 h 26"/>
                  <a:gd name="T24" fmla="*/ 11 w 11"/>
                  <a:gd name="T25" fmla="*/ 23 h 26"/>
                  <a:gd name="T26" fmla="*/ 11 w 11"/>
                  <a:gd name="T27" fmla="*/ 21 h 26"/>
                  <a:gd name="T28" fmla="*/ 11 w 11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5"/>
                    </a:moveTo>
                    <a:lnTo>
                      <a:pt x="11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6" name="Freeform 541">
                <a:extLst>
                  <a:ext uri="{FF2B5EF4-FFF2-40B4-BE49-F238E27FC236}">
                    <a16:creationId xmlns:a16="http://schemas.microsoft.com/office/drawing/2014/main" id="{CEFF7DB7-FDEE-0212-7E9E-789E90ED4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075"/>
                <a:ext cx="11" cy="26"/>
              </a:xfrm>
              <a:custGeom>
                <a:avLst/>
                <a:gdLst>
                  <a:gd name="T0" fmla="*/ 11 w 11"/>
                  <a:gd name="T1" fmla="*/ 5 h 26"/>
                  <a:gd name="T2" fmla="*/ 11 w 11"/>
                  <a:gd name="T3" fmla="*/ 3 h 26"/>
                  <a:gd name="T4" fmla="*/ 8 w 11"/>
                  <a:gd name="T5" fmla="*/ 3 h 26"/>
                  <a:gd name="T6" fmla="*/ 8 w 11"/>
                  <a:gd name="T7" fmla="*/ 0 h 26"/>
                  <a:gd name="T8" fmla="*/ 3 w 11"/>
                  <a:gd name="T9" fmla="*/ 0 h 26"/>
                  <a:gd name="T10" fmla="*/ 3 w 11"/>
                  <a:gd name="T11" fmla="*/ 3 h 26"/>
                  <a:gd name="T12" fmla="*/ 0 w 11"/>
                  <a:gd name="T13" fmla="*/ 3 h 26"/>
                  <a:gd name="T14" fmla="*/ 0 w 11"/>
                  <a:gd name="T15" fmla="*/ 23 h 26"/>
                  <a:gd name="T16" fmla="*/ 3 w 11"/>
                  <a:gd name="T17" fmla="*/ 23 h 26"/>
                  <a:gd name="T18" fmla="*/ 3 w 11"/>
                  <a:gd name="T19" fmla="*/ 26 h 26"/>
                  <a:gd name="T20" fmla="*/ 8 w 11"/>
                  <a:gd name="T21" fmla="*/ 26 h 26"/>
                  <a:gd name="T22" fmla="*/ 8 w 11"/>
                  <a:gd name="T23" fmla="*/ 23 h 26"/>
                  <a:gd name="T24" fmla="*/ 11 w 11"/>
                  <a:gd name="T25" fmla="*/ 23 h 26"/>
                  <a:gd name="T26" fmla="*/ 11 w 11"/>
                  <a:gd name="T27" fmla="*/ 21 h 26"/>
                  <a:gd name="T28" fmla="*/ 11 w 11"/>
                  <a:gd name="T29" fmla="*/ 5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1" y="5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8" y="26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7" name="Freeform 542">
                <a:extLst>
                  <a:ext uri="{FF2B5EF4-FFF2-40B4-BE49-F238E27FC236}">
                    <a16:creationId xmlns:a16="http://schemas.microsoft.com/office/drawing/2014/main" id="{22FAF2B9-A5A6-0B1A-C047-3F93A39B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132"/>
                <a:ext cx="11" cy="23"/>
              </a:xfrm>
              <a:custGeom>
                <a:avLst/>
                <a:gdLst>
                  <a:gd name="T0" fmla="*/ 11 w 11"/>
                  <a:gd name="T1" fmla="*/ 5 h 23"/>
                  <a:gd name="T2" fmla="*/ 11 w 11"/>
                  <a:gd name="T3" fmla="*/ 3 h 23"/>
                  <a:gd name="T4" fmla="*/ 8 w 11"/>
                  <a:gd name="T5" fmla="*/ 3 h 23"/>
                  <a:gd name="T6" fmla="*/ 8 w 11"/>
                  <a:gd name="T7" fmla="*/ 0 h 23"/>
                  <a:gd name="T8" fmla="*/ 3 w 11"/>
                  <a:gd name="T9" fmla="*/ 0 h 23"/>
                  <a:gd name="T10" fmla="*/ 3 w 11"/>
                  <a:gd name="T11" fmla="*/ 3 h 23"/>
                  <a:gd name="T12" fmla="*/ 0 w 11"/>
                  <a:gd name="T13" fmla="*/ 3 h 23"/>
                  <a:gd name="T14" fmla="*/ 0 w 11"/>
                  <a:gd name="T15" fmla="*/ 21 h 23"/>
                  <a:gd name="T16" fmla="*/ 3 w 11"/>
                  <a:gd name="T17" fmla="*/ 21 h 23"/>
                  <a:gd name="T18" fmla="*/ 3 w 11"/>
                  <a:gd name="T19" fmla="*/ 23 h 23"/>
                  <a:gd name="T20" fmla="*/ 8 w 11"/>
                  <a:gd name="T21" fmla="*/ 23 h 23"/>
                  <a:gd name="T22" fmla="*/ 8 w 11"/>
                  <a:gd name="T23" fmla="*/ 21 h 23"/>
                  <a:gd name="T24" fmla="*/ 11 w 11"/>
                  <a:gd name="T25" fmla="*/ 21 h 23"/>
                  <a:gd name="T26" fmla="*/ 11 w 11"/>
                  <a:gd name="T27" fmla="*/ 18 h 23"/>
                  <a:gd name="T28" fmla="*/ 11 w 11"/>
                  <a:gd name="T29" fmla="*/ 5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23">
                    <a:moveTo>
                      <a:pt x="11" y="5"/>
                    </a:move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8" name="Freeform 543">
                <a:extLst>
                  <a:ext uri="{FF2B5EF4-FFF2-40B4-BE49-F238E27FC236}">
                    <a16:creationId xmlns:a16="http://schemas.microsoft.com/office/drawing/2014/main" id="{BEE33FE8-01BB-D45E-4C54-C9A9117C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2104"/>
                <a:ext cx="47" cy="46"/>
              </a:xfrm>
              <a:custGeom>
                <a:avLst/>
                <a:gdLst>
                  <a:gd name="T0" fmla="*/ 0 w 47"/>
                  <a:gd name="T1" fmla="*/ 0 h 46"/>
                  <a:gd name="T2" fmla="*/ 23 w 47"/>
                  <a:gd name="T3" fmla="*/ 46 h 46"/>
                  <a:gd name="T4" fmla="*/ 47 w 47"/>
                  <a:gd name="T5" fmla="*/ 0 h 46"/>
                  <a:gd name="T6" fmla="*/ 23 w 47"/>
                  <a:gd name="T7" fmla="*/ 23 h 46"/>
                  <a:gd name="T8" fmla="*/ 0 w 4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6">
                    <a:moveTo>
                      <a:pt x="0" y="0"/>
                    </a:moveTo>
                    <a:lnTo>
                      <a:pt x="23" y="46"/>
                    </a:lnTo>
                    <a:lnTo>
                      <a:pt x="47" y="0"/>
                    </a:lnTo>
                    <a:lnTo>
                      <a:pt x="2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39" name="Freeform 544">
                <a:extLst>
                  <a:ext uri="{FF2B5EF4-FFF2-40B4-BE49-F238E27FC236}">
                    <a16:creationId xmlns:a16="http://schemas.microsoft.com/office/drawing/2014/main" id="{56AB3E9F-819F-1936-810C-60D55BD00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2098"/>
                <a:ext cx="18" cy="24"/>
              </a:xfrm>
              <a:custGeom>
                <a:avLst/>
                <a:gdLst>
                  <a:gd name="T0" fmla="*/ 10 w 18"/>
                  <a:gd name="T1" fmla="*/ 3 h 24"/>
                  <a:gd name="T2" fmla="*/ 7 w 18"/>
                  <a:gd name="T3" fmla="*/ 3 h 24"/>
                  <a:gd name="T4" fmla="*/ 7 w 18"/>
                  <a:gd name="T5" fmla="*/ 0 h 24"/>
                  <a:gd name="T6" fmla="*/ 2 w 18"/>
                  <a:gd name="T7" fmla="*/ 0 h 24"/>
                  <a:gd name="T8" fmla="*/ 2 w 18"/>
                  <a:gd name="T9" fmla="*/ 3 h 24"/>
                  <a:gd name="T10" fmla="*/ 0 w 18"/>
                  <a:gd name="T11" fmla="*/ 3 h 24"/>
                  <a:gd name="T12" fmla="*/ 0 w 18"/>
                  <a:gd name="T13" fmla="*/ 8 h 24"/>
                  <a:gd name="T14" fmla="*/ 7 w 18"/>
                  <a:gd name="T15" fmla="*/ 21 h 24"/>
                  <a:gd name="T16" fmla="*/ 10 w 18"/>
                  <a:gd name="T17" fmla="*/ 21 h 24"/>
                  <a:gd name="T18" fmla="*/ 10 w 18"/>
                  <a:gd name="T19" fmla="*/ 24 h 24"/>
                  <a:gd name="T20" fmla="*/ 15 w 18"/>
                  <a:gd name="T21" fmla="*/ 24 h 24"/>
                  <a:gd name="T22" fmla="*/ 15 w 18"/>
                  <a:gd name="T23" fmla="*/ 21 h 24"/>
                  <a:gd name="T24" fmla="*/ 18 w 18"/>
                  <a:gd name="T25" fmla="*/ 21 h 24"/>
                  <a:gd name="T26" fmla="*/ 18 w 18"/>
                  <a:gd name="T27" fmla="*/ 16 h 24"/>
                  <a:gd name="T28" fmla="*/ 10 w 18"/>
                  <a:gd name="T29" fmla="*/ 3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10" y="3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0" name="Freeform 545">
                <a:extLst>
                  <a:ext uri="{FF2B5EF4-FFF2-40B4-BE49-F238E27FC236}">
                    <a16:creationId xmlns:a16="http://schemas.microsoft.com/office/drawing/2014/main" id="{28920E1B-61BB-5FC1-4644-CD398B80C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2127"/>
                <a:ext cx="18" cy="23"/>
              </a:xfrm>
              <a:custGeom>
                <a:avLst/>
                <a:gdLst>
                  <a:gd name="T0" fmla="*/ 0 w 18"/>
                  <a:gd name="T1" fmla="*/ 15 h 23"/>
                  <a:gd name="T2" fmla="*/ 0 w 18"/>
                  <a:gd name="T3" fmla="*/ 21 h 23"/>
                  <a:gd name="T4" fmla="*/ 2 w 18"/>
                  <a:gd name="T5" fmla="*/ 21 h 23"/>
                  <a:gd name="T6" fmla="*/ 2 w 18"/>
                  <a:gd name="T7" fmla="*/ 23 h 23"/>
                  <a:gd name="T8" fmla="*/ 7 w 18"/>
                  <a:gd name="T9" fmla="*/ 23 h 23"/>
                  <a:gd name="T10" fmla="*/ 7 w 18"/>
                  <a:gd name="T11" fmla="*/ 21 h 23"/>
                  <a:gd name="T12" fmla="*/ 10 w 18"/>
                  <a:gd name="T13" fmla="*/ 21 h 23"/>
                  <a:gd name="T14" fmla="*/ 18 w 18"/>
                  <a:gd name="T15" fmla="*/ 8 h 23"/>
                  <a:gd name="T16" fmla="*/ 18 w 18"/>
                  <a:gd name="T17" fmla="*/ 2 h 23"/>
                  <a:gd name="T18" fmla="*/ 15 w 18"/>
                  <a:gd name="T19" fmla="*/ 2 h 23"/>
                  <a:gd name="T20" fmla="*/ 15 w 18"/>
                  <a:gd name="T21" fmla="*/ 0 h 23"/>
                  <a:gd name="T22" fmla="*/ 10 w 18"/>
                  <a:gd name="T23" fmla="*/ 0 h 23"/>
                  <a:gd name="T24" fmla="*/ 10 w 18"/>
                  <a:gd name="T25" fmla="*/ 2 h 23"/>
                  <a:gd name="T26" fmla="*/ 7 w 18"/>
                  <a:gd name="T27" fmla="*/ 2 h 23"/>
                  <a:gd name="T28" fmla="*/ 0 w 18"/>
                  <a:gd name="T29" fmla="*/ 15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3">
                    <a:moveTo>
                      <a:pt x="0" y="15"/>
                    </a:move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10" y="21"/>
                    </a:lnTo>
                    <a:lnTo>
                      <a:pt x="18" y="8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1" name="Freeform 546">
                <a:extLst>
                  <a:ext uri="{FF2B5EF4-FFF2-40B4-BE49-F238E27FC236}">
                    <a16:creationId xmlns:a16="http://schemas.microsoft.com/office/drawing/2014/main" id="{46F7CA96-5CC3-89F2-AFD4-E56533776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" y="2106"/>
                <a:ext cx="21" cy="21"/>
              </a:xfrm>
              <a:custGeom>
                <a:avLst/>
                <a:gdLst>
                  <a:gd name="T0" fmla="*/ 18 w 21"/>
                  <a:gd name="T1" fmla="*/ 8 h 21"/>
                  <a:gd name="T2" fmla="*/ 21 w 21"/>
                  <a:gd name="T3" fmla="*/ 8 h 21"/>
                  <a:gd name="T4" fmla="*/ 21 w 21"/>
                  <a:gd name="T5" fmla="*/ 3 h 21"/>
                  <a:gd name="T6" fmla="*/ 18 w 21"/>
                  <a:gd name="T7" fmla="*/ 3 h 21"/>
                  <a:gd name="T8" fmla="*/ 18 w 21"/>
                  <a:gd name="T9" fmla="*/ 0 h 21"/>
                  <a:gd name="T10" fmla="*/ 13 w 21"/>
                  <a:gd name="T11" fmla="*/ 0 h 21"/>
                  <a:gd name="T12" fmla="*/ 13 w 21"/>
                  <a:gd name="T13" fmla="*/ 3 h 21"/>
                  <a:gd name="T14" fmla="*/ 3 w 21"/>
                  <a:gd name="T15" fmla="*/ 13 h 21"/>
                  <a:gd name="T16" fmla="*/ 0 w 21"/>
                  <a:gd name="T17" fmla="*/ 13 h 21"/>
                  <a:gd name="T18" fmla="*/ 0 w 21"/>
                  <a:gd name="T19" fmla="*/ 18 h 21"/>
                  <a:gd name="T20" fmla="*/ 3 w 21"/>
                  <a:gd name="T21" fmla="*/ 18 h 21"/>
                  <a:gd name="T22" fmla="*/ 3 w 21"/>
                  <a:gd name="T23" fmla="*/ 21 h 21"/>
                  <a:gd name="T24" fmla="*/ 8 w 21"/>
                  <a:gd name="T25" fmla="*/ 21 h 21"/>
                  <a:gd name="T26" fmla="*/ 8 w 21"/>
                  <a:gd name="T27" fmla="*/ 18 h 21"/>
                  <a:gd name="T28" fmla="*/ 18 w 21"/>
                  <a:gd name="T29" fmla="*/ 8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21">
                    <a:moveTo>
                      <a:pt x="18" y="8"/>
                    </a:moveTo>
                    <a:lnTo>
                      <a:pt x="21" y="8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2" name="Freeform 547">
                <a:extLst>
                  <a:ext uri="{FF2B5EF4-FFF2-40B4-BE49-F238E27FC236}">
                    <a16:creationId xmlns:a16="http://schemas.microsoft.com/office/drawing/2014/main" id="{88944E46-905B-D382-BCFF-BA8500F8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04"/>
                <a:ext cx="49" cy="46"/>
              </a:xfrm>
              <a:custGeom>
                <a:avLst/>
                <a:gdLst>
                  <a:gd name="T0" fmla="*/ 49 w 49"/>
                  <a:gd name="T1" fmla="*/ 0 h 46"/>
                  <a:gd name="T2" fmla="*/ 24 w 49"/>
                  <a:gd name="T3" fmla="*/ 46 h 46"/>
                  <a:gd name="T4" fmla="*/ 0 w 49"/>
                  <a:gd name="T5" fmla="*/ 0 h 46"/>
                  <a:gd name="T6" fmla="*/ 24 w 49"/>
                  <a:gd name="T7" fmla="*/ 23 h 46"/>
                  <a:gd name="T8" fmla="*/ 49 w 49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46">
                    <a:moveTo>
                      <a:pt x="49" y="0"/>
                    </a:moveTo>
                    <a:lnTo>
                      <a:pt x="24" y="46"/>
                    </a:lnTo>
                    <a:lnTo>
                      <a:pt x="0" y="0"/>
                    </a:lnTo>
                    <a:lnTo>
                      <a:pt x="24" y="2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3" name="Freeform 548">
                <a:extLst>
                  <a:ext uri="{FF2B5EF4-FFF2-40B4-BE49-F238E27FC236}">
                    <a16:creationId xmlns:a16="http://schemas.microsoft.com/office/drawing/2014/main" id="{3AAD27EA-00DB-1E72-0CBA-D51EA6F51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3" y="2098"/>
                <a:ext cx="19" cy="24"/>
              </a:xfrm>
              <a:custGeom>
                <a:avLst/>
                <a:gdLst>
                  <a:gd name="T0" fmla="*/ 19 w 19"/>
                  <a:gd name="T1" fmla="*/ 8 h 24"/>
                  <a:gd name="T2" fmla="*/ 19 w 19"/>
                  <a:gd name="T3" fmla="*/ 3 h 24"/>
                  <a:gd name="T4" fmla="*/ 16 w 19"/>
                  <a:gd name="T5" fmla="*/ 3 h 24"/>
                  <a:gd name="T6" fmla="*/ 16 w 19"/>
                  <a:gd name="T7" fmla="*/ 0 h 24"/>
                  <a:gd name="T8" fmla="*/ 11 w 19"/>
                  <a:gd name="T9" fmla="*/ 0 h 24"/>
                  <a:gd name="T10" fmla="*/ 11 w 19"/>
                  <a:gd name="T11" fmla="*/ 3 h 24"/>
                  <a:gd name="T12" fmla="*/ 8 w 19"/>
                  <a:gd name="T13" fmla="*/ 3 h 24"/>
                  <a:gd name="T14" fmla="*/ 0 w 19"/>
                  <a:gd name="T15" fmla="*/ 16 h 24"/>
                  <a:gd name="T16" fmla="*/ 0 w 19"/>
                  <a:gd name="T17" fmla="*/ 21 h 24"/>
                  <a:gd name="T18" fmla="*/ 3 w 19"/>
                  <a:gd name="T19" fmla="*/ 21 h 24"/>
                  <a:gd name="T20" fmla="*/ 3 w 19"/>
                  <a:gd name="T21" fmla="*/ 24 h 24"/>
                  <a:gd name="T22" fmla="*/ 8 w 19"/>
                  <a:gd name="T23" fmla="*/ 24 h 24"/>
                  <a:gd name="T24" fmla="*/ 8 w 19"/>
                  <a:gd name="T25" fmla="*/ 21 h 24"/>
                  <a:gd name="T26" fmla="*/ 11 w 19"/>
                  <a:gd name="T27" fmla="*/ 21 h 24"/>
                  <a:gd name="T28" fmla="*/ 19 w 19"/>
                  <a:gd name="T29" fmla="*/ 8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9" y="8"/>
                    </a:moveTo>
                    <a:lnTo>
                      <a:pt x="19" y="3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8" y="24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4" name="Freeform 549">
                <a:extLst>
                  <a:ext uri="{FF2B5EF4-FFF2-40B4-BE49-F238E27FC236}">
                    <a16:creationId xmlns:a16="http://schemas.microsoft.com/office/drawing/2014/main" id="{E02D376A-6FA8-AD21-A787-9FB03C83B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2129"/>
                <a:ext cx="18" cy="24"/>
              </a:xfrm>
              <a:custGeom>
                <a:avLst/>
                <a:gdLst>
                  <a:gd name="T0" fmla="*/ 7 w 18"/>
                  <a:gd name="T1" fmla="*/ 21 h 24"/>
                  <a:gd name="T2" fmla="*/ 10 w 18"/>
                  <a:gd name="T3" fmla="*/ 21 h 24"/>
                  <a:gd name="T4" fmla="*/ 10 w 18"/>
                  <a:gd name="T5" fmla="*/ 24 h 24"/>
                  <a:gd name="T6" fmla="*/ 15 w 18"/>
                  <a:gd name="T7" fmla="*/ 24 h 24"/>
                  <a:gd name="T8" fmla="*/ 15 w 18"/>
                  <a:gd name="T9" fmla="*/ 21 h 24"/>
                  <a:gd name="T10" fmla="*/ 18 w 18"/>
                  <a:gd name="T11" fmla="*/ 21 h 24"/>
                  <a:gd name="T12" fmla="*/ 18 w 18"/>
                  <a:gd name="T13" fmla="*/ 16 h 24"/>
                  <a:gd name="T14" fmla="*/ 10 w 18"/>
                  <a:gd name="T15" fmla="*/ 3 h 24"/>
                  <a:gd name="T16" fmla="*/ 7 w 18"/>
                  <a:gd name="T17" fmla="*/ 3 h 24"/>
                  <a:gd name="T18" fmla="*/ 7 w 18"/>
                  <a:gd name="T19" fmla="*/ 0 h 24"/>
                  <a:gd name="T20" fmla="*/ 2 w 18"/>
                  <a:gd name="T21" fmla="*/ 0 h 24"/>
                  <a:gd name="T22" fmla="*/ 2 w 18"/>
                  <a:gd name="T23" fmla="*/ 3 h 24"/>
                  <a:gd name="T24" fmla="*/ 0 w 18"/>
                  <a:gd name="T25" fmla="*/ 3 h 24"/>
                  <a:gd name="T26" fmla="*/ 0 w 18"/>
                  <a:gd name="T27" fmla="*/ 8 h 24"/>
                  <a:gd name="T28" fmla="*/ 7 w 18"/>
                  <a:gd name="T29" fmla="*/ 21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7" y="21"/>
                    </a:moveTo>
                    <a:lnTo>
                      <a:pt x="10" y="21"/>
                    </a:lnTo>
                    <a:lnTo>
                      <a:pt x="10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18" y="16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5" name="Freeform 550">
                <a:extLst>
                  <a:ext uri="{FF2B5EF4-FFF2-40B4-BE49-F238E27FC236}">
                    <a16:creationId xmlns:a16="http://schemas.microsoft.com/office/drawing/2014/main" id="{96A98C35-2C39-9ACE-840F-D733C8442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04"/>
                <a:ext cx="21" cy="20"/>
              </a:xfrm>
              <a:custGeom>
                <a:avLst/>
                <a:gdLst>
                  <a:gd name="T0" fmla="*/ 8 w 21"/>
                  <a:gd name="T1" fmla="*/ 2 h 20"/>
                  <a:gd name="T2" fmla="*/ 8 w 21"/>
                  <a:gd name="T3" fmla="*/ 0 h 20"/>
                  <a:gd name="T4" fmla="*/ 3 w 21"/>
                  <a:gd name="T5" fmla="*/ 0 h 20"/>
                  <a:gd name="T6" fmla="*/ 3 w 21"/>
                  <a:gd name="T7" fmla="*/ 2 h 20"/>
                  <a:gd name="T8" fmla="*/ 0 w 21"/>
                  <a:gd name="T9" fmla="*/ 2 h 20"/>
                  <a:gd name="T10" fmla="*/ 0 w 21"/>
                  <a:gd name="T11" fmla="*/ 7 h 20"/>
                  <a:gd name="T12" fmla="*/ 3 w 21"/>
                  <a:gd name="T13" fmla="*/ 7 h 20"/>
                  <a:gd name="T14" fmla="*/ 13 w 21"/>
                  <a:gd name="T15" fmla="*/ 18 h 20"/>
                  <a:gd name="T16" fmla="*/ 13 w 21"/>
                  <a:gd name="T17" fmla="*/ 20 h 20"/>
                  <a:gd name="T18" fmla="*/ 18 w 21"/>
                  <a:gd name="T19" fmla="*/ 20 h 20"/>
                  <a:gd name="T20" fmla="*/ 18 w 21"/>
                  <a:gd name="T21" fmla="*/ 18 h 20"/>
                  <a:gd name="T22" fmla="*/ 21 w 21"/>
                  <a:gd name="T23" fmla="*/ 18 h 20"/>
                  <a:gd name="T24" fmla="*/ 21 w 21"/>
                  <a:gd name="T25" fmla="*/ 12 h 20"/>
                  <a:gd name="T26" fmla="*/ 18 w 21"/>
                  <a:gd name="T27" fmla="*/ 12 h 20"/>
                  <a:gd name="T28" fmla="*/ 8 w 21"/>
                  <a:gd name="T29" fmla="*/ 2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" h="20">
                    <a:moveTo>
                      <a:pt x="8" y="2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6" name="Freeform 551">
                <a:extLst>
                  <a:ext uri="{FF2B5EF4-FFF2-40B4-BE49-F238E27FC236}">
                    <a16:creationId xmlns:a16="http://schemas.microsoft.com/office/drawing/2014/main" id="{3275F21F-2527-FDB2-32A0-D178063BD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" y="2098"/>
                <a:ext cx="13" cy="13"/>
              </a:xfrm>
              <a:custGeom>
                <a:avLst/>
                <a:gdLst>
                  <a:gd name="T0" fmla="*/ 2 w 13"/>
                  <a:gd name="T1" fmla="*/ 6 h 13"/>
                  <a:gd name="T2" fmla="*/ 0 w 13"/>
                  <a:gd name="T3" fmla="*/ 6 h 13"/>
                  <a:gd name="T4" fmla="*/ 0 w 13"/>
                  <a:gd name="T5" fmla="*/ 11 h 13"/>
                  <a:gd name="T6" fmla="*/ 2 w 13"/>
                  <a:gd name="T7" fmla="*/ 11 h 13"/>
                  <a:gd name="T8" fmla="*/ 2 w 13"/>
                  <a:gd name="T9" fmla="*/ 13 h 13"/>
                  <a:gd name="T10" fmla="*/ 7 w 13"/>
                  <a:gd name="T11" fmla="*/ 13 h 13"/>
                  <a:gd name="T12" fmla="*/ 7 w 13"/>
                  <a:gd name="T13" fmla="*/ 11 h 13"/>
                  <a:gd name="T14" fmla="*/ 10 w 13"/>
                  <a:gd name="T15" fmla="*/ 8 h 13"/>
                  <a:gd name="T16" fmla="*/ 13 w 13"/>
                  <a:gd name="T17" fmla="*/ 8 h 13"/>
                  <a:gd name="T18" fmla="*/ 13 w 13"/>
                  <a:gd name="T19" fmla="*/ 3 h 13"/>
                  <a:gd name="T20" fmla="*/ 10 w 13"/>
                  <a:gd name="T21" fmla="*/ 3 h 13"/>
                  <a:gd name="T22" fmla="*/ 10 w 13"/>
                  <a:gd name="T23" fmla="*/ 0 h 13"/>
                  <a:gd name="T24" fmla="*/ 5 w 13"/>
                  <a:gd name="T25" fmla="*/ 0 h 13"/>
                  <a:gd name="T26" fmla="*/ 5 w 13"/>
                  <a:gd name="T27" fmla="*/ 3 h 13"/>
                  <a:gd name="T28" fmla="*/ 2 w 13"/>
                  <a:gd name="T29" fmla="*/ 6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" h="13">
                    <a:moveTo>
                      <a:pt x="2" y="6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4247" name="Rectangle 552">
                <a:extLst>
                  <a:ext uri="{FF2B5EF4-FFF2-40B4-BE49-F238E27FC236}">
                    <a16:creationId xmlns:a16="http://schemas.microsoft.com/office/drawing/2014/main" id="{979B6C73-56AC-3337-767D-778FD3893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168"/>
                <a:ext cx="117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u</a:t>
                </a:r>
                <a:endParaRPr lang="fr-FR" altLang="fr-FR" sz="2400"/>
              </a:p>
            </p:txBody>
          </p:sp>
          <p:sp>
            <p:nvSpPr>
              <p:cNvPr id="4248" name="Rectangle 553">
                <a:extLst>
                  <a:ext uri="{FF2B5EF4-FFF2-40B4-BE49-F238E27FC236}">
                    <a16:creationId xmlns:a16="http://schemas.microsoft.com/office/drawing/2014/main" id="{CE543063-CF28-ECF4-75BE-7666F807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" y="2181"/>
                <a:ext cx="112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>
                    <a:solidFill>
                      <a:srgbClr val="000000"/>
                    </a:solidFill>
                  </a:rPr>
                  <a:t>y</a:t>
                </a:r>
                <a:endParaRPr lang="fr-FR" altLang="fr-FR" sz="2400"/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AD7A539-BE98-70AD-2741-2C0E6E2E81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Modellierung diskreter Signale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C4454619-9F87-63E6-B6BE-FB9169535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FAEC9F92-FCA6-68B7-C45C-B8FF5BE4C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563" y="3179763"/>
          <a:ext cx="75866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746500" imgH="431800" progId="Equation.3">
                  <p:embed/>
                </p:oleObj>
              </mc:Choice>
              <mc:Fallback>
                <p:oleObj r:id="rId3" imgW="37465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3179763"/>
                        <a:ext cx="7586662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>
            <a:extLst>
              <a:ext uri="{FF2B5EF4-FFF2-40B4-BE49-F238E27FC236}">
                <a16:creationId xmlns:a16="http://schemas.microsoft.com/office/drawing/2014/main" id="{2AC612E3-1DE1-B10E-8386-EFB5B7864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4342" name="Object 6">
            <a:extLst>
              <a:ext uri="{FF2B5EF4-FFF2-40B4-BE49-F238E27FC236}">
                <a16:creationId xmlns:a16="http://schemas.microsoft.com/office/drawing/2014/main" id="{4CEFE9F9-80B7-A69B-FE34-6F642E5F76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9763" y="5389563"/>
          <a:ext cx="519588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59000" imgH="431800" progId="Equation.3">
                  <p:embed/>
                </p:oleObj>
              </mc:Choice>
              <mc:Fallback>
                <p:oleObj r:id="rId5" imgW="21590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5389563"/>
                        <a:ext cx="5195887" cy="10302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AutoShape 8">
            <a:extLst>
              <a:ext uri="{FF2B5EF4-FFF2-40B4-BE49-F238E27FC236}">
                <a16:creationId xmlns:a16="http://schemas.microsoft.com/office/drawing/2014/main" id="{CEE8B1AB-3AE8-8156-5261-EA4C9174F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4170363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0968" name="Picture 1" descr="HES-SO Valais-Wallis - BioArk">
            <a:extLst>
              <a:ext uri="{FF2B5EF4-FFF2-40B4-BE49-F238E27FC236}">
                <a16:creationId xmlns:a16="http://schemas.microsoft.com/office/drawing/2014/main" id="{F2594ED5-997B-36E3-32BE-8558637E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9" name="Object 6">
            <a:extLst>
              <a:ext uri="{FF2B5EF4-FFF2-40B4-BE49-F238E27FC236}">
                <a16:creationId xmlns:a16="http://schemas.microsoft.com/office/drawing/2014/main" id="{E45984B2-D01A-AADB-9083-95D96D9DF322}"/>
              </a:ext>
            </a:extLst>
          </p:cNvPr>
          <p:cNvGraphicFramePr>
            <a:graphicFrameLocks/>
          </p:cNvGraphicFramePr>
          <p:nvPr/>
        </p:nvGraphicFramePr>
        <p:xfrm>
          <a:off x="2339975" y="1412875"/>
          <a:ext cx="41751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43325" imgH="1381125" progId="Word.Picture.8">
                  <p:embed/>
                </p:oleObj>
              </mc:Choice>
              <mc:Fallback>
                <p:oleObj r:id="rId8" imgW="3743325" imgH="1381125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412875"/>
                        <a:ext cx="41751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21.xml><?xml version="1.0" encoding="utf-8"?>
<p:sld xmlns:a16="http://schemas.microsoft.com/office/drawing/2014/main"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8" name="Object 7">
            <a:extLst>
              <a:ext uri="{FF2B5EF4-FFF2-40B4-BE49-F238E27FC236}">
                <a16:creationId xmlns:a16="http://schemas.microsoft.com/office/drawing/2014/main" id="{FC8E2631-F8F8-0ED5-C461-D4E4717A7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1987550"/>
          <a:ext cx="27447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7550"/>
                        <a:ext cx="2744788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3">
            <a:extLst>
              <a:ext uri="{FF2B5EF4-FFF2-40B4-BE49-F238E27FC236}">
                <a16:creationId xmlns:a16="http://schemas.microsoft.com/office/drawing/2014/main" id="{700F037C-A2DC-6298-F02C-8A002727EA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6113" y="5078413"/>
          <a:ext cx="2044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391" imgH="203112" progId="Equation.3">
                  <p:embed/>
                </p:oleObj>
              </mc:Choice>
              <mc:Fallback>
                <p:oleObj name="Equation" r:id="rId5" imgW="48239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5078413"/>
                        <a:ext cx="2044700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2">
            <a:extLst>
              <a:ext uri="{FF2B5EF4-FFF2-40B4-BE49-F238E27FC236}">
                <a16:creationId xmlns:a16="http://schemas.microsoft.com/office/drawing/2014/main" id="{B62D2DDE-0A29-BF26-016B-C429D392F9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153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Modellierung diskreter Signale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013" name="Picture 1" descr="HES-SO Valais-Wallis - BioArk">
            <a:extLst>
              <a:ext uri="{FF2B5EF4-FFF2-40B4-BE49-F238E27FC236}">
                <a16:creationId xmlns:a16="http://schemas.microsoft.com/office/drawing/2014/main" id="{B1121334-BD34-6AC8-00C1-5397E167C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0B5672F-84CC-2718-CCF9-C0EFD3B28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73238"/>
            <a:ext cx="56959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altLang="fr-FR" sz="2000" b="0" kern="0" dirty="0">
                <a:latin typeface="Times" panose="02020603050405020304" pitchFamily="18" charset="0"/>
                <a:cs typeface="Times" panose="02020603050405020304" pitchFamily="18" charset="0"/>
              </a:rPr>
              <a:t>Verzögerung um eine Abtastperiode Ts: </a:t>
            </a:r>
            <a:endParaRPr lang="en-GB" altLang="fr-FR" sz="20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78008F2-19C7-746B-F97C-74D4751B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4884738"/>
            <a:ext cx="56959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altLang="fr-FR" sz="2000" b="0" kern="0" dirty="0">
                <a:latin typeface="Times" panose="02020603050405020304" pitchFamily="18" charset="0"/>
                <a:cs typeface="Times" panose="02020603050405020304" pitchFamily="18" charset="0"/>
              </a:rPr>
              <a:t>Vorschub einer Abtastperiode Ts: </a:t>
            </a:r>
            <a:endParaRPr lang="en-GB" altLang="fr-FR" sz="20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108D6-1117-8283-3C88-9EFB435730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27091" y="3493959"/>
            <a:ext cx="3321373" cy="626518"/>
          </a:xfrm>
          <a:prstGeom prst="rect">
            <a:avLst/>
          </a:prstGeom>
          <a:blipFill>
            <a:blip r:embed="rId8"/>
            <a:stretch>
              <a:fillRect t="-20952" b="-46667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B2845E-DE8D-438B-98D3-2E9735053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35325"/>
            <a:ext cx="569595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fr-CH" altLang="fr-FR" sz="2000" b="0" kern="0" dirty="0">
                <a:latin typeface="Times" panose="02020603050405020304" pitchFamily="18" charset="0"/>
                <a:cs typeface="Times" panose="02020603050405020304" pitchFamily="18" charset="0"/>
              </a:rPr>
              <a:t>Verzögerung um „m“ Abtastperioden Ts: </a:t>
            </a:r>
            <a:endParaRPr lang="en-GB" altLang="fr-FR" sz="2000" b="0" kern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5" grpId="1"/>
      <p:bldP spid="6" grpId="0" autoUpdateAnimBg="0"/>
      <p:bldP spid="6" grpId="1"/>
      <p:bldP spid="8" grpId="0" autoUpdateAnimBg="0"/>
      <p:bldP spid="8" grpId="1"/>
    </p:bldLst>
  </p:timing>
</p:sld>
</file>

<file path=ppt/slides/slide22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06A7890-C8B8-15D1-8C03-46C131C5F7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1: Z-Transformation eines diskreten Signals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6241A197-993D-39FB-B5D0-42E640958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5060" name="Picture 1" descr="HES-SO Valais-Wallis - BioArk">
            <a:extLst>
              <a:ext uri="{FF2B5EF4-FFF2-40B4-BE49-F238E27FC236}">
                <a16:creationId xmlns:a16="http://schemas.microsoft.com/office/drawing/2014/main" id="{9B791E20-71D6-DB20-9021-B3642F89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>
            <a:extLst>
              <a:ext uri="{FF2B5EF4-FFF2-40B4-BE49-F238E27FC236}">
                <a16:creationId xmlns:a16="http://schemas.microsoft.com/office/drawing/2014/main" id="{139FF398-DB2D-5256-4AB2-79123A8F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73238"/>
            <a:ext cx="453548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4">
            <a:extLst>
              <a:ext uri="{FF2B5EF4-FFF2-40B4-BE49-F238E27FC236}">
                <a16:creationId xmlns:a16="http://schemas.microsoft.com/office/drawing/2014/main" id="{A4A58CC5-0243-C0F5-7ADD-59EC7329F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717A57-BAF1-DA89-8C8D-7BCF867CE4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7113" y="5205413"/>
          <a:ext cx="40497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08200" imgH="228600" progId="Equation.3">
                  <p:embed/>
                </p:oleObj>
              </mc:Choice>
              <mc:Fallback>
                <p:oleObj r:id="rId5" imgW="2108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5205413"/>
                        <a:ext cx="4049712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8">
            <a:extLst>
              <a:ext uri="{FF2B5EF4-FFF2-40B4-BE49-F238E27FC236}">
                <a16:creationId xmlns:a16="http://schemas.microsoft.com/office/drawing/2014/main" id="{C257A649-E021-7F96-6EC2-5241DD807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110038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88E71DDB-4FBE-1AFB-5096-32DB789B4C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457200"/>
            <a:ext cx="878522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2: Inverse Z-Transformation eines diskreten Signals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7107" name="Picture 1" descr="HES-SO Valais-Wallis - BioArk">
            <a:extLst>
              <a:ext uri="{FF2B5EF4-FFF2-40B4-BE49-F238E27FC236}">
                <a16:creationId xmlns:a16="http://schemas.microsoft.com/office/drawing/2014/main" id="{F466458F-8BD5-63CC-6E6C-A4F33A14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>
            <a:extLst>
              <a:ext uri="{FF2B5EF4-FFF2-40B4-BE49-F238E27FC236}">
                <a16:creationId xmlns:a16="http://schemas.microsoft.com/office/drawing/2014/main" id="{5F0FDE95-4FB0-3616-9B6D-1E4FE4164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7109" name="TextBox 12">
            <a:extLst>
              <a:ext uri="{FF2B5EF4-FFF2-40B4-BE49-F238E27FC236}">
                <a16:creationId xmlns:a16="http://schemas.microsoft.com/office/drawing/2014/main" id="{D85EE202-995B-F3E9-41B5-28DE5AC7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987550"/>
            <a:ext cx="4581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fr-FR" sz="2400" b="0"/>
              <a:t>W(z) = </a:t>
            </a:r>
            <a:r>
              <a:rPr lang="pl-PL" altLang="fr-FR" sz="2400" b="0"/>
              <a:t>z</a:t>
            </a:r>
            <a:r>
              <a:rPr lang="pl-PL" altLang="fr-FR" sz="2000" b="0" baseline="30000"/>
              <a:t>-4</a:t>
            </a:r>
            <a:r>
              <a:rPr lang="pl-PL" altLang="fr-FR" sz="2400" b="0"/>
              <a:t> +</a:t>
            </a:r>
            <a:r>
              <a:rPr lang="pl-PL" altLang="fr-FR" sz="2400" b="0"/>
              <a:t> 3</a:t>
            </a:r>
            <a:r>
              <a:rPr lang="pl-PL" altLang="fr-FR" sz="2000" b="0" baseline="30000"/>
              <a:t>.</a:t>
            </a:r>
            <a:r>
              <a:rPr lang="pl-PL" altLang="fr-FR" sz="2400" b="0"/>
              <a:t> z</a:t>
            </a:r>
            <a:r>
              <a:rPr lang="pl-PL" altLang="fr-FR" sz="2000" b="0" baseline="30000"/>
              <a:t>-5</a:t>
            </a:r>
            <a:endParaRPr lang="fr-CH" altLang="fr-FR" sz="2400"/>
          </a:p>
        </p:txBody>
      </p:sp>
      <p:pic>
        <p:nvPicPr>
          <p:cNvPr id="126978" name="Picture 2">
            <a:extLst>
              <a:ext uri="{FF2B5EF4-FFF2-40B4-BE49-F238E27FC236}">
                <a16:creationId xmlns:a16="http://schemas.microsoft.com/office/drawing/2014/main" id="{78235FE9-B90D-853B-E8BE-9CE57B29134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75063"/>
            <a:ext cx="45815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5C2D3AE1-DDFE-ABBD-811B-2163965F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2725738"/>
            <a:ext cx="252413" cy="735012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7C52F17-A1D2-480F-481D-1016952E77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3: Z-Transformation eines analogen Signals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0891F480-49C8-AD10-4B29-9DFC1C20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49156" name="Picture 1" descr="HES-SO Valais-Wallis - BioArk">
            <a:extLst>
              <a:ext uri="{FF2B5EF4-FFF2-40B4-BE49-F238E27FC236}">
                <a16:creationId xmlns:a16="http://schemas.microsoft.com/office/drawing/2014/main" id="{A0151615-9B7A-3B2E-7A50-36F40921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>
            <a:extLst>
              <a:ext uri="{FF2B5EF4-FFF2-40B4-BE49-F238E27FC236}">
                <a16:creationId xmlns:a16="http://schemas.microsoft.com/office/drawing/2014/main" id="{70955FCE-6B3A-87B1-BD2C-5A3F1688C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D68A93-E4A8-B1CE-B296-B96AF2255606}"/>
              </a:ext>
            </a:extLst>
          </p:cNvPr>
          <p:cNvSpPr txBox="1">
            <a:spLocks/>
          </p:cNvSpPr>
          <p:nvPr/>
        </p:nvSpPr>
        <p:spPr bwMode="auto">
          <a:xfrm>
            <a:off x="684213" y="4052888"/>
            <a:ext cx="5183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Geometrische Reihe mit geometrischem Verhältnissatz: </a:t>
            </a:r>
            <a:endParaRPr lang="fr-CH" altLang="fr-FR" sz="20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BB942B01-DA27-B732-B9A0-8E787C3A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686300"/>
            <a:ext cx="252413" cy="735013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BFEEF-EABD-72F4-887D-350CFCB81C1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8100" y="1645221"/>
            <a:ext cx="1288814" cy="369332"/>
          </a:xfrm>
          <a:prstGeom prst="rect">
            <a:avLst/>
          </a:prstGeom>
          <a:blipFill>
            <a:blip r:embed="rId4"/>
            <a:stretch>
              <a:fillRect l="-1415" r="-4245" b="-833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A0CA4-C2F2-1C35-E776-3674178D3E21}"/>
              </a:ext>
            </a:extLst>
          </p:cNvPr>
          <p:cNvSpPr txBox="1">
            <a:spLocks noChangeAspect="1"/>
          </p:cNvSpPr>
          <p:nvPr/>
        </p:nvSpPr>
        <p:spPr>
          <a:xfrm>
            <a:off x="1390696" y="3057401"/>
            <a:ext cx="6203621" cy="369332"/>
          </a:xfrm>
          <a:prstGeom prst="rect">
            <a:avLst/>
          </a:prstGeom>
          <a:blipFill>
            <a:blip r:embed="rId5"/>
            <a:stretch>
              <a:fillRect l="-2947" t="-24590" r="-491" b="-4918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FA771-EE6D-7D5D-92E4-5003C4851C9D}"/>
              </a:ext>
            </a:extLst>
          </p:cNvPr>
          <p:cNvSpPr txBox="1">
            <a:spLocks noChangeAspect="1"/>
          </p:cNvSpPr>
          <p:nvPr/>
        </p:nvSpPr>
        <p:spPr>
          <a:xfrm>
            <a:off x="5508104" y="4068277"/>
            <a:ext cx="1031244" cy="369332"/>
          </a:xfrm>
          <a:prstGeom prst="rect">
            <a:avLst/>
          </a:prstGeom>
          <a:blipFill>
            <a:blip r:embed="rId6"/>
            <a:stretch>
              <a:fillRect l="-18343" t="-26667" r="-5325" b="-50000"/>
            </a:stretch>
          </a:blipFill>
        </p:spPr>
        <p:txBody>
          <a:bodyPr/>
          <a:lstStyle/>
          <a:p>
            <a:pPr>
              <a:defRPr/>
            </a:pPr>
            <a:r>
              <a:rPr lang="fr-CH" dirty="0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F243B-9A65-CCF9-9E9A-8ED26FC69998}"/>
              </a:ext>
            </a:extLst>
          </p:cNvPr>
          <p:cNvSpPr txBox="1">
            <a:spLocks noChangeAspect="1"/>
          </p:cNvSpPr>
          <p:nvPr/>
        </p:nvSpPr>
        <p:spPr>
          <a:xfrm>
            <a:off x="2700338" y="5652912"/>
            <a:ext cx="4572000" cy="624082"/>
          </a:xfrm>
          <a:prstGeom prst="rect">
            <a:avLst/>
          </a:prstGeom>
          <a:blipFill>
            <a:blip r:embed="rId7"/>
            <a:stretch>
              <a:fillRect l="-2133" b="-784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grpSp>
        <p:nvGrpSpPr>
          <p:cNvPr id="49164" name="Group 24">
            <a:extLst>
              <a:ext uri="{FF2B5EF4-FFF2-40B4-BE49-F238E27FC236}">
                <a16:creationId xmlns:a16="http://schemas.microsoft.com/office/drawing/2014/main" id="{41CF45C6-8812-7180-ABAA-BC86F3E87C1A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1377950"/>
            <a:ext cx="2693987" cy="1549400"/>
            <a:chOff x="6126639" y="1377646"/>
            <a:chExt cx="2212402" cy="1085803"/>
          </a:xfrm>
        </p:grpSpPr>
        <p:cxnSp>
          <p:nvCxnSpPr>
            <p:cNvPr id="49165" name="Straight Arrow Connector 10">
              <a:extLst>
                <a:ext uri="{FF2B5EF4-FFF2-40B4-BE49-F238E27FC236}">
                  <a16:creationId xmlns:a16="http://schemas.microsoft.com/office/drawing/2014/main" id="{D768D784-BF44-A487-B3D6-D369E23322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408242" y="1496911"/>
              <a:ext cx="0" cy="8640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6" name="Straight Arrow Connector 11">
              <a:extLst>
                <a:ext uri="{FF2B5EF4-FFF2-40B4-BE49-F238E27FC236}">
                  <a16:creationId xmlns:a16="http://schemas.microsoft.com/office/drawing/2014/main" id="{6E48A7A4-6FCC-F4D8-32F7-4CAC76823F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36234" y="2288999"/>
              <a:ext cx="179181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7" name="Straight Connector 16">
              <a:extLst>
                <a:ext uri="{FF2B5EF4-FFF2-40B4-BE49-F238E27FC236}">
                  <a16:creationId xmlns:a16="http://schemas.microsoft.com/office/drawing/2014/main" id="{9850843E-A8FE-A0FC-8CC2-4D719376A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08242" y="1856951"/>
              <a:ext cx="1398643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68" name="TextBox 18">
              <a:extLst>
                <a:ext uri="{FF2B5EF4-FFF2-40B4-BE49-F238E27FC236}">
                  <a16:creationId xmlns:a16="http://schemas.microsoft.com/office/drawing/2014/main" id="{C92B7A37-4B92-2BB7-4613-6631672D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8242" y="1377646"/>
              <a:ext cx="5277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600" b="0"/>
                <a:t>w(t)</a:t>
              </a:r>
            </a:p>
          </p:txBody>
        </p:sp>
        <p:sp>
          <p:nvSpPr>
            <p:cNvPr id="49169" name="TextBox 20">
              <a:extLst>
                <a:ext uri="{FF2B5EF4-FFF2-40B4-BE49-F238E27FC236}">
                  <a16:creationId xmlns:a16="http://schemas.microsoft.com/office/drawing/2014/main" id="{8A3B1104-9FE5-1B5D-937B-990DC6F6A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6667" y="2124895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600" b="0"/>
                <a:t>t</a:t>
              </a:r>
            </a:p>
          </p:txBody>
        </p:sp>
        <p:sp>
          <p:nvSpPr>
            <p:cNvPr id="49170" name="TextBox 22">
              <a:extLst>
                <a:ext uri="{FF2B5EF4-FFF2-40B4-BE49-F238E27FC236}">
                  <a16:creationId xmlns:a16="http://schemas.microsoft.com/office/drawing/2014/main" id="{43CBBB44-1F5E-44E0-BC77-43F17D81B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639" y="1664046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1600" b="0"/>
                <a:t>1</a:t>
              </a:r>
            </a:p>
          </p:txBody>
        </p:sp>
        <p:sp>
          <p:nvSpPr>
            <p:cNvPr id="49171" name="TextBox 23">
              <a:extLst>
                <a:ext uri="{FF2B5EF4-FFF2-40B4-BE49-F238E27FC236}">
                  <a16:creationId xmlns:a16="http://schemas.microsoft.com/office/drawing/2014/main" id="{E2C78E08-D5BE-D405-F24A-C73CD90EE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260" y="1648568"/>
              <a:ext cx="1480624" cy="28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CH" altLang="fr-FR" sz="2000"/>
                <a:t>.  .  .  .  .  .  .  .  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 animBg="1"/>
      <p:bldP spid="13" grpId="1" animBg="1"/>
      <p:bldP spid="13" grpId="2" animBg="1"/>
    </p:bldLst>
  </p:timing>
</p:sld>
</file>

<file path=ppt/slides/slide2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87DCEBC-5CF6-4022-039C-2BD5B02B8E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4: Z-Transformation eines analogen Signals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1203" name="Picture 1" descr="HES-SO Valais-Wallis - BioArk">
            <a:extLst>
              <a:ext uri="{FF2B5EF4-FFF2-40B4-BE49-F238E27FC236}">
                <a16:creationId xmlns:a16="http://schemas.microsoft.com/office/drawing/2014/main" id="{6B461899-CF1A-8A88-5EC4-04A63372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>
            <a:extLst>
              <a:ext uri="{FF2B5EF4-FFF2-40B4-BE49-F238E27FC236}">
                <a16:creationId xmlns:a16="http://schemas.microsoft.com/office/drawing/2014/main" id="{82E63B39-DF33-34C7-9003-2210A635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7B9A4B02-00E4-9110-C3B3-58EED907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829175"/>
            <a:ext cx="252413" cy="735013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BE6DEE-AD5E-F9E1-E315-8DA46C7BF63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0630" y="1674323"/>
            <a:ext cx="4572000" cy="470000"/>
          </a:xfrm>
          <a:prstGeom prst="rect">
            <a:avLst/>
          </a:prstGeom>
          <a:blipFill>
            <a:blip r:embed="rId4"/>
            <a:stretch>
              <a:fillRect b="-1948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A6E5C-F595-3E8F-9391-111322C7B9BD}"/>
              </a:ext>
            </a:extLst>
          </p:cNvPr>
          <p:cNvSpPr txBox="1">
            <a:spLocks noChangeAspect="1"/>
          </p:cNvSpPr>
          <p:nvPr/>
        </p:nvSpPr>
        <p:spPr>
          <a:xfrm>
            <a:off x="246348" y="3765776"/>
            <a:ext cx="8651304" cy="46820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91295-7310-6453-5473-D713AF6EAA2E}"/>
              </a:ext>
            </a:extLst>
          </p:cNvPr>
          <p:cNvSpPr txBox="1">
            <a:spLocks noChangeAspect="1"/>
          </p:cNvSpPr>
          <p:nvPr/>
        </p:nvSpPr>
        <p:spPr>
          <a:xfrm>
            <a:off x="4644008" y="4423013"/>
            <a:ext cx="2712189" cy="47808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CCB110-33FE-3BAD-631C-ECF56D0377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5614960"/>
            <a:ext cx="7166701" cy="7934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pic>
        <p:nvPicPr>
          <p:cNvPr id="51210" name="Picture 2">
            <a:extLst>
              <a:ext uri="{FF2B5EF4-FFF2-40B4-BE49-F238E27FC236}">
                <a16:creationId xmlns:a16="http://schemas.microsoft.com/office/drawing/2014/main" id="{9F3DE0F4-37F0-7646-8A56-A45EA8D4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222375"/>
            <a:ext cx="36639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A63F92-37E4-5188-A350-DEBB513E048C}"/>
              </a:ext>
            </a:extLst>
          </p:cNvPr>
          <p:cNvSpPr txBox="1">
            <a:spLocks/>
          </p:cNvSpPr>
          <p:nvPr/>
        </p:nvSpPr>
        <p:spPr bwMode="auto">
          <a:xfrm>
            <a:off x="273050" y="4476750"/>
            <a:ext cx="5183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Geometrische Reihe mit geometrischem Verhältniss: </a:t>
            </a:r>
            <a:endParaRPr lang="fr-CH" altLang="fr-FR" sz="2000" b="0">
              <a:latin typeface="Times" panose="02020603050405020304" pitchFamily="18" charset="0"/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2" grpId="0"/>
      <p:bldP spid="2" grpId="1"/>
      <p:bldP spid="2" grpId="2"/>
    </p:bldLst>
  </p:timing>
</p:sld>
</file>

<file path=ppt/slides/slide2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632D040-0456-963C-4524-5E7890BDCA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6985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Tabelle der z-Transformationen von Signalen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01851331-BA83-DE82-799B-31846A92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3252" name="Rectangle 7">
            <a:extLst>
              <a:ext uri="{FF2B5EF4-FFF2-40B4-BE49-F238E27FC236}">
                <a16:creationId xmlns:a16="http://schemas.microsoft.com/office/drawing/2014/main" id="{D5F6B0A0-09E2-615A-ED44-80B4B6E01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3253" name="Picture 1" descr="HES-SO Valais-Wallis - BioArk">
            <a:extLst>
              <a:ext uri="{FF2B5EF4-FFF2-40B4-BE49-F238E27FC236}">
                <a16:creationId xmlns:a16="http://schemas.microsoft.com/office/drawing/2014/main" id="{BA65E4E8-D618-C902-46F0-697CFCDCA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>
            <a:extLst>
              <a:ext uri="{FF2B5EF4-FFF2-40B4-BE49-F238E27FC236}">
                <a16:creationId xmlns:a16="http://schemas.microsoft.com/office/drawing/2014/main" id="{55DD60B7-FD44-9511-2F3F-5FBFBC28D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53255" name="Picture 8">
            <a:extLst>
              <a:ext uri="{FF2B5EF4-FFF2-40B4-BE49-F238E27FC236}">
                <a16:creationId xmlns:a16="http://schemas.microsoft.com/office/drawing/2014/main" id="{B04041C7-048E-7030-5F54-71CE6423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889000"/>
            <a:ext cx="476567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021E56B-E899-8273-E282-7C1E24DB36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Eigenschaften der Z-Transformation </a:t>
            </a:r>
            <a:b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von Signalen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E6C90CF-D30B-A5B1-88B1-BC5B0823FC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3505200" cy="762000"/>
          </a:xfrm>
        </p:spPr>
        <p:txBody>
          <a:bodyPr/>
          <a:lstStyle/>
          <a:p>
            <a:pPr eaLnBrk="1" hangingPunct="1"/>
            <a:r>
              <a:rPr lang="en-US" altLang="fr-FR" sz="2400" b="1">
                <a:cs typeface="Arial" panose="020B0604020202020204" pitchFamily="34" charset="0"/>
              </a:rPr>
              <a:t>1) </a:t>
            </a:r>
            <a:r>
              <a:rPr lang="en-GB" altLang="fr-FR"/>
              <a:t>Linearität 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7CCDD43-F57E-74DF-5190-052BC8AE0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19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w1*(t)+w2*(t)</a:t>
            </a:r>
            <a:r>
              <a:rPr lang="de-CH" sz="1800">
                <a:latin typeface="Arial" charset="0"/>
                <a:cs typeface="Arial" charset="0"/>
              </a:rPr>
              <a:t>] </a:t>
            </a:r>
            <a:r>
              <a:rPr lang="de-CH" sz="1800" b="0">
                <a:latin typeface="Arial" charset="0"/>
                <a:cs typeface="Arial" charset="0"/>
              </a:rPr>
              <a:t>= </a:t>
            </a: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w1*(t)</a:t>
            </a:r>
            <a:r>
              <a:rPr lang="de-CH" sz="1800">
                <a:latin typeface="Arial" charset="0"/>
                <a:cs typeface="Arial" charset="0"/>
              </a:rPr>
              <a:t>] </a:t>
            </a:r>
            <a:r>
              <a:rPr lang="de-CH" sz="1800" b="0">
                <a:latin typeface="Arial" charset="0"/>
                <a:cs typeface="Arial" charset="0"/>
              </a:rPr>
              <a:t>+ </a:t>
            </a: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w2*(t)</a:t>
            </a:r>
            <a:r>
              <a:rPr lang="de-CH" sz="1800">
                <a:latin typeface="Arial" charset="0"/>
                <a:cs typeface="Arial" charset="0"/>
              </a:rPr>
              <a:t>] </a:t>
            </a:r>
            <a:r>
              <a:rPr lang="de-CH" sz="1800" b="0">
                <a:latin typeface="Arial" charset="0"/>
                <a:cs typeface="Arial" charset="0"/>
              </a:rPr>
              <a:t>= W1(z)+W2(z</a:t>
            </a:r>
            <a:r>
              <a:rPr lang="en-GB" sz="1200" b="0"/>
              <a:t>) </a:t>
            </a:r>
            <a:endParaRPr lang="en-GB" sz="2800" b="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0E79403-BC42-660F-6C99-BDA4B3BA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81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Symbol" pitchFamily="18" charset="2"/>
              </a:rPr>
              <a:t>a</a:t>
            </a:r>
            <a:r>
              <a:rPr lang="de-CH" sz="1800" b="0">
                <a:latin typeface="Arial" charset="0"/>
                <a:cs typeface="Arial" charset="0"/>
              </a:rPr>
              <a:t>.w*(t)</a:t>
            </a:r>
            <a:r>
              <a:rPr lang="de-CH" sz="1800">
                <a:latin typeface="Arial" charset="0"/>
                <a:cs typeface="Arial" charset="0"/>
              </a:rPr>
              <a:t>] </a:t>
            </a:r>
            <a:r>
              <a:rPr lang="de-CH" sz="1800" b="0">
                <a:latin typeface="Arial" charset="0"/>
                <a:cs typeface="Arial" charset="0"/>
              </a:rPr>
              <a:t>= </a:t>
            </a:r>
            <a:r>
              <a:rPr lang="de-CH" sz="1800" b="0">
                <a:latin typeface="Symbol" pitchFamily="18" charset="2"/>
              </a:rPr>
              <a:t>a</a:t>
            </a:r>
            <a:r>
              <a:rPr lang="de-CH" sz="1800" b="0">
                <a:latin typeface="Arial" charset="0"/>
                <a:cs typeface="Arial" charset="0"/>
              </a:rPr>
              <a:t>. </a:t>
            </a:r>
            <a:r>
              <a:rPr lang="de-CH" sz="1800" b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>
                <a:latin typeface="Arial" charset="0"/>
                <a:cs typeface="Arial" charset="0"/>
              </a:rPr>
              <a:t>[</a:t>
            </a:r>
            <a:r>
              <a:rPr lang="de-CH" sz="1800" b="0">
                <a:latin typeface="Arial" charset="0"/>
                <a:cs typeface="Arial" charset="0"/>
              </a:rPr>
              <a:t>w*(t)</a:t>
            </a:r>
            <a:r>
              <a:rPr lang="de-CH" sz="1800">
                <a:latin typeface="Arial" charset="0"/>
                <a:cs typeface="Arial" charset="0"/>
              </a:rPr>
              <a:t>] </a:t>
            </a:r>
            <a:r>
              <a:rPr lang="de-CH" sz="1800" b="0">
                <a:latin typeface="Arial" charset="0"/>
                <a:cs typeface="Arial" charset="0"/>
              </a:rPr>
              <a:t>= </a:t>
            </a:r>
            <a:r>
              <a:rPr lang="de-CH" sz="1800" b="0">
                <a:latin typeface="Symbol" pitchFamily="18" charset="2"/>
              </a:rPr>
              <a:t>a</a:t>
            </a:r>
            <a:r>
              <a:rPr lang="de-CH" sz="1800" b="0">
                <a:latin typeface="Arial" charset="0"/>
                <a:cs typeface="Arial" charset="0"/>
              </a:rPr>
              <a:t>. W(z</a:t>
            </a:r>
            <a:r>
              <a:rPr lang="en-GB" sz="1800" b="0"/>
              <a:t>)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364842F-B7B4-B22B-59A8-7CED6F279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CH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 dirty="0">
                <a:latin typeface="Arial" charset="0"/>
                <a:cs typeface="Arial" charset="0"/>
              </a:rPr>
              <a:t>[</a:t>
            </a:r>
            <a:r>
              <a:rPr lang="de-CH" sz="1800" b="0" dirty="0">
                <a:latin typeface="Symbol" pitchFamily="18" charset="2"/>
              </a:rPr>
              <a:t>a</a:t>
            </a:r>
            <a:r>
              <a:rPr lang="de-CH" sz="1800" b="0" dirty="0">
                <a:latin typeface="Arial" charset="0"/>
                <a:cs typeface="Arial" charset="0"/>
              </a:rPr>
              <a:t>.w1*(t) + </a:t>
            </a:r>
            <a:r>
              <a:rPr lang="de-CH" sz="1800" b="0" dirty="0">
                <a:latin typeface="Symbol" pitchFamily="18" charset="2"/>
              </a:rPr>
              <a:t>b</a:t>
            </a:r>
            <a:r>
              <a:rPr lang="de-CH" sz="1800" b="0" dirty="0">
                <a:latin typeface="Arial" charset="0"/>
                <a:cs typeface="Arial" charset="0"/>
              </a:rPr>
              <a:t>.w2*(t)</a:t>
            </a:r>
            <a:r>
              <a:rPr lang="de-CH" sz="1800" dirty="0">
                <a:latin typeface="Arial" charset="0"/>
                <a:cs typeface="Arial" charset="0"/>
              </a:rPr>
              <a:t>] </a:t>
            </a:r>
            <a:r>
              <a:rPr lang="de-CH" sz="1800" b="0" dirty="0">
                <a:latin typeface="Arial" charset="0"/>
                <a:cs typeface="Arial" charset="0"/>
              </a:rPr>
              <a:t>= </a:t>
            </a:r>
            <a:r>
              <a:rPr lang="de-CH" sz="1800" b="0" dirty="0">
                <a:latin typeface="Symbol" pitchFamily="18" charset="2"/>
              </a:rPr>
              <a:t>a</a:t>
            </a:r>
            <a:r>
              <a:rPr lang="de-CH" sz="1800" b="0" dirty="0">
                <a:latin typeface="Arial" charset="0"/>
                <a:cs typeface="Arial" charset="0"/>
              </a:rPr>
              <a:t>. </a:t>
            </a:r>
            <a:r>
              <a:rPr lang="de-CH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 dirty="0">
                <a:latin typeface="Arial" charset="0"/>
                <a:cs typeface="Arial" charset="0"/>
              </a:rPr>
              <a:t>[</a:t>
            </a:r>
            <a:r>
              <a:rPr lang="de-CH" sz="1800" b="0" dirty="0">
                <a:latin typeface="Arial" charset="0"/>
                <a:cs typeface="Arial" charset="0"/>
              </a:rPr>
              <a:t>w1*(t)</a:t>
            </a:r>
            <a:r>
              <a:rPr lang="de-CH" sz="1800" dirty="0">
                <a:latin typeface="Arial" charset="0"/>
                <a:cs typeface="Arial" charset="0"/>
              </a:rPr>
              <a:t>] </a:t>
            </a:r>
            <a:r>
              <a:rPr lang="de-CH" sz="1800" b="0" dirty="0">
                <a:latin typeface="Arial" charset="0"/>
                <a:cs typeface="Arial" charset="0"/>
              </a:rPr>
              <a:t>+ </a:t>
            </a:r>
            <a:r>
              <a:rPr lang="de-CH" sz="1800" b="0" dirty="0">
                <a:latin typeface="Symbol" pitchFamily="18" charset="2"/>
              </a:rPr>
              <a:t>b</a:t>
            </a:r>
            <a:r>
              <a:rPr lang="de-CH" sz="1800" b="0" dirty="0">
                <a:latin typeface="Arial" charset="0"/>
                <a:cs typeface="Arial" charset="0"/>
              </a:rPr>
              <a:t>. </a:t>
            </a:r>
            <a:r>
              <a:rPr lang="de-CH" sz="1800" b="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Z</a:t>
            </a:r>
            <a:r>
              <a:rPr lang="de-CH" sz="1800" dirty="0">
                <a:latin typeface="Arial" charset="0"/>
                <a:cs typeface="Arial" charset="0"/>
              </a:rPr>
              <a:t>[</a:t>
            </a:r>
            <a:r>
              <a:rPr lang="de-CH" sz="1800" b="0" dirty="0">
                <a:latin typeface="Arial" charset="0"/>
                <a:cs typeface="Arial" charset="0"/>
              </a:rPr>
              <a:t>w2*(t)</a:t>
            </a:r>
            <a:r>
              <a:rPr lang="de-CH" sz="1800" dirty="0">
                <a:latin typeface="Arial" charset="0"/>
                <a:cs typeface="Arial" charset="0"/>
              </a:rPr>
              <a:t>] </a:t>
            </a:r>
            <a:r>
              <a:rPr lang="de-CH" sz="1800" b="0" dirty="0">
                <a:latin typeface="Arial" charset="0"/>
                <a:cs typeface="Arial" charset="0"/>
              </a:rPr>
              <a:t>= </a:t>
            </a:r>
            <a:r>
              <a:rPr lang="de-CH" sz="1800" b="0" dirty="0">
                <a:latin typeface="Symbol" pitchFamily="18" charset="2"/>
              </a:rPr>
              <a:t>a </a:t>
            </a:r>
            <a:r>
              <a:rPr lang="de-CH" sz="1800" b="0" dirty="0">
                <a:latin typeface="Arial" charset="0"/>
                <a:cs typeface="Arial" charset="0"/>
              </a:rPr>
              <a:t>. W1(z) + </a:t>
            </a:r>
            <a:r>
              <a:rPr lang="de-CH" sz="1800" b="0" dirty="0">
                <a:latin typeface="Symbol" pitchFamily="18" charset="2"/>
              </a:rPr>
              <a:t>b </a:t>
            </a:r>
            <a:r>
              <a:rPr lang="de-CH" sz="1800" b="0" dirty="0">
                <a:latin typeface="Arial" charset="0"/>
                <a:cs typeface="Arial" charset="0"/>
              </a:rPr>
              <a:t>. W2(z</a:t>
            </a:r>
            <a:r>
              <a:rPr lang="de-CH" sz="1050" b="0" dirty="0">
                <a:latin typeface="Arial" charset="0"/>
                <a:cs typeface="Arial" charset="0"/>
              </a:rPr>
              <a:t>) </a:t>
            </a:r>
            <a:endParaRPr lang="de-CH" sz="2800" b="0" dirty="0"/>
          </a:p>
        </p:txBody>
      </p:sp>
      <p:pic>
        <p:nvPicPr>
          <p:cNvPr id="55303" name="Picture 1" descr="HES-SO Valais-Wallis - BioArk">
            <a:extLst>
              <a:ext uri="{FF2B5EF4-FFF2-40B4-BE49-F238E27FC236}">
                <a16:creationId xmlns:a16="http://schemas.microsoft.com/office/drawing/2014/main" id="{62FBF444-B69C-12FD-F961-E9F90646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</p:bldLst>
  </p:timing>
</p:sld>
</file>

<file path=ppt/slides/slide2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id="{3E39A62F-38ED-2E65-14FE-154DCC026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D0F084C-6523-0878-9508-3020EC06A8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Eigenschaften der Z-Transformation </a:t>
            </a:r>
            <a:b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von Signalen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7348" name="Picture 3" descr="HES-SO Valais-Wallis - BioArk">
            <a:extLst>
              <a:ext uri="{FF2B5EF4-FFF2-40B4-BE49-F238E27FC236}">
                <a16:creationId xmlns:a16="http://schemas.microsoft.com/office/drawing/2014/main" id="{20FBB3B3-079A-5F19-AB4C-F4854DFC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3">
            <a:extLst>
              <a:ext uri="{FF2B5EF4-FFF2-40B4-BE49-F238E27FC236}">
                <a16:creationId xmlns:a16="http://schemas.microsoft.com/office/drawing/2014/main" id="{3B213ADD-B3E2-45AF-AFF6-905B098230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fr-FR" sz="2400" b="1">
                <a:cs typeface="Arial" panose="020B0604020202020204" pitchFamily="34" charset="0"/>
              </a:rPr>
              <a:t>2) Zeitliche Verschiebung nach rechts (Verzögerung</a:t>
            </a:r>
            <a:r>
              <a:rPr lang="en-GB" altLang="fr-FR"/>
              <a:t>) </a:t>
            </a:r>
          </a:p>
        </p:txBody>
      </p:sp>
      <p:sp>
        <p:nvSpPr>
          <p:cNvPr id="57350" name="TextBox 7">
            <a:extLst>
              <a:ext uri="{FF2B5EF4-FFF2-40B4-BE49-F238E27FC236}">
                <a16:creationId xmlns:a16="http://schemas.microsoft.com/office/drawing/2014/main" id="{BE27AEFF-6246-6D0D-0F1B-486D9649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130550"/>
            <a:ext cx="63896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fr-FR" sz="4000" b="0"/>
              <a:t>Z</a:t>
            </a:r>
            <a:r>
              <a:rPr lang="pl-PL" altLang="fr-FR" sz="2400"/>
              <a:t>[</a:t>
            </a:r>
            <a:r>
              <a:rPr lang="pl-PL" altLang="fr-FR" sz="2400" b="0"/>
              <a:t>w*(</a:t>
            </a:r>
            <a:r>
              <a:rPr lang="pl-PL" altLang="fr-FR" sz="2400" b="0"/>
              <a:t>t-d</a:t>
            </a:r>
            <a:r>
              <a:rPr lang="pl-PL" altLang="fr-FR" sz="2000" b="0" baseline="30000"/>
              <a:t>.</a:t>
            </a:r>
            <a:r>
              <a:rPr lang="pl-PL" altLang="fr-FR" sz="2400" b="0"/>
              <a:t> h)</a:t>
            </a:r>
            <a:r>
              <a:rPr lang="pl-PL" altLang="fr-FR" sz="2400"/>
              <a:t>] </a:t>
            </a:r>
            <a:r>
              <a:rPr lang="pl-PL" altLang="fr-FR" sz="2400" b="0"/>
              <a:t>= </a:t>
            </a:r>
            <a:r>
              <a:rPr lang="pl-PL" altLang="fr-FR" sz="2400" b="0"/>
              <a:t>z</a:t>
            </a:r>
            <a:r>
              <a:rPr lang="pl-PL" altLang="fr-FR" sz="2000" b="0" baseline="30000"/>
              <a:t>-d .</a:t>
            </a:r>
            <a:r>
              <a:rPr lang="pl-PL" altLang="fr-FR" sz="2400" b="0"/>
              <a:t> </a:t>
            </a:r>
            <a:r>
              <a:rPr lang="pl-PL" altLang="fr-FR" sz="4000" b="0"/>
              <a:t>Z</a:t>
            </a:r>
            <a:r>
              <a:rPr lang="pl-PL" altLang="fr-FR" sz="2400"/>
              <a:t>[</a:t>
            </a:r>
            <a:r>
              <a:rPr lang="pl-PL" altLang="fr-FR" sz="2400" b="0"/>
              <a:t>w*(t)</a:t>
            </a:r>
            <a:r>
              <a:rPr lang="pl-PL" altLang="fr-FR" sz="2400"/>
              <a:t>] </a:t>
            </a:r>
            <a:r>
              <a:rPr lang="pl-PL" altLang="fr-FR" sz="2400" b="0"/>
              <a:t>= </a:t>
            </a:r>
            <a:r>
              <a:rPr lang="pl-PL" altLang="fr-FR" sz="2400" b="0"/>
              <a:t>z</a:t>
            </a:r>
            <a:r>
              <a:rPr lang="pl-PL" altLang="fr-FR" sz="2000" b="0" baseline="30000"/>
              <a:t>-d .</a:t>
            </a:r>
            <a:r>
              <a:rPr lang="pl-PL" altLang="fr-FR" sz="2400" b="0"/>
              <a:t> W(z)</a:t>
            </a:r>
          </a:p>
        </p:txBody>
      </p:sp>
      <p:pic>
        <p:nvPicPr>
          <p:cNvPr id="57351" name="Picture 7">
            <a:extLst>
              <a:ext uri="{FF2B5EF4-FFF2-40B4-BE49-F238E27FC236}">
                <a16:creationId xmlns:a16="http://schemas.microsoft.com/office/drawing/2014/main" id="{4E8436BA-29F2-168D-2815-DB9FCA7ACBD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465638"/>
            <a:ext cx="51133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BB0F8214-F2E1-CD93-4489-DDFF461F94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altLang="fr-FR" sz="2400" b="1">
                <a:cs typeface="Arial" panose="020B0604020202020204" pitchFamily="34" charset="0"/>
              </a:rPr>
              <a:t>3) Anfangswert eines </a:t>
            </a:r>
            <a:r>
              <a:rPr lang="en-GB" altLang="fr-FR" sz="2400" b="1">
                <a:cs typeface="Arial" panose="020B0604020202020204" pitchFamily="34" charset="0"/>
              </a:rPr>
              <a:t>Signals  </a:t>
            </a: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44C474C4-07FD-22A1-9F60-6DC0FEAA2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6" name="Rectangle 5">
            <a:extLst>
              <a:ext uri="{FF2B5EF4-FFF2-40B4-BE49-F238E27FC236}">
                <a16:creationId xmlns:a16="http://schemas.microsoft.com/office/drawing/2014/main" id="{9944E084-4D19-8DEE-1016-6084E4D0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9923D18F-3C27-CA14-0436-1CA8CC717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>
                <a:cs typeface="Arial" panose="020B0604020202020204" pitchFamily="34" charset="0"/>
              </a:rPr>
              <a:t>4) Endwert eines </a:t>
            </a:r>
            <a:r>
              <a:rPr lang="en-GB" altLang="fr-FR" sz="2400">
                <a:cs typeface="Arial" panose="020B0604020202020204" pitchFamily="34" charset="0"/>
              </a:rPr>
              <a:t>Signals  </a:t>
            </a:r>
          </a:p>
        </p:txBody>
      </p:sp>
      <p:sp>
        <p:nvSpPr>
          <p:cNvPr id="59398" name="Rectangle 9">
            <a:extLst>
              <a:ext uri="{FF2B5EF4-FFF2-40B4-BE49-F238E27FC236}">
                <a16:creationId xmlns:a16="http://schemas.microsoft.com/office/drawing/2014/main" id="{64375844-4AA9-5B17-50C6-6E4625F7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59399" name="Object 2048">
            <a:extLst>
              <a:ext uri="{FF2B5EF4-FFF2-40B4-BE49-F238E27FC236}">
                <a16:creationId xmlns:a16="http://schemas.microsoft.com/office/drawing/2014/main" id="{5648F728-4067-A2C9-20BC-3091E2A6A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2895600"/>
          <a:ext cx="27860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08100" imgH="228600" progId="Equation.3">
                  <p:embed/>
                </p:oleObj>
              </mc:Choice>
              <mc:Fallback>
                <p:oleObj r:id="rId3" imgW="1308100" imgH="2286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2786063" cy="48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11">
            <a:extLst>
              <a:ext uri="{FF2B5EF4-FFF2-40B4-BE49-F238E27FC236}">
                <a16:creationId xmlns:a16="http://schemas.microsoft.com/office/drawing/2014/main" id="{7047762F-78A1-70FA-BB2F-53EE5C05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59401" name="Object 2049">
            <a:extLst>
              <a:ext uri="{FF2B5EF4-FFF2-40B4-BE49-F238E27FC236}">
                <a16:creationId xmlns:a16="http://schemas.microsoft.com/office/drawing/2014/main" id="{76430B86-3573-A8F0-CFF3-2D27A660F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257800"/>
          <a:ext cx="4448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59000" imgH="228600" progId="Equation.3">
                  <p:embed/>
                </p:oleObj>
              </mc:Choice>
              <mc:Fallback>
                <p:oleObj r:id="rId5" imgW="2159000" imgH="2286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4448175" cy="469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2">
            <a:extLst>
              <a:ext uri="{FF2B5EF4-FFF2-40B4-BE49-F238E27FC236}">
                <a16:creationId xmlns:a16="http://schemas.microsoft.com/office/drawing/2014/main" id="{8A788259-6A00-5108-5E48-A7C7A32A23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Eigenschaften der Z-Transformation </a:t>
            </a:r>
            <a:b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von Signalen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9403" name="Picture 3" descr="HES-SO Valais-Wallis - BioArk">
            <a:extLst>
              <a:ext uri="{FF2B5EF4-FFF2-40B4-BE49-F238E27FC236}">
                <a16:creationId xmlns:a16="http://schemas.microsoft.com/office/drawing/2014/main" id="{BA448380-E3CB-11BF-5122-18DFC746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3030CC-ECC2-2591-4EDC-D41F3ECB52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685800"/>
            <a:ext cx="878522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Softwarearchitektur eines digitalen Regelsystems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147" name="Picture 1" descr="HES-SO Valais-Wallis - BioArk">
            <a:extLst>
              <a:ext uri="{FF2B5EF4-FFF2-40B4-BE49-F238E27FC236}">
                <a16:creationId xmlns:a16="http://schemas.microsoft.com/office/drawing/2014/main" id="{96C5F3EF-185D-CCE3-FDDF-B62BE80A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7">
            <a:extLst>
              <a:ext uri="{FF2B5EF4-FFF2-40B4-BE49-F238E27FC236}">
                <a16:creationId xmlns:a16="http://schemas.microsoft.com/office/drawing/2014/main" id="{3746CDD3-B574-0923-A5F1-63FF000BAC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0338" y="2133600"/>
            <a:ext cx="3743325" cy="3738563"/>
            <a:chOff x="1701" y="1344"/>
            <a:chExt cx="2358" cy="2355"/>
          </a:xfrm>
        </p:grpSpPr>
        <p:sp>
          <p:nvSpPr>
            <p:cNvPr id="6151" name="AutoShape 6">
              <a:extLst>
                <a:ext uri="{FF2B5EF4-FFF2-40B4-BE49-F238E27FC236}">
                  <a16:creationId xmlns:a16="http://schemas.microsoft.com/office/drawing/2014/main" id="{2B02979F-6BBB-ABE0-D6EF-E62F6F3EFE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1" y="1344"/>
              <a:ext cx="2358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9A30F49F-11ED-D734-2B4E-BE15D7EE4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" y="3692"/>
              <a:ext cx="15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400" b="0">
                  <a:solidFill>
                    <a:srgbClr val="000000"/>
                  </a:solidFill>
                  <a:latin typeface="Aptos" panose="020B0004020202020204" pitchFamily="34" charset="0"/>
                </a:rPr>
                <a:t> </a:t>
              </a:r>
              <a:endParaRPr lang="fr-FR" altLang="fr-FR" sz="2400"/>
            </a:p>
          </p:txBody>
        </p:sp>
        <p:grpSp>
          <p:nvGrpSpPr>
            <p:cNvPr id="6153" name="Group 23">
              <a:extLst>
                <a:ext uri="{FF2B5EF4-FFF2-40B4-BE49-F238E27FC236}">
                  <a16:creationId xmlns:a16="http://schemas.microsoft.com/office/drawing/2014/main" id="{69F37F60-4FFE-8DAF-F2B5-25C75EE2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3" y="1346"/>
              <a:ext cx="2343" cy="2340"/>
              <a:chOff x="1703" y="1346"/>
              <a:chExt cx="2343" cy="2340"/>
            </a:xfrm>
          </p:grpSpPr>
          <p:sp>
            <p:nvSpPr>
              <p:cNvPr id="6154" name="Oval 9">
                <a:extLst>
                  <a:ext uri="{FF2B5EF4-FFF2-40B4-BE49-F238E27FC236}">
                    <a16:creationId xmlns:a16="http://schemas.microsoft.com/office/drawing/2014/main" id="{E921737E-E05B-21C6-D8B5-AD161858D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352"/>
                <a:ext cx="1576" cy="23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6155" name="Freeform 10">
                <a:extLst>
                  <a:ext uri="{FF2B5EF4-FFF2-40B4-BE49-F238E27FC236}">
                    <a16:creationId xmlns:a16="http://schemas.microsoft.com/office/drawing/2014/main" id="{001C82B4-98E4-B6CB-45A9-BCED6BECE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3" y="1346"/>
                <a:ext cx="1588" cy="2340"/>
              </a:xfrm>
              <a:custGeom>
                <a:avLst/>
                <a:gdLst>
                  <a:gd name="T0" fmla="*/ 8 w 1588"/>
                  <a:gd name="T1" fmla="*/ 1344 h 2340"/>
                  <a:gd name="T2" fmla="*/ 59 w 1588"/>
                  <a:gd name="T3" fmla="*/ 1624 h 2340"/>
                  <a:gd name="T4" fmla="*/ 204 w 1588"/>
                  <a:gd name="T5" fmla="*/ 1956 h 2340"/>
                  <a:gd name="T6" fmla="*/ 379 w 1588"/>
                  <a:gd name="T7" fmla="*/ 2168 h 2340"/>
                  <a:gd name="T8" fmla="*/ 518 w 1588"/>
                  <a:gd name="T9" fmla="*/ 2270 h 2340"/>
                  <a:gd name="T10" fmla="*/ 750 w 1588"/>
                  <a:gd name="T11" fmla="*/ 2338 h 2340"/>
                  <a:gd name="T12" fmla="*/ 954 w 1588"/>
                  <a:gd name="T13" fmla="*/ 2315 h 2340"/>
                  <a:gd name="T14" fmla="*/ 1135 w 1588"/>
                  <a:gd name="T15" fmla="*/ 2224 h 2340"/>
                  <a:gd name="T16" fmla="*/ 1299 w 1588"/>
                  <a:gd name="T17" fmla="*/ 2072 h 2340"/>
                  <a:gd name="T18" fmla="*/ 1406 w 1588"/>
                  <a:gd name="T19" fmla="*/ 1913 h 2340"/>
                  <a:gd name="T20" fmla="*/ 1539 w 1588"/>
                  <a:gd name="T21" fmla="*/ 1568 h 2340"/>
                  <a:gd name="T22" fmla="*/ 1582 w 1588"/>
                  <a:gd name="T23" fmla="*/ 1288 h 2340"/>
                  <a:gd name="T24" fmla="*/ 1571 w 1588"/>
                  <a:gd name="T25" fmla="*/ 934 h 2340"/>
                  <a:gd name="T26" fmla="*/ 1525 w 1588"/>
                  <a:gd name="T27" fmla="*/ 713 h 2340"/>
                  <a:gd name="T28" fmla="*/ 1452 w 1588"/>
                  <a:gd name="T29" fmla="*/ 515 h 2340"/>
                  <a:gd name="T30" fmla="*/ 1327 w 1588"/>
                  <a:gd name="T31" fmla="*/ 303 h 2340"/>
                  <a:gd name="T32" fmla="*/ 1169 w 1588"/>
                  <a:gd name="T33" fmla="*/ 139 h 2340"/>
                  <a:gd name="T34" fmla="*/ 990 w 1588"/>
                  <a:gd name="T35" fmla="*/ 34 h 2340"/>
                  <a:gd name="T36" fmla="*/ 750 w 1588"/>
                  <a:gd name="T37" fmla="*/ 0 h 2340"/>
                  <a:gd name="T38" fmla="*/ 518 w 1588"/>
                  <a:gd name="T39" fmla="*/ 68 h 2340"/>
                  <a:gd name="T40" fmla="*/ 379 w 1588"/>
                  <a:gd name="T41" fmla="*/ 170 h 2340"/>
                  <a:gd name="T42" fmla="*/ 204 w 1588"/>
                  <a:gd name="T43" fmla="*/ 382 h 2340"/>
                  <a:gd name="T44" fmla="*/ 93 w 1588"/>
                  <a:gd name="T45" fmla="*/ 611 h 2340"/>
                  <a:gd name="T46" fmla="*/ 34 w 1588"/>
                  <a:gd name="T47" fmla="*/ 821 h 2340"/>
                  <a:gd name="T48" fmla="*/ 0 w 1588"/>
                  <a:gd name="T49" fmla="*/ 1106 h 2340"/>
                  <a:gd name="T50" fmla="*/ 14 w 1588"/>
                  <a:gd name="T51" fmla="*/ 1047 h 2340"/>
                  <a:gd name="T52" fmla="*/ 57 w 1588"/>
                  <a:gd name="T53" fmla="*/ 767 h 2340"/>
                  <a:gd name="T54" fmla="*/ 124 w 1588"/>
                  <a:gd name="T55" fmla="*/ 566 h 2340"/>
                  <a:gd name="T56" fmla="*/ 266 w 1588"/>
                  <a:gd name="T57" fmla="*/ 308 h 2340"/>
                  <a:gd name="T58" fmla="*/ 419 w 1588"/>
                  <a:gd name="T59" fmla="*/ 150 h 2340"/>
                  <a:gd name="T60" fmla="*/ 597 w 1588"/>
                  <a:gd name="T61" fmla="*/ 45 h 2340"/>
                  <a:gd name="T62" fmla="*/ 792 w 1588"/>
                  <a:gd name="T63" fmla="*/ 11 h 2340"/>
                  <a:gd name="T64" fmla="*/ 985 w 1588"/>
                  <a:gd name="T65" fmla="*/ 45 h 2340"/>
                  <a:gd name="T66" fmla="*/ 1163 w 1588"/>
                  <a:gd name="T67" fmla="*/ 150 h 2340"/>
                  <a:gd name="T68" fmla="*/ 1316 w 1588"/>
                  <a:gd name="T69" fmla="*/ 308 h 2340"/>
                  <a:gd name="T70" fmla="*/ 1440 w 1588"/>
                  <a:gd name="T71" fmla="*/ 521 h 2340"/>
                  <a:gd name="T72" fmla="*/ 1514 w 1588"/>
                  <a:gd name="T73" fmla="*/ 719 h 2340"/>
                  <a:gd name="T74" fmla="*/ 1559 w 1588"/>
                  <a:gd name="T75" fmla="*/ 934 h 2340"/>
                  <a:gd name="T76" fmla="*/ 1571 w 1588"/>
                  <a:gd name="T77" fmla="*/ 1288 h 2340"/>
                  <a:gd name="T78" fmla="*/ 1528 w 1588"/>
                  <a:gd name="T79" fmla="*/ 1568 h 2340"/>
                  <a:gd name="T80" fmla="*/ 1395 w 1588"/>
                  <a:gd name="T81" fmla="*/ 1907 h 2340"/>
                  <a:gd name="T82" fmla="*/ 1288 w 1588"/>
                  <a:gd name="T83" fmla="*/ 2066 h 2340"/>
                  <a:gd name="T84" fmla="*/ 1129 w 1588"/>
                  <a:gd name="T85" fmla="*/ 2213 h 2340"/>
                  <a:gd name="T86" fmla="*/ 948 w 1588"/>
                  <a:gd name="T87" fmla="*/ 2304 h 2340"/>
                  <a:gd name="T88" fmla="*/ 750 w 1588"/>
                  <a:gd name="T89" fmla="*/ 2326 h 2340"/>
                  <a:gd name="T90" fmla="*/ 523 w 1588"/>
                  <a:gd name="T91" fmla="*/ 2258 h 2340"/>
                  <a:gd name="T92" fmla="*/ 385 w 1588"/>
                  <a:gd name="T93" fmla="*/ 2162 h 2340"/>
                  <a:gd name="T94" fmla="*/ 215 w 1588"/>
                  <a:gd name="T95" fmla="*/ 1950 h 2340"/>
                  <a:gd name="T96" fmla="*/ 71 w 1588"/>
                  <a:gd name="T97" fmla="*/ 1619 h 2340"/>
                  <a:gd name="T98" fmla="*/ 20 w 1588"/>
                  <a:gd name="T99" fmla="*/ 1344 h 2340"/>
                  <a:gd name="T100" fmla="*/ 0 w 1588"/>
                  <a:gd name="T101" fmla="*/ 1169 h 23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88" h="2340">
                    <a:moveTo>
                      <a:pt x="0" y="1169"/>
                    </a:moveTo>
                    <a:lnTo>
                      <a:pt x="0" y="1228"/>
                    </a:lnTo>
                    <a:lnTo>
                      <a:pt x="3" y="1288"/>
                    </a:lnTo>
                    <a:lnTo>
                      <a:pt x="8" y="1344"/>
                    </a:lnTo>
                    <a:lnTo>
                      <a:pt x="14" y="1404"/>
                    </a:lnTo>
                    <a:lnTo>
                      <a:pt x="23" y="1460"/>
                    </a:lnTo>
                    <a:lnTo>
                      <a:pt x="45" y="1568"/>
                    </a:lnTo>
                    <a:lnTo>
                      <a:pt x="59" y="1624"/>
                    </a:lnTo>
                    <a:lnTo>
                      <a:pt x="93" y="1726"/>
                    </a:lnTo>
                    <a:lnTo>
                      <a:pt x="133" y="1822"/>
                    </a:lnTo>
                    <a:lnTo>
                      <a:pt x="178" y="1913"/>
                    </a:lnTo>
                    <a:lnTo>
                      <a:pt x="204" y="1956"/>
                    </a:lnTo>
                    <a:lnTo>
                      <a:pt x="255" y="2035"/>
                    </a:lnTo>
                    <a:lnTo>
                      <a:pt x="283" y="2072"/>
                    </a:lnTo>
                    <a:lnTo>
                      <a:pt x="317" y="2105"/>
                    </a:lnTo>
                    <a:lnTo>
                      <a:pt x="379" y="2168"/>
                    </a:lnTo>
                    <a:lnTo>
                      <a:pt x="413" y="2199"/>
                    </a:lnTo>
                    <a:lnTo>
                      <a:pt x="447" y="2224"/>
                    </a:lnTo>
                    <a:lnTo>
                      <a:pt x="481" y="2247"/>
                    </a:lnTo>
                    <a:lnTo>
                      <a:pt x="518" y="2270"/>
                    </a:lnTo>
                    <a:lnTo>
                      <a:pt x="591" y="2304"/>
                    </a:lnTo>
                    <a:lnTo>
                      <a:pt x="628" y="2315"/>
                    </a:lnTo>
                    <a:lnTo>
                      <a:pt x="671" y="2326"/>
                    </a:lnTo>
                    <a:lnTo>
                      <a:pt x="750" y="2338"/>
                    </a:lnTo>
                    <a:lnTo>
                      <a:pt x="792" y="2340"/>
                    </a:lnTo>
                    <a:lnTo>
                      <a:pt x="832" y="2338"/>
                    </a:lnTo>
                    <a:lnTo>
                      <a:pt x="911" y="2326"/>
                    </a:lnTo>
                    <a:lnTo>
                      <a:pt x="954" y="2315"/>
                    </a:lnTo>
                    <a:lnTo>
                      <a:pt x="990" y="2304"/>
                    </a:lnTo>
                    <a:lnTo>
                      <a:pt x="1064" y="2270"/>
                    </a:lnTo>
                    <a:lnTo>
                      <a:pt x="1101" y="2247"/>
                    </a:lnTo>
                    <a:lnTo>
                      <a:pt x="1135" y="2224"/>
                    </a:lnTo>
                    <a:lnTo>
                      <a:pt x="1169" y="2199"/>
                    </a:lnTo>
                    <a:lnTo>
                      <a:pt x="1203" y="2168"/>
                    </a:lnTo>
                    <a:lnTo>
                      <a:pt x="1265" y="2105"/>
                    </a:lnTo>
                    <a:lnTo>
                      <a:pt x="1299" y="2072"/>
                    </a:lnTo>
                    <a:lnTo>
                      <a:pt x="1327" y="2035"/>
                    </a:lnTo>
                    <a:lnTo>
                      <a:pt x="1355" y="1995"/>
                    </a:lnTo>
                    <a:lnTo>
                      <a:pt x="1381" y="1956"/>
                    </a:lnTo>
                    <a:lnTo>
                      <a:pt x="1406" y="1913"/>
                    </a:lnTo>
                    <a:lnTo>
                      <a:pt x="1452" y="1822"/>
                    </a:lnTo>
                    <a:lnTo>
                      <a:pt x="1491" y="1726"/>
                    </a:lnTo>
                    <a:lnTo>
                      <a:pt x="1525" y="1624"/>
                    </a:lnTo>
                    <a:lnTo>
                      <a:pt x="1539" y="1568"/>
                    </a:lnTo>
                    <a:lnTo>
                      <a:pt x="1562" y="1460"/>
                    </a:lnTo>
                    <a:lnTo>
                      <a:pt x="1571" y="1404"/>
                    </a:lnTo>
                    <a:lnTo>
                      <a:pt x="1576" y="1344"/>
                    </a:lnTo>
                    <a:lnTo>
                      <a:pt x="1582" y="1288"/>
                    </a:lnTo>
                    <a:lnTo>
                      <a:pt x="1588" y="1169"/>
                    </a:lnTo>
                    <a:lnTo>
                      <a:pt x="1585" y="1106"/>
                    </a:lnTo>
                    <a:lnTo>
                      <a:pt x="1582" y="1047"/>
                    </a:lnTo>
                    <a:lnTo>
                      <a:pt x="1571" y="934"/>
                    </a:lnTo>
                    <a:lnTo>
                      <a:pt x="1562" y="877"/>
                    </a:lnTo>
                    <a:lnTo>
                      <a:pt x="1551" y="821"/>
                    </a:lnTo>
                    <a:lnTo>
                      <a:pt x="1539" y="767"/>
                    </a:lnTo>
                    <a:lnTo>
                      <a:pt x="1525" y="713"/>
                    </a:lnTo>
                    <a:lnTo>
                      <a:pt x="1508" y="659"/>
                    </a:lnTo>
                    <a:lnTo>
                      <a:pt x="1491" y="611"/>
                    </a:lnTo>
                    <a:lnTo>
                      <a:pt x="1472" y="560"/>
                    </a:lnTo>
                    <a:lnTo>
                      <a:pt x="1452" y="515"/>
                    </a:lnTo>
                    <a:lnTo>
                      <a:pt x="1406" y="424"/>
                    </a:lnTo>
                    <a:lnTo>
                      <a:pt x="1381" y="382"/>
                    </a:lnTo>
                    <a:lnTo>
                      <a:pt x="1355" y="342"/>
                    </a:lnTo>
                    <a:lnTo>
                      <a:pt x="1327" y="303"/>
                    </a:lnTo>
                    <a:lnTo>
                      <a:pt x="1299" y="266"/>
                    </a:lnTo>
                    <a:lnTo>
                      <a:pt x="1265" y="232"/>
                    </a:lnTo>
                    <a:lnTo>
                      <a:pt x="1203" y="170"/>
                    </a:lnTo>
                    <a:lnTo>
                      <a:pt x="1169" y="139"/>
                    </a:lnTo>
                    <a:lnTo>
                      <a:pt x="1135" y="113"/>
                    </a:lnTo>
                    <a:lnTo>
                      <a:pt x="1101" y="90"/>
                    </a:lnTo>
                    <a:lnTo>
                      <a:pt x="1064" y="68"/>
                    </a:lnTo>
                    <a:lnTo>
                      <a:pt x="990" y="34"/>
                    </a:lnTo>
                    <a:lnTo>
                      <a:pt x="954" y="23"/>
                    </a:lnTo>
                    <a:lnTo>
                      <a:pt x="911" y="11"/>
                    </a:lnTo>
                    <a:lnTo>
                      <a:pt x="832" y="0"/>
                    </a:lnTo>
                    <a:lnTo>
                      <a:pt x="750" y="0"/>
                    </a:lnTo>
                    <a:lnTo>
                      <a:pt x="671" y="11"/>
                    </a:lnTo>
                    <a:lnTo>
                      <a:pt x="628" y="23"/>
                    </a:lnTo>
                    <a:lnTo>
                      <a:pt x="591" y="34"/>
                    </a:lnTo>
                    <a:lnTo>
                      <a:pt x="518" y="68"/>
                    </a:lnTo>
                    <a:lnTo>
                      <a:pt x="481" y="90"/>
                    </a:lnTo>
                    <a:lnTo>
                      <a:pt x="447" y="113"/>
                    </a:lnTo>
                    <a:lnTo>
                      <a:pt x="413" y="139"/>
                    </a:lnTo>
                    <a:lnTo>
                      <a:pt x="379" y="170"/>
                    </a:lnTo>
                    <a:lnTo>
                      <a:pt x="317" y="232"/>
                    </a:lnTo>
                    <a:lnTo>
                      <a:pt x="283" y="266"/>
                    </a:lnTo>
                    <a:lnTo>
                      <a:pt x="255" y="303"/>
                    </a:lnTo>
                    <a:lnTo>
                      <a:pt x="204" y="382"/>
                    </a:lnTo>
                    <a:lnTo>
                      <a:pt x="178" y="424"/>
                    </a:lnTo>
                    <a:lnTo>
                      <a:pt x="133" y="515"/>
                    </a:lnTo>
                    <a:lnTo>
                      <a:pt x="113" y="560"/>
                    </a:lnTo>
                    <a:lnTo>
                      <a:pt x="93" y="611"/>
                    </a:lnTo>
                    <a:lnTo>
                      <a:pt x="76" y="659"/>
                    </a:lnTo>
                    <a:lnTo>
                      <a:pt x="59" y="713"/>
                    </a:lnTo>
                    <a:lnTo>
                      <a:pt x="45" y="767"/>
                    </a:lnTo>
                    <a:lnTo>
                      <a:pt x="34" y="821"/>
                    </a:lnTo>
                    <a:lnTo>
                      <a:pt x="23" y="877"/>
                    </a:lnTo>
                    <a:lnTo>
                      <a:pt x="14" y="934"/>
                    </a:lnTo>
                    <a:lnTo>
                      <a:pt x="3" y="1047"/>
                    </a:lnTo>
                    <a:lnTo>
                      <a:pt x="0" y="1106"/>
                    </a:lnTo>
                    <a:lnTo>
                      <a:pt x="0" y="1169"/>
                    </a:lnTo>
                    <a:lnTo>
                      <a:pt x="11" y="1169"/>
                    </a:lnTo>
                    <a:lnTo>
                      <a:pt x="11" y="1106"/>
                    </a:lnTo>
                    <a:lnTo>
                      <a:pt x="14" y="1047"/>
                    </a:lnTo>
                    <a:lnTo>
                      <a:pt x="25" y="934"/>
                    </a:lnTo>
                    <a:lnTo>
                      <a:pt x="34" y="877"/>
                    </a:lnTo>
                    <a:lnTo>
                      <a:pt x="45" y="821"/>
                    </a:lnTo>
                    <a:lnTo>
                      <a:pt x="57" y="767"/>
                    </a:lnTo>
                    <a:lnTo>
                      <a:pt x="71" y="719"/>
                    </a:lnTo>
                    <a:lnTo>
                      <a:pt x="88" y="665"/>
                    </a:lnTo>
                    <a:lnTo>
                      <a:pt x="105" y="617"/>
                    </a:lnTo>
                    <a:lnTo>
                      <a:pt x="124" y="566"/>
                    </a:lnTo>
                    <a:lnTo>
                      <a:pt x="144" y="521"/>
                    </a:lnTo>
                    <a:lnTo>
                      <a:pt x="190" y="430"/>
                    </a:lnTo>
                    <a:lnTo>
                      <a:pt x="215" y="388"/>
                    </a:lnTo>
                    <a:lnTo>
                      <a:pt x="266" y="308"/>
                    </a:lnTo>
                    <a:lnTo>
                      <a:pt x="294" y="272"/>
                    </a:lnTo>
                    <a:lnTo>
                      <a:pt x="323" y="238"/>
                    </a:lnTo>
                    <a:lnTo>
                      <a:pt x="385" y="175"/>
                    </a:lnTo>
                    <a:lnTo>
                      <a:pt x="419" y="150"/>
                    </a:lnTo>
                    <a:lnTo>
                      <a:pt x="453" y="124"/>
                    </a:lnTo>
                    <a:lnTo>
                      <a:pt x="487" y="102"/>
                    </a:lnTo>
                    <a:lnTo>
                      <a:pt x="523" y="79"/>
                    </a:lnTo>
                    <a:lnTo>
                      <a:pt x="597" y="45"/>
                    </a:lnTo>
                    <a:lnTo>
                      <a:pt x="634" y="34"/>
                    </a:lnTo>
                    <a:lnTo>
                      <a:pt x="671" y="23"/>
                    </a:lnTo>
                    <a:lnTo>
                      <a:pt x="750" y="11"/>
                    </a:lnTo>
                    <a:lnTo>
                      <a:pt x="792" y="11"/>
                    </a:lnTo>
                    <a:lnTo>
                      <a:pt x="832" y="11"/>
                    </a:lnTo>
                    <a:lnTo>
                      <a:pt x="911" y="23"/>
                    </a:lnTo>
                    <a:lnTo>
                      <a:pt x="948" y="34"/>
                    </a:lnTo>
                    <a:lnTo>
                      <a:pt x="985" y="45"/>
                    </a:lnTo>
                    <a:lnTo>
                      <a:pt x="1058" y="79"/>
                    </a:lnTo>
                    <a:lnTo>
                      <a:pt x="1095" y="102"/>
                    </a:lnTo>
                    <a:lnTo>
                      <a:pt x="1129" y="124"/>
                    </a:lnTo>
                    <a:lnTo>
                      <a:pt x="1163" y="150"/>
                    </a:lnTo>
                    <a:lnTo>
                      <a:pt x="1197" y="175"/>
                    </a:lnTo>
                    <a:lnTo>
                      <a:pt x="1259" y="238"/>
                    </a:lnTo>
                    <a:lnTo>
                      <a:pt x="1288" y="272"/>
                    </a:lnTo>
                    <a:lnTo>
                      <a:pt x="1316" y="308"/>
                    </a:lnTo>
                    <a:lnTo>
                      <a:pt x="1344" y="348"/>
                    </a:lnTo>
                    <a:lnTo>
                      <a:pt x="1370" y="388"/>
                    </a:lnTo>
                    <a:lnTo>
                      <a:pt x="1395" y="430"/>
                    </a:lnTo>
                    <a:lnTo>
                      <a:pt x="1440" y="521"/>
                    </a:lnTo>
                    <a:lnTo>
                      <a:pt x="1460" y="566"/>
                    </a:lnTo>
                    <a:lnTo>
                      <a:pt x="1480" y="617"/>
                    </a:lnTo>
                    <a:lnTo>
                      <a:pt x="1497" y="665"/>
                    </a:lnTo>
                    <a:lnTo>
                      <a:pt x="1514" y="719"/>
                    </a:lnTo>
                    <a:lnTo>
                      <a:pt x="1528" y="767"/>
                    </a:lnTo>
                    <a:lnTo>
                      <a:pt x="1539" y="821"/>
                    </a:lnTo>
                    <a:lnTo>
                      <a:pt x="1551" y="877"/>
                    </a:lnTo>
                    <a:lnTo>
                      <a:pt x="1559" y="934"/>
                    </a:lnTo>
                    <a:lnTo>
                      <a:pt x="1571" y="1047"/>
                    </a:lnTo>
                    <a:lnTo>
                      <a:pt x="1573" y="1106"/>
                    </a:lnTo>
                    <a:lnTo>
                      <a:pt x="1576" y="1169"/>
                    </a:lnTo>
                    <a:lnTo>
                      <a:pt x="1571" y="1288"/>
                    </a:lnTo>
                    <a:lnTo>
                      <a:pt x="1565" y="1344"/>
                    </a:lnTo>
                    <a:lnTo>
                      <a:pt x="1559" y="1404"/>
                    </a:lnTo>
                    <a:lnTo>
                      <a:pt x="1551" y="1460"/>
                    </a:lnTo>
                    <a:lnTo>
                      <a:pt x="1528" y="1568"/>
                    </a:lnTo>
                    <a:lnTo>
                      <a:pt x="1514" y="1619"/>
                    </a:lnTo>
                    <a:lnTo>
                      <a:pt x="1480" y="1721"/>
                    </a:lnTo>
                    <a:lnTo>
                      <a:pt x="1440" y="1817"/>
                    </a:lnTo>
                    <a:lnTo>
                      <a:pt x="1395" y="1907"/>
                    </a:lnTo>
                    <a:lnTo>
                      <a:pt x="1370" y="1950"/>
                    </a:lnTo>
                    <a:lnTo>
                      <a:pt x="1344" y="1989"/>
                    </a:lnTo>
                    <a:lnTo>
                      <a:pt x="1316" y="2029"/>
                    </a:lnTo>
                    <a:lnTo>
                      <a:pt x="1288" y="2066"/>
                    </a:lnTo>
                    <a:lnTo>
                      <a:pt x="1259" y="2100"/>
                    </a:lnTo>
                    <a:lnTo>
                      <a:pt x="1197" y="2162"/>
                    </a:lnTo>
                    <a:lnTo>
                      <a:pt x="1163" y="2188"/>
                    </a:lnTo>
                    <a:lnTo>
                      <a:pt x="1129" y="2213"/>
                    </a:lnTo>
                    <a:lnTo>
                      <a:pt x="1095" y="2236"/>
                    </a:lnTo>
                    <a:lnTo>
                      <a:pt x="1058" y="2258"/>
                    </a:lnTo>
                    <a:lnTo>
                      <a:pt x="985" y="2292"/>
                    </a:lnTo>
                    <a:lnTo>
                      <a:pt x="948" y="2304"/>
                    </a:lnTo>
                    <a:lnTo>
                      <a:pt x="911" y="2315"/>
                    </a:lnTo>
                    <a:lnTo>
                      <a:pt x="832" y="2326"/>
                    </a:lnTo>
                    <a:lnTo>
                      <a:pt x="792" y="2329"/>
                    </a:lnTo>
                    <a:lnTo>
                      <a:pt x="750" y="2326"/>
                    </a:lnTo>
                    <a:lnTo>
                      <a:pt x="671" y="2315"/>
                    </a:lnTo>
                    <a:lnTo>
                      <a:pt x="634" y="2304"/>
                    </a:lnTo>
                    <a:lnTo>
                      <a:pt x="597" y="2292"/>
                    </a:lnTo>
                    <a:lnTo>
                      <a:pt x="523" y="2258"/>
                    </a:lnTo>
                    <a:lnTo>
                      <a:pt x="487" y="2236"/>
                    </a:lnTo>
                    <a:lnTo>
                      <a:pt x="453" y="2213"/>
                    </a:lnTo>
                    <a:lnTo>
                      <a:pt x="419" y="2188"/>
                    </a:lnTo>
                    <a:lnTo>
                      <a:pt x="385" y="2162"/>
                    </a:lnTo>
                    <a:lnTo>
                      <a:pt x="323" y="2100"/>
                    </a:lnTo>
                    <a:lnTo>
                      <a:pt x="294" y="2066"/>
                    </a:lnTo>
                    <a:lnTo>
                      <a:pt x="266" y="2029"/>
                    </a:lnTo>
                    <a:lnTo>
                      <a:pt x="215" y="1950"/>
                    </a:lnTo>
                    <a:lnTo>
                      <a:pt x="190" y="1907"/>
                    </a:lnTo>
                    <a:lnTo>
                      <a:pt x="144" y="1817"/>
                    </a:lnTo>
                    <a:lnTo>
                      <a:pt x="105" y="1721"/>
                    </a:lnTo>
                    <a:lnTo>
                      <a:pt x="71" y="1619"/>
                    </a:lnTo>
                    <a:lnTo>
                      <a:pt x="57" y="1568"/>
                    </a:lnTo>
                    <a:lnTo>
                      <a:pt x="34" y="1460"/>
                    </a:lnTo>
                    <a:lnTo>
                      <a:pt x="25" y="1404"/>
                    </a:lnTo>
                    <a:lnTo>
                      <a:pt x="20" y="1344"/>
                    </a:lnTo>
                    <a:lnTo>
                      <a:pt x="14" y="1288"/>
                    </a:lnTo>
                    <a:lnTo>
                      <a:pt x="11" y="1228"/>
                    </a:lnTo>
                    <a:lnTo>
                      <a:pt x="11" y="1169"/>
                    </a:lnTo>
                    <a:lnTo>
                      <a:pt x="0" y="1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6" name="Rectangle 11">
                <a:extLst>
                  <a:ext uri="{FF2B5EF4-FFF2-40B4-BE49-F238E27FC236}">
                    <a16:creationId xmlns:a16="http://schemas.microsoft.com/office/drawing/2014/main" id="{A5775A86-CABD-7C9E-739B-B5A7F55D9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1680"/>
                <a:ext cx="1842" cy="1718"/>
              </a:xfrm>
              <a:prstGeom prst="rect">
                <a:avLst/>
              </a:prstGeom>
              <a:solidFill>
                <a:srgbClr val="FEF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6157" name="Freeform 12">
                <a:extLst>
                  <a:ext uri="{FF2B5EF4-FFF2-40B4-BE49-F238E27FC236}">
                    <a16:creationId xmlns:a16="http://schemas.microsoft.com/office/drawing/2014/main" id="{72A27173-8466-F88E-1244-524416DA7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674"/>
                <a:ext cx="1853" cy="1729"/>
              </a:xfrm>
              <a:custGeom>
                <a:avLst/>
                <a:gdLst>
                  <a:gd name="T0" fmla="*/ 5 w 1853"/>
                  <a:gd name="T1" fmla="*/ 0 h 1729"/>
                  <a:gd name="T2" fmla="*/ 2 w 1853"/>
                  <a:gd name="T3" fmla="*/ 0 h 1729"/>
                  <a:gd name="T4" fmla="*/ 2 w 1853"/>
                  <a:gd name="T5" fmla="*/ 3 h 1729"/>
                  <a:gd name="T6" fmla="*/ 0 w 1853"/>
                  <a:gd name="T7" fmla="*/ 3 h 1729"/>
                  <a:gd name="T8" fmla="*/ 0 w 1853"/>
                  <a:gd name="T9" fmla="*/ 1727 h 1729"/>
                  <a:gd name="T10" fmla="*/ 2 w 1853"/>
                  <a:gd name="T11" fmla="*/ 1727 h 1729"/>
                  <a:gd name="T12" fmla="*/ 2 w 1853"/>
                  <a:gd name="T13" fmla="*/ 1729 h 1729"/>
                  <a:gd name="T14" fmla="*/ 1850 w 1853"/>
                  <a:gd name="T15" fmla="*/ 1729 h 1729"/>
                  <a:gd name="T16" fmla="*/ 1850 w 1853"/>
                  <a:gd name="T17" fmla="*/ 1727 h 1729"/>
                  <a:gd name="T18" fmla="*/ 1853 w 1853"/>
                  <a:gd name="T19" fmla="*/ 1727 h 1729"/>
                  <a:gd name="T20" fmla="*/ 1853 w 1853"/>
                  <a:gd name="T21" fmla="*/ 3 h 1729"/>
                  <a:gd name="T22" fmla="*/ 1850 w 1853"/>
                  <a:gd name="T23" fmla="*/ 3 h 1729"/>
                  <a:gd name="T24" fmla="*/ 1850 w 1853"/>
                  <a:gd name="T25" fmla="*/ 0 h 1729"/>
                  <a:gd name="T26" fmla="*/ 1847 w 1853"/>
                  <a:gd name="T27" fmla="*/ 0 h 1729"/>
                  <a:gd name="T28" fmla="*/ 5 w 1853"/>
                  <a:gd name="T29" fmla="*/ 0 h 1729"/>
                  <a:gd name="T30" fmla="*/ 5 w 1853"/>
                  <a:gd name="T31" fmla="*/ 12 h 1729"/>
                  <a:gd name="T32" fmla="*/ 1847 w 1853"/>
                  <a:gd name="T33" fmla="*/ 12 h 1729"/>
                  <a:gd name="T34" fmla="*/ 1842 w 1853"/>
                  <a:gd name="T35" fmla="*/ 6 h 1729"/>
                  <a:gd name="T36" fmla="*/ 1842 w 1853"/>
                  <a:gd name="T37" fmla="*/ 1724 h 1729"/>
                  <a:gd name="T38" fmla="*/ 1847 w 1853"/>
                  <a:gd name="T39" fmla="*/ 1718 h 1729"/>
                  <a:gd name="T40" fmla="*/ 5 w 1853"/>
                  <a:gd name="T41" fmla="*/ 1718 h 1729"/>
                  <a:gd name="T42" fmla="*/ 11 w 1853"/>
                  <a:gd name="T43" fmla="*/ 1724 h 1729"/>
                  <a:gd name="T44" fmla="*/ 11 w 1853"/>
                  <a:gd name="T45" fmla="*/ 6 h 1729"/>
                  <a:gd name="T46" fmla="*/ 5 w 1853"/>
                  <a:gd name="T47" fmla="*/ 12 h 1729"/>
                  <a:gd name="T48" fmla="*/ 5 w 1853"/>
                  <a:gd name="T49" fmla="*/ 0 h 17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53" h="1729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727"/>
                    </a:lnTo>
                    <a:lnTo>
                      <a:pt x="2" y="1727"/>
                    </a:lnTo>
                    <a:lnTo>
                      <a:pt x="2" y="1729"/>
                    </a:lnTo>
                    <a:lnTo>
                      <a:pt x="1850" y="1729"/>
                    </a:lnTo>
                    <a:lnTo>
                      <a:pt x="1850" y="1727"/>
                    </a:lnTo>
                    <a:lnTo>
                      <a:pt x="1853" y="1727"/>
                    </a:lnTo>
                    <a:lnTo>
                      <a:pt x="1853" y="3"/>
                    </a:lnTo>
                    <a:lnTo>
                      <a:pt x="1850" y="3"/>
                    </a:lnTo>
                    <a:lnTo>
                      <a:pt x="1850" y="0"/>
                    </a:lnTo>
                    <a:lnTo>
                      <a:pt x="1847" y="0"/>
                    </a:lnTo>
                    <a:lnTo>
                      <a:pt x="5" y="0"/>
                    </a:lnTo>
                    <a:lnTo>
                      <a:pt x="5" y="12"/>
                    </a:lnTo>
                    <a:lnTo>
                      <a:pt x="1847" y="12"/>
                    </a:lnTo>
                    <a:lnTo>
                      <a:pt x="1842" y="6"/>
                    </a:lnTo>
                    <a:lnTo>
                      <a:pt x="1842" y="1724"/>
                    </a:lnTo>
                    <a:lnTo>
                      <a:pt x="1847" y="1718"/>
                    </a:lnTo>
                    <a:lnTo>
                      <a:pt x="5" y="1718"/>
                    </a:lnTo>
                    <a:lnTo>
                      <a:pt x="11" y="1724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58" name="Rectangle 13">
                <a:extLst>
                  <a:ext uri="{FF2B5EF4-FFF2-40B4-BE49-F238E27FC236}">
                    <a16:creationId xmlns:a16="http://schemas.microsoft.com/office/drawing/2014/main" id="{6E770B4B-A003-6C5E-3AF0-36D52BFA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4"/>
                <a:ext cx="120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A/D-Wandlung der 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59" name="Rectangle 14">
                <a:extLst>
                  <a:ext uri="{FF2B5EF4-FFF2-40B4-BE49-F238E27FC236}">
                    <a16:creationId xmlns:a16="http://schemas.microsoft.com/office/drawing/2014/main" id="{899E4431-7E3C-42DA-F3F7-CC3C0D203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994"/>
                <a:ext cx="124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der Regelgröße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60" name="Rectangle 15">
                <a:extLst>
                  <a:ext uri="{FF2B5EF4-FFF2-40B4-BE49-F238E27FC236}">
                    <a16:creationId xmlns:a16="http://schemas.microsoft.com/office/drawing/2014/main" id="{5395A98B-1110-8B30-C78E-A5801DEF9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6" y="2379"/>
                <a:ext cx="1429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000000"/>
                    </a:solidFill>
                  </a:rPr>
                  <a:t>Regelalgorithmus</a:t>
                </a:r>
                <a:endParaRPr lang="fr-FR" altLang="fr-FR" sz="2400"/>
              </a:p>
            </p:txBody>
          </p:sp>
          <p:sp>
            <p:nvSpPr>
              <p:cNvPr id="6161" name="Rectangle 16">
                <a:extLst>
                  <a:ext uri="{FF2B5EF4-FFF2-40B4-BE49-F238E27FC236}">
                    <a16:creationId xmlns:a16="http://schemas.microsoft.com/office/drawing/2014/main" id="{42403957-BD29-67C5-0DAD-A40632276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2832"/>
                <a:ext cx="122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D/A-Wandlung des 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62" name="Rectangle 17">
                <a:extLst>
                  <a:ext uri="{FF2B5EF4-FFF2-40B4-BE49-F238E27FC236}">
                    <a16:creationId xmlns:a16="http://schemas.microsoft.com/office/drawing/2014/main" id="{D4F6896C-8D5A-2895-2089-DEA1FEAEC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4" y="3002"/>
                <a:ext cx="126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2960E"/>
                    </a:solidFill>
                  </a:rPr>
                  <a:t>Steuersignals</a:t>
                </a:r>
                <a:endParaRPr lang="fr-FR" altLang="fr-FR" sz="2400">
                  <a:solidFill>
                    <a:srgbClr val="F2960E"/>
                  </a:solidFill>
                </a:endParaRPr>
              </a:p>
            </p:txBody>
          </p:sp>
          <p:sp>
            <p:nvSpPr>
              <p:cNvPr id="6163" name="Line 18">
                <a:extLst>
                  <a:ext uri="{FF2B5EF4-FFF2-40B4-BE49-F238E27FC236}">
                    <a16:creationId xmlns:a16="http://schemas.microsoft.com/office/drawing/2014/main" id="{95E5168F-8DDF-90AD-1304-ABDD3C574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5" y="1453"/>
                <a:ext cx="93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64" name="Freeform 19">
                <a:extLst>
                  <a:ext uri="{FF2B5EF4-FFF2-40B4-BE49-F238E27FC236}">
                    <a16:creationId xmlns:a16="http://schemas.microsoft.com/office/drawing/2014/main" id="{0B1696B1-58EC-1466-BF55-92C62FFFE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2" y="1499"/>
                <a:ext cx="56" cy="56"/>
              </a:xfrm>
              <a:custGeom>
                <a:avLst/>
                <a:gdLst>
                  <a:gd name="T0" fmla="*/ 39 w 56"/>
                  <a:gd name="T1" fmla="*/ 0 h 56"/>
                  <a:gd name="T2" fmla="*/ 56 w 56"/>
                  <a:gd name="T3" fmla="*/ 56 h 56"/>
                  <a:gd name="T4" fmla="*/ 0 w 56"/>
                  <a:gd name="T5" fmla="*/ 34 h 56"/>
                  <a:gd name="T6" fmla="*/ 39 w 56"/>
                  <a:gd name="T7" fmla="*/ 0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56">
                    <a:moveTo>
                      <a:pt x="39" y="0"/>
                    </a:moveTo>
                    <a:lnTo>
                      <a:pt x="56" y="56"/>
                    </a:lnTo>
                    <a:lnTo>
                      <a:pt x="0" y="3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65" name="Freeform 20">
                <a:extLst>
                  <a:ext uri="{FF2B5EF4-FFF2-40B4-BE49-F238E27FC236}">
                    <a16:creationId xmlns:a16="http://schemas.microsoft.com/office/drawing/2014/main" id="{475A3D9C-E0FA-0124-5DE7-01BDCD0F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1521"/>
                <a:ext cx="99" cy="63"/>
              </a:xfrm>
              <a:custGeom>
                <a:avLst/>
                <a:gdLst>
                  <a:gd name="T0" fmla="*/ 2 w 99"/>
                  <a:gd name="T1" fmla="*/ 51 h 63"/>
                  <a:gd name="T2" fmla="*/ 2 w 99"/>
                  <a:gd name="T3" fmla="*/ 54 h 63"/>
                  <a:gd name="T4" fmla="*/ 0 w 99"/>
                  <a:gd name="T5" fmla="*/ 54 h 63"/>
                  <a:gd name="T6" fmla="*/ 0 w 99"/>
                  <a:gd name="T7" fmla="*/ 60 h 63"/>
                  <a:gd name="T8" fmla="*/ 2 w 99"/>
                  <a:gd name="T9" fmla="*/ 60 h 63"/>
                  <a:gd name="T10" fmla="*/ 2 w 99"/>
                  <a:gd name="T11" fmla="*/ 63 h 63"/>
                  <a:gd name="T12" fmla="*/ 8 w 99"/>
                  <a:gd name="T13" fmla="*/ 63 h 63"/>
                  <a:gd name="T14" fmla="*/ 96 w 99"/>
                  <a:gd name="T15" fmla="*/ 12 h 63"/>
                  <a:gd name="T16" fmla="*/ 96 w 99"/>
                  <a:gd name="T17" fmla="*/ 9 h 63"/>
                  <a:gd name="T18" fmla="*/ 99 w 99"/>
                  <a:gd name="T19" fmla="*/ 9 h 63"/>
                  <a:gd name="T20" fmla="*/ 99 w 99"/>
                  <a:gd name="T21" fmla="*/ 3 h 63"/>
                  <a:gd name="T22" fmla="*/ 96 w 99"/>
                  <a:gd name="T23" fmla="*/ 3 h 63"/>
                  <a:gd name="T24" fmla="*/ 96 w 99"/>
                  <a:gd name="T25" fmla="*/ 0 h 63"/>
                  <a:gd name="T26" fmla="*/ 90 w 99"/>
                  <a:gd name="T27" fmla="*/ 0 h 63"/>
                  <a:gd name="T28" fmla="*/ 2 w 99"/>
                  <a:gd name="T29" fmla="*/ 51 h 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" h="63">
                    <a:moveTo>
                      <a:pt x="2" y="51"/>
                    </a:moveTo>
                    <a:lnTo>
                      <a:pt x="2" y="54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63"/>
                    </a:lnTo>
                    <a:lnTo>
                      <a:pt x="8" y="63"/>
                    </a:lnTo>
                    <a:lnTo>
                      <a:pt x="96" y="12"/>
                    </a:lnTo>
                    <a:lnTo>
                      <a:pt x="96" y="9"/>
                    </a:lnTo>
                    <a:lnTo>
                      <a:pt x="99" y="9"/>
                    </a:lnTo>
                    <a:lnTo>
                      <a:pt x="99" y="3"/>
                    </a:lnTo>
                    <a:lnTo>
                      <a:pt x="96" y="3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  <p:sp>
            <p:nvSpPr>
              <p:cNvPr id="6166" name="Rectangle 21">
                <a:extLst>
                  <a:ext uri="{FF2B5EF4-FFF2-40B4-BE49-F238E27FC236}">
                    <a16:creationId xmlns:a16="http://schemas.microsoft.com/office/drawing/2014/main" id="{68F7311F-4E1E-C11F-85E1-FBF164741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3" y="1391"/>
                <a:ext cx="113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2100" b="0">
                    <a:solidFill>
                      <a:srgbClr val="000000"/>
                    </a:solidFill>
                  </a:rPr>
                  <a:t>t</a:t>
                </a:r>
                <a:endParaRPr lang="fr-FR" altLang="fr-FR" sz="2400"/>
              </a:p>
            </p:txBody>
          </p:sp>
          <p:sp>
            <p:nvSpPr>
              <p:cNvPr id="6167" name="Rectangle 22">
                <a:extLst>
                  <a:ext uri="{FF2B5EF4-FFF2-40B4-BE49-F238E27FC236}">
                    <a16:creationId xmlns:a16="http://schemas.microsoft.com/office/drawing/2014/main" id="{423158A2-82BA-CC1B-6966-CC2FEFCF2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" y="1490"/>
                <a:ext cx="8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200" b="0">
                    <a:solidFill>
                      <a:srgbClr val="000000"/>
                    </a:solidFill>
                  </a:rPr>
                  <a:t>k</a:t>
                </a:r>
                <a:endParaRPr lang="fr-FR" altLang="fr-FR" sz="2400"/>
              </a:p>
            </p:txBody>
          </p:sp>
        </p:grpSp>
      </p:grpSp>
      <p:sp>
        <p:nvSpPr>
          <p:cNvPr id="6149" name="Arrow: Down 1">
            <a:extLst>
              <a:ext uri="{FF2B5EF4-FFF2-40B4-BE49-F238E27FC236}">
                <a16:creationId xmlns:a16="http://schemas.microsoft.com/office/drawing/2014/main" id="{56ED5CC7-F197-8621-3EDB-3D680F9A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3500438"/>
            <a:ext cx="142875" cy="27622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150" name="Arrow: Down 2">
            <a:extLst>
              <a:ext uri="{FF2B5EF4-FFF2-40B4-BE49-F238E27FC236}">
                <a16:creationId xmlns:a16="http://schemas.microsoft.com/office/drawing/2014/main" id="{0AC6721B-B58F-D436-27FC-D8207A2C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738" y="4143375"/>
            <a:ext cx="142875" cy="27622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3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26D165B-0708-3A01-ECE7-F40787F8B1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5: Z-Transformation eines Signals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43" name="Rectangle 5">
            <a:extLst>
              <a:ext uri="{FF2B5EF4-FFF2-40B4-BE49-F238E27FC236}">
                <a16:creationId xmlns:a16="http://schemas.microsoft.com/office/drawing/2014/main" id="{64F3527A-8DB1-F140-83E7-6DEFA90D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444" name="Picture 1" descr="HES-SO Valais-Wallis - BioArk">
            <a:extLst>
              <a:ext uri="{FF2B5EF4-FFF2-40B4-BE49-F238E27FC236}">
                <a16:creationId xmlns:a16="http://schemas.microsoft.com/office/drawing/2014/main" id="{A39B415F-BEAF-E25F-F7AA-09614B21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>
            <a:extLst>
              <a:ext uri="{FF2B5EF4-FFF2-40B4-BE49-F238E27FC236}">
                <a16:creationId xmlns:a16="http://schemas.microsoft.com/office/drawing/2014/main" id="{794D1447-5B54-39F2-1174-4D959BB2C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FAD51-D24D-828F-6E7B-8D8F35C5692A}"/>
              </a:ext>
            </a:extLst>
          </p:cNvPr>
          <p:cNvSpPr txBox="1">
            <a:spLocks noChangeAspect="1"/>
          </p:cNvSpPr>
          <p:nvPr/>
        </p:nvSpPr>
        <p:spPr>
          <a:xfrm>
            <a:off x="1979712" y="2513866"/>
            <a:ext cx="4572000" cy="470000"/>
          </a:xfrm>
          <a:prstGeom prst="rect">
            <a:avLst/>
          </a:prstGeom>
          <a:blipFill>
            <a:blip r:embed="rId4"/>
            <a:stretch>
              <a:fillRect t="-7792" b="-2987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2D966-8D87-3495-6777-2B8968F532F8}"/>
              </a:ext>
            </a:extLst>
          </p:cNvPr>
          <p:cNvSpPr txBox="1">
            <a:spLocks noChangeAspect="1"/>
          </p:cNvSpPr>
          <p:nvPr/>
        </p:nvSpPr>
        <p:spPr>
          <a:xfrm>
            <a:off x="2051719" y="4965398"/>
            <a:ext cx="5040561" cy="681790"/>
          </a:xfrm>
          <a:prstGeom prst="rect">
            <a:avLst/>
          </a:prstGeom>
          <a:blipFill>
            <a:blip r:embed="rId5"/>
            <a:stretch>
              <a:fillRect b="-180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BA41289-E316-385F-F24D-A0258B9F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3390900"/>
            <a:ext cx="252413" cy="735013"/>
          </a:xfrm>
          <a:prstGeom prst="downArrow">
            <a:avLst>
              <a:gd name="adj1" fmla="val 50000"/>
              <a:gd name="adj2" fmla="val 39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1449" name="Picture 2">
            <a:extLst>
              <a:ext uri="{FF2B5EF4-FFF2-40B4-BE49-F238E27FC236}">
                <a16:creationId xmlns:a16="http://schemas.microsoft.com/office/drawing/2014/main" id="{4555F037-3DEB-9249-7F38-39CE2A7E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600200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CE2382C-10C5-CC5F-183D-EB3A4EA442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6: Anfangs- und Endwert eines digitalen Signals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0596F9B2-B993-AAAD-19EF-D1280BC92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3492" name="Picture 1" descr="HES-SO Valais-Wallis - BioArk">
            <a:extLst>
              <a:ext uri="{FF2B5EF4-FFF2-40B4-BE49-F238E27FC236}">
                <a16:creationId xmlns:a16="http://schemas.microsoft.com/office/drawing/2014/main" id="{FAD909C7-416C-DB1A-B2F3-6CCE5D3EC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4">
            <a:extLst>
              <a:ext uri="{FF2B5EF4-FFF2-40B4-BE49-F238E27FC236}">
                <a16:creationId xmlns:a16="http://schemas.microsoft.com/office/drawing/2014/main" id="{DE2B7ACC-BBCB-035B-D229-3FF44D717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2DCB77-1D24-814B-E15A-48A50AC1765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0630" y="1674323"/>
            <a:ext cx="4572000" cy="470000"/>
          </a:xfrm>
          <a:prstGeom prst="rect">
            <a:avLst/>
          </a:prstGeom>
          <a:blipFill>
            <a:blip r:embed="rId4"/>
            <a:stretch>
              <a:fillRect t="-7792" b="-2987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5ADCB-4BC4-A292-1B5B-889FFB3C24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0630" y="3214687"/>
            <a:ext cx="5040561" cy="681790"/>
          </a:xfrm>
          <a:prstGeom prst="rect">
            <a:avLst/>
          </a:prstGeom>
          <a:blipFill>
            <a:blip r:embed="rId5"/>
            <a:stretch>
              <a:fillRect b="-89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84E111D-62AE-93A5-0044-4D8760F6D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311400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FA284-6E9B-AD26-6BEB-67AD251DDC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7882" y="4505176"/>
            <a:ext cx="6459631" cy="461665"/>
          </a:xfrm>
          <a:prstGeom prst="rect">
            <a:avLst/>
          </a:prstGeom>
          <a:blipFill>
            <a:blip r:embed="rId6"/>
            <a:stretch>
              <a:fillRect t="-10526" b="-2894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63498" name="TextBox 10">
            <a:extLst>
              <a:ext uri="{FF2B5EF4-FFF2-40B4-BE49-F238E27FC236}">
                <a16:creationId xmlns:a16="http://schemas.microsoft.com/office/drawing/2014/main" id="{C1959464-80E4-B191-EDC5-88672BC0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4025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Anfangswert:</a:t>
            </a:r>
            <a:endParaRPr lang="fr-CH" altLang="fr-FR" sz="2000" b="0"/>
          </a:p>
        </p:txBody>
      </p:sp>
      <p:sp>
        <p:nvSpPr>
          <p:cNvPr id="63499" name="TextBox 11">
            <a:extLst>
              <a:ext uri="{FF2B5EF4-FFF2-40B4-BE49-F238E27FC236}">
                <a16:creationId xmlns:a16="http://schemas.microsoft.com/office/drawing/2014/main" id="{7962F72D-411D-AD55-46FF-59F334B05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4800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Endwert:</a:t>
            </a:r>
            <a:endParaRPr lang="fr-CH" altLang="fr-FR" sz="2000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A82E6-E474-939C-235D-A1559A87B20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6009" y="5359010"/>
            <a:ext cx="5997754" cy="1158459"/>
          </a:xfrm>
          <a:prstGeom prst="rect">
            <a:avLst/>
          </a:prstGeom>
          <a:blipFill>
            <a:blip r:embed="rId7"/>
            <a:stretch>
              <a:fillRect t="-43158" b="-263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498" grpId="0"/>
      <p:bldP spid="63499" grpId="0"/>
    </p:bldLst>
  </p:timing>
</p:sld>
</file>

<file path=ppt/slides/slide32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958EE83-7ABE-3A4A-4DBA-D76665870B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Modellierung diskreter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5539" name="Rectangle 6">
            <a:extLst>
              <a:ext uri="{FF2B5EF4-FFF2-40B4-BE49-F238E27FC236}">
                <a16:creationId xmlns:a16="http://schemas.microsoft.com/office/drawing/2014/main" id="{DC2496AB-C699-7DA3-848B-EE0E09B99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F4B542B6-422F-5DBC-99F5-B448E1E338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0938" y="1846263"/>
          <a:ext cx="43021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43456" imgH="400812" progId="Word.Picture.8">
                  <p:embed/>
                </p:oleObj>
              </mc:Choice>
              <mc:Fallback>
                <p:oleObj r:id="rId3" imgW="1743456" imgH="40081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1846263"/>
                        <a:ext cx="43021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Rectangle 8">
            <a:extLst>
              <a:ext uri="{FF2B5EF4-FFF2-40B4-BE49-F238E27FC236}">
                <a16:creationId xmlns:a16="http://schemas.microsoft.com/office/drawing/2014/main" id="{2379A961-834D-0FBB-9FA9-8CA50F99B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2537" name="Picture 9">
            <a:extLst>
              <a:ext uri="{FF2B5EF4-FFF2-40B4-BE49-F238E27FC236}">
                <a16:creationId xmlns:a16="http://schemas.microsoft.com/office/drawing/2014/main" id="{DDAFD3CC-155A-1093-13C3-08CAD86D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71950"/>
            <a:ext cx="7372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AutoShape 10">
            <a:extLst>
              <a:ext uri="{FF2B5EF4-FFF2-40B4-BE49-F238E27FC236}">
                <a16:creationId xmlns:a16="http://schemas.microsoft.com/office/drawing/2014/main" id="{1AEDE575-8B4B-C150-8447-F3BD0449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563" y="3062288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65544" name="Picture 1" descr="HES-SO Valais-Wallis - BioArk">
            <a:extLst>
              <a:ext uri="{FF2B5EF4-FFF2-40B4-BE49-F238E27FC236}">
                <a16:creationId xmlns:a16="http://schemas.microsoft.com/office/drawing/2014/main" id="{26638A80-895F-A1FE-DC1E-8D350A74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</p:bldLst>
  </p:timing>
</p:sld>
</file>

<file path=ppt/slides/slide3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E2B11C2A-348D-EEE8-35EB-5AD7F3C8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23561" name="Picture 9">
            <a:extLst>
              <a:ext uri="{FF2B5EF4-FFF2-40B4-BE49-F238E27FC236}">
                <a16:creationId xmlns:a16="http://schemas.microsoft.com/office/drawing/2014/main" id="{FDB3B199-8A68-D8CD-D7AB-840476E14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916363"/>
            <a:ext cx="128174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Rectangle 11">
            <a:extLst>
              <a:ext uri="{FF2B5EF4-FFF2-40B4-BE49-F238E27FC236}">
                <a16:creationId xmlns:a16="http://schemas.microsoft.com/office/drawing/2014/main" id="{CF081B8B-44E9-A029-78F1-A18A2ABE8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2400">
                <a:solidFill>
                  <a:schemeClr val="tx2"/>
                </a:solidFill>
                <a:cs typeface="Arial" panose="020B0604020202020204" pitchFamily="34" charset="0"/>
              </a:rPr>
              <a:t>K(s)</a:t>
            </a:r>
            <a:endParaRPr lang="en-GB" altLang="fr-FR" sz="2400" b="0">
              <a:solidFill>
                <a:schemeClr val="tx2"/>
              </a:solidFill>
            </a:endParaRPr>
          </a:p>
        </p:txBody>
      </p:sp>
      <p:sp>
        <p:nvSpPr>
          <p:cNvPr id="23564" name="AutoShape 12">
            <a:extLst>
              <a:ext uri="{FF2B5EF4-FFF2-40B4-BE49-F238E27FC236}">
                <a16:creationId xmlns:a16="http://schemas.microsoft.com/office/drawing/2014/main" id="{126DDE93-1A75-4666-A690-BBEB5AAF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1A4A9BD6-738F-93C2-E4E3-5DE63283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236220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Analoges System:</a:t>
            </a:r>
            <a:endParaRPr lang="en-GB" altLang="fr-FR" sz="240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566" name="Rectangle 14">
            <a:extLst>
              <a:ext uri="{FF2B5EF4-FFF2-40B4-BE49-F238E27FC236}">
                <a16:creationId xmlns:a16="http://schemas.microsoft.com/office/drawing/2014/main" id="{02934EDF-65C3-080D-1D66-0ED111F9D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79888"/>
            <a:ext cx="295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fr-FR" sz="2400">
                <a:solidFill>
                  <a:srgbClr val="FF5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Digitales System:</a:t>
            </a:r>
            <a:endParaRPr lang="en-GB" altLang="fr-FR" sz="2400">
              <a:solidFill>
                <a:srgbClr val="FF5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7592" name="Rectangle 2">
            <a:extLst>
              <a:ext uri="{FF2B5EF4-FFF2-40B4-BE49-F238E27FC236}">
                <a16:creationId xmlns:a16="http://schemas.microsoft.com/office/drawing/2014/main" id="{D01D1873-F836-5E20-96DF-793EB7D4B6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Modellierung diskreter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7593" name="Picture 4" descr="HES-SO Valais-Wallis - BioArk">
            <a:extLst>
              <a:ext uri="{FF2B5EF4-FFF2-40B4-BE49-F238E27FC236}">
                <a16:creationId xmlns:a16="http://schemas.microsoft.com/office/drawing/2014/main" id="{F00C1FA6-2586-963B-8038-742B145B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AE1885-3249-8CAB-4BBF-EBEF3762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156200"/>
            <a:ext cx="33131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Matlab: Befehl c2d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num=2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den=[1 10]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Fs=tf(num,den)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</a:rPr>
              <a:t>Fz = c2d (Fs, 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 autoUpdateAnimBg="0"/>
      <p:bldP spid="23564" grpId="0" animBg="1"/>
      <p:bldP spid="23565" grpId="0" autoUpdateAnimBg="0"/>
      <p:bldP spid="23566" grpId="0" autoUpdateAnimBg="0"/>
      <p:bldP spid="2" grpId="0"/>
    </p:bldLst>
  </p:timing>
</p:sld>
</file>

<file path=ppt/slides/slide3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7">
            <a:extLst>
              <a:ext uri="{FF2B5EF4-FFF2-40B4-BE49-F238E27FC236}">
                <a16:creationId xmlns:a16="http://schemas.microsoft.com/office/drawing/2014/main" id="{B6747B67-A521-B70F-FE8E-CE5BF9D4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463" y="3228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65540" name="Rectangle 1033">
            <a:extLst>
              <a:ext uri="{FF2B5EF4-FFF2-40B4-BE49-F238E27FC236}">
                <a16:creationId xmlns:a16="http://schemas.microsoft.com/office/drawing/2014/main" id="{CCFB68C7-266D-BE8F-4542-E0E3BD42D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057400"/>
            <a:ext cx="8643937" cy="323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 Anmerkungen: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None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Die Reihenfolge der analogen und digitalen Systeme ist identisch. 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Die Übertragungsfunktion des digitalen Systems enthält die Abtastperiode Ts  = h.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Der Laplace-Operator </a:t>
            </a:r>
            <a:r>
              <a:rPr lang="fr-CH" altLang="fr-FR" sz="20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 </a:t>
            </a: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hat die Einheit [1/s], während der </a:t>
            </a:r>
            <a:r>
              <a:rPr lang="fr-CH" altLang="fr-FR" sz="2000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-Operator </a:t>
            </a:r>
            <a:r>
              <a:rPr lang="fr-CH" altLang="fr-FR" sz="2000" b="0" dirty="0">
                <a:latin typeface="Times" panose="02020603050405020304" pitchFamily="18" charset="0"/>
                <a:cs typeface="Times" panose="02020603050405020304" pitchFamily="18" charset="0"/>
              </a:rPr>
              <a:t>keine Einheit hat.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fr-CH" altLang="fr-FR" sz="2000" b="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F4163FB-A6CF-BD0E-FE5A-0EF6F91906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Modellierung diskreter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69637" name="Picture 4" descr="HES-SO Valais-Wallis - BioArk">
            <a:extLst>
              <a:ext uri="{FF2B5EF4-FFF2-40B4-BE49-F238E27FC236}">
                <a16:creationId xmlns:a16="http://schemas.microsoft.com/office/drawing/2014/main" id="{72DF75DB-4C19-DB1E-D58D-1FEA21EE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C8980-4FC6-1CFE-0793-C2EEEB518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33956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>
            <a:extLst>
              <a:ext uri="{FF2B5EF4-FFF2-40B4-BE49-F238E27FC236}">
                <a16:creationId xmlns:a16="http://schemas.microsoft.com/office/drawing/2014/main" id="{3D254C60-273E-3971-7022-FFC648BC6C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7: Die Übertragungsfunktion in z eines Proportionalsystems P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1684" name="Picture 1" descr="HES-SO Valais-Wallis - BioArk">
            <a:extLst>
              <a:ext uri="{FF2B5EF4-FFF2-40B4-BE49-F238E27FC236}">
                <a16:creationId xmlns:a16="http://schemas.microsoft.com/office/drawing/2014/main" id="{EFDAF947-7B5A-228B-0138-22683F3A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>
            <a:extLst>
              <a:ext uri="{FF2B5EF4-FFF2-40B4-BE49-F238E27FC236}">
                <a16:creationId xmlns:a16="http://schemas.microsoft.com/office/drawing/2014/main" id="{291617D1-E9BE-72DE-4BE5-E87FACA59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95269BE5-EDC0-302A-C5DC-E52B76099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E3949-5FCE-0AB0-3C45-FFF1F5402FB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96215" y="1688067"/>
            <a:ext cx="1325684" cy="369332"/>
          </a:xfrm>
          <a:prstGeom prst="rect">
            <a:avLst/>
          </a:prstGeom>
          <a:blipFill>
            <a:blip r:embed="rId5"/>
            <a:stretch>
              <a:fillRect l="-4587" r="-4587" b="-833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9D512-8D6F-29EE-63CF-0B8E5FBAADA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3491311"/>
            <a:ext cx="6693179" cy="267573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377196F-C9DF-921C-795F-2264FED67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7: Die Differenzengleichung eines proportionalen Systems P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3731" name="Picture 1" descr="HES-SO Valais-Wallis - BioArk">
            <a:extLst>
              <a:ext uri="{FF2B5EF4-FFF2-40B4-BE49-F238E27FC236}">
                <a16:creationId xmlns:a16="http://schemas.microsoft.com/office/drawing/2014/main" id="{FE60E702-4FFC-F101-6E80-C041A633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4">
            <a:extLst>
              <a:ext uri="{FF2B5EF4-FFF2-40B4-BE49-F238E27FC236}">
                <a16:creationId xmlns:a16="http://schemas.microsoft.com/office/drawing/2014/main" id="{9572790E-18E9-242B-AB03-EA4494CBB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3733" name="Rectangle 1">
            <a:extLst>
              <a:ext uri="{FF2B5EF4-FFF2-40B4-BE49-F238E27FC236}">
                <a16:creationId xmlns:a16="http://schemas.microsoft.com/office/drawing/2014/main" id="{98D66840-3D0F-8242-EC6E-A01CE9473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73734" name="Straight Arrow Connector 5">
            <a:extLst>
              <a:ext uri="{FF2B5EF4-FFF2-40B4-BE49-F238E27FC236}">
                <a16:creationId xmlns:a16="http://schemas.microsoft.com/office/drawing/2014/main" id="{6F742CA4-85B3-A1AE-D32B-566A79C0CDF7}"/>
              </a:ext>
            </a:extLst>
          </p:cNvPr>
          <p:cNvCxnSpPr>
            <a:cxnSpLocks noChangeShapeType="1"/>
            <a:endCxn id="73733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Arrow Connector 6">
            <a:extLst>
              <a:ext uri="{FF2B5EF4-FFF2-40B4-BE49-F238E27FC236}">
                <a16:creationId xmlns:a16="http://schemas.microsoft.com/office/drawing/2014/main" id="{50A34867-A3D4-D622-0F03-889BB3DBF5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6" name="TextBox 7">
            <a:extLst>
              <a:ext uri="{FF2B5EF4-FFF2-40B4-BE49-F238E27FC236}">
                <a16:creationId xmlns:a16="http://schemas.microsoft.com/office/drawing/2014/main" id="{4673E695-F106-EE8A-8D45-0AE7392DC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73737" name="TextBox 8">
            <a:extLst>
              <a:ext uri="{FF2B5EF4-FFF2-40B4-BE49-F238E27FC236}">
                <a16:creationId xmlns:a16="http://schemas.microsoft.com/office/drawing/2014/main" id="{C10A9B55-32D0-06C3-9842-FBB92D81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73738" name="TextBox 9">
            <a:extLst>
              <a:ext uri="{FF2B5EF4-FFF2-40B4-BE49-F238E27FC236}">
                <a16:creationId xmlns:a16="http://schemas.microsoft.com/office/drawing/2014/main" id="{7EC27C53-1E73-6260-D52D-282E43EC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BDF193-C06E-BC76-DA77-3D75B78416D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2291" y="3040109"/>
            <a:ext cx="2103140" cy="2527359"/>
          </a:xfrm>
          <a:prstGeom prst="rect">
            <a:avLst/>
          </a:prstGeom>
          <a:blipFill>
            <a:blip r:embed="rId4"/>
            <a:stretch>
              <a:fillRect l="-4638" r="-3478" b="-4831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3740" name="Arrow: Down 11">
            <a:extLst>
              <a:ext uri="{FF2B5EF4-FFF2-40B4-BE49-F238E27FC236}">
                <a16:creationId xmlns:a16="http://schemas.microsoft.com/office/drawing/2014/main" id="{4E0A6077-B17B-BE53-3F90-4133406B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4581525"/>
            <a:ext cx="142875" cy="431800"/>
          </a:xfrm>
          <a:prstGeom prst="downArrow">
            <a:avLst>
              <a:gd name="adj1" fmla="val 50000"/>
              <a:gd name="adj2" fmla="val 503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3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9709E-2856-8FC7-62C6-4634AE7E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3282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685D43D2-68F8-A15E-BBEA-71F0E33383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8: Die Übertragungsfunktion in z eines Integratorsystems I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5780" name="Picture 1" descr="HES-SO Valais-Wallis - BioArk">
            <a:extLst>
              <a:ext uri="{FF2B5EF4-FFF2-40B4-BE49-F238E27FC236}">
                <a16:creationId xmlns:a16="http://schemas.microsoft.com/office/drawing/2014/main" id="{D6A8A5CF-7C81-82AF-3622-84544D4C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4">
            <a:extLst>
              <a:ext uri="{FF2B5EF4-FFF2-40B4-BE49-F238E27FC236}">
                <a16:creationId xmlns:a16="http://schemas.microsoft.com/office/drawing/2014/main" id="{51E5C27D-4FB1-41A5-38FA-420BF5C6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A334BE41-D6BC-F76B-8031-A8970B0D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DC1C3-2DA8-FBEA-1E07-09018AFF23B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57453" y="1548085"/>
            <a:ext cx="1325684" cy="6924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69D993-6BD7-669B-0FE9-15E7F081E4C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3350241"/>
            <a:ext cx="6689716" cy="286315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3737" name="TextBox 1">
            <a:extLst>
              <a:ext uri="{FF2B5EF4-FFF2-40B4-BE49-F238E27FC236}">
                <a16:creationId xmlns:a16="http://schemas.microsoft.com/office/drawing/2014/main" id="{654DC124-26BF-19A5-6FF8-C609D700D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751013"/>
            <a:ext cx="128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Pol:  s = 0</a:t>
            </a:r>
          </a:p>
        </p:txBody>
      </p:sp>
      <p:sp>
        <p:nvSpPr>
          <p:cNvPr id="73738" name="TextBox 2">
            <a:extLst>
              <a:ext uri="{FF2B5EF4-FFF2-40B4-BE49-F238E27FC236}">
                <a16:creationId xmlns:a16="http://schemas.microsoft.com/office/drawing/2014/main" id="{5F501E75-A0F1-0F99-7744-7FB242D38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373688"/>
            <a:ext cx="83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Pol: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01DB9-A6DC-555B-E0D7-5D939185574F}"/>
              </a:ext>
            </a:extLst>
          </p:cNvPr>
          <p:cNvSpPr txBox="1"/>
          <p:nvPr/>
        </p:nvSpPr>
        <p:spPr>
          <a:xfrm>
            <a:off x="6227763" y="5335588"/>
            <a:ext cx="26146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2000" b="0" dirty="0">
                <a:solidFill>
                  <a:srgbClr val="FF0000"/>
                </a:solidFill>
              </a:rPr>
              <a:t>z = </a:t>
            </a:r>
            <a:r>
              <a:rPr lang="fr-CH" sz="2000" b="0" dirty="0">
                <a:solidFill>
                  <a:srgbClr val="FF0000"/>
                </a:solidFill>
              </a:rPr>
              <a:t>e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s h</a:t>
            </a:r>
            <a:r>
              <a:rPr lang="fr-CH" sz="2000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fr-CH" sz="2000" b="0" dirty="0">
                <a:solidFill>
                  <a:srgbClr val="FF0000"/>
                </a:solidFill>
              </a:rPr>
              <a:t>  = 1</a:t>
            </a:r>
            <a:endParaRPr lang="fr-CH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3737" grpId="0"/>
      <p:bldP spid="73738" grpId="0"/>
      <p:bldP spid="12" grpId="0"/>
    </p:bldLst>
  </p:timing>
</p:sld>
</file>

<file path=ppt/slides/slide3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A13CBD5D-BEAD-35A4-B0C5-B81FCC1288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8: Die Differenzengleichung eines Integratorsystems I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77827" name="Picture 1" descr="HES-SO Valais-Wallis - BioArk">
            <a:extLst>
              <a:ext uri="{FF2B5EF4-FFF2-40B4-BE49-F238E27FC236}">
                <a16:creationId xmlns:a16="http://schemas.microsoft.com/office/drawing/2014/main" id="{A6B4B69B-4230-BD3E-E482-BCBEA3C6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4">
            <a:extLst>
              <a:ext uri="{FF2B5EF4-FFF2-40B4-BE49-F238E27FC236}">
                <a16:creationId xmlns:a16="http://schemas.microsoft.com/office/drawing/2014/main" id="{11604ADF-6E98-E035-F609-E7ED8FE2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77829" name="Rectangle 1">
            <a:extLst>
              <a:ext uri="{FF2B5EF4-FFF2-40B4-BE49-F238E27FC236}">
                <a16:creationId xmlns:a16="http://schemas.microsoft.com/office/drawing/2014/main" id="{356E18D3-CCFB-5586-1672-40F148B84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77830" name="Straight Arrow Connector 5">
            <a:extLst>
              <a:ext uri="{FF2B5EF4-FFF2-40B4-BE49-F238E27FC236}">
                <a16:creationId xmlns:a16="http://schemas.microsoft.com/office/drawing/2014/main" id="{C21FABB9-9EAC-40CB-EDCC-6949215901E6}"/>
              </a:ext>
            </a:extLst>
          </p:cNvPr>
          <p:cNvCxnSpPr>
            <a:cxnSpLocks noChangeShapeType="1"/>
            <a:endCxn id="77829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1" name="Straight Arrow Connector 6">
            <a:extLst>
              <a:ext uri="{FF2B5EF4-FFF2-40B4-BE49-F238E27FC236}">
                <a16:creationId xmlns:a16="http://schemas.microsoft.com/office/drawing/2014/main" id="{4571B699-D9F2-34B1-C3BA-CA4F999286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2" name="TextBox 7">
            <a:extLst>
              <a:ext uri="{FF2B5EF4-FFF2-40B4-BE49-F238E27FC236}">
                <a16:creationId xmlns:a16="http://schemas.microsoft.com/office/drawing/2014/main" id="{F8FCA016-D51C-4D26-78A9-FCDE3274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77833" name="TextBox 8">
            <a:extLst>
              <a:ext uri="{FF2B5EF4-FFF2-40B4-BE49-F238E27FC236}">
                <a16:creationId xmlns:a16="http://schemas.microsoft.com/office/drawing/2014/main" id="{BE61C3E5-17B3-7E02-95CA-4AB5E8C9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77834" name="TextBox 9">
            <a:extLst>
              <a:ext uri="{FF2B5EF4-FFF2-40B4-BE49-F238E27FC236}">
                <a16:creationId xmlns:a16="http://schemas.microsoft.com/office/drawing/2014/main" id="{A06BE694-4200-3927-39E1-CB900DA2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1B1CD4-7FDE-FA50-B7A2-184A186732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8017" y="2894056"/>
            <a:ext cx="3465051" cy="4004686"/>
          </a:xfrm>
          <a:prstGeom prst="rect">
            <a:avLst/>
          </a:prstGeom>
          <a:blipFill>
            <a:blip r:embed="rId4"/>
            <a:stretch>
              <a:fillRect l="-2465" r="-2113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7836" name="Arrow: Down 11">
            <a:extLst>
              <a:ext uri="{FF2B5EF4-FFF2-40B4-BE49-F238E27FC236}">
                <a16:creationId xmlns:a16="http://schemas.microsoft.com/office/drawing/2014/main" id="{C98815D0-5C6D-8385-4342-33B76C86B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437063"/>
            <a:ext cx="144462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3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2460F18-FC42-3F3B-BF6B-6C42B6AA77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9: Die Übertragungsfunktion in z eines Ableitungssystems D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EAF1ACF5-BA01-E010-AB33-45338325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79876" name="Picture 1" descr="HES-SO Valais-Wallis - BioArk">
            <a:extLst>
              <a:ext uri="{FF2B5EF4-FFF2-40B4-BE49-F238E27FC236}">
                <a16:creationId xmlns:a16="http://schemas.microsoft.com/office/drawing/2014/main" id="{56F207E9-D329-9F93-226D-2CB354323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4">
            <a:extLst>
              <a:ext uri="{FF2B5EF4-FFF2-40B4-BE49-F238E27FC236}">
                <a16:creationId xmlns:a16="http://schemas.microsoft.com/office/drawing/2014/main" id="{D4D007ED-E42B-9259-05B0-9C09A6C16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4A96F8C7-E2A3-20A3-35E5-2E37AE471143}"/>
              </a:ext>
            </a:extLst>
          </p:cNvPr>
          <p:cNvSpPr>
            <a:spLocks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C76EB-91E0-652F-14DB-97056DF348B2}"/>
              </a:ext>
            </a:extLst>
          </p:cNvPr>
          <p:cNvSpPr txBox="1">
            <a:spLocks noChangeAspect="1"/>
          </p:cNvSpPr>
          <p:nvPr/>
        </p:nvSpPr>
        <p:spPr>
          <a:xfrm>
            <a:off x="3319952" y="1621228"/>
            <a:ext cx="1479572" cy="369332"/>
          </a:xfrm>
          <a:prstGeom prst="rect">
            <a:avLst/>
          </a:prstGeom>
          <a:blipFill>
            <a:blip r:embed="rId4"/>
            <a:stretch>
              <a:fillRect l="-4545" r="-4132" b="-655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04F671-EF0F-6786-64A7-CCD8D5740883}"/>
              </a:ext>
            </a:extLst>
          </p:cNvPr>
          <p:cNvSpPr txBox="1">
            <a:spLocks noChangeAspect="1"/>
          </p:cNvSpPr>
          <p:nvPr/>
        </p:nvSpPr>
        <p:spPr>
          <a:xfrm>
            <a:off x="611560" y="3350241"/>
            <a:ext cx="6736268" cy="272978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6D71659-D4B0-7ABE-7406-D8A25459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755775"/>
            <a:ext cx="61912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1BBAE53-7AAF-48DC-520A-E178719DDD45}"/>
              </a:ext>
            </a:extLst>
          </p:cNvPr>
          <p:cNvSpPr txBox="1">
            <a:spLocks/>
          </p:cNvSpPr>
          <p:nvPr/>
        </p:nvSpPr>
        <p:spPr>
          <a:xfrm>
            <a:off x="395288" y="261938"/>
            <a:ext cx="8353425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2800" dirty="0"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Beispiel für ein digitales Regelsystem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105089-892C-65ED-7654-AD164A4257B4}"/>
              </a:ext>
            </a:extLst>
          </p:cNvPr>
          <p:cNvSpPr txBox="1">
            <a:spLocks/>
          </p:cNvSpPr>
          <p:nvPr/>
        </p:nvSpPr>
        <p:spPr>
          <a:xfrm>
            <a:off x="539750" y="50133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Loop-Elemente:   Sensor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 Controller  Aktuator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197" name="Picture 1" descr="HES-SO Valais-Wallis - BioArk">
            <a:extLst>
              <a:ext uri="{FF2B5EF4-FFF2-40B4-BE49-F238E27FC236}">
                <a16:creationId xmlns:a16="http://schemas.microsoft.com/office/drawing/2014/main" id="{0C69EF70-70FA-B3D9-E5D1-5BAFB7F17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E2F6ABD-9A39-568C-DEF5-754CEDEA87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9: Die Differenzengleichung eines Ableitungssystems D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1923" name="Picture 1" descr="HES-SO Valais-Wallis - BioArk">
            <a:extLst>
              <a:ext uri="{FF2B5EF4-FFF2-40B4-BE49-F238E27FC236}">
                <a16:creationId xmlns:a16="http://schemas.microsoft.com/office/drawing/2014/main" id="{34BD2996-1A52-DD8D-F465-49E6C4E2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>
            <a:extLst>
              <a:ext uri="{FF2B5EF4-FFF2-40B4-BE49-F238E27FC236}">
                <a16:creationId xmlns:a16="http://schemas.microsoft.com/office/drawing/2014/main" id="{3362B980-DE6D-F218-B6AF-2C4AE0126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1925" name="Rectangle 1">
            <a:extLst>
              <a:ext uri="{FF2B5EF4-FFF2-40B4-BE49-F238E27FC236}">
                <a16:creationId xmlns:a16="http://schemas.microsoft.com/office/drawing/2014/main" id="{EFF58608-6CF4-F675-11DB-38D5A9350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81926" name="Straight Arrow Connector 5">
            <a:extLst>
              <a:ext uri="{FF2B5EF4-FFF2-40B4-BE49-F238E27FC236}">
                <a16:creationId xmlns:a16="http://schemas.microsoft.com/office/drawing/2014/main" id="{32E4D7D3-9DC8-3C5F-4CCF-B14701911DBD}"/>
              </a:ext>
            </a:extLst>
          </p:cNvPr>
          <p:cNvCxnSpPr>
            <a:cxnSpLocks noChangeShapeType="1"/>
            <a:endCxn id="81925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7" name="Straight Arrow Connector 6">
            <a:extLst>
              <a:ext uri="{FF2B5EF4-FFF2-40B4-BE49-F238E27FC236}">
                <a16:creationId xmlns:a16="http://schemas.microsoft.com/office/drawing/2014/main" id="{43240C03-EE98-FE17-4D69-AC2F5B276F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28" name="TextBox 7">
            <a:extLst>
              <a:ext uri="{FF2B5EF4-FFF2-40B4-BE49-F238E27FC236}">
                <a16:creationId xmlns:a16="http://schemas.microsoft.com/office/drawing/2014/main" id="{01CD067F-A352-6275-51CC-A165905E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81929" name="TextBox 8">
            <a:extLst>
              <a:ext uri="{FF2B5EF4-FFF2-40B4-BE49-F238E27FC236}">
                <a16:creationId xmlns:a16="http://schemas.microsoft.com/office/drawing/2014/main" id="{5771D2D4-A179-446F-BE69-DFE103ED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81930" name="TextBox 9">
            <a:extLst>
              <a:ext uri="{FF2B5EF4-FFF2-40B4-BE49-F238E27FC236}">
                <a16:creationId xmlns:a16="http://schemas.microsoft.com/office/drawing/2014/main" id="{7C3E90D3-2C39-4EC8-9B95-3BFF966D9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40F30-6B9E-6EA6-BD1B-A3F527E035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83896" y="2894056"/>
            <a:ext cx="3593292" cy="2896690"/>
          </a:xfrm>
          <a:prstGeom prst="rect">
            <a:avLst/>
          </a:prstGeom>
          <a:blipFill>
            <a:blip r:embed="rId4"/>
            <a:stretch>
              <a:fillRect l="-2203" r="-2034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1932" name="Arrow: Down 11">
            <a:extLst>
              <a:ext uri="{FF2B5EF4-FFF2-40B4-BE49-F238E27FC236}">
                <a16:creationId xmlns:a16="http://schemas.microsoft.com/office/drawing/2014/main" id="{58CCA6A2-4C94-3CAC-E5E9-2C113C01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437063"/>
            <a:ext cx="144462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E5F4A96-45F8-C899-7115-827618E734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10: Die Übertragungsfunktion in z eines reinen Verzögerungssystems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8FD043DA-CEBC-2D6F-4DC5-1554FD759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2281238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83972" name="Picture 1" descr="HES-SO Valais-Wallis - BioArk">
            <a:extLst>
              <a:ext uri="{FF2B5EF4-FFF2-40B4-BE49-F238E27FC236}">
                <a16:creationId xmlns:a16="http://schemas.microsoft.com/office/drawing/2014/main" id="{429B4234-FBA3-2308-FF63-B0A27C19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">
            <a:extLst>
              <a:ext uri="{FF2B5EF4-FFF2-40B4-BE49-F238E27FC236}">
                <a16:creationId xmlns:a16="http://schemas.microsoft.com/office/drawing/2014/main" id="{17E6CA3C-0336-2C1C-3C49-E3582221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13A2161-33D6-ED80-BBB4-C5E4012FE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060700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8C7D4-1571-014E-F504-1F6CABE292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7597" y="2423727"/>
            <a:ext cx="2592288" cy="539443"/>
          </a:xfrm>
          <a:prstGeom prst="rect">
            <a:avLst/>
          </a:prstGeom>
          <a:blipFill>
            <a:blip r:embed="rId4"/>
            <a:stretch>
              <a:fillRect l="-4941" t="-9091" b="-3181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F7113-6A2D-81E9-C958-72C188A6C8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7597" y="4356494"/>
            <a:ext cx="2592288" cy="539443"/>
          </a:xfrm>
          <a:prstGeom prst="rect">
            <a:avLst/>
          </a:prstGeom>
          <a:blipFill>
            <a:blip r:embed="rId5"/>
            <a:stretch>
              <a:fillRect l="-4941" t="-10227" b="-3068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AFBE8-FE4A-9602-0376-A33ABC82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164013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5" grpId="0" animBg="1"/>
      <p:bldP spid="5" grpId="1" animBg="1"/>
      <p:bldP spid="5" grpId="2" animBg="1"/>
      <p:bldP spid="6" grpId="0"/>
    </p:bldLst>
  </p:timing>
</p:sld>
</file>

<file path=ppt/slides/slide4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46F1AAF-C224-8348-AEC4-88BCDC12C7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10: Die Differenzengleichung eines Systems mit reiner Verzögerung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6019" name="Picture 1" descr="HES-SO Valais-Wallis - BioArk">
            <a:extLst>
              <a:ext uri="{FF2B5EF4-FFF2-40B4-BE49-F238E27FC236}">
                <a16:creationId xmlns:a16="http://schemas.microsoft.com/office/drawing/2014/main" id="{97A22933-0B1E-990A-BEAC-E03EE23D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>
            <a:extLst>
              <a:ext uri="{FF2B5EF4-FFF2-40B4-BE49-F238E27FC236}">
                <a16:creationId xmlns:a16="http://schemas.microsoft.com/office/drawing/2014/main" id="{BDCAC085-C01E-281F-ED3A-D70B1D840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86021" name="Rectangle 1">
            <a:extLst>
              <a:ext uri="{FF2B5EF4-FFF2-40B4-BE49-F238E27FC236}">
                <a16:creationId xmlns:a16="http://schemas.microsoft.com/office/drawing/2014/main" id="{61974475-C0D8-C21D-021A-6B89D2B6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86022" name="Straight Arrow Connector 5">
            <a:extLst>
              <a:ext uri="{FF2B5EF4-FFF2-40B4-BE49-F238E27FC236}">
                <a16:creationId xmlns:a16="http://schemas.microsoft.com/office/drawing/2014/main" id="{7F5508B2-9BC0-949E-8DD9-A10D2FF361A8}"/>
              </a:ext>
            </a:extLst>
          </p:cNvPr>
          <p:cNvCxnSpPr>
            <a:cxnSpLocks noChangeShapeType="1"/>
            <a:endCxn id="86021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3" name="Straight Arrow Connector 6">
            <a:extLst>
              <a:ext uri="{FF2B5EF4-FFF2-40B4-BE49-F238E27FC236}">
                <a16:creationId xmlns:a16="http://schemas.microsoft.com/office/drawing/2014/main" id="{0C692C55-9951-D7A1-540F-4A3D0C85C8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4" name="TextBox 7">
            <a:extLst>
              <a:ext uri="{FF2B5EF4-FFF2-40B4-BE49-F238E27FC236}">
                <a16:creationId xmlns:a16="http://schemas.microsoft.com/office/drawing/2014/main" id="{2DC801DC-3455-CDB4-AB58-CA3888C3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86025" name="TextBox 8">
            <a:extLst>
              <a:ext uri="{FF2B5EF4-FFF2-40B4-BE49-F238E27FC236}">
                <a16:creationId xmlns:a16="http://schemas.microsoft.com/office/drawing/2014/main" id="{B36EF015-F78C-828E-10EB-CC86ECC8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86026" name="TextBox 9">
            <a:extLst>
              <a:ext uri="{FF2B5EF4-FFF2-40B4-BE49-F238E27FC236}">
                <a16:creationId xmlns:a16="http://schemas.microsoft.com/office/drawing/2014/main" id="{BB18C97B-6313-774B-01B1-8D845741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3DDD0-18BE-6569-D634-491D088DB0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5455" y="2988767"/>
            <a:ext cx="2332690" cy="2896690"/>
          </a:xfrm>
          <a:prstGeom prst="rect">
            <a:avLst/>
          </a:prstGeom>
          <a:blipFill>
            <a:blip r:embed="rId4"/>
            <a:stretch>
              <a:fillRect l="-1828" r="-2089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6028" name="Arrow: Down 11">
            <a:extLst>
              <a:ext uri="{FF2B5EF4-FFF2-40B4-BE49-F238E27FC236}">
                <a16:creationId xmlns:a16="http://schemas.microsoft.com/office/drawing/2014/main" id="{A80FD789-D967-392B-4C18-4420F37E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508500"/>
            <a:ext cx="142875" cy="433388"/>
          </a:xfrm>
          <a:prstGeom prst="down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C386C-B7F0-9591-5A4B-3773E3C7492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48144" y="3009357"/>
            <a:ext cx="2248116" cy="2908617"/>
          </a:xfrm>
          <a:prstGeom prst="rect">
            <a:avLst/>
          </a:prstGeom>
          <a:blipFill>
            <a:blip r:embed="rId5"/>
            <a:stretch>
              <a:fillRect l="-2439" r="-2439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6030" name="Arrow: Down 3">
            <a:extLst>
              <a:ext uri="{FF2B5EF4-FFF2-40B4-BE49-F238E27FC236}">
                <a16:creationId xmlns:a16="http://schemas.microsoft.com/office/drawing/2014/main" id="{D8AD4E12-C8B7-578D-3879-AC9C17E9C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4529138"/>
            <a:ext cx="142875" cy="433387"/>
          </a:xfrm>
          <a:prstGeom prst="downArrow">
            <a:avLst>
              <a:gd name="adj1" fmla="val 50000"/>
              <a:gd name="adj2" fmla="val 5055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9669A-54C6-0771-766D-6FC53823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852988"/>
            <a:ext cx="267176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2">
            <a:extLst>
              <a:ext uri="{FF2B5EF4-FFF2-40B4-BE49-F238E27FC236}">
                <a16:creationId xmlns:a16="http://schemas.microsoft.com/office/drawing/2014/main" id="{A60BC95E-924A-D10F-6381-32DF9F4F23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11: Die Übertragungsfunktion in z eines Systems erster Ordnung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8068" name="Rectangle 5">
            <a:extLst>
              <a:ext uri="{FF2B5EF4-FFF2-40B4-BE49-F238E27FC236}">
                <a16:creationId xmlns:a16="http://schemas.microsoft.com/office/drawing/2014/main" id="{DF8FBDEB-A923-A84A-4F0C-A267440A6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88069" name="Picture 1" descr="HES-SO Valais-Wallis - BioArk">
            <a:extLst>
              <a:ext uri="{FF2B5EF4-FFF2-40B4-BE49-F238E27FC236}">
                <a16:creationId xmlns:a16="http://schemas.microsoft.com/office/drawing/2014/main" id="{A25A20E4-D3FD-0AD3-2FC5-7598251C4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4">
            <a:extLst>
              <a:ext uri="{FF2B5EF4-FFF2-40B4-BE49-F238E27FC236}">
                <a16:creationId xmlns:a16="http://schemas.microsoft.com/office/drawing/2014/main" id="{4D1E5EDD-055F-59F2-0B42-4203FD2DC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0C133A7D-A4DC-978B-C242-1D1A768F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2376488"/>
            <a:ext cx="252412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85F0C-4231-4A99-D4A1-5063920DA8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0187" y="1393871"/>
            <a:ext cx="2253374" cy="74475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6D62A0-D902-84EB-272F-D70A678B1F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3350241"/>
            <a:ext cx="7374070" cy="363048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77833" name="TextBox 1">
            <a:extLst>
              <a:ext uri="{FF2B5EF4-FFF2-40B4-BE49-F238E27FC236}">
                <a16:creationId xmlns:a16="http://schemas.microsoft.com/office/drawing/2014/main" id="{54A984F3-3AC5-D5CA-D772-7A7D8E45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714500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Pol:  s = -1/T</a:t>
            </a:r>
          </a:p>
        </p:txBody>
      </p:sp>
      <p:sp>
        <p:nvSpPr>
          <p:cNvPr id="77834" name="TextBox 2">
            <a:extLst>
              <a:ext uri="{FF2B5EF4-FFF2-40B4-BE49-F238E27FC236}">
                <a16:creationId xmlns:a16="http://schemas.microsoft.com/office/drawing/2014/main" id="{BEC42B45-7D11-2C47-869F-9DD14FF9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949950"/>
            <a:ext cx="831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Pol: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9F134-B8C2-D5E7-C551-B8E81951AD35}"/>
              </a:ext>
            </a:extLst>
          </p:cNvPr>
          <p:cNvSpPr txBox="1"/>
          <p:nvPr/>
        </p:nvSpPr>
        <p:spPr>
          <a:xfrm>
            <a:off x="6675438" y="5857875"/>
            <a:ext cx="2616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b="0" dirty="0">
                <a:solidFill>
                  <a:srgbClr val="FF0000"/>
                </a:solidFill>
              </a:rPr>
              <a:t>z = </a:t>
            </a:r>
            <a:r>
              <a:rPr lang="fr-CH" b="0" dirty="0">
                <a:solidFill>
                  <a:srgbClr val="FF0000"/>
                </a:solidFill>
              </a:rPr>
              <a:t>e</a:t>
            </a:r>
            <a:r>
              <a:rPr lang="fr-FR" b="0" baseline="30000" dirty="0">
                <a:solidFill>
                  <a:srgbClr val="FF0000"/>
                </a:solidFill>
                <a:latin typeface="+mj-lt"/>
              </a:rPr>
              <a:t>s h</a:t>
            </a:r>
            <a:r>
              <a:rPr lang="fr-CH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–h/T</a:t>
            </a:r>
            <a:r>
              <a:rPr lang="fr-CH" sz="2000" b="0" dirty="0">
                <a:solidFill>
                  <a:srgbClr val="FF0000"/>
                </a:solidFill>
              </a:rPr>
              <a:t> </a:t>
            </a:r>
            <a:endParaRPr lang="fr-CH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7833" grpId="0"/>
      <p:bldP spid="77834" grpId="0"/>
      <p:bldP spid="4" grpId="0"/>
    </p:bldLst>
  </p:timing>
</p:sld>
</file>

<file path=ppt/slides/slide4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725616D-3CCD-4C0F-DAAB-86D37F67AC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11: Die Differenzengleichung eines Systems erster Ordnung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0115" name="Picture 1" descr="HES-SO Valais-Wallis - BioArk">
            <a:extLst>
              <a:ext uri="{FF2B5EF4-FFF2-40B4-BE49-F238E27FC236}">
                <a16:creationId xmlns:a16="http://schemas.microsoft.com/office/drawing/2014/main" id="{08E84000-02CF-628B-67C6-BE01414B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>
            <a:extLst>
              <a:ext uri="{FF2B5EF4-FFF2-40B4-BE49-F238E27FC236}">
                <a16:creationId xmlns:a16="http://schemas.microsoft.com/office/drawing/2014/main" id="{C5087DC9-41FF-02EA-452A-769FBC272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0117" name="Rectangle 1">
            <a:extLst>
              <a:ext uri="{FF2B5EF4-FFF2-40B4-BE49-F238E27FC236}">
                <a16:creationId xmlns:a16="http://schemas.microsoft.com/office/drawing/2014/main" id="{0F75CDC9-2049-777A-958D-BF86FD6E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90118" name="Straight Arrow Connector 5">
            <a:extLst>
              <a:ext uri="{FF2B5EF4-FFF2-40B4-BE49-F238E27FC236}">
                <a16:creationId xmlns:a16="http://schemas.microsoft.com/office/drawing/2014/main" id="{86006345-D7E9-AA7B-E91D-9B1C7F87C4D3}"/>
              </a:ext>
            </a:extLst>
          </p:cNvPr>
          <p:cNvCxnSpPr>
            <a:cxnSpLocks noChangeShapeType="1"/>
            <a:endCxn id="90117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119" name="Straight Arrow Connector 6">
            <a:extLst>
              <a:ext uri="{FF2B5EF4-FFF2-40B4-BE49-F238E27FC236}">
                <a16:creationId xmlns:a16="http://schemas.microsoft.com/office/drawing/2014/main" id="{800F3D10-7951-906B-7F1E-435A8DCC0D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120" name="TextBox 7">
            <a:extLst>
              <a:ext uri="{FF2B5EF4-FFF2-40B4-BE49-F238E27FC236}">
                <a16:creationId xmlns:a16="http://schemas.microsoft.com/office/drawing/2014/main" id="{237FD225-C6F0-54C0-DA70-626CD203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90121" name="TextBox 8">
            <a:extLst>
              <a:ext uri="{FF2B5EF4-FFF2-40B4-BE49-F238E27FC236}">
                <a16:creationId xmlns:a16="http://schemas.microsoft.com/office/drawing/2014/main" id="{5CDBB380-DA09-ED4D-C93E-DDF1D048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90122" name="TextBox 9">
            <a:extLst>
              <a:ext uri="{FF2B5EF4-FFF2-40B4-BE49-F238E27FC236}">
                <a16:creationId xmlns:a16="http://schemas.microsoft.com/office/drawing/2014/main" id="{6BF0D84D-6388-E67A-9CA9-320BE65C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EA0F0-BFCF-B269-B259-94913C809A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5691" y="2914549"/>
            <a:ext cx="5685082" cy="4052135"/>
          </a:xfrm>
          <a:prstGeom prst="rect">
            <a:avLst/>
          </a:prstGeom>
          <a:blipFill>
            <a:blip r:embed="rId4"/>
            <a:stretch>
              <a:fillRect l="-966" r="-85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0124" name="Arrow: Down 11">
            <a:extLst>
              <a:ext uri="{FF2B5EF4-FFF2-40B4-BE49-F238E27FC236}">
                <a16:creationId xmlns:a16="http://schemas.microsoft.com/office/drawing/2014/main" id="{AFCF64CD-A3E2-4406-BB80-6EC483919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414838"/>
            <a:ext cx="144463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45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>
            <a:extLst>
              <a:ext uri="{FF2B5EF4-FFF2-40B4-BE49-F238E27FC236}">
                <a16:creationId xmlns:a16="http://schemas.microsoft.com/office/drawing/2014/main" id="{CD5BE1CE-63BC-10C0-5869-339DEE115A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2173288"/>
            <a:ext cx="7345362" cy="914400"/>
          </a:xfrm>
        </p:spPr>
        <p:txBody>
          <a:bodyPr/>
          <a:lstStyle/>
          <a:p>
            <a:pPr algn="l" eaLnBrk="1" hangingPunct="1"/>
            <a:r>
              <a:rPr lang="fr-CH" altLang="fr-FR" sz="2800">
                <a:latin typeface="Times" panose="02020603050405020304" pitchFamily="18" charset="0"/>
                <a:cs typeface="Times" panose="02020603050405020304" pitchFamily="18" charset="0"/>
              </a:rPr>
              <a:t>Statische Verstärkung einer Übertragungsfunktion in z</a:t>
            </a:r>
            <a:endParaRPr lang="en-GB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E0B6BD59-3536-9747-3BEF-B24D132B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2164" name="Rectangle 8">
            <a:extLst>
              <a:ext uri="{FF2B5EF4-FFF2-40B4-BE49-F238E27FC236}">
                <a16:creationId xmlns:a16="http://schemas.microsoft.com/office/drawing/2014/main" id="{04F0FBA3-805A-4C2E-3F75-24099818B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33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92165" name="Object 7">
            <a:extLst>
              <a:ext uri="{FF2B5EF4-FFF2-40B4-BE49-F238E27FC236}">
                <a16:creationId xmlns:a16="http://schemas.microsoft.com/office/drawing/2014/main" id="{3F7DFD2F-FE88-BA5B-D7DF-ED0F34538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7338" y="3629025"/>
          <a:ext cx="31194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54100" imgH="228600" progId="Equation.3">
                  <p:embed/>
                </p:oleObj>
              </mc:Choice>
              <mc:Fallback>
                <p:oleObj r:id="rId3" imgW="1054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3629025"/>
                        <a:ext cx="3119437" cy="674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6" name="Rectangle 2">
            <a:extLst>
              <a:ext uri="{FF2B5EF4-FFF2-40B4-BE49-F238E27FC236}">
                <a16:creationId xmlns:a16="http://schemas.microsoft.com/office/drawing/2014/main" id="{FA77F7C7-BE6F-B931-2017-F54536AF03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579438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Modellierung diskreter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2167" name="Picture 1" descr="HES-SO Valais-Wallis - BioArk">
            <a:extLst>
              <a:ext uri="{FF2B5EF4-FFF2-40B4-BE49-F238E27FC236}">
                <a16:creationId xmlns:a16="http://schemas.microsoft.com/office/drawing/2014/main" id="{D3DA72F2-0F3B-A3B3-4D2C-E09CF1EB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3C5D2D5-5EFA-BE6E-802E-CAA4CE2A7D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457200"/>
            <a:ext cx="8929687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12: Statische Verstärkung von Systemen der Ordnung 1 und I 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4211" name="Picture 1" descr="HES-SO Valais-Wallis - BioArk">
            <a:extLst>
              <a:ext uri="{FF2B5EF4-FFF2-40B4-BE49-F238E27FC236}">
                <a16:creationId xmlns:a16="http://schemas.microsoft.com/office/drawing/2014/main" id="{CEFD87B0-BECD-DA89-1F3B-CCF25EC8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>
            <a:extLst>
              <a:ext uri="{FF2B5EF4-FFF2-40B4-BE49-F238E27FC236}">
                <a16:creationId xmlns:a16="http://schemas.microsoft.com/office/drawing/2014/main" id="{9F9583E9-257E-85FF-583F-424571B32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A4093-1AC0-CE78-E552-D11CB49DA1D5}"/>
              </a:ext>
            </a:extLst>
          </p:cNvPr>
          <p:cNvSpPr txBox="1">
            <a:spLocks noChangeAspect="1"/>
          </p:cNvSpPr>
          <p:nvPr/>
        </p:nvSpPr>
        <p:spPr>
          <a:xfrm>
            <a:off x="1250511" y="1774062"/>
            <a:ext cx="2253374" cy="74475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DFE8-65F6-8623-182A-ADDED98DB0C4}"/>
              </a:ext>
            </a:extLst>
          </p:cNvPr>
          <p:cNvSpPr txBox="1">
            <a:spLocks noChangeAspect="1"/>
          </p:cNvSpPr>
          <p:nvPr/>
        </p:nvSpPr>
        <p:spPr>
          <a:xfrm>
            <a:off x="4262724" y="1556251"/>
            <a:ext cx="4572000" cy="113313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B11F1-F97F-1674-7572-61AED6CD5A4E}"/>
              </a:ext>
            </a:extLst>
          </p:cNvPr>
          <p:cNvSpPr txBox="1">
            <a:spLocks noChangeAspect="1"/>
          </p:cNvSpPr>
          <p:nvPr/>
        </p:nvSpPr>
        <p:spPr>
          <a:xfrm>
            <a:off x="5515920" y="2968210"/>
            <a:ext cx="1816203" cy="480516"/>
          </a:xfrm>
          <a:prstGeom prst="rect">
            <a:avLst/>
          </a:prstGeom>
          <a:blipFill>
            <a:blip r:embed="rId6"/>
            <a:stretch>
              <a:fillRect l="-3367" r="-3367" b="-1519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D8FB4F-990F-6CAB-0B1B-2010AD45E1B1}"/>
              </a:ext>
            </a:extLst>
          </p:cNvPr>
          <p:cNvSpPr txBox="1">
            <a:spLocks noChangeAspect="1"/>
          </p:cNvSpPr>
          <p:nvPr/>
        </p:nvSpPr>
        <p:spPr>
          <a:xfrm>
            <a:off x="1345200" y="2940728"/>
            <a:ext cx="1811393" cy="480516"/>
          </a:xfrm>
          <a:prstGeom prst="rect">
            <a:avLst/>
          </a:prstGeom>
          <a:blipFill>
            <a:blip r:embed="rId7"/>
            <a:stretch>
              <a:fillRect l="-3020" r="-3020" b="-15190"/>
            </a:stretch>
          </a:blipFill>
        </p:spPr>
        <p:txBody>
          <a:bodyPr/>
          <a:lstStyle/>
          <a:p>
            <a:pPr>
              <a:defRPr/>
            </a:pPr>
            <a:r>
              <a:rPr lang="fr-CH" dirty="0">
                <a:noFill/>
              </a:rPr>
              <a:t> </a:t>
            </a:r>
          </a:p>
        </p:txBody>
      </p:sp>
      <p:cxnSp>
        <p:nvCxnSpPr>
          <p:cNvPr id="94217" name="Straight Connector 13">
            <a:extLst>
              <a:ext uri="{FF2B5EF4-FFF2-40B4-BE49-F238E27FC236}">
                <a16:creationId xmlns:a16="http://schemas.microsoft.com/office/drawing/2014/main" id="{EDC7F6B4-6259-68A4-0F92-7A6E296947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03725" y="1700213"/>
            <a:ext cx="23813" cy="5041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B9A1686-0065-D187-902F-1964336E6670}"/>
              </a:ext>
            </a:extLst>
          </p:cNvPr>
          <p:cNvSpPr>
            <a:spLocks/>
          </p:cNvSpPr>
          <p:nvPr/>
        </p:nvSpPr>
        <p:spPr bwMode="auto">
          <a:xfrm>
            <a:off x="3859213" y="2092325"/>
            <a:ext cx="1081087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fr-CH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C204A-8AE3-72D5-B5A9-66AD2CF69AF4}"/>
              </a:ext>
            </a:extLst>
          </p:cNvPr>
          <p:cNvSpPr txBox="1">
            <a:spLocks noChangeAspect="1"/>
          </p:cNvSpPr>
          <p:nvPr/>
        </p:nvSpPr>
        <p:spPr>
          <a:xfrm>
            <a:off x="1238392" y="4163639"/>
            <a:ext cx="1325684" cy="69249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66412-E6DF-0013-229B-1268B4EDA154}"/>
              </a:ext>
            </a:extLst>
          </p:cNvPr>
          <p:cNvSpPr txBox="1">
            <a:spLocks noChangeAspect="1"/>
          </p:cNvSpPr>
          <p:nvPr/>
        </p:nvSpPr>
        <p:spPr>
          <a:xfrm>
            <a:off x="4262724" y="4205734"/>
            <a:ext cx="4572000" cy="719108"/>
          </a:xfrm>
          <a:prstGeom prst="rect">
            <a:avLst/>
          </a:prstGeom>
          <a:blipFill>
            <a:blip r:embed="rId9"/>
            <a:stretch>
              <a:fillRect b="-9322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1858C-0206-19CC-7C71-FC475EE9518B}"/>
              </a:ext>
            </a:extLst>
          </p:cNvPr>
          <p:cNvSpPr txBox="1">
            <a:spLocks noChangeAspect="1"/>
          </p:cNvSpPr>
          <p:nvPr/>
        </p:nvSpPr>
        <p:spPr>
          <a:xfrm>
            <a:off x="1333081" y="5330305"/>
            <a:ext cx="1797543" cy="480516"/>
          </a:xfrm>
          <a:prstGeom prst="rect">
            <a:avLst/>
          </a:prstGeom>
          <a:blipFill>
            <a:blip r:embed="rId10"/>
            <a:stretch>
              <a:fillRect l="-3051" r="-1695" b="-15190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850D546-EF21-3330-4EF5-3AFDA5CAF2B9}"/>
              </a:ext>
            </a:extLst>
          </p:cNvPr>
          <p:cNvSpPr>
            <a:spLocks/>
          </p:cNvSpPr>
          <p:nvPr/>
        </p:nvSpPr>
        <p:spPr bwMode="auto">
          <a:xfrm>
            <a:off x="3943350" y="4576763"/>
            <a:ext cx="1081088" cy="2159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fr-CH">
              <a:solidFill>
                <a:schemeClr val="tx1"/>
              </a:solidFill>
            </a:endParaRPr>
          </a:p>
        </p:txBody>
      </p:sp>
      <p:cxnSp>
        <p:nvCxnSpPr>
          <p:cNvPr id="94223" name="Straight Connector 21">
            <a:extLst>
              <a:ext uri="{FF2B5EF4-FFF2-40B4-BE49-F238E27FC236}">
                <a16:creationId xmlns:a16="http://schemas.microsoft.com/office/drawing/2014/main" id="{0F22BB3E-3562-FD33-FEA6-56AD32AC5E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2875" y="3778250"/>
            <a:ext cx="8858250" cy="11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2016FF4-1371-FA13-9DB2-9BBED4887660}"/>
              </a:ext>
            </a:extLst>
          </p:cNvPr>
          <p:cNvSpPr txBox="1">
            <a:spLocks noChangeAspect="1"/>
          </p:cNvSpPr>
          <p:nvPr/>
        </p:nvSpPr>
        <p:spPr>
          <a:xfrm>
            <a:off x="5694008" y="5330305"/>
            <a:ext cx="1805559" cy="478785"/>
          </a:xfrm>
          <a:prstGeom prst="rect">
            <a:avLst/>
          </a:prstGeom>
          <a:blipFill>
            <a:blip r:embed="rId11"/>
            <a:stretch>
              <a:fillRect l="-3030" r="-1347" b="-1666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4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DF79B67-7A6D-C273-8271-4A27D59CD7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Stabilität digitaler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6259" name="Picture 1" descr="HES-SO Valais-Wallis - BioArk">
            <a:extLst>
              <a:ext uri="{FF2B5EF4-FFF2-40B4-BE49-F238E27FC236}">
                <a16:creationId xmlns:a16="http://schemas.microsoft.com/office/drawing/2014/main" id="{19FBE8EE-347B-0A53-D960-F2444EC2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284683-1FDD-31CD-57EA-D6C5F72E69D8}"/>
              </a:ext>
            </a:extLst>
          </p:cNvPr>
          <p:cNvGraphicFramePr>
            <a:graphicFrameLocks noGrp="1"/>
          </p:cNvGraphicFramePr>
          <p:nvPr/>
        </p:nvGraphicFramePr>
        <p:xfrm>
          <a:off x="71438" y="2146300"/>
          <a:ext cx="9001125" cy="4138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84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u="sng" dirty="0">
                          <a:effectLst/>
                        </a:rPr>
                        <a:t>Kontinuierliches System</a:t>
                      </a:r>
                      <a:br>
                        <a:rPr lang="fr-FR" sz="2000" dirty="0">
                          <a:effectLst/>
                        </a:rPr>
                      </a:br>
                      <a:endParaRPr lang="fr-CH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solidFill>
                      <a:srgbClr val="FEF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u="sng" dirty="0">
                          <a:effectLst/>
                        </a:rPr>
                        <a:t>Diskretes System</a:t>
                      </a:r>
                      <a:endParaRPr lang="fr-CH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76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u="sng" dirty="0">
                          <a:effectLst/>
                        </a:rPr>
                        <a:t>Pole</a:t>
                      </a:r>
                      <a:endParaRPr lang="fr-CH" sz="20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fr-FR" sz="20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fr-FR" sz="2000" dirty="0">
                          <a:effectLst/>
                        </a:rPr>
                        <a:t>s = a + </a:t>
                      </a:r>
                      <a:r>
                        <a:rPr lang="fr-FR" sz="2000" dirty="0" err="1">
                          <a:effectLst/>
                        </a:rPr>
                        <a:t>j</a:t>
                      </a:r>
                      <a:r>
                        <a:rPr lang="fr-FR" sz="1800" dirty="0" err="1">
                          <a:effectLst/>
                        </a:rPr>
                        <a:t>.</a:t>
                      </a:r>
                      <a:r>
                        <a:rPr lang="fr-FR" sz="2000" dirty="0" err="1">
                          <a:effectLst/>
                        </a:rPr>
                        <a:t>b</a:t>
                      </a:r>
                      <a:endParaRPr lang="fr-CH" sz="20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u="none" strike="noStrike" dirty="0">
                          <a:effectLst/>
                        </a:rPr>
                        <a:t> </a:t>
                      </a: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fr-FR" sz="2000" u="sng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b="1" u="sng" dirty="0">
                          <a:solidFill>
                            <a:srgbClr val="0070C0"/>
                          </a:solidFill>
                          <a:effectLst/>
                        </a:rPr>
                        <a:t>Stabilitätsbedingung</a:t>
                      </a:r>
                      <a:endParaRPr lang="fr-CH" sz="2000" b="1" u="sng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fr-FR" sz="20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effectLst/>
                        </a:rPr>
                        <a:t>a &amp;lt; 0</a:t>
                      </a:r>
                      <a:endParaRPr lang="fr-CH" sz="20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1" marR="50801" marT="0" marB="0">
                    <a:solidFill>
                      <a:srgbClr val="FEF2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endParaRPr lang="de-DE" sz="2000" u="sng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</a:pPr>
                      <a:r>
                        <a:rPr lang="de-DE" sz="2000" u="sng" dirty="0" err="1">
                          <a:effectLst/>
                        </a:rPr>
                        <a:t>Pole</a:t>
                      </a:r>
                      <a:endParaRPr lang="fr-CH" sz="2000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none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endParaRPr lang="de-DE" sz="2000" u="sng" dirty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</a:pPr>
                      <a:r>
                        <a:rPr lang="fr-FR" sz="2000" b="1" u="sng" dirty="0">
                          <a:solidFill>
                            <a:srgbClr val="0070C0"/>
                          </a:solidFill>
                          <a:effectLst/>
                        </a:rPr>
                        <a:t>Stabilitätsbedingung</a:t>
                      </a:r>
                      <a:endParaRPr lang="fr-CH" sz="2000" b="1" u="sng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50801" marR="5080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6271" name="TextBox 6">
            <a:extLst>
              <a:ext uri="{FF2B5EF4-FFF2-40B4-BE49-F238E27FC236}">
                <a16:creationId xmlns:a16="http://schemas.microsoft.com/office/drawing/2014/main" id="{DB9DCEC6-43E4-A594-7C4B-603D6084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3517900"/>
            <a:ext cx="5976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Z= 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s.h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 = e 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de-DE" altLang="fr-FR" sz="2400" b="0">
                <a:latin typeface="Times" panose="02020603050405020304" pitchFamily="18" charset="0"/>
                <a:cs typeface="Times" panose="02020603050405020304" pitchFamily="18" charset="0"/>
              </a:rPr>
              <a:t> e</a:t>
            </a:r>
            <a:r>
              <a:rPr lang="de-DE" altLang="fr-FR" sz="2400" b="0" baseline="30000">
                <a:latin typeface="Times" panose="02020603050405020304" pitchFamily="18" charset="0"/>
                <a:cs typeface="Times" panose="02020603050405020304" pitchFamily="18" charset="0"/>
              </a:rPr>
              <a:t>j.b.h</a:t>
            </a: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  = e </a:t>
            </a:r>
            <a:r>
              <a:rPr lang="de-DE" altLang="fr-FR" sz="20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2000" b="0" baseline="3000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de-DE" altLang="fr-FR" sz="2000" b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de-DE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cos(</a:t>
            </a:r>
            <a:r>
              <a:rPr lang="de-DE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bkh) + j sin(</a:t>
            </a:r>
            <a:r>
              <a:rPr lang="de-DE" altLang="fr-FR" sz="20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bkh)) </a:t>
            </a:r>
            <a:endParaRPr lang="de-DE" altLang="fr-FR" sz="1800" b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272" name="TextBox 8">
            <a:extLst>
              <a:ext uri="{FF2B5EF4-FFF2-40B4-BE49-F238E27FC236}">
                <a16:creationId xmlns:a16="http://schemas.microsoft.com/office/drawing/2014/main" id="{FC61AEDD-7F4B-0700-1E54-6280133C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4252913"/>
            <a:ext cx="680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│e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s.h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 = │ 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e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j.b.h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 = │ 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</a:t>
            </a:r>
            <a:r>
              <a:rPr lang="de-DE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 │cos(</a:t>
            </a:r>
            <a:r>
              <a:rPr lang="de-DE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bkh) + j sin(</a:t>
            </a:r>
            <a:r>
              <a:rPr lang="de-DE" altLang="fr-FR" sz="1800" b="0">
                <a:latin typeface="Times" panose="02020603050405020304" pitchFamily="18" charset="0"/>
                <a:ea typeface="Times New Roman" panose="02020603050405020304" pitchFamily="18" charset="0"/>
                <a:cs typeface="Times" panose="02020603050405020304" pitchFamily="18" charset="0"/>
              </a:rPr>
              <a:t>bkh)</a:t>
            </a:r>
            <a:r>
              <a:rPr lang="de-DE" altLang="fr-FR" sz="1800" b="0">
                <a:latin typeface="Times" panose="02020603050405020304" pitchFamily="18" charset="0"/>
                <a:cs typeface="Times" panose="02020603050405020304" pitchFamily="18" charset="0"/>
              </a:rPr>
              <a:t> │= e </a:t>
            </a:r>
            <a:r>
              <a:rPr lang="de-DE" altLang="fr-FR" sz="1800" b="0" baseline="30000">
                <a:latin typeface="Times" panose="02020603050405020304" pitchFamily="18" charset="0"/>
                <a:cs typeface="Times" panose="02020603050405020304" pitchFamily="18" charset="0"/>
              </a:rPr>
              <a:t>ah</a:t>
            </a:r>
            <a:endParaRPr lang="de-DE" altLang="fr-FR" sz="1800" b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273" name="TextBox 12">
            <a:extLst>
              <a:ext uri="{FF2B5EF4-FFF2-40B4-BE49-F238E27FC236}">
                <a16:creationId xmlns:a16="http://schemas.microsoft.com/office/drawing/2014/main" id="{00A3DE26-8D6E-D1FD-CB8E-DABBD8B90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08650"/>
            <a:ext cx="2497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400">
                <a:latin typeface="Symbol" panose="05050102010706020507" pitchFamily="18" charset="2"/>
              </a:rPr>
              <a:t> a </a:t>
            </a:r>
            <a:r>
              <a:rPr lang="fr-CH" altLang="fr-FR" sz="2400">
                <a:solidFill>
                  <a:srgbClr val="0070C0"/>
                </a:solidFill>
              </a:rPr>
              <a:t>&amp;lt; 0 </a:t>
            </a:r>
            <a:r>
              <a:rPr lang="fr-CH" altLang="fr-FR" sz="2400">
                <a:solidFill>
                  <a:srgbClr val="0070C0"/>
                </a:solidFill>
                <a:sym typeface="Symbol" panose="05050102010706020507" pitchFamily="18" charset="2"/>
              </a:rPr>
              <a:t>  </a:t>
            </a:r>
            <a:r>
              <a:rPr lang="fr-CH" altLang="fr-FR" sz="2400">
                <a:solidFill>
                  <a:srgbClr val="0070C0"/>
                </a:solidFill>
              </a:rPr>
              <a:t>e</a:t>
            </a:r>
            <a:r>
              <a:rPr lang="fr-CH" altLang="fr-FR" sz="2400" baseline="30000">
                <a:solidFill>
                  <a:srgbClr val="0070C0"/>
                </a:solidFill>
              </a:rPr>
              <a:t>a.h</a:t>
            </a:r>
            <a:r>
              <a:rPr lang="fr-CH" altLang="fr-FR" sz="2400">
                <a:solidFill>
                  <a:srgbClr val="0070C0"/>
                </a:solidFill>
              </a:rPr>
              <a:t> &amp;lt; 1</a:t>
            </a:r>
          </a:p>
        </p:txBody>
      </p:sp>
      <p:sp>
        <p:nvSpPr>
          <p:cNvPr id="96274" name="Left Brace 13">
            <a:extLst>
              <a:ext uri="{FF2B5EF4-FFF2-40B4-BE49-F238E27FC236}">
                <a16:creationId xmlns:a16="http://schemas.microsoft.com/office/drawing/2014/main" id="{7BFEEB73-3E4F-24E0-7588-1A960CEC11A9}"/>
              </a:ext>
            </a:extLst>
          </p:cNvPr>
          <p:cNvSpPr>
            <a:spLocks/>
          </p:cNvSpPr>
          <p:nvPr/>
        </p:nvSpPr>
        <p:spPr bwMode="auto">
          <a:xfrm rot="-5400000">
            <a:off x="7295357" y="3628231"/>
            <a:ext cx="179388" cy="2232025"/>
          </a:xfrm>
          <a:prstGeom prst="leftBrace">
            <a:avLst>
              <a:gd name="adj1" fmla="val 841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96275" name="TextBox 14">
            <a:extLst>
              <a:ext uri="{FF2B5EF4-FFF2-40B4-BE49-F238E27FC236}">
                <a16:creationId xmlns:a16="http://schemas.microsoft.com/office/drawing/2014/main" id="{43B2F93F-07CE-8DEF-B539-C25D45F46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930775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/>
              <a:t>1</a:t>
            </a:r>
          </a:p>
        </p:txBody>
      </p:sp>
    </p:spTree>
  </p:cSld>
  <p:clrMapOvr>
    <a:masterClrMapping/>
  </p:clrMapOvr>
</p:sld>
</file>

<file path=ppt/slides/slide48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F6F8E09-AC47-FF08-B2EC-3BAB87E69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Stabilität digitaler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8307" name="Picture 1" descr="HES-SO Valais-Wallis - BioArk">
            <a:extLst>
              <a:ext uri="{FF2B5EF4-FFF2-40B4-BE49-F238E27FC236}">
                <a16:creationId xmlns:a16="http://schemas.microsoft.com/office/drawing/2014/main" id="{693C0257-7700-F41A-22C6-8811EB204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08" name="Object 4">
            <a:extLst>
              <a:ext uri="{FF2B5EF4-FFF2-40B4-BE49-F238E27FC236}">
                <a16:creationId xmlns:a16="http://schemas.microsoft.com/office/drawing/2014/main" id="{677EA293-15F1-4EF0-8F89-EBD75A7939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7963" y="2571750"/>
          <a:ext cx="51435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2711424" imgH="1506098" progId="Word.Picture.8">
                  <p:embed/>
                </p:oleObj>
              </mc:Choice>
              <mc:Fallback>
                <p:oleObj name="Picture" r:id="rId4" imgW="2711424" imgH="150609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2571750"/>
                        <a:ext cx="51435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09" name="Group 86077">
            <a:extLst>
              <a:ext uri="{FF2B5EF4-FFF2-40B4-BE49-F238E27FC236}">
                <a16:creationId xmlns:a16="http://schemas.microsoft.com/office/drawing/2014/main" id="{9ECD62F2-B8E3-D0ED-E39E-E37836BE91B7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2597150"/>
            <a:ext cx="3854450" cy="3721100"/>
            <a:chOff x="-257175" y="2596357"/>
            <a:chExt cx="3854449" cy="3721100"/>
          </a:xfrm>
        </p:grpSpPr>
        <p:sp>
          <p:nvSpPr>
            <p:cNvPr id="98312" name="AutoShape 3">
              <a:extLst>
                <a:ext uri="{FF2B5EF4-FFF2-40B4-BE49-F238E27FC236}">
                  <a16:creationId xmlns:a16="http://schemas.microsoft.com/office/drawing/2014/main" id="{B8A7F4C7-6734-1F2F-3088-F505C98DD2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224" y="2596358"/>
              <a:ext cx="3321050" cy="3098800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H"/>
            </a:p>
          </p:txBody>
        </p:sp>
        <p:sp>
          <p:nvSpPr>
            <p:cNvPr id="98313" name="Rectangle 9">
              <a:extLst>
                <a:ext uri="{FF2B5EF4-FFF2-40B4-BE49-F238E27FC236}">
                  <a16:creationId xmlns:a16="http://schemas.microsoft.com/office/drawing/2014/main" id="{2F1C87FC-FE79-CD97-618A-B313C9CD8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" y="2596357"/>
              <a:ext cx="1371600" cy="3124200"/>
            </a:xfrm>
            <a:prstGeom prst="rect">
              <a:avLst/>
            </a:prstGeom>
            <a:solidFill>
              <a:srgbClr val="00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panose="020B0604020202020204" pitchFamily="34" charset="0"/>
              </a:endParaRPr>
            </a:p>
          </p:txBody>
        </p:sp>
        <p:sp>
          <p:nvSpPr>
            <p:cNvPr id="98314" name="Rectangle 10">
              <a:extLst>
                <a:ext uri="{FF2B5EF4-FFF2-40B4-BE49-F238E27FC236}">
                  <a16:creationId xmlns:a16="http://schemas.microsoft.com/office/drawing/2014/main" id="{4DDB4901-DF0F-295A-074B-DA30CD607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7682" y="2596357"/>
              <a:ext cx="1981200" cy="31242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100">
                <a:latin typeface="Arial" panose="020B0604020202020204" pitchFamily="34" charset="0"/>
              </a:endParaRPr>
            </a:p>
          </p:txBody>
        </p:sp>
        <p:grpSp>
          <p:nvGrpSpPr>
            <p:cNvPr id="98315" name="Group 7">
              <a:extLst>
                <a:ext uri="{FF2B5EF4-FFF2-40B4-BE49-F238E27FC236}">
                  <a16:creationId xmlns:a16="http://schemas.microsoft.com/office/drawing/2014/main" id="{D64D6374-E09C-9445-D98A-23C386FF8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4162" y="2953546"/>
              <a:ext cx="142875" cy="2584450"/>
              <a:chOff x="1594" y="1593"/>
              <a:chExt cx="90" cy="1628"/>
            </a:xfrm>
          </p:grpSpPr>
          <p:sp>
            <p:nvSpPr>
              <p:cNvPr id="98369" name="Rectangle 5">
                <a:extLst>
                  <a:ext uri="{FF2B5EF4-FFF2-40B4-BE49-F238E27FC236}">
                    <a16:creationId xmlns:a16="http://schemas.microsoft.com/office/drawing/2014/main" id="{82E6A87E-7177-DB4F-CAF7-6A11BBE0A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" y="1680"/>
                <a:ext cx="14" cy="15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70" name="Freeform 6">
                <a:extLst>
                  <a:ext uri="{FF2B5EF4-FFF2-40B4-BE49-F238E27FC236}">
                    <a16:creationId xmlns:a16="http://schemas.microsoft.com/office/drawing/2014/main" id="{3A72D8DD-8333-42EE-2752-DE048C36E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4" y="1593"/>
                <a:ext cx="90" cy="91"/>
              </a:xfrm>
              <a:custGeom>
                <a:avLst/>
                <a:gdLst>
                  <a:gd name="T0" fmla="*/ 90 w 90"/>
                  <a:gd name="T1" fmla="*/ 91 h 91"/>
                  <a:gd name="T2" fmla="*/ 44 w 90"/>
                  <a:gd name="T3" fmla="*/ 0 h 91"/>
                  <a:gd name="T4" fmla="*/ 0 w 90"/>
                  <a:gd name="T5" fmla="*/ 91 h 91"/>
                  <a:gd name="T6" fmla="*/ 90 w 90"/>
                  <a:gd name="T7" fmla="*/ 91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91">
                    <a:moveTo>
                      <a:pt x="90" y="91"/>
                    </a:moveTo>
                    <a:lnTo>
                      <a:pt x="44" y="0"/>
                    </a:lnTo>
                    <a:lnTo>
                      <a:pt x="0" y="91"/>
                    </a:lnTo>
                    <a:lnTo>
                      <a:pt x="9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H"/>
              </a:p>
            </p:txBody>
          </p:sp>
        </p:grpSp>
        <p:sp>
          <p:nvSpPr>
            <p:cNvPr id="98316" name="Rectangle 8">
              <a:extLst>
                <a:ext uri="{FF2B5EF4-FFF2-40B4-BE49-F238E27FC236}">
                  <a16:creationId xmlns:a16="http://schemas.microsoft.com/office/drawing/2014/main" id="{C13AE20F-38E2-9D8E-A76D-DE0A2EF4C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2" y="2596358"/>
              <a:ext cx="6254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17" name="Rectangle 9">
              <a:extLst>
                <a:ext uri="{FF2B5EF4-FFF2-40B4-BE49-F238E27FC236}">
                  <a16:creationId xmlns:a16="http://schemas.microsoft.com/office/drawing/2014/main" id="{525A9067-BAA1-0BE9-CBFC-191D8C419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709" y="2825186"/>
              <a:ext cx="3778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Im</a:t>
              </a:r>
              <a:endParaRPr lang="fr-FR" altLang="fr-FR" sz="2400"/>
            </a:p>
          </p:txBody>
        </p:sp>
        <p:sp>
          <p:nvSpPr>
            <p:cNvPr id="98318" name="Rectangle 10">
              <a:extLst>
                <a:ext uri="{FF2B5EF4-FFF2-40B4-BE49-F238E27FC236}">
                  <a16:creationId xmlns:a16="http://schemas.microsoft.com/office/drawing/2014/main" id="{A3447C03-8C8B-314D-76D3-2933B988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099" y="4201321"/>
              <a:ext cx="62547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19" name="Rectangle 11">
              <a:extLst>
                <a:ext uri="{FF2B5EF4-FFF2-40B4-BE49-F238E27FC236}">
                  <a16:creationId xmlns:a16="http://schemas.microsoft.com/office/drawing/2014/main" id="{46ED1715-8E93-3F7F-E2A9-03E1330AF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049" y="4264821"/>
              <a:ext cx="2682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Re</a:t>
              </a:r>
              <a:endParaRPr lang="fr-FR" altLang="fr-FR" sz="2400"/>
            </a:p>
          </p:txBody>
        </p:sp>
        <p:sp>
          <p:nvSpPr>
            <p:cNvPr id="98320" name="Line 20">
              <a:extLst>
                <a:ext uri="{FF2B5EF4-FFF2-40B4-BE49-F238E27FC236}">
                  <a16:creationId xmlns:a16="http://schemas.microsoft.com/office/drawing/2014/main" id="{2B0AA6EC-0AA6-9A57-B4FC-2C047D28B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4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1" name="Line 21">
              <a:extLst>
                <a:ext uri="{FF2B5EF4-FFF2-40B4-BE49-F238E27FC236}">
                  <a16:creationId xmlns:a16="http://schemas.microsoft.com/office/drawing/2014/main" id="{7494D82B-B665-ED1A-F292-C806477EA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812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2" name="Line 22">
              <a:extLst>
                <a:ext uri="{FF2B5EF4-FFF2-40B4-BE49-F238E27FC236}">
                  <a16:creationId xmlns:a16="http://schemas.microsoft.com/office/drawing/2014/main" id="{6851DAAD-0C66-493A-6E3C-6EC7A03CD4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8412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3" name="Line 23">
              <a:extLst>
                <a:ext uri="{FF2B5EF4-FFF2-40B4-BE49-F238E27FC236}">
                  <a16:creationId xmlns:a16="http://schemas.microsoft.com/office/drawing/2014/main" id="{05D96DC2-AEDB-0319-189B-5CA32D46E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9612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4" name="Line 24">
              <a:extLst>
                <a:ext uri="{FF2B5EF4-FFF2-40B4-BE49-F238E27FC236}">
                  <a16:creationId xmlns:a16="http://schemas.microsoft.com/office/drawing/2014/main" id="{7E9D508D-BA91-5E5E-8EB4-F01125F208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799" y="3220246"/>
              <a:ext cx="0" cy="23177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5" name="Line 25">
              <a:extLst>
                <a:ext uri="{FF2B5EF4-FFF2-40B4-BE49-F238E27FC236}">
                  <a16:creationId xmlns:a16="http://schemas.microsoft.com/office/drawing/2014/main" id="{A86DBFE3-4603-227C-8E2B-96B628455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5091908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6" name="Line 26">
              <a:extLst>
                <a:ext uri="{FF2B5EF4-FFF2-40B4-BE49-F238E27FC236}">
                  <a16:creationId xmlns:a16="http://schemas.microsoft.com/office/drawing/2014/main" id="{396710A8-388C-0D82-A2BB-CB7D365E11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3309146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7" name="Line 27">
              <a:extLst>
                <a:ext uri="{FF2B5EF4-FFF2-40B4-BE49-F238E27FC236}">
                  <a16:creationId xmlns:a16="http://schemas.microsoft.com/office/drawing/2014/main" id="{0080D5E3-5C4F-FBB8-9251-55DA4CE133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4021933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8" name="Line 28">
              <a:extLst>
                <a:ext uri="{FF2B5EF4-FFF2-40B4-BE49-F238E27FC236}">
                  <a16:creationId xmlns:a16="http://schemas.microsoft.com/office/drawing/2014/main" id="{E9413394-8604-C398-D667-A859E9B31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3666333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29" name="Line 29">
              <a:extLst>
                <a:ext uri="{FF2B5EF4-FFF2-40B4-BE49-F238E27FC236}">
                  <a16:creationId xmlns:a16="http://schemas.microsoft.com/office/drawing/2014/main" id="{4DAFC410-D0E3-7730-0285-064D224A2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5447508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sp>
          <p:nvSpPr>
            <p:cNvPr id="98330" name="Rectangle 30">
              <a:extLst>
                <a:ext uri="{FF2B5EF4-FFF2-40B4-BE49-F238E27FC236}">
                  <a16:creationId xmlns:a16="http://schemas.microsoft.com/office/drawing/2014/main" id="{DB4FA5A1-24CB-C648-B346-779C9F230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24" y="4379121"/>
              <a:ext cx="3651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31" name="Rectangle 31">
              <a:extLst>
                <a:ext uri="{FF2B5EF4-FFF2-40B4-BE49-F238E27FC236}">
                  <a16:creationId xmlns:a16="http://schemas.microsoft.com/office/drawing/2014/main" id="{1AB88136-E9F0-36DD-F1CF-7281384AC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4" y="4442621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-</a:t>
              </a:r>
              <a:endParaRPr lang="fr-FR" altLang="fr-FR" sz="2400"/>
            </a:p>
          </p:txBody>
        </p:sp>
        <p:sp>
          <p:nvSpPr>
            <p:cNvPr id="98332" name="Rectangle 32">
              <a:extLst>
                <a:ext uri="{FF2B5EF4-FFF2-40B4-BE49-F238E27FC236}">
                  <a16:creationId xmlns:a16="http://schemas.microsoft.com/office/drawing/2014/main" id="{D454167B-574C-951A-99F4-48EC4A892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12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3</a:t>
              </a:r>
              <a:endParaRPr lang="fr-FR" altLang="fr-FR" sz="2400"/>
            </a:p>
          </p:txBody>
        </p:sp>
        <p:sp>
          <p:nvSpPr>
            <p:cNvPr id="98333" name="Rectangle 33">
              <a:extLst>
                <a:ext uri="{FF2B5EF4-FFF2-40B4-BE49-F238E27FC236}">
                  <a16:creationId xmlns:a16="http://schemas.microsoft.com/office/drawing/2014/main" id="{84D45814-E4C4-C18E-7972-CFAF69E51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49" y="4379121"/>
              <a:ext cx="36671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34" name="Rectangle 34">
              <a:extLst>
                <a:ext uri="{FF2B5EF4-FFF2-40B4-BE49-F238E27FC236}">
                  <a16:creationId xmlns:a16="http://schemas.microsoft.com/office/drawing/2014/main" id="{8270BBB7-5DA0-5C25-60B4-708DFEA9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99" y="4442621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-</a:t>
              </a:r>
              <a:endParaRPr lang="fr-FR" altLang="fr-FR" sz="2400"/>
            </a:p>
          </p:txBody>
        </p:sp>
        <p:sp>
          <p:nvSpPr>
            <p:cNvPr id="98335" name="Rectangle 35">
              <a:extLst>
                <a:ext uri="{FF2B5EF4-FFF2-40B4-BE49-F238E27FC236}">
                  <a16:creationId xmlns:a16="http://schemas.microsoft.com/office/drawing/2014/main" id="{801E89F3-F945-39A1-4ED3-CA87C9CF0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024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2</a:t>
              </a:r>
              <a:endParaRPr lang="fr-FR" altLang="fr-FR" sz="2400"/>
            </a:p>
          </p:txBody>
        </p:sp>
        <p:sp>
          <p:nvSpPr>
            <p:cNvPr id="98336" name="Rectangle 36">
              <a:extLst>
                <a:ext uri="{FF2B5EF4-FFF2-40B4-BE49-F238E27FC236}">
                  <a16:creationId xmlns:a16="http://schemas.microsoft.com/office/drawing/2014/main" id="{DDB08AC4-E6AF-A0EB-C740-AAA9BB96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162" y="4379121"/>
              <a:ext cx="3651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37" name="Rectangle 37">
              <a:extLst>
                <a:ext uri="{FF2B5EF4-FFF2-40B4-BE49-F238E27FC236}">
                  <a16:creationId xmlns:a16="http://schemas.microsoft.com/office/drawing/2014/main" id="{6EBC15F0-F7E6-1B50-4D62-C2121D11F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24" y="4442621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-</a:t>
              </a:r>
              <a:endParaRPr lang="fr-FR" altLang="fr-FR" sz="2400"/>
            </a:p>
          </p:txBody>
        </p:sp>
        <p:sp>
          <p:nvSpPr>
            <p:cNvPr id="98338" name="Rectangle 38">
              <a:extLst>
                <a:ext uri="{FF2B5EF4-FFF2-40B4-BE49-F238E27FC236}">
                  <a16:creationId xmlns:a16="http://schemas.microsoft.com/office/drawing/2014/main" id="{A36433B5-7DAB-5C49-35D8-F1ED4A161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849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1</a:t>
              </a:r>
              <a:endParaRPr lang="fr-FR" altLang="fr-FR" sz="2400"/>
            </a:p>
          </p:txBody>
        </p:sp>
        <p:sp>
          <p:nvSpPr>
            <p:cNvPr id="98339" name="Rectangle 39">
              <a:extLst>
                <a:ext uri="{FF2B5EF4-FFF2-40B4-BE49-F238E27FC236}">
                  <a16:creationId xmlns:a16="http://schemas.microsoft.com/office/drawing/2014/main" id="{0856F006-6C6B-32D0-3DB4-DF0F5797C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7" y="4379121"/>
              <a:ext cx="3063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0" name="Rectangle 40">
              <a:extLst>
                <a:ext uri="{FF2B5EF4-FFF2-40B4-BE49-F238E27FC236}">
                  <a16:creationId xmlns:a16="http://schemas.microsoft.com/office/drawing/2014/main" id="{61D6A6AB-9E6B-DC35-AFAD-08F2DA6A6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937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0</a:t>
              </a:r>
              <a:endParaRPr lang="fr-FR" altLang="fr-FR" sz="2400"/>
            </a:p>
          </p:txBody>
        </p:sp>
        <p:sp>
          <p:nvSpPr>
            <p:cNvPr id="98341" name="Rectangle 41">
              <a:extLst>
                <a:ext uri="{FF2B5EF4-FFF2-40B4-BE49-F238E27FC236}">
                  <a16:creationId xmlns:a16="http://schemas.microsoft.com/office/drawing/2014/main" id="{62C8C930-C9F3-4759-CA53-D7E79E0A2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1812" y="4379121"/>
              <a:ext cx="3063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2" name="Rectangle 42">
              <a:extLst>
                <a:ext uri="{FF2B5EF4-FFF2-40B4-BE49-F238E27FC236}">
                  <a16:creationId xmlns:a16="http://schemas.microsoft.com/office/drawing/2014/main" id="{479F23AD-EDB0-CC50-F85F-15252F09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762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1</a:t>
              </a:r>
              <a:endParaRPr lang="fr-FR" altLang="fr-FR" sz="2400"/>
            </a:p>
          </p:txBody>
        </p:sp>
        <p:sp>
          <p:nvSpPr>
            <p:cNvPr id="98343" name="Rectangle 43">
              <a:extLst>
                <a:ext uri="{FF2B5EF4-FFF2-40B4-BE49-F238E27FC236}">
                  <a16:creationId xmlns:a16="http://schemas.microsoft.com/office/drawing/2014/main" id="{362D61D5-4A4F-3486-499B-4AF08ECF7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4" y="4379121"/>
              <a:ext cx="30480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4" name="Rectangle 44">
              <a:extLst>
                <a:ext uri="{FF2B5EF4-FFF2-40B4-BE49-F238E27FC236}">
                  <a16:creationId xmlns:a16="http://schemas.microsoft.com/office/drawing/2014/main" id="{98786836-6791-C88E-384F-702992F8B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587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2</a:t>
              </a:r>
              <a:endParaRPr lang="fr-FR" altLang="fr-FR" sz="2400"/>
            </a:p>
          </p:txBody>
        </p:sp>
        <p:sp>
          <p:nvSpPr>
            <p:cNvPr id="98345" name="Rectangle 45">
              <a:extLst>
                <a:ext uri="{FF2B5EF4-FFF2-40B4-BE49-F238E27FC236}">
                  <a16:creationId xmlns:a16="http://schemas.microsoft.com/office/drawing/2014/main" id="{340618CB-BF62-C2CC-4CAF-B645C4ABD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049" y="4379121"/>
              <a:ext cx="306388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CH" altLang="fr-FR" sz="2400"/>
            </a:p>
          </p:txBody>
        </p:sp>
        <p:sp>
          <p:nvSpPr>
            <p:cNvPr id="98346" name="Rectangle 46">
              <a:extLst>
                <a:ext uri="{FF2B5EF4-FFF2-40B4-BE49-F238E27FC236}">
                  <a16:creationId xmlns:a16="http://schemas.microsoft.com/office/drawing/2014/main" id="{7B19F286-9198-922D-DC7F-A8EDFF2D0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999" y="4442621"/>
              <a:ext cx="158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b="0">
                  <a:solidFill>
                    <a:srgbClr val="000000"/>
                  </a:solidFill>
                </a:rPr>
                <a:t>3</a:t>
              </a:r>
              <a:endParaRPr lang="fr-FR" altLang="fr-FR" sz="2400"/>
            </a:p>
          </p:txBody>
        </p:sp>
        <p:sp>
          <p:nvSpPr>
            <p:cNvPr id="98347" name="Line 47">
              <a:extLst>
                <a:ext uri="{FF2B5EF4-FFF2-40B4-BE49-F238E27FC236}">
                  <a16:creationId xmlns:a16="http://schemas.microsoft.com/office/drawing/2014/main" id="{400887F7-12F0-79CA-FC55-D9AE3EDB1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924" y="4734721"/>
              <a:ext cx="24034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/>
            </a:p>
          </p:txBody>
        </p:sp>
        <p:grpSp>
          <p:nvGrpSpPr>
            <p:cNvPr id="98348" name="Group 71">
              <a:extLst>
                <a:ext uri="{FF2B5EF4-FFF2-40B4-BE49-F238E27FC236}">
                  <a16:creationId xmlns:a16="http://schemas.microsoft.com/office/drawing/2014/main" id="{67E2D099-8C16-658C-61A0-EE3B0CC0A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924" y="3131346"/>
              <a:ext cx="2670175" cy="2551113"/>
              <a:chOff x="797" y="1705"/>
              <a:chExt cx="1682" cy="1607"/>
            </a:xfrm>
          </p:grpSpPr>
          <p:grpSp>
            <p:nvGrpSpPr>
              <p:cNvPr id="98351" name="Group 54">
                <a:extLst>
                  <a:ext uri="{FF2B5EF4-FFF2-40B4-BE49-F238E27FC236}">
                    <a16:creationId xmlns:a16="http://schemas.microsoft.com/office/drawing/2014/main" id="{D6FD0A2D-3A2B-BAB1-DA21-1BE911FD6A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" y="2446"/>
                <a:ext cx="1682" cy="90"/>
                <a:chOff x="797" y="2446"/>
                <a:chExt cx="1682" cy="90"/>
              </a:xfrm>
            </p:grpSpPr>
            <p:sp>
              <p:nvSpPr>
                <p:cNvPr id="98367" name="Rectangle 52">
                  <a:extLst>
                    <a:ext uri="{FF2B5EF4-FFF2-40B4-BE49-F238E27FC236}">
                      <a16:creationId xmlns:a16="http://schemas.microsoft.com/office/drawing/2014/main" id="{3A2A633A-C691-AEFD-EA96-DBF6CDAD0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" y="2484"/>
                  <a:ext cx="159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CH" altLang="fr-FR" sz="2400"/>
                </a:p>
              </p:txBody>
            </p:sp>
            <p:sp>
              <p:nvSpPr>
                <p:cNvPr id="98368" name="Freeform 53">
                  <a:extLst>
                    <a:ext uri="{FF2B5EF4-FFF2-40B4-BE49-F238E27FC236}">
                      <a16:creationId xmlns:a16="http://schemas.microsoft.com/office/drawing/2014/main" id="{2F56F365-24B5-A4DE-AE7D-ADFEC313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2446"/>
                  <a:ext cx="90" cy="90"/>
                </a:xfrm>
                <a:custGeom>
                  <a:avLst/>
                  <a:gdLst>
                    <a:gd name="T0" fmla="*/ 0 w 90"/>
                    <a:gd name="T1" fmla="*/ 90 h 90"/>
                    <a:gd name="T2" fmla="*/ 90 w 90"/>
                    <a:gd name="T3" fmla="*/ 45 h 90"/>
                    <a:gd name="T4" fmla="*/ 0 w 90"/>
                    <a:gd name="T5" fmla="*/ 0 h 90"/>
                    <a:gd name="T6" fmla="*/ 0 w 90"/>
                    <a:gd name="T7" fmla="*/ 90 h 9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0" h="90">
                      <a:moveTo>
                        <a:pt x="0" y="90"/>
                      </a:moveTo>
                      <a:lnTo>
                        <a:pt x="90" y="45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H"/>
                </a:p>
              </p:txBody>
            </p:sp>
          </p:grpSp>
          <p:sp>
            <p:nvSpPr>
              <p:cNvPr id="98352" name="Rectangle 56">
                <a:extLst>
                  <a:ext uri="{FF2B5EF4-FFF2-40B4-BE49-F238E27FC236}">
                    <a16:creationId xmlns:a16="http://schemas.microsoft.com/office/drawing/2014/main" id="{16C46F35-7BBD-A4C0-2B31-DAF6488D4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" y="2850"/>
                <a:ext cx="262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53" name="Rectangle 57">
                <a:extLst>
                  <a:ext uri="{FF2B5EF4-FFF2-40B4-BE49-F238E27FC236}">
                    <a16:creationId xmlns:a16="http://schemas.microsoft.com/office/drawing/2014/main" id="{50DB530C-006F-6C60-BF55-FD7282428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" y="2890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98354" name="Rectangle 58">
                <a:extLst>
                  <a:ext uri="{FF2B5EF4-FFF2-40B4-BE49-F238E27FC236}">
                    <a16:creationId xmlns:a16="http://schemas.microsoft.com/office/drawing/2014/main" id="{302D5621-C878-F11B-60AD-2AA7EA9CA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2890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2j</a:t>
                </a:r>
                <a:endParaRPr lang="fr-FR" altLang="fr-FR" sz="2400"/>
              </a:p>
            </p:txBody>
          </p:sp>
          <p:sp>
            <p:nvSpPr>
              <p:cNvPr id="98355" name="Rectangle 59">
                <a:extLst>
                  <a:ext uri="{FF2B5EF4-FFF2-40B4-BE49-F238E27FC236}">
                    <a16:creationId xmlns:a16="http://schemas.microsoft.com/office/drawing/2014/main" id="{7D92217F-A4EE-2BD7-9415-C634943E8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" y="1929"/>
                <a:ext cx="224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56" name="Rectangle 60">
                <a:extLst>
                  <a:ext uri="{FF2B5EF4-FFF2-40B4-BE49-F238E27FC236}">
                    <a16:creationId xmlns:a16="http://schemas.microsoft.com/office/drawing/2014/main" id="{2C2B8BD3-C115-05F6-5EC4-709E72484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" y="1970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2j</a:t>
                </a:r>
                <a:endParaRPr lang="fr-FR" altLang="fr-FR" sz="2400"/>
              </a:p>
            </p:txBody>
          </p:sp>
          <p:sp>
            <p:nvSpPr>
              <p:cNvPr id="98357" name="Rectangle 61">
                <a:extLst>
                  <a:ext uri="{FF2B5EF4-FFF2-40B4-BE49-F238E27FC236}">
                    <a16:creationId xmlns:a16="http://schemas.microsoft.com/office/drawing/2014/main" id="{16EBDB30-06EC-0BCA-2CF6-2ACE02F70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176"/>
                <a:ext cx="16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58" name="Rectangle 62">
                <a:extLst>
                  <a:ext uri="{FF2B5EF4-FFF2-40B4-BE49-F238E27FC236}">
                    <a16:creationId xmlns:a16="http://schemas.microsoft.com/office/drawing/2014/main" id="{9AB7B7BA-8223-986D-ACDD-926299129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" y="2217"/>
                <a:ext cx="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j</a:t>
                </a:r>
                <a:endParaRPr lang="fr-FR" altLang="fr-FR" sz="2400"/>
              </a:p>
            </p:txBody>
          </p:sp>
          <p:sp>
            <p:nvSpPr>
              <p:cNvPr id="98359" name="Rectangle 63">
                <a:extLst>
                  <a:ext uri="{FF2B5EF4-FFF2-40B4-BE49-F238E27FC236}">
                    <a16:creationId xmlns:a16="http://schemas.microsoft.com/office/drawing/2014/main" id="{8C9FE7BA-5451-EDDA-40E7-538B154FE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2590"/>
                <a:ext cx="206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60" name="Rectangle 64">
                <a:extLst>
                  <a:ext uri="{FF2B5EF4-FFF2-40B4-BE49-F238E27FC236}">
                    <a16:creationId xmlns:a16="http://schemas.microsoft.com/office/drawing/2014/main" id="{463283B0-0920-0558-998C-DF45EFC68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" y="2631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98361" name="Rectangle 65">
                <a:extLst>
                  <a:ext uri="{FF2B5EF4-FFF2-40B4-BE49-F238E27FC236}">
                    <a16:creationId xmlns:a16="http://schemas.microsoft.com/office/drawing/2014/main" id="{9A114500-ED36-8A2B-B5DF-92E8B18B8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2631"/>
                <a:ext cx="7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j</a:t>
                </a:r>
                <a:endParaRPr lang="fr-FR" altLang="fr-FR" sz="2400"/>
              </a:p>
            </p:txBody>
          </p:sp>
          <p:sp>
            <p:nvSpPr>
              <p:cNvPr id="98362" name="Rectangle 66">
                <a:extLst>
                  <a:ext uri="{FF2B5EF4-FFF2-40B4-BE49-F238E27FC236}">
                    <a16:creationId xmlns:a16="http://schemas.microsoft.com/office/drawing/2014/main" id="{02447D2E-1EFD-C96B-F462-0B2EE8144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" y="3108"/>
                <a:ext cx="2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63" name="Rectangle 67">
                <a:extLst>
                  <a:ext uri="{FF2B5EF4-FFF2-40B4-BE49-F238E27FC236}">
                    <a16:creationId xmlns:a16="http://schemas.microsoft.com/office/drawing/2014/main" id="{C4892D6B-C8D7-B8CE-33F9-63A768281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" y="3149"/>
                <a:ext cx="8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-</a:t>
                </a:r>
                <a:endParaRPr lang="fr-FR" altLang="fr-FR" sz="2400"/>
              </a:p>
            </p:txBody>
          </p:sp>
          <p:sp>
            <p:nvSpPr>
              <p:cNvPr id="98364" name="Rectangle 68">
                <a:extLst>
                  <a:ext uri="{FF2B5EF4-FFF2-40B4-BE49-F238E27FC236}">
                    <a16:creationId xmlns:a16="http://schemas.microsoft.com/office/drawing/2014/main" id="{9AEF67CC-DBD5-EE8A-7C3B-9220C9A58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" y="3149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3j</a:t>
                </a:r>
                <a:endParaRPr lang="fr-FR" altLang="fr-FR" sz="2400"/>
              </a:p>
            </p:txBody>
          </p:sp>
          <p:sp>
            <p:nvSpPr>
              <p:cNvPr id="98365" name="Rectangle 69">
                <a:extLst>
                  <a:ext uri="{FF2B5EF4-FFF2-40B4-BE49-F238E27FC236}">
                    <a16:creationId xmlns:a16="http://schemas.microsoft.com/office/drawing/2014/main" id="{FB2A6B24-A5E1-34F1-1CE1-B9033690F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0" y="1705"/>
                <a:ext cx="22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CH" altLang="fr-FR" sz="2400"/>
              </a:p>
            </p:txBody>
          </p:sp>
          <p:sp>
            <p:nvSpPr>
              <p:cNvPr id="98366" name="Rectangle 70">
                <a:extLst>
                  <a:ext uri="{FF2B5EF4-FFF2-40B4-BE49-F238E27FC236}">
                    <a16:creationId xmlns:a16="http://schemas.microsoft.com/office/drawing/2014/main" id="{70C5407C-C9D0-CFEA-C15B-EB053E04E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" y="1745"/>
                <a:ext cx="13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fr-FR" altLang="fr-FR" sz="1400" b="0">
                    <a:solidFill>
                      <a:srgbClr val="000000"/>
                    </a:solidFill>
                  </a:rPr>
                  <a:t>3j</a:t>
                </a:r>
                <a:endParaRPr lang="fr-FR" altLang="fr-FR" sz="2400"/>
              </a:p>
            </p:txBody>
          </p:sp>
        </p:grpSp>
        <p:sp>
          <p:nvSpPr>
            <p:cNvPr id="98349" name="TextBox 86073">
              <a:extLst>
                <a:ext uri="{FF2B5EF4-FFF2-40B4-BE49-F238E27FC236}">
                  <a16:creationId xmlns:a16="http://schemas.microsoft.com/office/drawing/2014/main" id="{25DC3BA9-A305-59E0-4269-2209C5EFB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759" y="5794237"/>
              <a:ext cx="15110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FF0000"/>
                  </a:solidFill>
                </a:rPr>
                <a:t>Instabile Pole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FF0000"/>
                  </a:solidFill>
                </a:rPr>
                <a:t>instabil</a:t>
              </a:r>
              <a:endParaRPr lang="fr-FR" altLang="fr-FR" sz="1400" b="0">
                <a:solidFill>
                  <a:srgbClr val="FF0000"/>
                </a:solidFill>
              </a:endParaRPr>
            </a:p>
          </p:txBody>
        </p:sp>
        <p:sp>
          <p:nvSpPr>
            <p:cNvPr id="98350" name="TextBox 86075">
              <a:extLst>
                <a:ext uri="{FF2B5EF4-FFF2-40B4-BE49-F238E27FC236}">
                  <a16:creationId xmlns:a16="http://schemas.microsoft.com/office/drawing/2014/main" id="{B7A3BD47-3EAD-F576-C0EF-32E7E9B2E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7175" y="5785505"/>
              <a:ext cx="23653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00B050"/>
                  </a:solidFill>
                </a:rPr>
                <a:t>Stabile Pole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H" altLang="fr-FR" sz="1400" b="0">
                  <a:solidFill>
                    <a:srgbClr val="00B050"/>
                  </a:solidFill>
                </a:rPr>
                <a:t>stabil</a:t>
              </a:r>
              <a:endParaRPr lang="fr-FR" altLang="fr-FR" sz="1400" b="0">
                <a:solidFill>
                  <a:srgbClr val="00B050"/>
                </a:solidFill>
              </a:endParaRPr>
            </a:p>
          </p:txBody>
        </p:sp>
      </p:grpSp>
      <p:sp>
        <p:nvSpPr>
          <p:cNvPr id="98310" name="TextBox 86076">
            <a:extLst>
              <a:ext uri="{FF2B5EF4-FFF2-40B4-BE49-F238E27FC236}">
                <a16:creationId xmlns:a16="http://schemas.microsoft.com/office/drawing/2014/main" id="{7F2CF355-5C4E-F35B-A24A-8B5E09B5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1970088"/>
            <a:ext cx="296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/>
              <a:t>Lage der Pole der F.T. in s</a:t>
            </a:r>
          </a:p>
        </p:txBody>
      </p:sp>
      <p:cxnSp>
        <p:nvCxnSpPr>
          <p:cNvPr id="86080" name="Straight Connector 86079">
            <a:extLst>
              <a:ext uri="{FF2B5EF4-FFF2-40B4-BE49-F238E27FC236}">
                <a16:creationId xmlns:a16="http://schemas.microsoft.com/office/drawing/2014/main" id="{35BC8C48-ADB7-7F48-03FE-0B83B8306A97}"/>
              </a:ext>
            </a:extLst>
          </p:cNvPr>
          <p:cNvCxnSpPr/>
          <p:nvPr/>
        </p:nvCxnSpPr>
        <p:spPr bwMode="auto">
          <a:xfrm>
            <a:off x="3924300" y="1557338"/>
            <a:ext cx="0" cy="4967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16="http://schemas.microsoft.com/office/drawing/2014/main" xmlns:a14="http://schemas.microsoft.com/office/drawing/2010/main" xmlns:mc="http://schemas.openxmlformats.org/markup-compatibility/2006" xmlns:v="urn:schemas-microsoft-com:vml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>
            <a:extLst>
              <a:ext uri="{FF2B5EF4-FFF2-40B4-BE49-F238E27FC236}">
                <a16:creationId xmlns:a16="http://schemas.microsoft.com/office/drawing/2014/main" id="{3F12B499-96D6-EECB-1501-A6137DCF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676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0355" name="Rectangle 5">
            <a:extLst>
              <a:ext uri="{FF2B5EF4-FFF2-40B4-BE49-F238E27FC236}">
                <a16:creationId xmlns:a16="http://schemas.microsoft.com/office/drawing/2014/main" id="{BD9BEA6E-85D0-CE0D-307B-39F3BF2D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2400">
                <a:solidFill>
                  <a:schemeClr val="tx2"/>
                </a:solidFill>
                <a:cs typeface="Arial" panose="020B0604020202020204" pitchFamily="34" charset="0"/>
              </a:rPr>
              <a:t>Kriterium der Jury</a:t>
            </a:r>
            <a:endParaRPr lang="en-GB" altLang="fr-FR" sz="24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00356" name="Picture 7">
            <a:extLst>
              <a:ext uri="{FF2B5EF4-FFF2-40B4-BE49-F238E27FC236}">
                <a16:creationId xmlns:a16="http://schemas.microsoft.com/office/drawing/2014/main" id="{A2344665-2F8F-4EB7-1074-EFAF70C6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97996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Rectangle 9">
            <a:extLst>
              <a:ext uri="{FF2B5EF4-FFF2-40B4-BE49-F238E27FC236}">
                <a16:creationId xmlns:a16="http://schemas.microsoft.com/office/drawing/2014/main" id="{F6D17CDF-5315-6376-5FAC-E4497A30B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086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0358" name="Object 8">
            <a:extLst>
              <a:ext uri="{FF2B5EF4-FFF2-40B4-BE49-F238E27FC236}">
                <a16:creationId xmlns:a16="http://schemas.microsoft.com/office/drawing/2014/main" id="{5F564085-5B0F-4B44-0B71-AC25FCC91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191000"/>
          <a:ext cx="13049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003300" imgH="685800" progId="Equation.3">
                  <p:embed/>
                </p:oleObj>
              </mc:Choice>
              <mc:Fallback>
                <p:oleObj r:id="rId4" imgW="1003300" imgH="685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91000"/>
                        <a:ext cx="1304925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Rectangle 11">
            <a:extLst>
              <a:ext uri="{FF2B5EF4-FFF2-40B4-BE49-F238E27FC236}">
                <a16:creationId xmlns:a16="http://schemas.microsoft.com/office/drawing/2014/main" id="{BEBA1975-D00E-9E77-F26E-1795336A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0360" name="Object 10">
            <a:extLst>
              <a:ext uri="{FF2B5EF4-FFF2-40B4-BE49-F238E27FC236}">
                <a16:creationId xmlns:a16="http://schemas.microsoft.com/office/drawing/2014/main" id="{F090A0C3-0BC4-B0A5-AB0E-F3D1EA619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4114800"/>
          <a:ext cx="18002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74800" imgH="965200" progId="Equation.3">
                  <p:embed/>
                </p:oleObj>
              </mc:Choice>
              <mc:Fallback>
                <p:oleObj r:id="rId6" imgW="1574800" imgH="965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18002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Rectangle 13">
            <a:extLst>
              <a:ext uri="{FF2B5EF4-FFF2-40B4-BE49-F238E27FC236}">
                <a16:creationId xmlns:a16="http://schemas.microsoft.com/office/drawing/2014/main" id="{47E2B2D0-634C-A29C-83AD-5167DF67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graphicFrame>
        <p:nvGraphicFramePr>
          <p:cNvPr id="100362" name="Object 12">
            <a:extLst>
              <a:ext uri="{FF2B5EF4-FFF2-40B4-BE49-F238E27FC236}">
                <a16:creationId xmlns:a16="http://schemas.microsoft.com/office/drawing/2014/main" id="{DDF8AF5B-F839-0D06-54C6-11096F807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4114800"/>
          <a:ext cx="34290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238500" imgH="965200" progId="Equation.3">
                  <p:embed/>
                </p:oleObj>
              </mc:Choice>
              <mc:Fallback>
                <p:oleObj r:id="rId8" imgW="3238500" imgH="965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14800"/>
                        <a:ext cx="34290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3" name="Rectangle 14">
            <a:extLst>
              <a:ext uri="{FF2B5EF4-FFF2-40B4-BE49-F238E27FC236}">
                <a16:creationId xmlns:a16="http://schemas.microsoft.com/office/drawing/2014/main" id="{E5A3882B-F632-078C-5BBC-EB62CAE2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fr-FR" sz="1800">
                <a:solidFill>
                  <a:schemeClr val="tx2"/>
                </a:solidFill>
                <a:cs typeface="Arial" panose="020B0604020202020204" pitchFamily="34" charset="0"/>
              </a:rPr>
              <a:t>    n = 2             n = 3            n = 4</a:t>
            </a:r>
            <a:endParaRPr lang="en-GB" altLang="fr-FR" sz="180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0364" name="Rectangle 2">
            <a:extLst>
              <a:ext uri="{FF2B5EF4-FFF2-40B4-BE49-F238E27FC236}">
                <a16:creationId xmlns:a16="http://schemas.microsoft.com/office/drawing/2014/main" id="{99436A38-26F4-2798-0C52-D4FFC9BA108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3600" b="1">
                <a:latin typeface="Times" panose="02020603050405020304" pitchFamily="18" charset="0"/>
                <a:cs typeface="Times" panose="02020603050405020304" pitchFamily="18" charset="0"/>
              </a:rPr>
              <a:t>Stabilität digitaler Systeme</a:t>
            </a:r>
            <a:endParaRPr lang="en-GB" altLang="fr-FR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0365" name="Picture 3" descr="HES-SO Valais-Wallis - BioArk">
            <a:extLst>
              <a:ext uri="{FF2B5EF4-FFF2-40B4-BE49-F238E27FC236}">
                <a16:creationId xmlns:a16="http://schemas.microsoft.com/office/drawing/2014/main" id="{4FC3C19F-45EE-6AF3-A09F-9C7A37D8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366" name="Straight Connector 5">
            <a:extLst>
              <a:ext uri="{FF2B5EF4-FFF2-40B4-BE49-F238E27FC236}">
                <a16:creationId xmlns:a16="http://schemas.microsoft.com/office/drawing/2014/main" id="{B4E949A1-9F10-ED50-BF96-62B8CB88C0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284538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6">
            <a:extLst>
              <a:ext uri="{FF2B5EF4-FFF2-40B4-BE49-F238E27FC236}">
                <a16:creationId xmlns:a16="http://schemas.microsoft.com/office/drawing/2014/main" id="{34755A72-091A-ED89-EEB1-CDA6FC11F7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9338" y="3232150"/>
            <a:ext cx="0" cy="244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HES-SO Valais-Wallis - BioArk">
            <a:extLst>
              <a:ext uri="{FF2B5EF4-FFF2-40B4-BE49-F238E27FC236}">
                <a16:creationId xmlns:a16="http://schemas.microsoft.com/office/drawing/2014/main" id="{0EEAAE01-A015-8265-E22E-EAEEFB95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>
            <a:extLst>
              <a:ext uri="{FF2B5EF4-FFF2-40B4-BE49-F238E27FC236}">
                <a16:creationId xmlns:a16="http://schemas.microsoft.com/office/drawing/2014/main" id="{A8F64C1B-4972-8043-3859-E8B0B9AA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31925"/>
            <a:ext cx="79565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>
            <a:extLst>
              <a:ext uri="{FF2B5EF4-FFF2-40B4-BE49-F238E27FC236}">
                <a16:creationId xmlns:a16="http://schemas.microsoft.com/office/drawing/2014/main" id="{11A42D53-0A29-7AE2-ED24-4CBB209A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268413"/>
            <a:ext cx="4248150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4EA47F-1C05-43FC-B3D4-09C2172E4EF5}"/>
              </a:ext>
            </a:extLst>
          </p:cNvPr>
          <p:cNvSpPr txBox="1">
            <a:spLocks/>
          </p:cNvSpPr>
          <p:nvPr/>
        </p:nvSpPr>
        <p:spPr>
          <a:xfrm>
            <a:off x="395288" y="261938"/>
            <a:ext cx="8353425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2800" dirty="0"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Beispiel für ein digitales Regelungs- und Überwachungssystem </a:t>
            </a:r>
          </a:p>
        </p:txBody>
      </p:sp>
    </p:spTree>
  </p:cSld>
  <p:clrMapOvr>
    <a:masterClrMapping/>
  </p:clrMapOvr>
</p:sld>
</file>

<file path=ppt/slides/slide50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6" name="Picture 25">
            <a:extLst>
              <a:ext uri="{FF2B5EF4-FFF2-40B4-BE49-F238E27FC236}">
                <a16:creationId xmlns:a16="http://schemas.microsoft.com/office/drawing/2014/main" id="{4DF7CED9-3839-E172-857E-1E6E92AC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3963988"/>
            <a:ext cx="300831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23">
            <a:extLst>
              <a:ext uri="{FF2B5EF4-FFF2-40B4-BE49-F238E27FC236}">
                <a16:creationId xmlns:a16="http://schemas.microsoft.com/office/drawing/2014/main" id="{F4DB91FC-8B56-F253-CF88-80C1A806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698875"/>
            <a:ext cx="37163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20">
            <a:extLst>
              <a:ext uri="{FF2B5EF4-FFF2-40B4-BE49-F238E27FC236}">
                <a16:creationId xmlns:a16="http://schemas.microsoft.com/office/drawing/2014/main" id="{A17643F1-DBDE-C687-EBD4-CD9135F7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109663"/>
            <a:ext cx="31575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6">
            <a:extLst>
              <a:ext uri="{FF2B5EF4-FFF2-40B4-BE49-F238E27FC236}">
                <a16:creationId xmlns:a16="http://schemas.microsoft.com/office/drawing/2014/main" id="{47D21A44-6AC0-712C-404A-5A0D9C63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177925"/>
            <a:ext cx="3436937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2">
            <a:extLst>
              <a:ext uri="{FF2B5EF4-FFF2-40B4-BE49-F238E27FC236}">
                <a16:creationId xmlns:a16="http://schemas.microsoft.com/office/drawing/2014/main" id="{9BFE8264-DE40-BB9B-F280-CF8528F726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0838" y="290513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13: Stabile und instabile Systeme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407" name="Picture 1" descr="HES-SO Valais-Wallis - BioArk">
            <a:extLst>
              <a:ext uri="{FF2B5EF4-FFF2-40B4-BE49-F238E27FC236}">
                <a16:creationId xmlns:a16="http://schemas.microsoft.com/office/drawing/2014/main" id="{4729AFE1-BC30-CDFD-F5A9-5B31DC02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8" name="Rectangle 4">
            <a:extLst>
              <a:ext uri="{FF2B5EF4-FFF2-40B4-BE49-F238E27FC236}">
                <a16:creationId xmlns:a16="http://schemas.microsoft.com/office/drawing/2014/main" id="{59DDE334-81B3-EBA7-E141-E0F46A50C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02409" name="Rectangle 2">
            <a:extLst>
              <a:ext uri="{FF2B5EF4-FFF2-40B4-BE49-F238E27FC236}">
                <a16:creationId xmlns:a16="http://schemas.microsoft.com/office/drawing/2014/main" id="{0613EB13-3407-6F81-96C0-FEE4B053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0B9D7-D24A-E253-CF25-27B5F6BD0011}"/>
              </a:ext>
            </a:extLst>
          </p:cNvPr>
          <p:cNvSpPr txBox="1">
            <a:spLocks noChangeAspect="1"/>
          </p:cNvSpPr>
          <p:nvPr/>
        </p:nvSpPr>
        <p:spPr>
          <a:xfrm>
            <a:off x="141768" y="4586689"/>
            <a:ext cx="1409232" cy="437171"/>
          </a:xfrm>
          <a:prstGeom prst="rect">
            <a:avLst/>
          </a:prstGeom>
          <a:blipFill>
            <a:blip r:embed="rId8"/>
            <a:stretch>
              <a:fillRect l="-10776" t="-4167" b="-19444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8E9C-21DF-D512-89E6-55FBB50876A3}"/>
              </a:ext>
            </a:extLst>
          </p:cNvPr>
          <p:cNvSpPr txBox="1">
            <a:spLocks noChangeAspect="1"/>
          </p:cNvSpPr>
          <p:nvPr/>
        </p:nvSpPr>
        <p:spPr>
          <a:xfrm>
            <a:off x="5054150" y="4366350"/>
            <a:ext cx="1135812" cy="356271"/>
          </a:xfrm>
          <a:prstGeom prst="rect">
            <a:avLst/>
          </a:prstGeom>
          <a:blipFill>
            <a:blip r:embed="rId9"/>
            <a:stretch>
              <a:fillRect l="-11404" t="-4225" r="-3947" b="-19718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2171" name="TextBox 17">
            <a:extLst>
              <a:ext uri="{FF2B5EF4-FFF2-40B4-BE49-F238E27FC236}">
                <a16:creationId xmlns:a16="http://schemas.microsoft.com/office/drawing/2014/main" id="{BDDA8E04-22A4-7519-8A35-700887C3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309813"/>
            <a:ext cx="1573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FF0000"/>
                </a:solidFill>
              </a:rPr>
              <a:t>Instabiler Pol z = -2</a:t>
            </a:r>
          </a:p>
        </p:txBody>
      </p:sp>
      <p:sp>
        <p:nvSpPr>
          <p:cNvPr id="92172" name="TextBox 18">
            <a:extLst>
              <a:ext uri="{FF2B5EF4-FFF2-40B4-BE49-F238E27FC236}">
                <a16:creationId xmlns:a16="http://schemas.microsoft.com/office/drawing/2014/main" id="{7F484A83-C624-8049-586A-84068E141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2414588"/>
            <a:ext cx="156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00B050"/>
                </a:solidFill>
              </a:rPr>
              <a:t>Stabiler Pol z = -0,1</a:t>
            </a:r>
          </a:p>
        </p:txBody>
      </p:sp>
      <p:sp>
        <p:nvSpPr>
          <p:cNvPr id="92174" name="TextBox 21">
            <a:extLst>
              <a:ext uri="{FF2B5EF4-FFF2-40B4-BE49-F238E27FC236}">
                <a16:creationId xmlns:a16="http://schemas.microsoft.com/office/drawing/2014/main" id="{0414B49D-1F8A-EECE-6E28-2E340A8B1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5454650"/>
            <a:ext cx="1841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00B050"/>
                </a:solidFill>
              </a:rPr>
              <a:t>Stabile Pole z =</a:t>
            </a:r>
            <a:r>
              <a:rPr lang="fr-CH" altLang="fr-FR" sz="1400" b="0">
                <a:solidFill>
                  <a:srgbClr val="00B050"/>
                </a:solidFill>
                <a:sym typeface="Symbol" panose="05050102010706020507" pitchFamily="18" charset="2"/>
              </a:rPr>
              <a:t>  0,2j</a:t>
            </a:r>
            <a:endParaRPr lang="fr-CH" altLang="fr-FR" sz="1400" b="0">
              <a:solidFill>
                <a:srgbClr val="00B050"/>
              </a:solidFill>
            </a:endParaRPr>
          </a:p>
        </p:txBody>
      </p:sp>
      <p:sp>
        <p:nvSpPr>
          <p:cNvPr id="92177" name="TextBox 26">
            <a:extLst>
              <a:ext uri="{FF2B5EF4-FFF2-40B4-BE49-F238E27FC236}">
                <a16:creationId xmlns:a16="http://schemas.microsoft.com/office/drawing/2014/main" id="{2239A60E-997B-FA37-CF12-07E47E84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346700"/>
            <a:ext cx="141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FF0000"/>
                </a:solidFill>
              </a:rPr>
              <a:t>Instabile Pole z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400" b="0">
                <a:solidFill>
                  <a:srgbClr val="FF0000"/>
                </a:solidFill>
              </a:rPr>
              <a:t>= -0,5</a:t>
            </a:r>
            <a:r>
              <a:rPr lang="fr-CH" altLang="fr-FR" sz="1400" b="0">
                <a:solidFill>
                  <a:srgbClr val="FF0000"/>
                </a:solidFill>
                <a:sym typeface="Symbol" panose="05050102010706020507" pitchFamily="18" charset="2"/>
              </a:rPr>
              <a:t>  1,3j</a:t>
            </a:r>
            <a:endParaRPr lang="fr-CH" altLang="fr-FR" sz="1400" b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0A2941-B44F-B369-741A-1714A3534D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321" y="1683485"/>
            <a:ext cx="1189813" cy="46673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20008-3C73-9A2E-B204-EF10864DBC0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232" y="1774056"/>
            <a:ext cx="1345305" cy="466731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  <p:bldP spid="92172" grpId="0"/>
      <p:bldP spid="92174" grpId="0"/>
      <p:bldP spid="92177" grpId="0"/>
    </p:bldLst>
  </p:timing>
</p:sld>
</file>

<file path=ppt/slides/slide5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32012747-12BA-2456-DEE0-ABFBDC200A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742950"/>
            <a:ext cx="8139113" cy="1143000"/>
          </a:xfrm>
        </p:spPr>
        <p:txBody>
          <a:bodyPr/>
          <a:lstStyle/>
          <a:p>
            <a:pPr algn="l" eaLnBrk="1" hangingPunct="1"/>
            <a:r>
              <a:rPr lang="en-GB" altLang="fr-FR" sz="4000" b="1">
                <a:latin typeface="Times" panose="02020603050405020304" pitchFamily="18" charset="0"/>
                <a:cs typeface="Times" panose="02020603050405020304" pitchFamily="18" charset="0"/>
              </a:rPr>
              <a:t>Eigenschaften der Übertragungsfunktionen in z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EA6532D6-B8FC-D8D8-6350-65DA24C58B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2397125"/>
            <a:ext cx="6400800" cy="914400"/>
          </a:xfrm>
        </p:spPr>
        <p:txBody>
          <a:bodyPr/>
          <a:lstStyle/>
          <a:p>
            <a:pPr algn="l" eaLnBrk="1" hangingPunct="1"/>
            <a:r>
              <a:rPr lang="fr-CH" altLang="fr-FR" sz="2800"/>
              <a:t>Seriell geschaltete Systeme</a:t>
            </a:r>
            <a:endParaRPr lang="en-GB" altLang="fr-FR" sz="3600"/>
          </a:p>
        </p:txBody>
      </p:sp>
      <p:pic>
        <p:nvPicPr>
          <p:cNvPr id="104452" name="Picture 4">
            <a:extLst>
              <a:ext uri="{FF2B5EF4-FFF2-40B4-BE49-F238E27FC236}">
                <a16:creationId xmlns:a16="http://schemas.microsoft.com/office/drawing/2014/main" id="{610E8FE1-CFAB-32BE-292E-8EC63E9B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113998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6">
            <a:extLst>
              <a:ext uri="{FF2B5EF4-FFF2-40B4-BE49-F238E27FC236}">
                <a16:creationId xmlns:a16="http://schemas.microsoft.com/office/drawing/2014/main" id="{6DA3A10A-2299-0B01-AF89-358A0D07B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04454" name="Picture 7">
            <a:extLst>
              <a:ext uri="{FF2B5EF4-FFF2-40B4-BE49-F238E27FC236}">
                <a16:creationId xmlns:a16="http://schemas.microsoft.com/office/drawing/2014/main" id="{F648779C-E0A6-9AF2-879E-FFC1F635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66579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1" descr="HES-SO Valais-Wallis - BioArk">
            <a:extLst>
              <a:ext uri="{FF2B5EF4-FFF2-40B4-BE49-F238E27FC236}">
                <a16:creationId xmlns:a16="http://schemas.microsoft.com/office/drawing/2014/main" id="{EFD9034C-8BBD-9BF0-9790-03E190D2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>
            <a:extLst>
              <a:ext uri="{FF2B5EF4-FFF2-40B4-BE49-F238E27FC236}">
                <a16:creationId xmlns:a16="http://schemas.microsoft.com/office/drawing/2014/main" id="{3CA9067C-2006-13B5-5DB6-904A2D6A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06499" name="Picture 9">
            <a:extLst>
              <a:ext uri="{FF2B5EF4-FFF2-40B4-BE49-F238E27FC236}">
                <a16:creationId xmlns:a16="http://schemas.microsoft.com/office/drawing/2014/main" id="{46D9A2D8-A1BA-4AC2-C115-8D8410A4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351213"/>
            <a:ext cx="522446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10">
            <a:extLst>
              <a:ext uri="{FF2B5EF4-FFF2-40B4-BE49-F238E27FC236}">
                <a16:creationId xmlns:a16="http://schemas.microsoft.com/office/drawing/2014/main" id="{7F396050-1534-BA56-67FF-026C39AF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76800"/>
            <a:ext cx="125126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B005B6-3BC5-F2CC-BBC8-A4D2F75C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42950"/>
            <a:ext cx="8139113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igenschaften 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der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Übertragungsfunktionen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</a:p>
        </p:txBody>
      </p:sp>
      <p:pic>
        <p:nvPicPr>
          <p:cNvPr id="106502" name="Picture 4" descr="HES-SO Valais-Wallis - BioArk">
            <a:extLst>
              <a:ext uri="{FF2B5EF4-FFF2-40B4-BE49-F238E27FC236}">
                <a16:creationId xmlns:a16="http://schemas.microsoft.com/office/drawing/2014/main" id="{9DCCA63A-8C3E-FB91-8CD7-FB9C3CF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Rectangle 3">
            <a:extLst>
              <a:ext uri="{FF2B5EF4-FFF2-40B4-BE49-F238E27FC236}">
                <a16:creationId xmlns:a16="http://schemas.microsoft.com/office/drawing/2014/main" id="{5CC5B9F6-C714-B9B9-3E16-A39CC1C8B7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2397125"/>
            <a:ext cx="6400800" cy="914400"/>
          </a:xfrm>
        </p:spPr>
        <p:txBody>
          <a:bodyPr/>
          <a:lstStyle/>
          <a:p>
            <a:pPr algn="l" eaLnBrk="1" hangingPunct="1"/>
            <a:r>
              <a:rPr lang="fr-CH" altLang="fr-FR" sz="2800"/>
              <a:t>Parallele Systeme</a:t>
            </a:r>
            <a:endParaRPr lang="en-GB" altLang="fr-FR" sz="3600"/>
          </a:p>
        </p:txBody>
      </p:sp>
    </p:spTree>
  </p:cSld>
  <p:clrMapOvr>
    <a:masterClrMapping/>
  </p:clrMapOvr>
</p:sld>
</file>

<file path=ppt/slides/slide53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>
            <a:extLst>
              <a:ext uri="{FF2B5EF4-FFF2-40B4-BE49-F238E27FC236}">
                <a16:creationId xmlns:a16="http://schemas.microsoft.com/office/drawing/2014/main" id="{E6C19DDE-6B37-E557-42BB-2437B68E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3267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08547" name="Picture 9">
            <a:extLst>
              <a:ext uri="{FF2B5EF4-FFF2-40B4-BE49-F238E27FC236}">
                <a16:creationId xmlns:a16="http://schemas.microsoft.com/office/drawing/2014/main" id="{1FCA6808-F783-CB82-044E-64687268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271838"/>
            <a:ext cx="5081587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10">
            <a:extLst>
              <a:ext uri="{FF2B5EF4-FFF2-40B4-BE49-F238E27FC236}">
                <a16:creationId xmlns:a16="http://schemas.microsoft.com/office/drawing/2014/main" id="{79436674-A681-B52F-A6DC-1A20169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43488"/>
            <a:ext cx="93884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59F8CB3-6FFA-8491-2694-8B0452F84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42950"/>
            <a:ext cx="8139113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E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igenschaften 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der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Übertragungsfunktionen </a:t>
            </a:r>
            <a:r>
              <a:rPr lang="en-GB" altLang="fr-FR" sz="4000" kern="0" dirty="0" err="1"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GB" altLang="fr-FR" sz="4000" kern="0" dirty="0">
                <a:latin typeface="Times" panose="02020603050405020304" pitchFamily="18" charset="0"/>
                <a:cs typeface="Times" panose="02020603050405020304" pitchFamily="18" charset="0"/>
              </a:rPr>
              <a:t>z</a:t>
            </a:r>
          </a:p>
        </p:txBody>
      </p:sp>
      <p:pic>
        <p:nvPicPr>
          <p:cNvPr id="108550" name="Picture 4" descr="HES-SO Valais-Wallis - BioArk">
            <a:extLst>
              <a:ext uri="{FF2B5EF4-FFF2-40B4-BE49-F238E27FC236}">
                <a16:creationId xmlns:a16="http://schemas.microsoft.com/office/drawing/2014/main" id="{CF7BEB43-A923-BEB7-FFAA-0352F805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Rectangle 3">
            <a:extLst>
              <a:ext uri="{FF2B5EF4-FFF2-40B4-BE49-F238E27FC236}">
                <a16:creationId xmlns:a16="http://schemas.microsoft.com/office/drawing/2014/main" id="{20EFBAA7-4795-9252-BC8B-A4BF77E479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6900" y="2262188"/>
            <a:ext cx="6400800" cy="914400"/>
          </a:xfrm>
        </p:spPr>
        <p:txBody>
          <a:bodyPr/>
          <a:lstStyle/>
          <a:p>
            <a:pPr algn="l" eaLnBrk="1" hangingPunct="1"/>
            <a:r>
              <a:rPr lang="fr-CH" altLang="fr-FR" sz="2800"/>
              <a:t>Systeme mit Rückkopplung (geschlossen)</a:t>
            </a:r>
            <a:endParaRPr lang="en-GB" altLang="fr-FR" sz="3600"/>
          </a:p>
        </p:txBody>
      </p:sp>
    </p:spTree>
  </p:cSld>
  <p:clrMapOvr>
    <a:masterClrMapping/>
  </p:clrMapOvr>
</p:sld>
</file>

<file path=ppt/slides/slide54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DF41D-99F2-87FF-C53C-3592762B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364038"/>
            <a:ext cx="320833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>
            <a:extLst>
              <a:ext uri="{FF2B5EF4-FFF2-40B4-BE49-F238E27FC236}">
                <a16:creationId xmlns:a16="http://schemas.microsoft.com/office/drawing/2014/main" id="{C64F69BB-5FB8-432E-13DB-E24AB99C7C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14: Die Übertragungsfunktion in z eines Systems zweiter Ordnung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0596" name="Rectangle 5">
            <a:extLst>
              <a:ext uri="{FF2B5EF4-FFF2-40B4-BE49-F238E27FC236}">
                <a16:creationId xmlns:a16="http://schemas.microsoft.com/office/drawing/2014/main" id="{C699C64C-7E11-EF99-9A96-0BAB4E1B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10597" name="Picture 1" descr="HES-SO Valais-Wallis - BioArk">
            <a:extLst>
              <a:ext uri="{FF2B5EF4-FFF2-40B4-BE49-F238E27FC236}">
                <a16:creationId xmlns:a16="http://schemas.microsoft.com/office/drawing/2014/main" id="{6E2C0A66-E58B-34D3-769D-D6DA1A782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Rectangle 4">
            <a:extLst>
              <a:ext uri="{FF2B5EF4-FFF2-40B4-BE49-F238E27FC236}">
                <a16:creationId xmlns:a16="http://schemas.microsoft.com/office/drawing/2014/main" id="{29311AE8-F8F9-7BAC-86A7-F8C546C97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26AA798-96EA-763C-7DC1-C1F17D6BE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660650"/>
            <a:ext cx="252413" cy="736600"/>
          </a:xfrm>
          <a:prstGeom prst="downArrow">
            <a:avLst>
              <a:gd name="adj1" fmla="val 50000"/>
              <a:gd name="adj2" fmla="val 392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F8EA-5546-51C4-E51B-76A3173688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9387" y="1482908"/>
            <a:ext cx="3790525" cy="75802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28C6A-26B2-4B0A-9CBF-9F7406D8CE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2698" y="3675785"/>
            <a:ext cx="3637214" cy="127336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10602" name="TextBox 5">
            <a:extLst>
              <a:ext uri="{FF2B5EF4-FFF2-40B4-BE49-F238E27FC236}">
                <a16:creationId xmlns:a16="http://schemas.microsoft.com/office/drawing/2014/main" id="{78857624-6F92-7969-FF34-EF62D4BD0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013" y="3155950"/>
            <a:ext cx="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96266" name="Picture 9">
            <a:extLst>
              <a:ext uri="{FF2B5EF4-FFF2-40B4-BE49-F238E27FC236}">
                <a16:creationId xmlns:a16="http://schemas.microsoft.com/office/drawing/2014/main" id="{B80196BB-F042-A4BD-41E3-950526A0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903413"/>
            <a:ext cx="18049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10">
            <a:extLst>
              <a:ext uri="{FF2B5EF4-FFF2-40B4-BE49-F238E27FC236}">
                <a16:creationId xmlns:a16="http://schemas.microsoft.com/office/drawing/2014/main" id="{92B4BF5A-9CC6-2868-C6A2-A8C50FA8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114800"/>
            <a:ext cx="18145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TextBox 1">
            <a:extLst>
              <a:ext uri="{FF2B5EF4-FFF2-40B4-BE49-F238E27FC236}">
                <a16:creationId xmlns:a16="http://schemas.microsoft.com/office/drawing/2014/main" id="{50CB1ACB-5B7D-F85C-344D-EC73C9256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2633663"/>
            <a:ext cx="267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Pole: </a:t>
            </a:r>
            <a:r>
              <a:rPr lang="fr-CH" altLang="fr-FR" sz="1400" b="0">
                <a:solidFill>
                  <a:srgbClr val="FF0000"/>
                </a:solidFill>
              </a:rPr>
              <a:t>s1</a:t>
            </a:r>
            <a:r>
              <a:rPr lang="fr-CH" altLang="fr-FR" sz="1800" b="0">
                <a:solidFill>
                  <a:srgbClr val="FF0000"/>
                </a:solidFill>
              </a:rPr>
              <a:t>, </a:t>
            </a:r>
            <a:r>
              <a:rPr lang="fr-CH" altLang="fr-FR" sz="1400" b="0">
                <a:solidFill>
                  <a:srgbClr val="FF0000"/>
                </a:solidFill>
              </a:rPr>
              <a:t>s2 </a:t>
            </a:r>
            <a:r>
              <a:rPr lang="fr-CH" altLang="fr-FR" sz="1800" b="0">
                <a:solidFill>
                  <a:srgbClr val="FF0000"/>
                </a:solidFill>
              </a:rPr>
              <a:t>= </a:t>
            </a:r>
            <a:r>
              <a:rPr lang="fr-CH" altLang="fr-FR" sz="1400" b="0">
                <a:solidFill>
                  <a:srgbClr val="FF0000"/>
                </a:solidFill>
              </a:rPr>
              <a:t>-1/T1</a:t>
            </a:r>
            <a:r>
              <a:rPr lang="fr-CH" altLang="fr-FR" sz="1800" b="0">
                <a:solidFill>
                  <a:srgbClr val="FF0000"/>
                </a:solidFill>
              </a:rPr>
              <a:t>, </a:t>
            </a:r>
            <a:r>
              <a:rPr lang="fr-CH" altLang="fr-FR" sz="1400" b="0">
                <a:solidFill>
                  <a:srgbClr val="FF0000"/>
                </a:solidFill>
              </a:rPr>
              <a:t>-1/T2</a:t>
            </a:r>
            <a:endParaRPr lang="fr-CH" altLang="fr-FR" sz="1800" b="0">
              <a:solidFill>
                <a:srgbClr val="FF0000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936A62C2-83C0-8AEF-B880-073F3EF34F98}"/>
              </a:ext>
            </a:extLst>
          </p:cNvPr>
          <p:cNvSpPr txBox="1"/>
          <p:nvPr/>
        </p:nvSpPr>
        <p:spPr>
          <a:xfrm>
            <a:off x="6597650" y="5251450"/>
            <a:ext cx="2616200" cy="460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fr-CH" sz="1600" b="0" dirty="0">
                <a:solidFill>
                  <a:srgbClr val="FF0000"/>
                </a:solidFill>
              </a:rPr>
              <a:t>z1 </a:t>
            </a:r>
            <a:r>
              <a:rPr lang="fr-CH" b="0" dirty="0">
                <a:solidFill>
                  <a:srgbClr val="FF0000"/>
                </a:solidFill>
              </a:rPr>
              <a:t>= </a:t>
            </a:r>
            <a:r>
              <a:rPr lang="fr-CH" b="0" dirty="0">
                <a:solidFill>
                  <a:srgbClr val="FF0000"/>
                </a:solidFill>
              </a:rPr>
              <a:t>e</a:t>
            </a:r>
            <a:r>
              <a:rPr lang="fr-FR" b="0" baseline="30000" dirty="0">
                <a:solidFill>
                  <a:srgbClr val="FF0000"/>
                </a:solidFill>
                <a:latin typeface="+mj-lt"/>
              </a:rPr>
              <a:t>s1 h</a:t>
            </a:r>
            <a:r>
              <a:rPr lang="fr-CH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–h/T1</a:t>
            </a:r>
            <a:r>
              <a:rPr lang="fr-CH" sz="2000" b="0" dirty="0">
                <a:solidFill>
                  <a:srgbClr val="FF0000"/>
                </a:solidFill>
              </a:rPr>
              <a:t> </a:t>
            </a:r>
            <a:endParaRPr lang="fr-CH" sz="2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B5902-86C6-C0EE-9BE7-4815F2056FF0}"/>
              </a:ext>
            </a:extLst>
          </p:cNvPr>
          <p:cNvSpPr txBox="1"/>
          <p:nvPr/>
        </p:nvSpPr>
        <p:spPr>
          <a:xfrm>
            <a:off x="6597650" y="5754688"/>
            <a:ext cx="2616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H" sz="2000" b="0" dirty="0">
                <a:solidFill>
                  <a:srgbClr val="FF0000"/>
                </a:solidFill>
              </a:rPr>
              <a:t>z2 </a:t>
            </a:r>
            <a:r>
              <a:rPr lang="fr-CH" b="0" dirty="0">
                <a:solidFill>
                  <a:srgbClr val="FF0000"/>
                </a:solidFill>
              </a:rPr>
              <a:t>= </a:t>
            </a:r>
            <a:r>
              <a:rPr lang="fr-CH" b="0" dirty="0">
                <a:solidFill>
                  <a:srgbClr val="FF0000"/>
                </a:solidFill>
              </a:rPr>
              <a:t>e</a:t>
            </a:r>
            <a:r>
              <a:rPr lang="fr-FR" b="0" baseline="30000" dirty="0">
                <a:solidFill>
                  <a:srgbClr val="FF0000"/>
                </a:solidFill>
                <a:latin typeface="+mj-lt"/>
              </a:rPr>
              <a:t>s2 h</a:t>
            </a:r>
            <a:r>
              <a:rPr lang="fr-CH" b="0" dirty="0">
                <a:solidFill>
                  <a:srgbClr val="FF0000"/>
                </a:solidFill>
              </a:rPr>
              <a:t> = </a:t>
            </a:r>
            <a:r>
              <a:rPr lang="fr-CH" sz="2000" b="0" dirty="0">
                <a:solidFill>
                  <a:srgbClr val="FF0000"/>
                </a:solidFill>
              </a:rPr>
              <a:t>e</a:t>
            </a:r>
            <a:r>
              <a:rPr lang="fr-FR" sz="2000" b="0" baseline="30000" dirty="0">
                <a:solidFill>
                  <a:srgbClr val="FF0000"/>
                </a:solidFill>
                <a:latin typeface="+mj-lt"/>
              </a:rPr>
              <a:t>–h/T2</a:t>
            </a:r>
            <a:r>
              <a:rPr lang="fr-CH" sz="2000" b="0" dirty="0">
                <a:solidFill>
                  <a:srgbClr val="FF0000"/>
                </a:solidFill>
              </a:rPr>
              <a:t> </a:t>
            </a:r>
            <a:endParaRPr lang="fr-CH" sz="2000" dirty="0">
              <a:solidFill>
                <a:srgbClr val="FF0000"/>
              </a:solidFill>
            </a:endParaRPr>
          </a:p>
        </p:txBody>
      </p:sp>
      <p:sp>
        <p:nvSpPr>
          <p:cNvPr id="96271" name="TextBox 16">
            <a:extLst>
              <a:ext uri="{FF2B5EF4-FFF2-40B4-BE49-F238E27FC236}">
                <a16:creationId xmlns:a16="http://schemas.microsoft.com/office/drawing/2014/main" id="{9BB9DCC0-0FD6-D966-B2B2-8DB6FF61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8879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Pole:</a:t>
            </a:r>
            <a:endParaRPr lang="fr-CH" altLang="fr-FR" sz="1800"/>
          </a:p>
        </p:txBody>
      </p:sp>
      <p:sp>
        <p:nvSpPr>
          <p:cNvPr id="110609" name="TextBox 5">
            <a:extLst>
              <a:ext uri="{FF2B5EF4-FFF2-40B4-BE49-F238E27FC236}">
                <a16:creationId xmlns:a16="http://schemas.microsoft.com/office/drawing/2014/main" id="{F3FE4ED8-4F4D-94A1-F666-A303B0264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221163"/>
            <a:ext cx="144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000">
                <a:solidFill>
                  <a:srgbClr val="0070C0"/>
                </a:solidFill>
                <a:latin typeface="Symbol" panose="05050102010706020507" pitchFamily="18" charset="2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6268" grpId="0"/>
      <p:bldP spid="14" grpId="0"/>
      <p:bldP spid="15" grpId="0"/>
      <p:bldP spid="96271" grpId="0"/>
    </p:bldLst>
  </p:timing>
</p:sld>
</file>

<file path=ppt/slides/slide5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D0AD84B-F1E6-77AE-9A1F-E1C0012F09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14: Die Differenzengleichung eines Systems zweiter Ordnung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2643" name="Picture 1" descr="HES-SO Valais-Wallis - BioArk">
            <a:extLst>
              <a:ext uri="{FF2B5EF4-FFF2-40B4-BE49-F238E27FC236}">
                <a16:creationId xmlns:a16="http://schemas.microsoft.com/office/drawing/2014/main" id="{3F89B300-8E06-E926-D5F2-BFFB74FA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>
            <a:extLst>
              <a:ext uri="{FF2B5EF4-FFF2-40B4-BE49-F238E27FC236}">
                <a16:creationId xmlns:a16="http://schemas.microsoft.com/office/drawing/2014/main" id="{D2ACAA19-1AC9-A86A-1F8B-49BBA8BBF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12645" name="Rectangle 1">
            <a:extLst>
              <a:ext uri="{FF2B5EF4-FFF2-40B4-BE49-F238E27FC236}">
                <a16:creationId xmlns:a16="http://schemas.microsoft.com/office/drawing/2014/main" id="{ECD34414-E385-E6AB-391B-D775AE13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844675"/>
            <a:ext cx="1871663" cy="7921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cxnSp>
        <p:nvCxnSpPr>
          <p:cNvPr id="112646" name="Straight Arrow Connector 5">
            <a:extLst>
              <a:ext uri="{FF2B5EF4-FFF2-40B4-BE49-F238E27FC236}">
                <a16:creationId xmlns:a16="http://schemas.microsoft.com/office/drawing/2014/main" id="{490F39E9-B2B4-DB1D-EDE4-70C4F9114A65}"/>
              </a:ext>
            </a:extLst>
          </p:cNvPr>
          <p:cNvCxnSpPr>
            <a:cxnSpLocks noChangeShapeType="1"/>
            <a:endCxn id="112645" idx="1"/>
          </p:cNvCxnSpPr>
          <p:nvPr/>
        </p:nvCxnSpPr>
        <p:spPr bwMode="auto">
          <a:xfrm>
            <a:off x="2771775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47" name="Straight Arrow Connector 6">
            <a:extLst>
              <a:ext uri="{FF2B5EF4-FFF2-40B4-BE49-F238E27FC236}">
                <a16:creationId xmlns:a16="http://schemas.microsoft.com/office/drawing/2014/main" id="{775B2A48-2C77-3C25-E597-BA60A7E39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163" y="2241550"/>
            <a:ext cx="720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48" name="TextBox 7">
            <a:extLst>
              <a:ext uri="{FF2B5EF4-FFF2-40B4-BE49-F238E27FC236}">
                <a16:creationId xmlns:a16="http://schemas.microsoft.com/office/drawing/2014/main" id="{E1A06083-265E-BB08-1670-6A9227F5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U(z)</a:t>
            </a:r>
          </a:p>
        </p:txBody>
      </p:sp>
      <p:sp>
        <p:nvSpPr>
          <p:cNvPr id="112649" name="TextBox 8">
            <a:extLst>
              <a:ext uri="{FF2B5EF4-FFF2-40B4-BE49-F238E27FC236}">
                <a16:creationId xmlns:a16="http://schemas.microsoft.com/office/drawing/2014/main" id="{A748A458-A937-6C11-CD38-E68C599FB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1857375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Y(z)</a:t>
            </a:r>
          </a:p>
        </p:txBody>
      </p:sp>
      <p:sp>
        <p:nvSpPr>
          <p:cNvPr id="112650" name="TextBox 9">
            <a:extLst>
              <a:ext uri="{FF2B5EF4-FFF2-40B4-BE49-F238E27FC236}">
                <a16:creationId xmlns:a16="http://schemas.microsoft.com/office/drawing/2014/main" id="{AC3413E6-0F2B-5F65-4E02-F0E2692E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1995488"/>
            <a:ext cx="6540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/>
              <a:t>K(z)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C492D-C0DC-72BB-BEE5-AF86CAAA602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2315" y="2914549"/>
            <a:ext cx="6231834" cy="4198457"/>
          </a:xfrm>
          <a:prstGeom prst="rect">
            <a:avLst/>
          </a:prstGeom>
          <a:blipFill>
            <a:blip r:embed="rId4"/>
            <a:stretch>
              <a:fillRect l="-1076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12652" name="Arrow: Down 11">
            <a:extLst>
              <a:ext uri="{FF2B5EF4-FFF2-40B4-BE49-F238E27FC236}">
                <a16:creationId xmlns:a16="http://schemas.microsoft.com/office/drawing/2014/main" id="{1BBF381E-1C22-CB9F-DC29-9FFA5BF63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4414838"/>
            <a:ext cx="144463" cy="431800"/>
          </a:xfrm>
          <a:prstGeom prst="down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</p:sld>
</file>

<file path=ppt/slides/slide5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7EEDF6D4-4CB9-C83F-36C6-EDE0E8DDC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3200" b="1">
                <a:latin typeface="Times" panose="02020603050405020304" pitchFamily="18" charset="0"/>
                <a:cs typeface="Times" panose="02020603050405020304" pitchFamily="18" charset="0"/>
              </a:rPr>
              <a:t>Bode-Diagramm analoger und digitaler Systeme</a:t>
            </a:r>
            <a:endParaRPr lang="en-GB" altLang="fr-FR" sz="3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4691" name="Picture 1" descr="HES-SO Valais-Wallis - BioArk">
            <a:extLst>
              <a:ext uri="{FF2B5EF4-FFF2-40B4-BE49-F238E27FC236}">
                <a16:creationId xmlns:a16="http://schemas.microsoft.com/office/drawing/2014/main" id="{74377C91-843B-77F9-C03B-239B34BF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>
            <a:extLst>
              <a:ext uri="{FF2B5EF4-FFF2-40B4-BE49-F238E27FC236}">
                <a16:creationId xmlns:a16="http://schemas.microsoft.com/office/drawing/2014/main" id="{1D258C28-98E7-1B79-EBA0-01DD6F603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14693" name="Picture 7">
            <a:extLst>
              <a:ext uri="{FF2B5EF4-FFF2-40B4-BE49-F238E27FC236}">
                <a16:creationId xmlns:a16="http://schemas.microsoft.com/office/drawing/2014/main" id="{6928350E-3A91-CC0D-4D6D-6657B39D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1412875"/>
            <a:ext cx="91440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652F8D-D68C-227E-33C5-FDA0F2970951}"/>
              </a:ext>
            </a:extLst>
          </p:cNvPr>
          <p:cNvCxnSpPr>
            <a:cxnSpLocks/>
          </p:cNvCxnSpPr>
          <p:nvPr/>
        </p:nvCxnSpPr>
        <p:spPr bwMode="auto">
          <a:xfrm>
            <a:off x="6948488" y="2297113"/>
            <a:ext cx="51435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5A0C105-AF0C-34A9-FC0D-57955C3446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3011" y="1987550"/>
            <a:ext cx="1169103" cy="565604"/>
          </a:xfrm>
          <a:prstGeom prst="rect">
            <a:avLst/>
          </a:prstGeom>
          <a:blipFill>
            <a:blip r:embed="rId5"/>
            <a:stretch>
              <a:fillRect t="-4301" b="-9677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47B12F0-6921-3FE6-7B0D-FE1C9BDB3D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651875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Beispiel 15: Bode-Diagramm eines diskreten Systems</a:t>
            </a:r>
            <a:endParaRPr lang="en-GB" altLang="fr-FR" sz="3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6739" name="Rectangle 5">
            <a:extLst>
              <a:ext uri="{FF2B5EF4-FFF2-40B4-BE49-F238E27FC236}">
                <a16:creationId xmlns:a16="http://schemas.microsoft.com/office/drawing/2014/main" id="{50E48672-3757-3A37-F2FD-2EFD732E9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8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pic>
        <p:nvPicPr>
          <p:cNvPr id="116740" name="Picture 1" descr="HES-SO Valais-Wallis - BioArk">
            <a:extLst>
              <a:ext uri="{FF2B5EF4-FFF2-40B4-BE49-F238E27FC236}">
                <a16:creationId xmlns:a16="http://schemas.microsoft.com/office/drawing/2014/main" id="{0C40E7A2-4350-A29B-A61E-05818EDE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1" name="Rectangle 4">
            <a:extLst>
              <a:ext uri="{FF2B5EF4-FFF2-40B4-BE49-F238E27FC236}">
                <a16:creationId xmlns:a16="http://schemas.microsoft.com/office/drawing/2014/main" id="{D3DBF00A-9960-1304-C848-EE87569E8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  <p:sp>
        <p:nvSpPr>
          <p:cNvPr id="116742" name="TextBox 2">
            <a:extLst>
              <a:ext uri="{FF2B5EF4-FFF2-40B4-BE49-F238E27FC236}">
                <a16:creationId xmlns:a16="http://schemas.microsoft.com/office/drawing/2014/main" id="{BBE47B83-EE1C-ED0C-BAA9-0C216DA5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570038"/>
            <a:ext cx="5022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num=1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den=[10 1]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f=tf(num,den)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0070C0"/>
                </a:solidFill>
              </a:rPr>
              <a:t>bode(f)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hold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Ts= 0,1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fz=c2d(f,Ts)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1800" b="0">
                <a:solidFill>
                  <a:srgbClr val="FF0000"/>
                </a:solidFill>
              </a:rPr>
              <a:t>bode(f)</a:t>
            </a:r>
          </a:p>
        </p:txBody>
      </p:sp>
      <p:pic>
        <p:nvPicPr>
          <p:cNvPr id="116743" name="Picture 6">
            <a:extLst>
              <a:ext uri="{FF2B5EF4-FFF2-40B4-BE49-F238E27FC236}">
                <a16:creationId xmlns:a16="http://schemas.microsoft.com/office/drawing/2014/main" id="{B564777D-2FAD-B8CF-814C-D4576D82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131888"/>
            <a:ext cx="7577137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BAAE1-8AFA-38CD-5D33-005E1F70C6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9250" y="5665030"/>
            <a:ext cx="2304256" cy="58336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862CF-54C0-33B7-241C-1652988CEE4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0494" y="5679103"/>
            <a:ext cx="2304256" cy="58451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BD61A-BEB4-D084-4F3E-2D1C324873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5351" y="1712315"/>
            <a:ext cx="1622688" cy="329834"/>
          </a:xfrm>
          <a:prstGeom prst="rect">
            <a:avLst/>
          </a:prstGeom>
          <a:blipFill>
            <a:blip r:embed="rId7"/>
            <a:stretch>
              <a:fillRect l="-2622" t="-5556" r="-1498" b="-9259"/>
            </a:stretch>
          </a:blipFill>
        </p:spPr>
        <p:txBody>
          <a:bodyPr/>
          <a:lstStyle/>
          <a:p>
            <a:pPr>
              <a:defRPr/>
            </a:pPr>
            <a:r>
              <a:rPr lang="fr-CH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>
            <a:extLst>
              <a:ext uri="{FF2B5EF4-FFF2-40B4-BE49-F238E27FC236}">
                <a16:creationId xmlns:a16="http://schemas.microsoft.com/office/drawing/2014/main" id="{1775C153-FE95-D232-3E9B-B3B3883A8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3078163"/>
            <a:ext cx="7772400" cy="1143000"/>
          </a:xfrm>
        </p:spPr>
        <p:txBody>
          <a:bodyPr/>
          <a:lstStyle/>
          <a:p>
            <a:pPr eaLnBrk="1" hangingPunct="1"/>
            <a:r>
              <a:rPr lang="fr-FR" altLang="fr-FR" sz="2800" b="1"/>
              <a:t>Welcher???</a:t>
            </a:r>
          </a:p>
        </p:txBody>
      </p:sp>
      <p:sp>
        <p:nvSpPr>
          <p:cNvPr id="72707" name="Rectangle 1027">
            <a:extLst>
              <a:ext uri="{FF2B5EF4-FFF2-40B4-BE49-F238E27FC236}">
                <a16:creationId xmlns:a16="http://schemas.microsoft.com/office/drawing/2014/main" id="{EFCB4A87-E9FD-D523-476B-EC2497F3A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4863" y="1447800"/>
            <a:ext cx="7772400" cy="5562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SPS (speicherprogrammierbare Steuerung)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PC (Sprachen: Pascal, C, C++, VB, LabVIEW usw.)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Mikrocontroller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H" altLang="fr-FR" sz="2000"/>
              <a:t>Signalprozessor (DSP)</a:t>
            </a:r>
            <a:endParaRPr lang="en-GB" altLang="fr-FR" sz="2000"/>
          </a:p>
        </p:txBody>
      </p:sp>
      <p:sp>
        <p:nvSpPr>
          <p:cNvPr id="12292" name="Rectangle 1031">
            <a:extLst>
              <a:ext uri="{FF2B5EF4-FFF2-40B4-BE49-F238E27FC236}">
                <a16:creationId xmlns:a16="http://schemas.microsoft.com/office/drawing/2014/main" id="{BD1B9F31-C93F-9755-49E4-85F560F4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tx2"/>
                </a:solidFill>
              </a:rPr>
              <a:t>Rechenprozessoren:</a:t>
            </a:r>
          </a:p>
        </p:txBody>
      </p:sp>
      <p:pic>
        <p:nvPicPr>
          <p:cNvPr id="11273" name="Picture 9" descr="Siemens Simatic ET 200SP PLC, Siemens Programmable Logic Controller ...">
            <a:extLst>
              <a:ext uri="{FF2B5EF4-FFF2-40B4-BE49-F238E27FC236}">
                <a16:creationId xmlns:a16="http://schemas.microsoft.com/office/drawing/2014/main" id="{F356A679-F9B5-5F5E-0497-EC5221B5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2513"/>
            <a:ext cx="20875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Restored HP G1 Desktop Computer Tower Intel Core i3 3.4Ghz Processor ...">
            <a:extLst>
              <a:ext uri="{FF2B5EF4-FFF2-40B4-BE49-F238E27FC236}">
                <a16:creationId xmlns:a16="http://schemas.microsoft.com/office/drawing/2014/main" id="{CFAD2D85-6D21-88D2-4073-AB7340AB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4772025"/>
            <a:ext cx="149701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 descr="Les avantages d’un microcontrôleur PIC ~ Systèmes Electro-Energétiques">
            <a:extLst>
              <a:ext uri="{FF2B5EF4-FFF2-40B4-BE49-F238E27FC236}">
                <a16:creationId xmlns:a16="http://schemas.microsoft.com/office/drawing/2014/main" id="{7F4A2779-7106-5143-A3F4-7E0EDC88D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492625"/>
            <a:ext cx="1412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Image result for dsp">
            <a:extLst>
              <a:ext uri="{FF2B5EF4-FFF2-40B4-BE49-F238E27FC236}">
                <a16:creationId xmlns:a16="http://schemas.microsoft.com/office/drawing/2014/main" id="{BA6A8BB4-B274-F66E-CBB7-F2183764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875213"/>
            <a:ext cx="14128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21" descr="Qu'est-ce qu'un microcontrôleur ? | Elektor Magazine">
            <a:extLst>
              <a:ext uri="{FF2B5EF4-FFF2-40B4-BE49-F238E27FC236}">
                <a16:creationId xmlns:a16="http://schemas.microsoft.com/office/drawing/2014/main" id="{3BAA8CDE-87E1-1A4C-B9AC-52007F81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661025"/>
            <a:ext cx="189706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 descr="HES-SO Valais-Wallis - BioArk">
            <a:extLst>
              <a:ext uri="{FF2B5EF4-FFF2-40B4-BE49-F238E27FC236}">
                <a16:creationId xmlns:a16="http://schemas.microsoft.com/office/drawing/2014/main" id="{0157D170-6B5D-BA2E-E528-0CDD98EE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6C069-7B9E-CE49-BC86-9E395941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275" y="3116263"/>
            <a:ext cx="276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Anzahl der Ein-/Ausgänge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Rechengeschwindigkeit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CH" altLang="fr-FR" sz="2000" b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Speicher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310A1B3-AD2F-B838-0231-047620435D24}"/>
              </a:ext>
            </a:extLst>
          </p:cNvPr>
          <p:cNvSpPr>
            <a:spLocks/>
          </p:cNvSpPr>
          <p:nvPr/>
        </p:nvSpPr>
        <p:spPr bwMode="auto">
          <a:xfrm>
            <a:off x="5651500" y="3078163"/>
            <a:ext cx="438150" cy="1223962"/>
          </a:xfrm>
          <a:prstGeom prst="lef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H" alt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6" grpId="1"/>
      <p:bldP spid="72707" grpId="0" build="p" autoUpdateAnimBg="0"/>
      <p:bldP spid="72707" grpId="1" autoUpdateAnimBg="0"/>
      <p:bldP spid="2" grpId="0"/>
      <p:bldP spid="3" grpId="0" animBg="1"/>
    </p:bldLst>
  </p:timing>
</p:sld>
</file>

<file path=ppt/slides/slide7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FA346E5-B4A8-673C-550B-723B4F3AA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pPr algn="l" eaLnBrk="1" hangingPunct="1"/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Die Vorteile der digitalen Regelung</a:t>
            </a:r>
            <a:r>
              <a:rPr lang="en-GB" altLang="fr-FR" sz="280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E3CBDA5-98E7-35DB-EF33-74EF7F831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953000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Hohe Präzision bei guter Zuverlässigkeit.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Unabhängigkeit der Regelungsfunktion von der Hardware-Struktur.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Einfache Anpassung der Parameter und der Struktur des Reglers.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Unempfindlichkeit gegenüber der Alterung von Komponenten und weitgehend gegenüber den Einsatzbedingungen (Temperatur, Luftfeuchtigkeit), wodurch Abweichungen vermieden werden.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Möglichkeit zum Hinzufügen von Zusatzaufgaben (Erkennung von Betriebsstörungen, Überwachung ...)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Möglichkeit, das Verhalten des Systems zu speichern und anschließend zu analysieren.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Die Materialkosten hängen nicht von der Komplexität der Regelungsaufgabe ab.</a:t>
            </a: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340" name="Picture 1" descr="HES-SO Valais-Wallis - BioArk">
            <a:extLst>
              <a:ext uri="{FF2B5EF4-FFF2-40B4-BE49-F238E27FC236}">
                <a16:creationId xmlns:a16="http://schemas.microsoft.com/office/drawing/2014/main" id="{4B27BE94-0753-C8C3-741D-5F78C7AF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C706F3B-A29B-7699-1C82-AD52D1C0A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82588"/>
            <a:ext cx="8113713" cy="1143000"/>
          </a:xfrm>
        </p:spPr>
        <p:txBody>
          <a:bodyPr/>
          <a:lstStyle/>
          <a:p>
            <a:pPr algn="l" eaLnBrk="1" hangingPunct="1"/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Die Anwendung von Digitalreglern bietet </a:t>
            </a:r>
            <a:b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de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folgende Vorteile</a:t>
            </a:r>
            <a:r>
              <a:rPr lang="en-GB" altLang="fr-FR" sz="280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A03DC1-5328-A72B-E0A1-5230E6F6C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6713" y="1585913"/>
            <a:ext cx="8712200" cy="5083175"/>
          </a:xfrm>
        </p:spPr>
        <p:txBody>
          <a:bodyPr/>
          <a:lstStyle/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Hohe Genauigkeit und gute Zuverlässigkeit.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Regulationsfunktion unabhängig von der materiellen Struktur.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Einfache Anpassung der Parameter und der Struktur des Reglers.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Unempfindlich gegenüber Alterung der Komponenten und in grösserem Ausmass gegenüber den Anwendungsbedingungen (Temperatur, Feuchtigkeitsgrad), woraus die Eliminierung der Abweichungen resultiert.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Zusätzliche Funktionen können eingefügt werden (Erkennung von Funktionsanomalien, Überwachung...).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Möglichkeit, das Verhalten des Systems zu speichern und anschließend zu analysieren.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e-DE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fr-FR" sz="1800">
                <a:latin typeface="Times" panose="02020603050405020304" pitchFamily="18" charset="0"/>
                <a:cs typeface="Times" panose="02020603050405020304" pitchFamily="18" charset="0"/>
              </a:rPr>
              <a:t>Materialkosten hängen nicht von der Komplexität der Regelungsaufgabe ab. </a:t>
            </a:r>
          </a:p>
        </p:txBody>
      </p:sp>
      <p:pic>
        <p:nvPicPr>
          <p:cNvPr id="16388" name="Picture 1" descr="HES-SO Valais-Wallis - BioArk">
            <a:extLst>
              <a:ext uri="{FF2B5EF4-FFF2-40B4-BE49-F238E27FC236}">
                <a16:creationId xmlns:a16="http://schemas.microsoft.com/office/drawing/2014/main" id="{8B560514-D967-BE92-4289-694A4701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8BE304E-C13F-E3C6-0A9A-AF1DE626A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77825"/>
            <a:ext cx="7772400" cy="1143000"/>
          </a:xfrm>
        </p:spPr>
        <p:txBody>
          <a:bodyPr/>
          <a:lstStyle/>
          <a:p>
            <a:pPr algn="l" eaLnBrk="1" hangingPunct="1"/>
            <a:r>
              <a:rPr lang="fr-CH" altLang="fr-FR" sz="2800" b="1">
                <a:latin typeface="Times" panose="02020603050405020304" pitchFamily="18" charset="0"/>
                <a:cs typeface="Times" panose="02020603050405020304" pitchFamily="18" charset="0"/>
              </a:rPr>
              <a:t>Die Nachteile der digitalen Regulierung:</a:t>
            </a:r>
            <a:endParaRPr lang="en-GB" altLang="fr-FR" sz="28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7E919FF-79DB-A4E1-9A5B-AABE5B0EB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950" y="1700213"/>
            <a:ext cx="7620000" cy="4953000"/>
          </a:xfrm>
        </p:spPr>
        <p:txBody>
          <a:bodyPr/>
          <a:lstStyle/>
          <a:p>
            <a:pPr>
              <a:buFont typeface="Times" panose="02020603050405020304" pitchFamily="18" charset="0"/>
              <a:buChar char="−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Die Kosten für die Softwareentwicklung können erheblich sein.</a:t>
            </a:r>
          </a:p>
          <a:p>
            <a:pPr>
              <a:buFont typeface="Times" panose="02020603050405020304" pitchFamily="18" charset="0"/>
              <a:buChar char="−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Char char="−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Die Hardware entwickelt sich sehr schnell weiter und ist daher schnell veraltet.</a:t>
            </a:r>
          </a:p>
          <a:p>
            <a:pPr>
              <a:buFont typeface="Times" panose="02020603050405020304" pitchFamily="18" charset="0"/>
              <a:buChar char="−"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Times" panose="02020603050405020304" pitchFamily="18" charset="0"/>
              <a:buChar char="−"/>
            </a:pPr>
            <a:r>
              <a:rPr lang="fr-FR" altLang="fr-FR" sz="1800">
                <a:latin typeface="Times" panose="02020603050405020304" pitchFamily="18" charset="0"/>
                <a:cs typeface="Times" panose="02020603050405020304" pitchFamily="18" charset="0"/>
              </a:rPr>
              <a:t>Inkompatibilität der Hardware.</a:t>
            </a: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endParaRPr lang="en-US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436" name="Picture 1" descr="HES-SO Valais-Wallis - BioArk">
            <a:extLst>
              <a:ext uri="{FF2B5EF4-FFF2-40B4-BE49-F238E27FC236}">
                <a16:creationId xmlns:a16="http://schemas.microsoft.com/office/drawing/2014/main" id="{B9BB8015-D0B9-738F-8CDF-E80C9CA21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69850"/>
            <a:ext cx="1250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F3513656F7041B59E667E19173942" ma:contentTypeVersion="3" ma:contentTypeDescription="Crée un document." ma:contentTypeScope="" ma:versionID="c874a679b31bb13d9939563a803b2108">
  <xsd:schema xmlns:xsd="http://www.w3.org/2001/XMLSchema" xmlns:xs="http://www.w3.org/2001/XMLSchema" xmlns:p="http://schemas.microsoft.com/office/2006/metadata/properties" xmlns:ns2="6b2662fe-1100-4049-b315-619699f6744f" targetNamespace="http://schemas.microsoft.com/office/2006/metadata/properties" ma:root="true" ma:fieldsID="a5262e95bcd0fc6f0e004f4ef975a803" ns2:_="">
    <xsd:import namespace="6b2662fe-1100-4049-b315-619699f67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662fe-1100-4049-b315-619699f67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2987F9-91DD-4CB4-9D13-0486383DDFBB}"/>
</file>

<file path=customXml/itemProps2.xml><?xml version="1.0" encoding="utf-8"?>
<ds:datastoreItem xmlns:ds="http://schemas.openxmlformats.org/officeDocument/2006/customXml" ds:itemID="{AC99A3C5-884A-4FC8-ABF8-B735BB62BFF0}"/>
</file>

<file path=customXml/itemProps3.xml><?xml version="1.0" encoding="utf-8"?>
<ds:datastoreItem xmlns:ds="http://schemas.openxmlformats.org/officeDocument/2006/customXml" ds:itemID="{6ABA147C-9A47-4568-95FA-49DAB13BF7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1713</Words>
  <Application>Microsoft Office PowerPoint</Application>
  <PresentationFormat>On-screen Show (4:3)</PresentationFormat>
  <Paragraphs>412</Paragraphs>
  <Slides>57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Times New Roman</vt:lpstr>
      <vt:lpstr>Arial</vt:lpstr>
      <vt:lpstr>Times</vt:lpstr>
      <vt:lpstr>Aptos</vt:lpstr>
      <vt:lpstr>Symbol</vt:lpstr>
      <vt:lpstr>Wingdings</vt:lpstr>
      <vt:lpstr>Default Design</vt:lpstr>
      <vt:lpstr>Microsoft Word Picture</vt:lpstr>
      <vt:lpstr>Microsoft Equation 3.0</vt:lpstr>
      <vt:lpstr>Microsoft Éditeur d'équations 3.0</vt:lpstr>
      <vt:lpstr>Equation.3</vt:lpstr>
      <vt:lpstr>Introduction  au  Réglage Numérique</vt:lpstr>
      <vt:lpstr>Structure matérielle d’un système de réglage numérique</vt:lpstr>
      <vt:lpstr>Structure logicielle d’un système de réglage numérique</vt:lpstr>
      <vt:lpstr>PowerPoint Presentation</vt:lpstr>
      <vt:lpstr>PowerPoint Presentation</vt:lpstr>
      <vt:lpstr>Which one ???</vt:lpstr>
      <vt:lpstr>Les avantages de la régulation numérique: </vt:lpstr>
      <vt:lpstr>Die Anwendung von Digitalreglern bietet  folgende Vorteile: </vt:lpstr>
      <vt:lpstr>Les inconvénients de la régulation numérique:</vt:lpstr>
      <vt:lpstr>Nachteile der digitalen Technologie :</vt:lpstr>
      <vt:lpstr> Echantillonnage (Abtastung )</vt:lpstr>
      <vt:lpstr>Shannon (Théorème de l’échantillonnage)</vt:lpstr>
      <vt:lpstr>Problème d’échantillonnage pour les signaux bruités</vt:lpstr>
      <vt:lpstr>Filtre de garde (Vorfilter)</vt:lpstr>
      <vt:lpstr>Filtre de garde (Vorfilter)</vt:lpstr>
      <vt:lpstr>Convertisseur A/D  à n bits</vt:lpstr>
      <vt:lpstr>Convertisseur D/A  à n bits</vt:lpstr>
      <vt:lpstr>Choice of Sampling time Te = Ts </vt:lpstr>
      <vt:lpstr>Boucle de réglage Analogique</vt:lpstr>
      <vt:lpstr>Modélisation des signaux discrets</vt:lpstr>
      <vt:lpstr>Modélisation des signaux discrets</vt:lpstr>
      <vt:lpstr>Exemple 1: Transformée en z d’un signal discret</vt:lpstr>
      <vt:lpstr>Exemple 2: Transformée en z inverse d’un signal discret</vt:lpstr>
      <vt:lpstr>Exemple 3: Transformée en z d’un signal analogique</vt:lpstr>
      <vt:lpstr>Exemple 4: Transformée en z d’un signal analogique</vt:lpstr>
      <vt:lpstr>Tableau des transformées en z des signaux</vt:lpstr>
      <vt:lpstr>Propriétés de la transformée en z  des signaux</vt:lpstr>
      <vt:lpstr>Propriétés de la transformée en z  des signaux</vt:lpstr>
      <vt:lpstr>Propriétés de la transformée en z  des signaux</vt:lpstr>
      <vt:lpstr>Exemple 5: Transformée en z d’un signal</vt:lpstr>
      <vt:lpstr>Exemple 6: Valeurs initiale et finale d’un signal numérique</vt:lpstr>
      <vt:lpstr>Modélisation des systèmes discrets</vt:lpstr>
      <vt:lpstr>Modélisation des systèmes discrets</vt:lpstr>
      <vt:lpstr>Modélisation des systèmes discrets</vt:lpstr>
      <vt:lpstr>Exemple 7: La fonction de transfert en z d’un système proportionnel P</vt:lpstr>
      <vt:lpstr>Exemple 7: L’équation aux différences d’un système proportionnel P</vt:lpstr>
      <vt:lpstr>Exemple 8: La fonction de transfert en z d’un système intégrateur I</vt:lpstr>
      <vt:lpstr>Exemple 8: L’équation aux différences d’un système intégrateur I</vt:lpstr>
      <vt:lpstr>Exemple 9: La fonction de transfert en z d’un système dérivateur D</vt:lpstr>
      <vt:lpstr>Exemple 9: L’équation aux différences d’un système dérivateur D</vt:lpstr>
      <vt:lpstr>Exemple 10: La fonction de transfert en z d’un système retard pur</vt:lpstr>
      <vt:lpstr>Exemple 10: L’équation aux différences d’un système retard pur</vt:lpstr>
      <vt:lpstr>Exemple 11: La fonction de transfert en z d’un système d’ordre 1</vt:lpstr>
      <vt:lpstr>Exemple 11: L’équation aux différences d’un système d’ordre 1</vt:lpstr>
      <vt:lpstr>Modélisation des systèmes discrets</vt:lpstr>
      <vt:lpstr>Exemple 12: Gain statique des systèmes ordre 1 et I </vt:lpstr>
      <vt:lpstr>Stabilité des systèmes numériques</vt:lpstr>
      <vt:lpstr>Stabilité des systèmes numériques</vt:lpstr>
      <vt:lpstr>Stabilité des systèmes numériques</vt:lpstr>
      <vt:lpstr>Exemple 13: Systèmes stable et instable</vt:lpstr>
      <vt:lpstr>Propriétés des fonctions de transfert en z</vt:lpstr>
      <vt:lpstr>PowerPoint Presentation</vt:lpstr>
      <vt:lpstr>PowerPoint Presentation</vt:lpstr>
      <vt:lpstr>Exemple 14: La fonction de transfert en z d’un système d’ordre 2</vt:lpstr>
      <vt:lpstr>Exemple 14: L’équation aux différences d’un système d’ordre 2</vt:lpstr>
      <vt:lpstr>Diagramme de Bode des systèmes analogique et numérique</vt:lpstr>
      <vt:lpstr>Exemple 15: Diagramme de Bode système discret</vt:lpstr>
    </vt:vector>
  </TitlesOfParts>
  <Company>HEVs</Company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Materielle Struktur eines digitalen Regelsystems. </dc:title>
  <dc:creator>Administrator</dc:creator>
  <lastModifiedBy>Moghaddam Fariba</lastModifiedBy>
  <revision>305</revision>
  <dcterms:created xsi:type="dcterms:W3CDTF">2005-11-16T10:06:29.0000000Z</dcterms:created>
  <dcterms:modified xsi:type="dcterms:W3CDTF">2024-11-29T08:21:05.0000000Z</dcterms:modified>
  <keywords>, docId:0EB4ACA1DCAEA5C1A130B2DC45C33861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0x01010085FF3513656F7041B59E667E19173942</vt:lpwstr>
  </property>
</Properties>
</file>