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45"/>
  </p:notesMasterIdLst>
  <p:sldIdLst>
    <p:sldId id="257" r:id="rId2"/>
    <p:sldId id="258" r:id="rId3"/>
    <p:sldId id="374" r:id="rId4"/>
    <p:sldId id="259" r:id="rId5"/>
    <p:sldId id="260" r:id="rId6"/>
    <p:sldId id="261" r:id="rId7"/>
    <p:sldId id="262" r:id="rId8"/>
    <p:sldId id="264" r:id="rId9"/>
    <p:sldId id="322" r:id="rId10"/>
    <p:sldId id="266" r:id="rId11"/>
    <p:sldId id="321" r:id="rId12"/>
    <p:sldId id="267" r:id="rId13"/>
    <p:sldId id="270" r:id="rId14"/>
    <p:sldId id="415" r:id="rId15"/>
    <p:sldId id="418" r:id="rId16"/>
    <p:sldId id="323" r:id="rId17"/>
    <p:sldId id="324" r:id="rId18"/>
    <p:sldId id="333" r:id="rId19"/>
    <p:sldId id="416" r:id="rId20"/>
    <p:sldId id="274" r:id="rId21"/>
    <p:sldId id="275" r:id="rId22"/>
    <p:sldId id="276" r:id="rId23"/>
    <p:sldId id="273" r:id="rId24"/>
    <p:sldId id="410" r:id="rId25"/>
    <p:sldId id="278" r:id="rId26"/>
    <p:sldId id="279" r:id="rId27"/>
    <p:sldId id="411" r:id="rId28"/>
    <p:sldId id="292" r:id="rId29"/>
    <p:sldId id="293" r:id="rId30"/>
    <p:sldId id="412" r:id="rId31"/>
    <p:sldId id="296" r:id="rId32"/>
    <p:sldId id="297" r:id="rId33"/>
    <p:sldId id="413" r:id="rId34"/>
    <p:sldId id="298" r:id="rId35"/>
    <p:sldId id="414" r:id="rId36"/>
    <p:sldId id="302" r:id="rId37"/>
    <p:sldId id="305" r:id="rId38"/>
    <p:sldId id="306" r:id="rId39"/>
    <p:sldId id="402" r:id="rId40"/>
    <p:sldId id="403" r:id="rId41"/>
    <p:sldId id="404" r:id="rId42"/>
    <p:sldId id="409" r:id="rId43"/>
    <p:sldId id="417" r:id="rId44"/>
  </p:sldIdLst>
  <p:sldSz cx="12192000" cy="6858000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E42325-69B6-40C8-A1AD-F268B8BC8FA7}" v="22" dt="2025-11-18T10:13:30.3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15" autoAdjust="0"/>
    <p:restoredTop sz="68929" autoAdjust="0"/>
  </p:normalViewPr>
  <p:slideViewPr>
    <p:cSldViewPr snapToGrid="0">
      <p:cViewPr varScale="1">
        <p:scale>
          <a:sx n="72" d="100"/>
          <a:sy n="72" d="100"/>
        </p:scale>
        <p:origin x="16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 Gaspari Eline" userId="fe0b7726-9820-4c0a-95b4-3fcbfd2d2912" providerId="ADAL" clId="{7643595C-2D51-4DB3-856B-7E9DAA280945}"/>
    <pc:docChg chg="custSel addSld delSld modSld modMainMaster">
      <pc:chgData name="De Gaspari Eline" userId="fe0b7726-9820-4c0a-95b4-3fcbfd2d2912" providerId="ADAL" clId="{7643595C-2D51-4DB3-856B-7E9DAA280945}" dt="2025-11-18T10:14:49.110" v="82" actId="478"/>
      <pc:docMkLst>
        <pc:docMk/>
      </pc:docMkLst>
      <pc:sldChg chg="modSp mod">
        <pc:chgData name="De Gaspari Eline" userId="fe0b7726-9820-4c0a-95b4-3fcbfd2d2912" providerId="ADAL" clId="{7643595C-2D51-4DB3-856B-7E9DAA280945}" dt="2025-11-18T10:08:48.631" v="3" actId="207"/>
        <pc:sldMkLst>
          <pc:docMk/>
          <pc:sldMk cId="3499749650" sldId="257"/>
        </pc:sldMkLst>
        <pc:spChg chg="mod">
          <ac:chgData name="De Gaspari Eline" userId="fe0b7726-9820-4c0a-95b4-3fcbfd2d2912" providerId="ADAL" clId="{7643595C-2D51-4DB3-856B-7E9DAA280945}" dt="2025-11-18T10:08:48.631" v="3" actId="207"/>
          <ac:spMkLst>
            <pc:docMk/>
            <pc:sldMk cId="3499749650" sldId="257"/>
            <ac:spMk id="5" creationId="{00000000-0000-0000-0000-000000000000}"/>
          </ac:spMkLst>
        </pc:spChg>
      </pc:sldChg>
      <pc:sldChg chg="modSp">
        <pc:chgData name="De Gaspari Eline" userId="fe0b7726-9820-4c0a-95b4-3fcbfd2d2912" providerId="ADAL" clId="{7643595C-2D51-4DB3-856B-7E9DAA280945}" dt="2025-11-18T10:08:53.908" v="4" actId="2711"/>
        <pc:sldMkLst>
          <pc:docMk/>
          <pc:sldMk cId="25052751" sldId="258"/>
        </pc:sldMkLst>
        <pc:graphicFrameChg chg="mod">
          <ac:chgData name="De Gaspari Eline" userId="fe0b7726-9820-4c0a-95b4-3fcbfd2d2912" providerId="ADAL" clId="{7643595C-2D51-4DB3-856B-7E9DAA280945}" dt="2025-11-18T10:08:53.908" v="4" actId="2711"/>
          <ac:graphicFrameMkLst>
            <pc:docMk/>
            <pc:sldMk cId="25052751" sldId="258"/>
            <ac:graphicFrameMk id="56325" creationId="{4BC51E16-06DA-9B66-41B5-1A6211BD0FF3}"/>
          </ac:graphicFrameMkLst>
        </pc:graphicFrameChg>
      </pc:sldChg>
      <pc:sldChg chg="modSp">
        <pc:chgData name="De Gaspari Eline" userId="fe0b7726-9820-4c0a-95b4-3fcbfd2d2912" providerId="ADAL" clId="{7643595C-2D51-4DB3-856B-7E9DAA280945}" dt="2025-11-18T10:09:08.283" v="7" actId="2711"/>
        <pc:sldMkLst>
          <pc:docMk/>
          <pc:sldMk cId="3679818206" sldId="259"/>
        </pc:sldMkLst>
        <pc:spChg chg="mod">
          <ac:chgData name="De Gaspari Eline" userId="fe0b7726-9820-4c0a-95b4-3fcbfd2d2912" providerId="ADAL" clId="{7643595C-2D51-4DB3-856B-7E9DAA280945}" dt="2025-11-18T10:09:08.283" v="7" actId="2711"/>
          <ac:spMkLst>
            <pc:docMk/>
            <pc:sldMk cId="3679818206" sldId="259"/>
            <ac:spMk id="11269" creationId="{00000000-0000-0000-0000-000000000000}"/>
          </ac:spMkLst>
        </pc:spChg>
      </pc:sldChg>
      <pc:sldChg chg="modSp">
        <pc:chgData name="De Gaspari Eline" userId="fe0b7726-9820-4c0a-95b4-3fcbfd2d2912" providerId="ADAL" clId="{7643595C-2D51-4DB3-856B-7E9DAA280945}" dt="2025-11-18T10:09:14.538" v="9" actId="2711"/>
        <pc:sldMkLst>
          <pc:docMk/>
          <pc:sldMk cId="1431440547" sldId="260"/>
        </pc:sldMkLst>
        <pc:spChg chg="mod">
          <ac:chgData name="De Gaspari Eline" userId="fe0b7726-9820-4c0a-95b4-3fcbfd2d2912" providerId="ADAL" clId="{7643595C-2D51-4DB3-856B-7E9DAA280945}" dt="2025-11-18T10:09:14.538" v="9" actId="2711"/>
          <ac:spMkLst>
            <pc:docMk/>
            <pc:sldMk cId="1431440547" sldId="260"/>
            <ac:spMk id="3" creationId="{00000000-0000-0000-0000-000000000000}"/>
          </ac:spMkLst>
        </pc:spChg>
      </pc:sldChg>
      <pc:sldChg chg="modSp mod">
        <pc:chgData name="De Gaspari Eline" userId="fe0b7726-9820-4c0a-95b4-3fcbfd2d2912" providerId="ADAL" clId="{7643595C-2D51-4DB3-856B-7E9DAA280945}" dt="2025-11-18T10:10:43.766" v="10" actId="2711"/>
        <pc:sldMkLst>
          <pc:docMk/>
          <pc:sldMk cId="1494528637" sldId="262"/>
        </pc:sldMkLst>
        <pc:graphicFrameChg chg="modGraphic">
          <ac:chgData name="De Gaspari Eline" userId="fe0b7726-9820-4c0a-95b4-3fcbfd2d2912" providerId="ADAL" clId="{7643595C-2D51-4DB3-856B-7E9DAA280945}" dt="2025-11-18T10:10:43.766" v="10" actId="2711"/>
          <ac:graphicFrameMkLst>
            <pc:docMk/>
            <pc:sldMk cId="1494528637" sldId="262"/>
            <ac:graphicFrameMk id="479274" creationId="{00000000-0000-0000-0000-000000000000}"/>
          </ac:graphicFrameMkLst>
        </pc:graphicFrameChg>
      </pc:sldChg>
      <pc:sldChg chg="modSp">
        <pc:chgData name="De Gaspari Eline" userId="fe0b7726-9820-4c0a-95b4-3fcbfd2d2912" providerId="ADAL" clId="{7643595C-2D51-4DB3-856B-7E9DAA280945}" dt="2025-11-18T10:10:50.104" v="11" actId="2711"/>
        <pc:sldMkLst>
          <pc:docMk/>
          <pc:sldMk cId="3882952525" sldId="264"/>
        </pc:sldMkLst>
        <pc:spChg chg="mod">
          <ac:chgData name="De Gaspari Eline" userId="fe0b7726-9820-4c0a-95b4-3fcbfd2d2912" providerId="ADAL" clId="{7643595C-2D51-4DB3-856B-7E9DAA280945}" dt="2025-11-18T10:10:50.104" v="11" actId="2711"/>
          <ac:spMkLst>
            <pc:docMk/>
            <pc:sldMk cId="3882952525" sldId="264"/>
            <ac:spMk id="285703" creationId="{00000000-0000-0000-0000-000000000000}"/>
          </ac:spMkLst>
        </pc:spChg>
      </pc:sldChg>
      <pc:sldChg chg="modSp mod">
        <pc:chgData name="De Gaspari Eline" userId="fe0b7726-9820-4c0a-95b4-3fcbfd2d2912" providerId="ADAL" clId="{7643595C-2D51-4DB3-856B-7E9DAA280945}" dt="2025-11-18T10:11:12.045" v="15" actId="1076"/>
        <pc:sldMkLst>
          <pc:docMk/>
          <pc:sldMk cId="3211116699" sldId="266"/>
        </pc:sldMkLst>
        <pc:spChg chg="mod">
          <ac:chgData name="De Gaspari Eline" userId="fe0b7726-9820-4c0a-95b4-3fcbfd2d2912" providerId="ADAL" clId="{7643595C-2D51-4DB3-856B-7E9DAA280945}" dt="2025-11-18T10:11:08.258" v="14" actId="2711"/>
          <ac:spMkLst>
            <pc:docMk/>
            <pc:sldMk cId="3211116699" sldId="266"/>
            <ac:spMk id="2" creationId="{00000000-0000-0000-0000-000000000000}"/>
          </ac:spMkLst>
        </pc:spChg>
        <pc:spChg chg="mod">
          <ac:chgData name="De Gaspari Eline" userId="fe0b7726-9820-4c0a-95b4-3fcbfd2d2912" providerId="ADAL" clId="{7643595C-2D51-4DB3-856B-7E9DAA280945}" dt="2025-11-18T10:11:08.258" v="14" actId="2711"/>
          <ac:spMkLst>
            <pc:docMk/>
            <pc:sldMk cId="3211116699" sldId="266"/>
            <ac:spMk id="3" creationId="{00000000-0000-0000-0000-000000000000}"/>
          </ac:spMkLst>
        </pc:spChg>
        <pc:spChg chg="mod">
          <ac:chgData name="De Gaspari Eline" userId="fe0b7726-9820-4c0a-95b4-3fcbfd2d2912" providerId="ADAL" clId="{7643595C-2D51-4DB3-856B-7E9DAA280945}" dt="2025-11-18T10:11:08.258" v="14" actId="2711"/>
          <ac:spMkLst>
            <pc:docMk/>
            <pc:sldMk cId="3211116699" sldId="266"/>
            <ac:spMk id="4" creationId="{00000000-0000-0000-0000-000000000000}"/>
          </ac:spMkLst>
        </pc:spChg>
        <pc:spChg chg="mod">
          <ac:chgData name="De Gaspari Eline" userId="fe0b7726-9820-4c0a-95b4-3fcbfd2d2912" providerId="ADAL" clId="{7643595C-2D51-4DB3-856B-7E9DAA280945}" dt="2025-11-18T10:11:08.258" v="14" actId="2711"/>
          <ac:spMkLst>
            <pc:docMk/>
            <pc:sldMk cId="3211116699" sldId="266"/>
            <ac:spMk id="14" creationId="{00000000-0000-0000-0000-000000000000}"/>
          </ac:spMkLst>
        </pc:spChg>
        <pc:spChg chg="mod">
          <ac:chgData name="De Gaspari Eline" userId="fe0b7726-9820-4c0a-95b4-3fcbfd2d2912" providerId="ADAL" clId="{7643595C-2D51-4DB3-856B-7E9DAA280945}" dt="2025-11-18T10:11:08.258" v="14" actId="2711"/>
          <ac:spMkLst>
            <pc:docMk/>
            <pc:sldMk cId="3211116699" sldId="266"/>
            <ac:spMk id="16" creationId="{00000000-0000-0000-0000-000000000000}"/>
          </ac:spMkLst>
        </pc:spChg>
        <pc:spChg chg="mod">
          <ac:chgData name="De Gaspari Eline" userId="fe0b7726-9820-4c0a-95b4-3fcbfd2d2912" providerId="ADAL" clId="{7643595C-2D51-4DB3-856B-7E9DAA280945}" dt="2025-11-18T10:11:08.258" v="14" actId="2711"/>
          <ac:spMkLst>
            <pc:docMk/>
            <pc:sldMk cId="3211116699" sldId="266"/>
            <ac:spMk id="17" creationId="{00000000-0000-0000-0000-000000000000}"/>
          </ac:spMkLst>
        </pc:spChg>
        <pc:spChg chg="mod">
          <ac:chgData name="De Gaspari Eline" userId="fe0b7726-9820-4c0a-95b4-3fcbfd2d2912" providerId="ADAL" clId="{7643595C-2D51-4DB3-856B-7E9DAA280945}" dt="2025-11-18T10:11:08.258" v="14" actId="2711"/>
          <ac:spMkLst>
            <pc:docMk/>
            <pc:sldMk cId="3211116699" sldId="266"/>
            <ac:spMk id="19" creationId="{00000000-0000-0000-0000-000000000000}"/>
          </ac:spMkLst>
        </pc:spChg>
        <pc:spChg chg="mod">
          <ac:chgData name="De Gaspari Eline" userId="fe0b7726-9820-4c0a-95b4-3fcbfd2d2912" providerId="ADAL" clId="{7643595C-2D51-4DB3-856B-7E9DAA280945}" dt="2025-11-18T10:11:08.258" v="14" actId="2711"/>
          <ac:spMkLst>
            <pc:docMk/>
            <pc:sldMk cId="3211116699" sldId="266"/>
            <ac:spMk id="20" creationId="{00000000-0000-0000-0000-000000000000}"/>
          </ac:spMkLst>
        </pc:spChg>
        <pc:spChg chg="mod">
          <ac:chgData name="De Gaspari Eline" userId="fe0b7726-9820-4c0a-95b4-3fcbfd2d2912" providerId="ADAL" clId="{7643595C-2D51-4DB3-856B-7E9DAA280945}" dt="2025-11-18T10:11:12.045" v="15" actId="1076"/>
          <ac:spMkLst>
            <pc:docMk/>
            <pc:sldMk cId="3211116699" sldId="266"/>
            <ac:spMk id="268290" creationId="{00000000-0000-0000-0000-000000000000}"/>
          </ac:spMkLst>
        </pc:spChg>
        <pc:spChg chg="mod">
          <ac:chgData name="De Gaspari Eline" userId="fe0b7726-9820-4c0a-95b4-3fcbfd2d2912" providerId="ADAL" clId="{7643595C-2D51-4DB3-856B-7E9DAA280945}" dt="2025-11-18T10:11:08.258" v="14" actId="2711"/>
          <ac:spMkLst>
            <pc:docMk/>
            <pc:sldMk cId="3211116699" sldId="266"/>
            <ac:spMk id="268621" creationId="{00000000-0000-0000-0000-000000000000}"/>
          </ac:spMkLst>
        </pc:spChg>
      </pc:sldChg>
      <pc:sldChg chg="modSp">
        <pc:chgData name="De Gaspari Eline" userId="fe0b7726-9820-4c0a-95b4-3fcbfd2d2912" providerId="ADAL" clId="{7643595C-2D51-4DB3-856B-7E9DAA280945}" dt="2025-11-18T10:11:24.262" v="18" actId="2711"/>
        <pc:sldMkLst>
          <pc:docMk/>
          <pc:sldMk cId="2798954932" sldId="267"/>
        </pc:sldMkLst>
        <pc:spChg chg="mod">
          <ac:chgData name="De Gaspari Eline" userId="fe0b7726-9820-4c0a-95b4-3fcbfd2d2912" providerId="ADAL" clId="{7643595C-2D51-4DB3-856B-7E9DAA280945}" dt="2025-11-18T10:11:24.262" v="18" actId="2711"/>
          <ac:spMkLst>
            <pc:docMk/>
            <pc:sldMk cId="2798954932" sldId="267"/>
            <ac:spMk id="376835" creationId="{00000000-0000-0000-0000-000000000000}"/>
          </ac:spMkLst>
        </pc:spChg>
      </pc:sldChg>
      <pc:sldChg chg="modSp mod">
        <pc:chgData name="De Gaspari Eline" userId="fe0b7726-9820-4c0a-95b4-3fcbfd2d2912" providerId="ADAL" clId="{7643595C-2D51-4DB3-856B-7E9DAA280945}" dt="2025-11-18T10:12:31.216" v="31" actId="2711"/>
        <pc:sldMkLst>
          <pc:docMk/>
          <pc:sldMk cId="1106837931" sldId="273"/>
        </pc:sldMkLst>
        <pc:spChg chg="mod">
          <ac:chgData name="De Gaspari Eline" userId="fe0b7726-9820-4c0a-95b4-3fcbfd2d2912" providerId="ADAL" clId="{7643595C-2D51-4DB3-856B-7E9DAA280945}" dt="2025-11-18T10:12:27.339" v="30" actId="2711"/>
          <ac:spMkLst>
            <pc:docMk/>
            <pc:sldMk cId="1106837931" sldId="273"/>
            <ac:spMk id="167938" creationId="{00000000-0000-0000-0000-000000000000}"/>
          </ac:spMkLst>
        </pc:spChg>
        <pc:graphicFrameChg chg="mod">
          <ac:chgData name="De Gaspari Eline" userId="fe0b7726-9820-4c0a-95b4-3fcbfd2d2912" providerId="ADAL" clId="{7643595C-2D51-4DB3-856B-7E9DAA280945}" dt="2025-11-18T10:12:31.216" v="31" actId="2711"/>
          <ac:graphicFrameMkLst>
            <pc:docMk/>
            <pc:sldMk cId="1106837931" sldId="273"/>
            <ac:graphicFrameMk id="167941" creationId="{2F6F7255-E5AE-0620-D605-608FEC019C25}"/>
          </ac:graphicFrameMkLst>
        </pc:graphicFrameChg>
      </pc:sldChg>
      <pc:sldChg chg="modSp">
        <pc:chgData name="De Gaspari Eline" userId="fe0b7726-9820-4c0a-95b4-3fcbfd2d2912" providerId="ADAL" clId="{7643595C-2D51-4DB3-856B-7E9DAA280945}" dt="2025-11-18T10:12:08.880" v="26" actId="2711"/>
        <pc:sldMkLst>
          <pc:docMk/>
          <pc:sldMk cId="708989355" sldId="274"/>
        </pc:sldMkLst>
        <pc:spChg chg="mod">
          <ac:chgData name="De Gaspari Eline" userId="fe0b7726-9820-4c0a-95b4-3fcbfd2d2912" providerId="ADAL" clId="{7643595C-2D51-4DB3-856B-7E9DAA280945}" dt="2025-11-18T10:12:08.880" v="26" actId="2711"/>
          <ac:spMkLst>
            <pc:docMk/>
            <pc:sldMk cId="708989355" sldId="274"/>
            <ac:spMk id="175107" creationId="{00000000-0000-0000-0000-000000000000}"/>
          </ac:spMkLst>
        </pc:spChg>
      </pc:sldChg>
      <pc:sldChg chg="modSp">
        <pc:chgData name="De Gaspari Eline" userId="fe0b7726-9820-4c0a-95b4-3fcbfd2d2912" providerId="ADAL" clId="{7643595C-2D51-4DB3-856B-7E9DAA280945}" dt="2025-11-18T10:12:12.637" v="27" actId="2711"/>
        <pc:sldMkLst>
          <pc:docMk/>
          <pc:sldMk cId="1137341699" sldId="275"/>
        </pc:sldMkLst>
        <pc:spChg chg="mod">
          <ac:chgData name="De Gaspari Eline" userId="fe0b7726-9820-4c0a-95b4-3fcbfd2d2912" providerId="ADAL" clId="{7643595C-2D51-4DB3-856B-7E9DAA280945}" dt="2025-11-18T10:12:12.637" v="27" actId="2711"/>
          <ac:spMkLst>
            <pc:docMk/>
            <pc:sldMk cId="1137341699" sldId="275"/>
            <ac:spMk id="175107" creationId="{00000000-0000-0000-0000-000000000000}"/>
          </ac:spMkLst>
        </pc:spChg>
      </pc:sldChg>
      <pc:sldChg chg="modSp">
        <pc:chgData name="De Gaspari Eline" userId="fe0b7726-9820-4c0a-95b4-3fcbfd2d2912" providerId="ADAL" clId="{7643595C-2D51-4DB3-856B-7E9DAA280945}" dt="2025-11-18T10:12:16.305" v="28" actId="2711"/>
        <pc:sldMkLst>
          <pc:docMk/>
          <pc:sldMk cId="773080496" sldId="276"/>
        </pc:sldMkLst>
        <pc:spChg chg="mod">
          <ac:chgData name="De Gaspari Eline" userId="fe0b7726-9820-4c0a-95b4-3fcbfd2d2912" providerId="ADAL" clId="{7643595C-2D51-4DB3-856B-7E9DAA280945}" dt="2025-11-18T10:12:16.305" v="28" actId="2711"/>
          <ac:spMkLst>
            <pc:docMk/>
            <pc:sldMk cId="773080496" sldId="276"/>
            <ac:spMk id="12" creationId="{00000000-0000-0000-0000-000000000000}"/>
          </ac:spMkLst>
        </pc:spChg>
        <pc:spChg chg="mod">
          <ac:chgData name="De Gaspari Eline" userId="fe0b7726-9820-4c0a-95b4-3fcbfd2d2912" providerId="ADAL" clId="{7643595C-2D51-4DB3-856B-7E9DAA280945}" dt="2025-11-18T10:12:16.305" v="28" actId="2711"/>
          <ac:spMkLst>
            <pc:docMk/>
            <pc:sldMk cId="773080496" sldId="276"/>
            <ac:spMk id="176130" creationId="{00000000-0000-0000-0000-000000000000}"/>
          </ac:spMkLst>
        </pc:spChg>
        <pc:spChg chg="mod">
          <ac:chgData name="De Gaspari Eline" userId="fe0b7726-9820-4c0a-95b4-3fcbfd2d2912" providerId="ADAL" clId="{7643595C-2D51-4DB3-856B-7E9DAA280945}" dt="2025-11-18T10:12:16.305" v="28" actId="2711"/>
          <ac:spMkLst>
            <pc:docMk/>
            <pc:sldMk cId="773080496" sldId="276"/>
            <ac:spMk id="176133" creationId="{00000000-0000-0000-0000-000000000000}"/>
          </ac:spMkLst>
        </pc:spChg>
        <pc:spChg chg="mod">
          <ac:chgData name="De Gaspari Eline" userId="fe0b7726-9820-4c0a-95b4-3fcbfd2d2912" providerId="ADAL" clId="{7643595C-2D51-4DB3-856B-7E9DAA280945}" dt="2025-11-18T10:12:16.305" v="28" actId="2711"/>
          <ac:spMkLst>
            <pc:docMk/>
            <pc:sldMk cId="773080496" sldId="276"/>
            <ac:spMk id="176134" creationId="{00000000-0000-0000-0000-000000000000}"/>
          </ac:spMkLst>
        </pc:spChg>
        <pc:spChg chg="mod">
          <ac:chgData name="De Gaspari Eline" userId="fe0b7726-9820-4c0a-95b4-3fcbfd2d2912" providerId="ADAL" clId="{7643595C-2D51-4DB3-856B-7E9DAA280945}" dt="2025-11-18T10:12:16.305" v="28" actId="2711"/>
          <ac:spMkLst>
            <pc:docMk/>
            <pc:sldMk cId="773080496" sldId="276"/>
            <ac:spMk id="176135" creationId="{00000000-0000-0000-0000-000000000000}"/>
          </ac:spMkLst>
        </pc:spChg>
        <pc:picChg chg="mod">
          <ac:chgData name="De Gaspari Eline" userId="fe0b7726-9820-4c0a-95b4-3fcbfd2d2912" providerId="ADAL" clId="{7643595C-2D51-4DB3-856B-7E9DAA280945}" dt="2025-11-18T10:12:16.305" v="28" actId="2711"/>
          <ac:picMkLst>
            <pc:docMk/>
            <pc:sldMk cId="773080496" sldId="276"/>
            <ac:picMk id="5" creationId="{15B63B06-CE2B-4621-A10B-A4D4F91E5617}"/>
          </ac:picMkLst>
        </pc:picChg>
        <pc:picChg chg="mod">
          <ac:chgData name="De Gaspari Eline" userId="fe0b7726-9820-4c0a-95b4-3fcbfd2d2912" providerId="ADAL" clId="{7643595C-2D51-4DB3-856B-7E9DAA280945}" dt="2025-11-18T10:12:16.305" v="28" actId="2711"/>
          <ac:picMkLst>
            <pc:docMk/>
            <pc:sldMk cId="773080496" sldId="276"/>
            <ac:picMk id="7" creationId="{B883019E-F3E8-4224-8B09-BC6F1D31CED1}"/>
          </ac:picMkLst>
        </pc:picChg>
      </pc:sldChg>
      <pc:sldChg chg="modSp">
        <pc:chgData name="De Gaspari Eline" userId="fe0b7726-9820-4c0a-95b4-3fcbfd2d2912" providerId="ADAL" clId="{7643595C-2D51-4DB3-856B-7E9DAA280945}" dt="2025-11-18T10:12:40.439" v="32" actId="2711"/>
        <pc:sldMkLst>
          <pc:docMk/>
          <pc:sldMk cId="1162512205" sldId="278"/>
        </pc:sldMkLst>
        <pc:spChg chg="mod">
          <ac:chgData name="De Gaspari Eline" userId="fe0b7726-9820-4c0a-95b4-3fcbfd2d2912" providerId="ADAL" clId="{7643595C-2D51-4DB3-856B-7E9DAA280945}" dt="2025-11-18T10:12:40.439" v="32" actId="2711"/>
          <ac:spMkLst>
            <pc:docMk/>
            <pc:sldMk cId="1162512205" sldId="278"/>
            <ac:spMk id="175107" creationId="{00000000-0000-0000-0000-000000000000}"/>
          </ac:spMkLst>
        </pc:spChg>
      </pc:sldChg>
      <pc:sldChg chg="modSp">
        <pc:chgData name="De Gaspari Eline" userId="fe0b7726-9820-4c0a-95b4-3fcbfd2d2912" providerId="ADAL" clId="{7643595C-2D51-4DB3-856B-7E9DAA280945}" dt="2025-11-18T10:12:43.847" v="33" actId="2711"/>
        <pc:sldMkLst>
          <pc:docMk/>
          <pc:sldMk cId="3990142745" sldId="279"/>
        </pc:sldMkLst>
        <pc:spChg chg="mod">
          <ac:chgData name="De Gaspari Eline" userId="fe0b7726-9820-4c0a-95b4-3fcbfd2d2912" providerId="ADAL" clId="{7643595C-2D51-4DB3-856B-7E9DAA280945}" dt="2025-11-18T10:12:43.847" v="33" actId="2711"/>
          <ac:spMkLst>
            <pc:docMk/>
            <pc:sldMk cId="3990142745" sldId="279"/>
            <ac:spMk id="175107" creationId="{00000000-0000-0000-0000-000000000000}"/>
          </ac:spMkLst>
        </pc:spChg>
      </pc:sldChg>
      <pc:sldChg chg="modSp">
        <pc:chgData name="De Gaspari Eline" userId="fe0b7726-9820-4c0a-95b4-3fcbfd2d2912" providerId="ADAL" clId="{7643595C-2D51-4DB3-856B-7E9DAA280945}" dt="2025-11-18T10:12:49.343" v="34" actId="2711"/>
        <pc:sldMkLst>
          <pc:docMk/>
          <pc:sldMk cId="3064380494" sldId="292"/>
        </pc:sldMkLst>
        <pc:spChg chg="mod">
          <ac:chgData name="De Gaspari Eline" userId="fe0b7726-9820-4c0a-95b4-3fcbfd2d2912" providerId="ADAL" clId="{7643595C-2D51-4DB3-856B-7E9DAA280945}" dt="2025-11-18T10:12:49.343" v="34" actId="2711"/>
          <ac:spMkLst>
            <pc:docMk/>
            <pc:sldMk cId="3064380494" sldId="292"/>
            <ac:spMk id="125955" creationId="{00000000-0000-0000-0000-000000000000}"/>
          </ac:spMkLst>
        </pc:spChg>
      </pc:sldChg>
      <pc:sldChg chg="modSp">
        <pc:chgData name="De Gaspari Eline" userId="fe0b7726-9820-4c0a-95b4-3fcbfd2d2912" providerId="ADAL" clId="{7643595C-2D51-4DB3-856B-7E9DAA280945}" dt="2025-11-18T10:12:52.678" v="35" actId="2711"/>
        <pc:sldMkLst>
          <pc:docMk/>
          <pc:sldMk cId="2890531568" sldId="293"/>
        </pc:sldMkLst>
        <pc:spChg chg="mod">
          <ac:chgData name="De Gaspari Eline" userId="fe0b7726-9820-4c0a-95b4-3fcbfd2d2912" providerId="ADAL" clId="{7643595C-2D51-4DB3-856B-7E9DAA280945}" dt="2025-11-18T10:12:52.678" v="35" actId="2711"/>
          <ac:spMkLst>
            <pc:docMk/>
            <pc:sldMk cId="2890531568" sldId="293"/>
            <ac:spMk id="125955" creationId="{00000000-0000-0000-0000-000000000000}"/>
          </ac:spMkLst>
        </pc:spChg>
      </pc:sldChg>
      <pc:sldChg chg="modSp">
        <pc:chgData name="De Gaspari Eline" userId="fe0b7726-9820-4c0a-95b4-3fcbfd2d2912" providerId="ADAL" clId="{7643595C-2D51-4DB3-856B-7E9DAA280945}" dt="2025-11-18T10:12:55.936" v="36" actId="2711"/>
        <pc:sldMkLst>
          <pc:docMk/>
          <pc:sldMk cId="4275098831" sldId="296"/>
        </pc:sldMkLst>
        <pc:spChg chg="mod">
          <ac:chgData name="De Gaspari Eline" userId="fe0b7726-9820-4c0a-95b4-3fcbfd2d2912" providerId="ADAL" clId="{7643595C-2D51-4DB3-856B-7E9DAA280945}" dt="2025-11-18T10:12:55.936" v="36" actId="2711"/>
          <ac:spMkLst>
            <pc:docMk/>
            <pc:sldMk cId="4275098831" sldId="296"/>
            <ac:spMk id="160771" creationId="{00000000-0000-0000-0000-000000000000}"/>
          </ac:spMkLst>
        </pc:spChg>
      </pc:sldChg>
      <pc:sldChg chg="modSp">
        <pc:chgData name="De Gaspari Eline" userId="fe0b7726-9820-4c0a-95b4-3fcbfd2d2912" providerId="ADAL" clId="{7643595C-2D51-4DB3-856B-7E9DAA280945}" dt="2025-11-18T10:13:00.002" v="37" actId="2711"/>
        <pc:sldMkLst>
          <pc:docMk/>
          <pc:sldMk cId="965898031" sldId="297"/>
        </pc:sldMkLst>
        <pc:spChg chg="mod">
          <ac:chgData name="De Gaspari Eline" userId="fe0b7726-9820-4c0a-95b4-3fcbfd2d2912" providerId="ADAL" clId="{7643595C-2D51-4DB3-856B-7E9DAA280945}" dt="2025-11-18T10:13:00.002" v="37" actId="2711"/>
          <ac:spMkLst>
            <pc:docMk/>
            <pc:sldMk cId="965898031" sldId="297"/>
            <ac:spMk id="242691" creationId="{00000000-0000-0000-0000-000000000000}"/>
          </ac:spMkLst>
        </pc:spChg>
      </pc:sldChg>
      <pc:sldChg chg="modSp">
        <pc:chgData name="De Gaspari Eline" userId="fe0b7726-9820-4c0a-95b4-3fcbfd2d2912" providerId="ADAL" clId="{7643595C-2D51-4DB3-856B-7E9DAA280945}" dt="2025-11-18T10:13:03.243" v="38" actId="2711"/>
        <pc:sldMkLst>
          <pc:docMk/>
          <pc:sldMk cId="3195997370" sldId="298"/>
        </pc:sldMkLst>
        <pc:spChg chg="mod">
          <ac:chgData name="De Gaspari Eline" userId="fe0b7726-9820-4c0a-95b4-3fcbfd2d2912" providerId="ADAL" clId="{7643595C-2D51-4DB3-856B-7E9DAA280945}" dt="2025-11-18T10:13:03.243" v="38" actId="2711"/>
          <ac:spMkLst>
            <pc:docMk/>
            <pc:sldMk cId="3195997370" sldId="298"/>
            <ac:spMk id="227331" creationId="{00000000-0000-0000-0000-000000000000}"/>
          </ac:spMkLst>
        </pc:spChg>
      </pc:sldChg>
      <pc:sldChg chg="modSp mod">
        <pc:chgData name="De Gaspari Eline" userId="fe0b7726-9820-4c0a-95b4-3fcbfd2d2912" providerId="ADAL" clId="{7643595C-2D51-4DB3-856B-7E9DAA280945}" dt="2025-11-18T10:13:18.115" v="41" actId="2711"/>
        <pc:sldMkLst>
          <pc:docMk/>
          <pc:sldMk cId="2371924753" sldId="302"/>
        </pc:sldMkLst>
        <pc:spChg chg="mod">
          <ac:chgData name="De Gaspari Eline" userId="fe0b7726-9820-4c0a-95b4-3fcbfd2d2912" providerId="ADAL" clId="{7643595C-2D51-4DB3-856B-7E9DAA280945}" dt="2025-11-18T10:13:18.115" v="41" actId="2711"/>
          <ac:spMkLst>
            <pc:docMk/>
            <pc:sldMk cId="2371924753" sldId="302"/>
            <ac:spMk id="66566" creationId="{00000000-0000-0000-0000-000000000000}"/>
          </ac:spMkLst>
        </pc:spChg>
        <pc:spChg chg="mod">
          <ac:chgData name="De Gaspari Eline" userId="fe0b7726-9820-4c0a-95b4-3fcbfd2d2912" providerId="ADAL" clId="{7643595C-2D51-4DB3-856B-7E9DAA280945}" dt="2025-11-18T10:13:18.115" v="41" actId="2711"/>
          <ac:spMkLst>
            <pc:docMk/>
            <pc:sldMk cId="2371924753" sldId="302"/>
            <ac:spMk id="66568" creationId="{00000000-0000-0000-0000-000000000000}"/>
          </ac:spMkLst>
        </pc:spChg>
        <pc:spChg chg="mod">
          <ac:chgData name="De Gaspari Eline" userId="fe0b7726-9820-4c0a-95b4-3fcbfd2d2912" providerId="ADAL" clId="{7643595C-2D51-4DB3-856B-7E9DAA280945}" dt="2025-11-18T10:13:18.115" v="41" actId="2711"/>
          <ac:spMkLst>
            <pc:docMk/>
            <pc:sldMk cId="2371924753" sldId="302"/>
            <ac:spMk id="66570" creationId="{00000000-0000-0000-0000-000000000000}"/>
          </ac:spMkLst>
        </pc:spChg>
        <pc:spChg chg="mod">
          <ac:chgData name="De Gaspari Eline" userId="fe0b7726-9820-4c0a-95b4-3fcbfd2d2912" providerId="ADAL" clId="{7643595C-2D51-4DB3-856B-7E9DAA280945}" dt="2025-11-18T10:13:18.115" v="41" actId="2711"/>
          <ac:spMkLst>
            <pc:docMk/>
            <pc:sldMk cId="2371924753" sldId="302"/>
            <ac:spMk id="66572" creationId="{00000000-0000-0000-0000-000000000000}"/>
          </ac:spMkLst>
        </pc:spChg>
        <pc:spChg chg="mod">
          <ac:chgData name="De Gaspari Eline" userId="fe0b7726-9820-4c0a-95b4-3fcbfd2d2912" providerId="ADAL" clId="{7643595C-2D51-4DB3-856B-7E9DAA280945}" dt="2025-11-18T10:13:18.115" v="41" actId="2711"/>
          <ac:spMkLst>
            <pc:docMk/>
            <pc:sldMk cId="2371924753" sldId="302"/>
            <ac:spMk id="66573" creationId="{00000000-0000-0000-0000-000000000000}"/>
          </ac:spMkLst>
        </pc:spChg>
        <pc:spChg chg="mod">
          <ac:chgData name="De Gaspari Eline" userId="fe0b7726-9820-4c0a-95b4-3fcbfd2d2912" providerId="ADAL" clId="{7643595C-2D51-4DB3-856B-7E9DAA280945}" dt="2025-11-18T10:13:18.115" v="41" actId="2711"/>
          <ac:spMkLst>
            <pc:docMk/>
            <pc:sldMk cId="2371924753" sldId="302"/>
            <ac:spMk id="66574" creationId="{00000000-0000-0000-0000-000000000000}"/>
          </ac:spMkLst>
        </pc:spChg>
        <pc:spChg chg="mod">
          <ac:chgData name="De Gaspari Eline" userId="fe0b7726-9820-4c0a-95b4-3fcbfd2d2912" providerId="ADAL" clId="{7643595C-2D51-4DB3-856B-7E9DAA280945}" dt="2025-11-18T10:13:18.115" v="41" actId="2711"/>
          <ac:spMkLst>
            <pc:docMk/>
            <pc:sldMk cId="2371924753" sldId="302"/>
            <ac:spMk id="262156" creationId="{00000000-0000-0000-0000-000000000000}"/>
          </ac:spMkLst>
        </pc:spChg>
      </pc:sldChg>
      <pc:sldChg chg="modSp">
        <pc:chgData name="De Gaspari Eline" userId="fe0b7726-9820-4c0a-95b4-3fcbfd2d2912" providerId="ADAL" clId="{7643595C-2D51-4DB3-856B-7E9DAA280945}" dt="2025-11-18T10:13:30.392" v="42" actId="2711"/>
        <pc:sldMkLst>
          <pc:docMk/>
          <pc:sldMk cId="1150499062" sldId="305"/>
        </pc:sldMkLst>
        <pc:spChg chg="mod">
          <ac:chgData name="De Gaspari Eline" userId="fe0b7726-9820-4c0a-95b4-3fcbfd2d2912" providerId="ADAL" clId="{7643595C-2D51-4DB3-856B-7E9DAA280945}" dt="2025-11-18T10:13:30.392" v="42" actId="2711"/>
          <ac:spMkLst>
            <pc:docMk/>
            <pc:sldMk cId="1150499062" sldId="305"/>
            <ac:spMk id="503811" creationId="{00000000-0000-0000-0000-000000000000}"/>
          </ac:spMkLst>
        </pc:spChg>
      </pc:sldChg>
      <pc:sldChg chg="modSp mod">
        <pc:chgData name="De Gaspari Eline" userId="fe0b7726-9820-4c0a-95b4-3fcbfd2d2912" providerId="ADAL" clId="{7643595C-2D51-4DB3-856B-7E9DAA280945}" dt="2025-11-18T10:11:19.425" v="17" actId="2711"/>
        <pc:sldMkLst>
          <pc:docMk/>
          <pc:sldMk cId="3264001374" sldId="321"/>
        </pc:sldMkLst>
        <pc:spChg chg="mod">
          <ac:chgData name="De Gaspari Eline" userId="fe0b7726-9820-4c0a-95b4-3fcbfd2d2912" providerId="ADAL" clId="{7643595C-2D51-4DB3-856B-7E9DAA280945}" dt="2025-11-18T10:11:19.425" v="17" actId="2711"/>
          <ac:spMkLst>
            <pc:docMk/>
            <pc:sldMk cId="3264001374" sldId="321"/>
            <ac:spMk id="376835" creationId="{00000000-0000-0000-0000-000000000000}"/>
          </ac:spMkLst>
        </pc:spChg>
      </pc:sldChg>
      <pc:sldChg chg="modSp mod">
        <pc:chgData name="De Gaspari Eline" userId="fe0b7726-9820-4c0a-95b4-3fcbfd2d2912" providerId="ADAL" clId="{7643595C-2D51-4DB3-856B-7E9DAA280945}" dt="2025-11-18T10:10:54.710" v="12" actId="2711"/>
        <pc:sldMkLst>
          <pc:docMk/>
          <pc:sldMk cId="848822099" sldId="322"/>
        </pc:sldMkLst>
        <pc:spChg chg="mod">
          <ac:chgData name="De Gaspari Eline" userId="fe0b7726-9820-4c0a-95b4-3fcbfd2d2912" providerId="ADAL" clId="{7643595C-2D51-4DB3-856B-7E9DAA280945}" dt="2025-11-18T10:10:54.710" v="12" actId="2711"/>
          <ac:spMkLst>
            <pc:docMk/>
            <pc:sldMk cId="848822099" sldId="322"/>
            <ac:spMk id="3" creationId="{00000000-0000-0000-0000-000000000000}"/>
          </ac:spMkLst>
        </pc:spChg>
      </pc:sldChg>
      <pc:sldChg chg="modSp mod">
        <pc:chgData name="De Gaspari Eline" userId="fe0b7726-9820-4c0a-95b4-3fcbfd2d2912" providerId="ADAL" clId="{7643595C-2D51-4DB3-856B-7E9DAA280945}" dt="2025-11-18T10:11:40.448" v="22" actId="2711"/>
        <pc:sldMkLst>
          <pc:docMk/>
          <pc:sldMk cId="1160211180" sldId="323"/>
        </pc:sldMkLst>
        <pc:spChg chg="mod">
          <ac:chgData name="De Gaspari Eline" userId="fe0b7726-9820-4c0a-95b4-3fcbfd2d2912" providerId="ADAL" clId="{7643595C-2D51-4DB3-856B-7E9DAA280945}" dt="2025-11-18T10:11:40.448" v="22" actId="2711"/>
          <ac:spMkLst>
            <pc:docMk/>
            <pc:sldMk cId="1160211180" sldId="323"/>
            <ac:spMk id="9" creationId="{00000000-0000-0000-0000-000000000000}"/>
          </ac:spMkLst>
        </pc:spChg>
        <pc:spChg chg="mod">
          <ac:chgData name="De Gaspari Eline" userId="fe0b7726-9820-4c0a-95b4-3fcbfd2d2912" providerId="ADAL" clId="{7643595C-2D51-4DB3-856B-7E9DAA280945}" dt="2025-11-18T10:11:40.448" v="22" actId="2711"/>
          <ac:spMkLst>
            <pc:docMk/>
            <pc:sldMk cId="1160211180" sldId="323"/>
            <ac:spMk id="27" creationId="{00000000-0000-0000-0000-000000000000}"/>
          </ac:spMkLst>
        </pc:spChg>
        <pc:spChg chg="mod">
          <ac:chgData name="De Gaspari Eline" userId="fe0b7726-9820-4c0a-95b4-3fcbfd2d2912" providerId="ADAL" clId="{7643595C-2D51-4DB3-856B-7E9DAA280945}" dt="2025-11-18T10:11:40.448" v="22" actId="2711"/>
          <ac:spMkLst>
            <pc:docMk/>
            <pc:sldMk cId="1160211180" sldId="323"/>
            <ac:spMk id="28" creationId="{00000000-0000-0000-0000-000000000000}"/>
          </ac:spMkLst>
        </pc:spChg>
        <pc:spChg chg="mod">
          <ac:chgData name="De Gaspari Eline" userId="fe0b7726-9820-4c0a-95b4-3fcbfd2d2912" providerId="ADAL" clId="{7643595C-2D51-4DB3-856B-7E9DAA280945}" dt="2025-11-18T10:11:40.448" v="22" actId="2711"/>
          <ac:spMkLst>
            <pc:docMk/>
            <pc:sldMk cId="1160211180" sldId="323"/>
            <ac:spMk id="268290" creationId="{00000000-0000-0000-0000-000000000000}"/>
          </ac:spMkLst>
        </pc:spChg>
      </pc:sldChg>
      <pc:sldChg chg="modSp mod">
        <pc:chgData name="De Gaspari Eline" userId="fe0b7726-9820-4c0a-95b4-3fcbfd2d2912" providerId="ADAL" clId="{7643595C-2D51-4DB3-856B-7E9DAA280945}" dt="2025-11-18T10:11:46.770" v="23" actId="2711"/>
        <pc:sldMkLst>
          <pc:docMk/>
          <pc:sldMk cId="191597364" sldId="324"/>
        </pc:sldMkLst>
        <pc:spChg chg="mod">
          <ac:chgData name="De Gaspari Eline" userId="fe0b7726-9820-4c0a-95b4-3fcbfd2d2912" providerId="ADAL" clId="{7643595C-2D51-4DB3-856B-7E9DAA280945}" dt="2025-11-18T10:11:46.770" v="23" actId="2711"/>
          <ac:spMkLst>
            <pc:docMk/>
            <pc:sldMk cId="191597364" sldId="324"/>
            <ac:spMk id="9" creationId="{00000000-0000-0000-0000-000000000000}"/>
          </ac:spMkLst>
        </pc:spChg>
        <pc:spChg chg="mod">
          <ac:chgData name="De Gaspari Eline" userId="fe0b7726-9820-4c0a-95b4-3fcbfd2d2912" providerId="ADAL" clId="{7643595C-2D51-4DB3-856B-7E9DAA280945}" dt="2025-11-18T10:11:46.770" v="23" actId="2711"/>
          <ac:spMkLst>
            <pc:docMk/>
            <pc:sldMk cId="191597364" sldId="324"/>
            <ac:spMk id="27" creationId="{00000000-0000-0000-0000-000000000000}"/>
          </ac:spMkLst>
        </pc:spChg>
        <pc:spChg chg="mod">
          <ac:chgData name="De Gaspari Eline" userId="fe0b7726-9820-4c0a-95b4-3fcbfd2d2912" providerId="ADAL" clId="{7643595C-2D51-4DB3-856B-7E9DAA280945}" dt="2025-11-18T10:11:46.770" v="23" actId="2711"/>
          <ac:spMkLst>
            <pc:docMk/>
            <pc:sldMk cId="191597364" sldId="324"/>
            <ac:spMk id="28" creationId="{00000000-0000-0000-0000-000000000000}"/>
          </ac:spMkLst>
        </pc:spChg>
        <pc:spChg chg="mod">
          <ac:chgData name="De Gaspari Eline" userId="fe0b7726-9820-4c0a-95b4-3fcbfd2d2912" providerId="ADAL" clId="{7643595C-2D51-4DB3-856B-7E9DAA280945}" dt="2025-11-18T10:11:46.770" v="23" actId="2711"/>
          <ac:spMkLst>
            <pc:docMk/>
            <pc:sldMk cId="191597364" sldId="324"/>
            <ac:spMk id="268290" creationId="{00000000-0000-0000-0000-000000000000}"/>
          </ac:spMkLst>
        </pc:spChg>
      </pc:sldChg>
      <pc:sldChg chg="del">
        <pc:chgData name="De Gaspari Eline" userId="fe0b7726-9820-4c0a-95b4-3fcbfd2d2912" providerId="ADAL" clId="{7643595C-2D51-4DB3-856B-7E9DAA280945}" dt="2025-11-18T10:10:59.724" v="13" actId="47"/>
        <pc:sldMkLst>
          <pc:docMk/>
          <pc:sldMk cId="2339730495" sldId="330"/>
        </pc:sldMkLst>
      </pc:sldChg>
      <pc:sldChg chg="modSp mod">
        <pc:chgData name="De Gaspari Eline" userId="fe0b7726-9820-4c0a-95b4-3fcbfd2d2912" providerId="ADAL" clId="{7643595C-2D51-4DB3-856B-7E9DAA280945}" dt="2025-11-18T10:09:00.657" v="6" actId="2711"/>
        <pc:sldMkLst>
          <pc:docMk/>
          <pc:sldMk cId="3866010538" sldId="374"/>
        </pc:sldMkLst>
        <pc:spChg chg="mod">
          <ac:chgData name="De Gaspari Eline" userId="fe0b7726-9820-4c0a-95b4-3fcbfd2d2912" providerId="ADAL" clId="{7643595C-2D51-4DB3-856B-7E9DAA280945}" dt="2025-11-18T10:09:00.657" v="6" actId="2711"/>
          <ac:spMkLst>
            <pc:docMk/>
            <pc:sldMk cId="3866010538" sldId="374"/>
            <ac:spMk id="2" creationId="{00000000-0000-0000-0000-000000000000}"/>
          </ac:spMkLst>
        </pc:spChg>
      </pc:sldChg>
      <pc:sldChg chg="modSp mod">
        <pc:chgData name="De Gaspari Eline" userId="fe0b7726-9820-4c0a-95b4-3fcbfd2d2912" providerId="ADAL" clId="{7643595C-2D51-4DB3-856B-7E9DAA280945}" dt="2025-11-18T10:13:36.602" v="43" actId="1076"/>
        <pc:sldMkLst>
          <pc:docMk/>
          <pc:sldMk cId="1212017799" sldId="409"/>
        </pc:sldMkLst>
        <pc:spChg chg="mod">
          <ac:chgData name="De Gaspari Eline" userId="fe0b7726-9820-4c0a-95b4-3fcbfd2d2912" providerId="ADAL" clId="{7643595C-2D51-4DB3-856B-7E9DAA280945}" dt="2025-11-18T10:13:36.602" v="43" actId="1076"/>
          <ac:spMkLst>
            <pc:docMk/>
            <pc:sldMk cId="1212017799" sldId="409"/>
            <ac:spMk id="3" creationId="{00000000-0000-0000-0000-000000000000}"/>
          </ac:spMkLst>
        </pc:spChg>
      </pc:sldChg>
      <pc:sldChg chg="modSp mod">
        <pc:chgData name="De Gaspari Eline" userId="fe0b7726-9820-4c0a-95b4-3fcbfd2d2912" providerId="ADAL" clId="{7643595C-2D51-4DB3-856B-7E9DAA280945}" dt="2025-11-18T10:13:07.106" v="40" actId="14100"/>
        <pc:sldMkLst>
          <pc:docMk/>
          <pc:sldMk cId="673450168" sldId="414"/>
        </pc:sldMkLst>
        <pc:spChg chg="mod">
          <ac:chgData name="De Gaspari Eline" userId="fe0b7726-9820-4c0a-95b4-3fcbfd2d2912" providerId="ADAL" clId="{7643595C-2D51-4DB3-856B-7E9DAA280945}" dt="2025-11-18T10:13:07.106" v="40" actId="14100"/>
          <ac:spMkLst>
            <pc:docMk/>
            <pc:sldMk cId="673450168" sldId="414"/>
            <ac:spMk id="236547" creationId="{00000000-0000-0000-0000-000000000000}"/>
          </ac:spMkLst>
        </pc:spChg>
      </pc:sldChg>
      <pc:sldChg chg="modSp mod">
        <pc:chgData name="De Gaspari Eline" userId="fe0b7726-9820-4c0a-95b4-3fcbfd2d2912" providerId="ADAL" clId="{7643595C-2D51-4DB3-856B-7E9DAA280945}" dt="2025-11-18T10:11:29.079" v="21" actId="2711"/>
        <pc:sldMkLst>
          <pc:docMk/>
          <pc:sldMk cId="582784968" sldId="415"/>
        </pc:sldMkLst>
        <pc:spChg chg="mod">
          <ac:chgData name="De Gaspari Eline" userId="fe0b7726-9820-4c0a-95b4-3fcbfd2d2912" providerId="ADAL" clId="{7643595C-2D51-4DB3-856B-7E9DAA280945}" dt="2025-11-18T10:11:29.079" v="21" actId="2711"/>
          <ac:spMkLst>
            <pc:docMk/>
            <pc:sldMk cId="582784968" sldId="415"/>
            <ac:spMk id="2" creationId="{00000000-0000-0000-0000-000000000000}"/>
          </ac:spMkLst>
        </pc:spChg>
        <pc:spChg chg="mod">
          <ac:chgData name="De Gaspari Eline" userId="fe0b7726-9820-4c0a-95b4-3fcbfd2d2912" providerId="ADAL" clId="{7643595C-2D51-4DB3-856B-7E9DAA280945}" dt="2025-11-18T10:11:29.079" v="21" actId="2711"/>
          <ac:spMkLst>
            <pc:docMk/>
            <pc:sldMk cId="582784968" sldId="415"/>
            <ac:spMk id="4" creationId="{00000000-0000-0000-0000-000000000000}"/>
          </ac:spMkLst>
        </pc:spChg>
        <pc:spChg chg="mod">
          <ac:chgData name="De Gaspari Eline" userId="fe0b7726-9820-4c0a-95b4-3fcbfd2d2912" providerId="ADAL" clId="{7643595C-2D51-4DB3-856B-7E9DAA280945}" dt="2025-11-18T10:11:29.079" v="21" actId="2711"/>
          <ac:spMkLst>
            <pc:docMk/>
            <pc:sldMk cId="582784968" sldId="415"/>
            <ac:spMk id="16" creationId="{00000000-0000-0000-0000-000000000000}"/>
          </ac:spMkLst>
        </pc:spChg>
        <pc:spChg chg="mod">
          <ac:chgData name="De Gaspari Eline" userId="fe0b7726-9820-4c0a-95b4-3fcbfd2d2912" providerId="ADAL" clId="{7643595C-2D51-4DB3-856B-7E9DAA280945}" dt="2025-11-18T10:11:29.079" v="21" actId="2711"/>
          <ac:spMkLst>
            <pc:docMk/>
            <pc:sldMk cId="582784968" sldId="415"/>
            <ac:spMk id="17" creationId="{00000000-0000-0000-0000-000000000000}"/>
          </ac:spMkLst>
        </pc:spChg>
        <pc:spChg chg="mod">
          <ac:chgData name="De Gaspari Eline" userId="fe0b7726-9820-4c0a-95b4-3fcbfd2d2912" providerId="ADAL" clId="{7643595C-2D51-4DB3-856B-7E9DAA280945}" dt="2025-11-18T10:11:29.079" v="21" actId="2711"/>
          <ac:spMkLst>
            <pc:docMk/>
            <pc:sldMk cId="582784968" sldId="415"/>
            <ac:spMk id="18" creationId="{00000000-0000-0000-0000-000000000000}"/>
          </ac:spMkLst>
        </pc:spChg>
        <pc:spChg chg="mod">
          <ac:chgData name="De Gaspari Eline" userId="fe0b7726-9820-4c0a-95b4-3fcbfd2d2912" providerId="ADAL" clId="{7643595C-2D51-4DB3-856B-7E9DAA280945}" dt="2025-11-18T10:11:29.079" v="21" actId="2711"/>
          <ac:spMkLst>
            <pc:docMk/>
            <pc:sldMk cId="582784968" sldId="415"/>
            <ac:spMk id="19" creationId="{00000000-0000-0000-0000-000000000000}"/>
          </ac:spMkLst>
        </pc:spChg>
        <pc:spChg chg="mod">
          <ac:chgData name="De Gaspari Eline" userId="fe0b7726-9820-4c0a-95b4-3fcbfd2d2912" providerId="ADAL" clId="{7643595C-2D51-4DB3-856B-7E9DAA280945}" dt="2025-11-18T10:11:29.079" v="21" actId="2711"/>
          <ac:spMkLst>
            <pc:docMk/>
            <pc:sldMk cId="582784968" sldId="415"/>
            <ac:spMk id="20" creationId="{00000000-0000-0000-0000-000000000000}"/>
          </ac:spMkLst>
        </pc:spChg>
        <pc:spChg chg="mod">
          <ac:chgData name="De Gaspari Eline" userId="fe0b7726-9820-4c0a-95b4-3fcbfd2d2912" providerId="ADAL" clId="{7643595C-2D51-4DB3-856B-7E9DAA280945}" dt="2025-11-18T10:11:29.079" v="21" actId="2711"/>
          <ac:spMkLst>
            <pc:docMk/>
            <pc:sldMk cId="582784968" sldId="415"/>
            <ac:spMk id="26" creationId="{00000000-0000-0000-0000-000000000000}"/>
          </ac:spMkLst>
        </pc:spChg>
        <pc:spChg chg="mod">
          <ac:chgData name="De Gaspari Eline" userId="fe0b7726-9820-4c0a-95b4-3fcbfd2d2912" providerId="ADAL" clId="{7643595C-2D51-4DB3-856B-7E9DAA280945}" dt="2025-11-18T10:11:29.079" v="21" actId="2711"/>
          <ac:spMkLst>
            <pc:docMk/>
            <pc:sldMk cId="582784968" sldId="415"/>
            <ac:spMk id="268290" creationId="{00000000-0000-0000-0000-000000000000}"/>
          </ac:spMkLst>
        </pc:spChg>
        <pc:spChg chg="mod">
          <ac:chgData name="De Gaspari Eline" userId="fe0b7726-9820-4c0a-95b4-3fcbfd2d2912" providerId="ADAL" clId="{7643595C-2D51-4DB3-856B-7E9DAA280945}" dt="2025-11-18T10:11:29.079" v="21" actId="2711"/>
          <ac:spMkLst>
            <pc:docMk/>
            <pc:sldMk cId="582784968" sldId="415"/>
            <ac:spMk id="268621" creationId="{00000000-0000-0000-0000-000000000000}"/>
          </ac:spMkLst>
        </pc:spChg>
      </pc:sldChg>
      <pc:sldChg chg="modSp mod">
        <pc:chgData name="De Gaspari Eline" userId="fe0b7726-9820-4c0a-95b4-3fcbfd2d2912" providerId="ADAL" clId="{7643595C-2D51-4DB3-856B-7E9DAA280945}" dt="2025-11-18T10:11:59.165" v="25" actId="207"/>
        <pc:sldMkLst>
          <pc:docMk/>
          <pc:sldMk cId="3171186431" sldId="416"/>
        </pc:sldMkLst>
        <pc:spChg chg="mod">
          <ac:chgData name="De Gaspari Eline" userId="fe0b7726-9820-4c0a-95b4-3fcbfd2d2912" providerId="ADAL" clId="{7643595C-2D51-4DB3-856B-7E9DAA280945}" dt="2025-11-18T10:11:59.165" v="25" actId="207"/>
          <ac:spMkLst>
            <pc:docMk/>
            <pc:sldMk cId="3171186431" sldId="416"/>
            <ac:spMk id="2" creationId="{00000000-0000-0000-0000-000000000000}"/>
          </ac:spMkLst>
        </pc:spChg>
      </pc:sldChg>
      <pc:sldChg chg="delSp modSp new mod">
        <pc:chgData name="De Gaspari Eline" userId="fe0b7726-9820-4c0a-95b4-3fcbfd2d2912" providerId="ADAL" clId="{7643595C-2D51-4DB3-856B-7E9DAA280945}" dt="2025-11-18T10:14:49.110" v="82" actId="478"/>
        <pc:sldMkLst>
          <pc:docMk/>
          <pc:sldMk cId="4139800712" sldId="418"/>
        </pc:sldMkLst>
        <pc:spChg chg="mod">
          <ac:chgData name="De Gaspari Eline" userId="fe0b7726-9820-4c0a-95b4-3fcbfd2d2912" providerId="ADAL" clId="{7643595C-2D51-4DB3-856B-7E9DAA280945}" dt="2025-11-18T10:14:45.902" v="81" actId="20577"/>
          <ac:spMkLst>
            <pc:docMk/>
            <pc:sldMk cId="4139800712" sldId="418"/>
            <ac:spMk id="2" creationId="{9D8A32AA-DA79-60D3-1C19-E3A3ED36B0C5}"/>
          </ac:spMkLst>
        </pc:spChg>
        <pc:spChg chg="del">
          <ac:chgData name="De Gaspari Eline" userId="fe0b7726-9820-4c0a-95b4-3fcbfd2d2912" providerId="ADAL" clId="{7643595C-2D51-4DB3-856B-7E9DAA280945}" dt="2025-11-18T10:14:49.110" v="82" actId="478"/>
          <ac:spMkLst>
            <pc:docMk/>
            <pc:sldMk cId="4139800712" sldId="418"/>
            <ac:spMk id="3" creationId="{5E4E3D86-0334-D03C-C5D0-993297E8E35E}"/>
          </ac:spMkLst>
        </pc:spChg>
      </pc:sldChg>
      <pc:sldMasterChg chg="modSp">
        <pc:chgData name="De Gaspari Eline" userId="fe0b7726-9820-4c0a-95b4-3fcbfd2d2912" providerId="ADAL" clId="{7643595C-2D51-4DB3-856B-7E9DAA280945}" dt="2025-11-18T10:08:25.618" v="1" actId="2711"/>
        <pc:sldMasterMkLst>
          <pc:docMk/>
          <pc:sldMasterMk cId="3526656046" sldId="2147483675"/>
        </pc:sldMasterMkLst>
        <pc:spChg chg="mod">
          <ac:chgData name="De Gaspari Eline" userId="fe0b7726-9820-4c0a-95b4-3fcbfd2d2912" providerId="ADAL" clId="{7643595C-2D51-4DB3-856B-7E9DAA280945}" dt="2025-11-18T10:08:25.618" v="1" actId="2711"/>
          <ac:spMkLst>
            <pc:docMk/>
            <pc:sldMasterMk cId="3526656046" sldId="2147483675"/>
            <ac:spMk id="3" creationId="{00000000-0000-0000-0000-000000000000}"/>
          </ac:spMkLst>
        </pc:spChg>
        <pc:spChg chg="mod">
          <ac:chgData name="De Gaspari Eline" userId="fe0b7726-9820-4c0a-95b4-3fcbfd2d2912" providerId="ADAL" clId="{7643595C-2D51-4DB3-856B-7E9DAA280945}" dt="2025-11-18T10:08:23.572" v="0" actId="2711"/>
          <ac:spMkLst>
            <pc:docMk/>
            <pc:sldMasterMk cId="3526656046" sldId="2147483675"/>
            <ac:spMk id="8" creationId="{D436AE0C-78A0-324F-82B6-B96A5B36F8B7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6CB132-DC2C-4204-B231-E948D487E763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9819C92-5487-423D-9E9B-027F29C95693}">
      <dgm:prSet/>
      <dgm:spPr/>
      <dgm:t>
        <a:bodyPr/>
        <a:lstStyle/>
        <a:p>
          <a:r>
            <a:rPr lang="fr-CH" b="0" i="0">
              <a:latin typeface="Aptos" panose="020B0004020202020204" pitchFamily="34" charset="0"/>
              <a:cs typeface="Arial" panose="020B0604020202020204" pitchFamily="34" charset="0"/>
            </a:rPr>
            <a:t>Données générales</a:t>
          </a:r>
          <a:endParaRPr lang="en-US">
            <a:latin typeface="Aptos" panose="020B0004020202020204" pitchFamily="34" charset="0"/>
            <a:cs typeface="Arial" panose="020B0604020202020204" pitchFamily="34" charset="0"/>
          </a:endParaRPr>
        </a:p>
      </dgm:t>
    </dgm:pt>
    <dgm:pt modelId="{DF00E14F-224F-47A0-8FE7-4BC76AD0CD53}" type="parTrans" cxnId="{1506BFE5-79F9-4DEE-8C2B-C81413D5D1F9}">
      <dgm:prSet/>
      <dgm:spPr/>
      <dgm:t>
        <a:bodyPr/>
        <a:lstStyle/>
        <a:p>
          <a:endParaRPr lang="en-US">
            <a:latin typeface="Aptos" panose="020B0004020202020204" pitchFamily="34" charset="0"/>
            <a:cs typeface="Arial" panose="020B0604020202020204" pitchFamily="34" charset="0"/>
          </a:endParaRPr>
        </a:p>
      </dgm:t>
    </dgm:pt>
    <dgm:pt modelId="{D165931A-7939-4A1D-8834-BADC7620EF9E}" type="sibTrans" cxnId="{1506BFE5-79F9-4DEE-8C2B-C81413D5D1F9}">
      <dgm:prSet/>
      <dgm:spPr/>
      <dgm:t>
        <a:bodyPr/>
        <a:lstStyle/>
        <a:p>
          <a:endParaRPr lang="en-US">
            <a:latin typeface="Aptos" panose="020B0004020202020204" pitchFamily="34" charset="0"/>
            <a:cs typeface="Arial" panose="020B0604020202020204" pitchFamily="34" charset="0"/>
          </a:endParaRPr>
        </a:p>
      </dgm:t>
    </dgm:pt>
    <dgm:pt modelId="{9591009A-15A4-429B-9230-97281E37AD1A}">
      <dgm:prSet/>
      <dgm:spPr/>
      <dgm:t>
        <a:bodyPr/>
        <a:lstStyle/>
        <a:p>
          <a:r>
            <a:rPr lang="fr-CH">
              <a:latin typeface="Aptos" panose="020B0004020202020204" pitchFamily="34" charset="0"/>
              <a:cs typeface="Arial" panose="020B0604020202020204" pitchFamily="34" charset="0"/>
            </a:rPr>
            <a:t>Types et modes d’observation</a:t>
          </a:r>
          <a:endParaRPr lang="en-US">
            <a:latin typeface="Aptos" panose="020B0004020202020204" pitchFamily="34" charset="0"/>
            <a:cs typeface="Arial" panose="020B0604020202020204" pitchFamily="34" charset="0"/>
          </a:endParaRPr>
        </a:p>
      </dgm:t>
    </dgm:pt>
    <dgm:pt modelId="{F1CBEC9D-0952-488D-BFE1-3AAF130F5473}" type="parTrans" cxnId="{5755834C-CCC1-4428-A229-4E72428AA452}">
      <dgm:prSet/>
      <dgm:spPr/>
      <dgm:t>
        <a:bodyPr/>
        <a:lstStyle/>
        <a:p>
          <a:endParaRPr lang="en-US">
            <a:latin typeface="Aptos" panose="020B0004020202020204" pitchFamily="34" charset="0"/>
            <a:cs typeface="Arial" panose="020B0604020202020204" pitchFamily="34" charset="0"/>
          </a:endParaRPr>
        </a:p>
      </dgm:t>
    </dgm:pt>
    <dgm:pt modelId="{50032F21-1557-436D-95BD-28ADF4B19E46}" type="sibTrans" cxnId="{5755834C-CCC1-4428-A229-4E72428AA452}">
      <dgm:prSet/>
      <dgm:spPr/>
      <dgm:t>
        <a:bodyPr/>
        <a:lstStyle/>
        <a:p>
          <a:endParaRPr lang="en-US">
            <a:latin typeface="Aptos" panose="020B0004020202020204" pitchFamily="34" charset="0"/>
            <a:cs typeface="Arial" panose="020B0604020202020204" pitchFamily="34" charset="0"/>
          </a:endParaRPr>
        </a:p>
      </dgm:t>
    </dgm:pt>
    <dgm:pt modelId="{65427E0E-6DB9-48D4-9CCF-DA7FE984D724}">
      <dgm:prSet/>
      <dgm:spPr/>
      <dgm:t>
        <a:bodyPr/>
        <a:lstStyle/>
        <a:p>
          <a:r>
            <a:rPr lang="fr-CH" dirty="0">
              <a:latin typeface="Aptos" panose="020B0004020202020204" pitchFamily="34" charset="0"/>
              <a:cs typeface="Arial" panose="020B0604020202020204" pitchFamily="34" charset="0"/>
            </a:rPr>
            <a:t>«Découper» la réalité ou la notion d’indicateur</a:t>
          </a:r>
          <a:endParaRPr lang="en-US" dirty="0">
            <a:latin typeface="Aptos" panose="020B0004020202020204" pitchFamily="34" charset="0"/>
            <a:cs typeface="Arial" panose="020B0604020202020204" pitchFamily="34" charset="0"/>
          </a:endParaRPr>
        </a:p>
      </dgm:t>
    </dgm:pt>
    <dgm:pt modelId="{1672F88C-7CDC-4670-AD57-E72918DED8A5}" type="parTrans" cxnId="{CCCD5262-9867-4658-8C8C-74DC876DEB1A}">
      <dgm:prSet/>
      <dgm:spPr/>
      <dgm:t>
        <a:bodyPr/>
        <a:lstStyle/>
        <a:p>
          <a:endParaRPr lang="en-US">
            <a:latin typeface="Aptos" panose="020B0004020202020204" pitchFamily="34" charset="0"/>
            <a:cs typeface="Arial" panose="020B0604020202020204" pitchFamily="34" charset="0"/>
          </a:endParaRPr>
        </a:p>
      </dgm:t>
    </dgm:pt>
    <dgm:pt modelId="{31DCA315-1764-4EB8-B067-57B1E02FC281}" type="sibTrans" cxnId="{CCCD5262-9867-4658-8C8C-74DC876DEB1A}">
      <dgm:prSet/>
      <dgm:spPr/>
      <dgm:t>
        <a:bodyPr/>
        <a:lstStyle/>
        <a:p>
          <a:endParaRPr lang="en-US">
            <a:latin typeface="Aptos" panose="020B0004020202020204" pitchFamily="34" charset="0"/>
            <a:cs typeface="Arial" panose="020B0604020202020204" pitchFamily="34" charset="0"/>
          </a:endParaRPr>
        </a:p>
      </dgm:t>
    </dgm:pt>
    <dgm:pt modelId="{CA0545E4-831E-4062-A483-E30A990D6D0B}">
      <dgm:prSet/>
      <dgm:spPr/>
      <dgm:t>
        <a:bodyPr/>
        <a:lstStyle/>
        <a:p>
          <a:r>
            <a:rPr lang="fr-CH" b="0" i="0">
              <a:latin typeface="Aptos" panose="020B0004020202020204" pitchFamily="34" charset="0"/>
              <a:cs typeface="Arial" panose="020B0604020202020204" pitchFamily="34" charset="0"/>
            </a:rPr>
            <a:t>Exemples d’outils d’observation</a:t>
          </a:r>
          <a:endParaRPr lang="en-US">
            <a:latin typeface="Aptos" panose="020B0004020202020204" pitchFamily="34" charset="0"/>
            <a:cs typeface="Arial" panose="020B0604020202020204" pitchFamily="34" charset="0"/>
          </a:endParaRPr>
        </a:p>
      </dgm:t>
    </dgm:pt>
    <dgm:pt modelId="{ACDA5E9F-8CBC-4470-9B4E-E54978803C58}" type="parTrans" cxnId="{1C77B6BA-07B3-4707-B950-A0E8E386A7BB}">
      <dgm:prSet/>
      <dgm:spPr/>
      <dgm:t>
        <a:bodyPr/>
        <a:lstStyle/>
        <a:p>
          <a:endParaRPr lang="en-US">
            <a:latin typeface="Aptos" panose="020B0004020202020204" pitchFamily="34" charset="0"/>
            <a:cs typeface="Arial" panose="020B0604020202020204" pitchFamily="34" charset="0"/>
          </a:endParaRPr>
        </a:p>
      </dgm:t>
    </dgm:pt>
    <dgm:pt modelId="{119D8E84-3B26-4AB0-A58E-104D0C7687B9}" type="sibTrans" cxnId="{1C77B6BA-07B3-4707-B950-A0E8E386A7BB}">
      <dgm:prSet/>
      <dgm:spPr/>
      <dgm:t>
        <a:bodyPr/>
        <a:lstStyle/>
        <a:p>
          <a:endParaRPr lang="en-US">
            <a:latin typeface="Aptos" panose="020B0004020202020204" pitchFamily="34" charset="0"/>
            <a:cs typeface="Arial" panose="020B0604020202020204" pitchFamily="34" charset="0"/>
          </a:endParaRPr>
        </a:p>
      </dgm:t>
    </dgm:pt>
    <dgm:pt modelId="{AAE4C7FE-9EEA-4669-808F-860DBC0926FB}">
      <dgm:prSet/>
      <dgm:spPr/>
      <dgm:t>
        <a:bodyPr/>
        <a:lstStyle/>
        <a:p>
          <a:r>
            <a:rPr lang="en-US" dirty="0">
              <a:latin typeface="Aptos" panose="020B0004020202020204" pitchFamily="34" charset="0"/>
              <a:cs typeface="Arial" panose="020B0604020202020204" pitchFamily="34" charset="0"/>
            </a:rPr>
            <a:t>Conclusion</a:t>
          </a:r>
        </a:p>
      </dgm:t>
    </dgm:pt>
    <dgm:pt modelId="{BD4F01B8-8512-4989-966D-BE22E9BC148D}" type="parTrans" cxnId="{6580FEEB-D5B5-49C8-83A6-42A8687A4ED6}">
      <dgm:prSet/>
      <dgm:spPr/>
      <dgm:t>
        <a:bodyPr/>
        <a:lstStyle/>
        <a:p>
          <a:endParaRPr lang="en-US">
            <a:latin typeface="Aptos" panose="020B0004020202020204" pitchFamily="34" charset="0"/>
            <a:cs typeface="Arial" panose="020B0604020202020204" pitchFamily="34" charset="0"/>
          </a:endParaRPr>
        </a:p>
      </dgm:t>
    </dgm:pt>
    <dgm:pt modelId="{B2C695FB-FDAE-4140-8746-AB24FF901623}" type="sibTrans" cxnId="{6580FEEB-D5B5-49C8-83A6-42A8687A4ED6}">
      <dgm:prSet/>
      <dgm:spPr/>
      <dgm:t>
        <a:bodyPr/>
        <a:lstStyle/>
        <a:p>
          <a:endParaRPr lang="en-US">
            <a:latin typeface="Aptos" panose="020B0004020202020204" pitchFamily="34" charset="0"/>
            <a:cs typeface="Arial" panose="020B0604020202020204" pitchFamily="34" charset="0"/>
          </a:endParaRPr>
        </a:p>
      </dgm:t>
    </dgm:pt>
    <dgm:pt modelId="{8A2E7BBB-9F30-4964-8A84-1D3294CF33FB}" type="pres">
      <dgm:prSet presAssocID="{816CB132-DC2C-4204-B231-E948D487E763}" presName="linear" presStyleCnt="0">
        <dgm:presLayoutVars>
          <dgm:dir/>
          <dgm:animLvl val="lvl"/>
          <dgm:resizeHandles val="exact"/>
        </dgm:presLayoutVars>
      </dgm:prSet>
      <dgm:spPr/>
    </dgm:pt>
    <dgm:pt modelId="{52B2FEA3-F93C-4E83-BF80-5E6B0ADDB422}" type="pres">
      <dgm:prSet presAssocID="{E9819C92-5487-423D-9E9B-027F29C95693}" presName="parentLin" presStyleCnt="0"/>
      <dgm:spPr/>
    </dgm:pt>
    <dgm:pt modelId="{0C97CC7B-7C64-4BF5-BE94-942980B08F9C}" type="pres">
      <dgm:prSet presAssocID="{E9819C92-5487-423D-9E9B-027F29C95693}" presName="parentLeftMargin" presStyleLbl="node1" presStyleIdx="0" presStyleCnt="3"/>
      <dgm:spPr/>
    </dgm:pt>
    <dgm:pt modelId="{527BC1F5-69D0-4DD4-B3FC-34350F0A8606}" type="pres">
      <dgm:prSet presAssocID="{E9819C92-5487-423D-9E9B-027F29C9569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1887265-FEF2-4963-9ABD-A26C79E9E601}" type="pres">
      <dgm:prSet presAssocID="{E9819C92-5487-423D-9E9B-027F29C95693}" presName="negativeSpace" presStyleCnt="0"/>
      <dgm:spPr/>
    </dgm:pt>
    <dgm:pt modelId="{E1E3FFF7-6343-44BC-8F2E-1C86D3D0A060}" type="pres">
      <dgm:prSet presAssocID="{E9819C92-5487-423D-9E9B-027F29C95693}" presName="childText" presStyleLbl="conFgAcc1" presStyleIdx="0" presStyleCnt="3">
        <dgm:presLayoutVars>
          <dgm:bulletEnabled val="1"/>
        </dgm:presLayoutVars>
      </dgm:prSet>
      <dgm:spPr/>
    </dgm:pt>
    <dgm:pt modelId="{7819DB92-9BFC-419A-9E40-EA6A4DFE4FCE}" type="pres">
      <dgm:prSet presAssocID="{D165931A-7939-4A1D-8834-BADC7620EF9E}" presName="spaceBetweenRectangles" presStyleCnt="0"/>
      <dgm:spPr/>
    </dgm:pt>
    <dgm:pt modelId="{A2E626E0-C7D1-415D-9B36-FC69D21B394C}" type="pres">
      <dgm:prSet presAssocID="{CA0545E4-831E-4062-A483-E30A990D6D0B}" presName="parentLin" presStyleCnt="0"/>
      <dgm:spPr/>
    </dgm:pt>
    <dgm:pt modelId="{0A5E89CE-EC78-437C-8C16-8BA54F9F5FA1}" type="pres">
      <dgm:prSet presAssocID="{CA0545E4-831E-4062-A483-E30A990D6D0B}" presName="parentLeftMargin" presStyleLbl="node1" presStyleIdx="0" presStyleCnt="3"/>
      <dgm:spPr/>
    </dgm:pt>
    <dgm:pt modelId="{F2A7E49F-D959-4712-903D-03975C2594CA}" type="pres">
      <dgm:prSet presAssocID="{CA0545E4-831E-4062-A483-E30A990D6D0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43461A7-3E10-436F-84C4-23E7BA224426}" type="pres">
      <dgm:prSet presAssocID="{CA0545E4-831E-4062-A483-E30A990D6D0B}" presName="negativeSpace" presStyleCnt="0"/>
      <dgm:spPr/>
    </dgm:pt>
    <dgm:pt modelId="{33F3A7ED-1218-4D20-9035-922E1442A7AA}" type="pres">
      <dgm:prSet presAssocID="{CA0545E4-831E-4062-A483-E30A990D6D0B}" presName="childText" presStyleLbl="conFgAcc1" presStyleIdx="1" presStyleCnt="3">
        <dgm:presLayoutVars>
          <dgm:bulletEnabled val="1"/>
        </dgm:presLayoutVars>
      </dgm:prSet>
      <dgm:spPr/>
    </dgm:pt>
    <dgm:pt modelId="{49588D17-5FA4-4642-AC98-B7797F22E361}" type="pres">
      <dgm:prSet presAssocID="{119D8E84-3B26-4AB0-A58E-104D0C7687B9}" presName="spaceBetweenRectangles" presStyleCnt="0"/>
      <dgm:spPr/>
    </dgm:pt>
    <dgm:pt modelId="{D0FAC9FB-1398-4011-A085-ACF625449288}" type="pres">
      <dgm:prSet presAssocID="{AAE4C7FE-9EEA-4669-808F-860DBC0926FB}" presName="parentLin" presStyleCnt="0"/>
      <dgm:spPr/>
    </dgm:pt>
    <dgm:pt modelId="{D57013D6-35F0-4483-97B0-E4FD8F14EF73}" type="pres">
      <dgm:prSet presAssocID="{AAE4C7FE-9EEA-4669-808F-860DBC0926FB}" presName="parentLeftMargin" presStyleLbl="node1" presStyleIdx="1" presStyleCnt="3"/>
      <dgm:spPr/>
    </dgm:pt>
    <dgm:pt modelId="{5CF28428-A001-4646-BB93-D7BAE317D42C}" type="pres">
      <dgm:prSet presAssocID="{AAE4C7FE-9EEA-4669-808F-860DBC0926F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5ACD7F4-E937-4C86-B50C-5726B7BDCA51}" type="pres">
      <dgm:prSet presAssocID="{AAE4C7FE-9EEA-4669-808F-860DBC0926FB}" presName="negativeSpace" presStyleCnt="0"/>
      <dgm:spPr/>
    </dgm:pt>
    <dgm:pt modelId="{B60532E3-8CCD-4473-8AE9-DAC14E2435F5}" type="pres">
      <dgm:prSet presAssocID="{AAE4C7FE-9EEA-4669-808F-860DBC0926F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7529A1B-F694-43FE-97A2-857C7C75EDE3}" type="presOf" srcId="{CA0545E4-831E-4062-A483-E30A990D6D0B}" destId="{0A5E89CE-EC78-437C-8C16-8BA54F9F5FA1}" srcOrd="0" destOrd="0" presId="urn:microsoft.com/office/officeart/2005/8/layout/list1"/>
    <dgm:cxn modelId="{CCCD5262-9867-4658-8C8C-74DC876DEB1A}" srcId="{E9819C92-5487-423D-9E9B-027F29C95693}" destId="{65427E0E-6DB9-48D4-9CCF-DA7FE984D724}" srcOrd="1" destOrd="0" parTransId="{1672F88C-7CDC-4670-AD57-E72918DED8A5}" sibTransId="{31DCA315-1764-4EB8-B067-57B1E02FC281}"/>
    <dgm:cxn modelId="{5755834C-CCC1-4428-A229-4E72428AA452}" srcId="{E9819C92-5487-423D-9E9B-027F29C95693}" destId="{9591009A-15A4-429B-9230-97281E37AD1A}" srcOrd="0" destOrd="0" parTransId="{F1CBEC9D-0952-488D-BFE1-3AAF130F5473}" sibTransId="{50032F21-1557-436D-95BD-28ADF4B19E46}"/>
    <dgm:cxn modelId="{AE3A428B-6A65-4CF6-A070-BC87B2597A00}" type="presOf" srcId="{AAE4C7FE-9EEA-4669-808F-860DBC0926FB}" destId="{D57013D6-35F0-4483-97B0-E4FD8F14EF73}" srcOrd="0" destOrd="0" presId="urn:microsoft.com/office/officeart/2005/8/layout/list1"/>
    <dgm:cxn modelId="{6B287190-D58C-4BA1-A892-1FB5ECF8D2F8}" type="presOf" srcId="{9591009A-15A4-429B-9230-97281E37AD1A}" destId="{E1E3FFF7-6343-44BC-8F2E-1C86D3D0A060}" srcOrd="0" destOrd="0" presId="urn:microsoft.com/office/officeart/2005/8/layout/list1"/>
    <dgm:cxn modelId="{62FB0D9B-3F3F-4594-84EB-C33B49FB60AD}" type="presOf" srcId="{E9819C92-5487-423D-9E9B-027F29C95693}" destId="{0C97CC7B-7C64-4BF5-BE94-942980B08F9C}" srcOrd="0" destOrd="0" presId="urn:microsoft.com/office/officeart/2005/8/layout/list1"/>
    <dgm:cxn modelId="{664F8DA0-199A-48EF-A5A6-AD4B15670878}" type="presOf" srcId="{65427E0E-6DB9-48D4-9CCF-DA7FE984D724}" destId="{E1E3FFF7-6343-44BC-8F2E-1C86D3D0A060}" srcOrd="0" destOrd="1" presId="urn:microsoft.com/office/officeart/2005/8/layout/list1"/>
    <dgm:cxn modelId="{975ACBA2-1568-484F-AEA2-2B422ED02C4D}" type="presOf" srcId="{AAE4C7FE-9EEA-4669-808F-860DBC0926FB}" destId="{5CF28428-A001-4646-BB93-D7BAE317D42C}" srcOrd="1" destOrd="0" presId="urn:microsoft.com/office/officeart/2005/8/layout/list1"/>
    <dgm:cxn modelId="{C6A56BB7-5005-4E98-B906-CC210FF15E24}" type="presOf" srcId="{E9819C92-5487-423D-9E9B-027F29C95693}" destId="{527BC1F5-69D0-4DD4-B3FC-34350F0A8606}" srcOrd="1" destOrd="0" presId="urn:microsoft.com/office/officeart/2005/8/layout/list1"/>
    <dgm:cxn modelId="{1C77B6BA-07B3-4707-B950-A0E8E386A7BB}" srcId="{816CB132-DC2C-4204-B231-E948D487E763}" destId="{CA0545E4-831E-4062-A483-E30A990D6D0B}" srcOrd="1" destOrd="0" parTransId="{ACDA5E9F-8CBC-4470-9B4E-E54978803C58}" sibTransId="{119D8E84-3B26-4AB0-A58E-104D0C7687B9}"/>
    <dgm:cxn modelId="{24BFAADD-B317-4700-A2FC-F5D8A5216583}" type="presOf" srcId="{816CB132-DC2C-4204-B231-E948D487E763}" destId="{8A2E7BBB-9F30-4964-8A84-1D3294CF33FB}" srcOrd="0" destOrd="0" presId="urn:microsoft.com/office/officeart/2005/8/layout/list1"/>
    <dgm:cxn modelId="{1506BFE5-79F9-4DEE-8C2B-C81413D5D1F9}" srcId="{816CB132-DC2C-4204-B231-E948D487E763}" destId="{E9819C92-5487-423D-9E9B-027F29C95693}" srcOrd="0" destOrd="0" parTransId="{DF00E14F-224F-47A0-8FE7-4BC76AD0CD53}" sibTransId="{D165931A-7939-4A1D-8834-BADC7620EF9E}"/>
    <dgm:cxn modelId="{34D7FAE8-B8EB-43DD-A1F0-04C937266484}" type="presOf" srcId="{CA0545E4-831E-4062-A483-E30A990D6D0B}" destId="{F2A7E49F-D959-4712-903D-03975C2594CA}" srcOrd="1" destOrd="0" presId="urn:microsoft.com/office/officeart/2005/8/layout/list1"/>
    <dgm:cxn modelId="{6580FEEB-D5B5-49C8-83A6-42A8687A4ED6}" srcId="{816CB132-DC2C-4204-B231-E948D487E763}" destId="{AAE4C7FE-9EEA-4669-808F-860DBC0926FB}" srcOrd="2" destOrd="0" parTransId="{BD4F01B8-8512-4989-966D-BE22E9BC148D}" sibTransId="{B2C695FB-FDAE-4140-8746-AB24FF901623}"/>
    <dgm:cxn modelId="{C638E0E0-4704-4A1B-8AEA-24C4EB2C894A}" type="presParOf" srcId="{8A2E7BBB-9F30-4964-8A84-1D3294CF33FB}" destId="{52B2FEA3-F93C-4E83-BF80-5E6B0ADDB422}" srcOrd="0" destOrd="0" presId="urn:microsoft.com/office/officeart/2005/8/layout/list1"/>
    <dgm:cxn modelId="{9A0B8DC8-967D-40DF-B256-840B70443467}" type="presParOf" srcId="{52B2FEA3-F93C-4E83-BF80-5E6B0ADDB422}" destId="{0C97CC7B-7C64-4BF5-BE94-942980B08F9C}" srcOrd="0" destOrd="0" presId="urn:microsoft.com/office/officeart/2005/8/layout/list1"/>
    <dgm:cxn modelId="{A662DD76-B5E3-4F50-AA7B-85A75257EC81}" type="presParOf" srcId="{52B2FEA3-F93C-4E83-BF80-5E6B0ADDB422}" destId="{527BC1F5-69D0-4DD4-B3FC-34350F0A8606}" srcOrd="1" destOrd="0" presId="urn:microsoft.com/office/officeart/2005/8/layout/list1"/>
    <dgm:cxn modelId="{74D2C1B9-394D-442C-A4B6-82E5067B1841}" type="presParOf" srcId="{8A2E7BBB-9F30-4964-8A84-1D3294CF33FB}" destId="{31887265-FEF2-4963-9ABD-A26C79E9E601}" srcOrd="1" destOrd="0" presId="urn:microsoft.com/office/officeart/2005/8/layout/list1"/>
    <dgm:cxn modelId="{929CF30E-D6E0-4A77-B7BB-6BC8DE873333}" type="presParOf" srcId="{8A2E7BBB-9F30-4964-8A84-1D3294CF33FB}" destId="{E1E3FFF7-6343-44BC-8F2E-1C86D3D0A060}" srcOrd="2" destOrd="0" presId="urn:microsoft.com/office/officeart/2005/8/layout/list1"/>
    <dgm:cxn modelId="{6CD13A97-91C9-4E55-8CE4-E1E70CFF94D8}" type="presParOf" srcId="{8A2E7BBB-9F30-4964-8A84-1D3294CF33FB}" destId="{7819DB92-9BFC-419A-9E40-EA6A4DFE4FCE}" srcOrd="3" destOrd="0" presId="urn:microsoft.com/office/officeart/2005/8/layout/list1"/>
    <dgm:cxn modelId="{2F643761-F067-49AF-B9D5-431A1F9FC50C}" type="presParOf" srcId="{8A2E7BBB-9F30-4964-8A84-1D3294CF33FB}" destId="{A2E626E0-C7D1-415D-9B36-FC69D21B394C}" srcOrd="4" destOrd="0" presId="urn:microsoft.com/office/officeart/2005/8/layout/list1"/>
    <dgm:cxn modelId="{726D7E13-A2FE-4471-ADB0-133395728DFA}" type="presParOf" srcId="{A2E626E0-C7D1-415D-9B36-FC69D21B394C}" destId="{0A5E89CE-EC78-437C-8C16-8BA54F9F5FA1}" srcOrd="0" destOrd="0" presId="urn:microsoft.com/office/officeart/2005/8/layout/list1"/>
    <dgm:cxn modelId="{5DE4B190-EAA3-475C-93A6-04EE690531AD}" type="presParOf" srcId="{A2E626E0-C7D1-415D-9B36-FC69D21B394C}" destId="{F2A7E49F-D959-4712-903D-03975C2594CA}" srcOrd="1" destOrd="0" presId="urn:microsoft.com/office/officeart/2005/8/layout/list1"/>
    <dgm:cxn modelId="{22D58D6F-D912-41EF-A1BB-561194CDADB9}" type="presParOf" srcId="{8A2E7BBB-9F30-4964-8A84-1D3294CF33FB}" destId="{643461A7-3E10-436F-84C4-23E7BA224426}" srcOrd="5" destOrd="0" presId="urn:microsoft.com/office/officeart/2005/8/layout/list1"/>
    <dgm:cxn modelId="{89CC8A09-52BA-46DF-B189-00353D63548F}" type="presParOf" srcId="{8A2E7BBB-9F30-4964-8A84-1D3294CF33FB}" destId="{33F3A7ED-1218-4D20-9035-922E1442A7AA}" srcOrd="6" destOrd="0" presId="urn:microsoft.com/office/officeart/2005/8/layout/list1"/>
    <dgm:cxn modelId="{95D28B46-C9D9-45C8-8A1D-A026207FF683}" type="presParOf" srcId="{8A2E7BBB-9F30-4964-8A84-1D3294CF33FB}" destId="{49588D17-5FA4-4642-AC98-B7797F22E361}" srcOrd="7" destOrd="0" presId="urn:microsoft.com/office/officeart/2005/8/layout/list1"/>
    <dgm:cxn modelId="{E5D84252-31D5-454E-965F-85FF8BDB1329}" type="presParOf" srcId="{8A2E7BBB-9F30-4964-8A84-1D3294CF33FB}" destId="{D0FAC9FB-1398-4011-A085-ACF625449288}" srcOrd="8" destOrd="0" presId="urn:microsoft.com/office/officeart/2005/8/layout/list1"/>
    <dgm:cxn modelId="{3A1A2C69-3EBA-4939-BFF4-63F6EDEBD578}" type="presParOf" srcId="{D0FAC9FB-1398-4011-A085-ACF625449288}" destId="{D57013D6-35F0-4483-97B0-E4FD8F14EF73}" srcOrd="0" destOrd="0" presId="urn:microsoft.com/office/officeart/2005/8/layout/list1"/>
    <dgm:cxn modelId="{F92E2BA5-91EA-4E68-9496-21B9B2D81A43}" type="presParOf" srcId="{D0FAC9FB-1398-4011-A085-ACF625449288}" destId="{5CF28428-A001-4646-BB93-D7BAE317D42C}" srcOrd="1" destOrd="0" presId="urn:microsoft.com/office/officeart/2005/8/layout/list1"/>
    <dgm:cxn modelId="{D8B39E44-B629-45EF-BB9E-78180DF3C252}" type="presParOf" srcId="{8A2E7BBB-9F30-4964-8A84-1D3294CF33FB}" destId="{C5ACD7F4-E937-4C86-B50C-5726B7BDCA51}" srcOrd="9" destOrd="0" presId="urn:microsoft.com/office/officeart/2005/8/layout/list1"/>
    <dgm:cxn modelId="{F8F272F3-1F83-4286-9248-9E8B744F50AB}" type="presParOf" srcId="{8A2E7BBB-9F30-4964-8A84-1D3294CF33FB}" destId="{B60532E3-8CCD-4473-8AE9-DAC14E2435F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644ADF-1185-411D-A184-96A26846CEC5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81A7FCD-ED49-43EA-A368-5F392D7BDEFF}">
      <dgm:prSet/>
      <dgm:spPr/>
      <dgm:t>
        <a:bodyPr/>
        <a:lstStyle/>
        <a:p>
          <a:r>
            <a:rPr lang="fr-CH" dirty="0">
              <a:latin typeface="Aptos" panose="020B0004020202020204" pitchFamily="34" charset="0"/>
              <a:cs typeface="Arial" panose="020B0604020202020204" pitchFamily="34" charset="0"/>
            </a:rPr>
            <a:t>Carnet/Journal de bord, Compte rendu  </a:t>
          </a:r>
          <a:endParaRPr lang="en-US" dirty="0">
            <a:latin typeface="Aptos" panose="020B0004020202020204" pitchFamily="34" charset="0"/>
            <a:cs typeface="Arial" panose="020B0604020202020204" pitchFamily="34" charset="0"/>
          </a:endParaRPr>
        </a:p>
      </dgm:t>
    </dgm:pt>
    <dgm:pt modelId="{5BD44340-CA38-4F4C-998D-27C40D77504D}" type="parTrans" cxnId="{4711B3EF-B8D6-4480-8821-90E9CFDBB475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CC781415-F48D-4B79-A96B-707D5AADAE20}" type="sibTrans" cxnId="{4711B3EF-B8D6-4480-8821-90E9CFDBB475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CBD4D16F-AFF5-4140-9E7F-3B478C7D5DA5}">
      <dgm:prSet/>
      <dgm:spPr/>
      <dgm:t>
        <a:bodyPr/>
        <a:lstStyle/>
        <a:p>
          <a:r>
            <a:rPr lang="fr-CH" dirty="0">
              <a:latin typeface="Aptos" panose="020B0004020202020204" pitchFamily="34" charset="0"/>
              <a:cs typeface="Arial" panose="020B0604020202020204" pitchFamily="34" charset="0"/>
            </a:rPr>
            <a:t>Grilles d’observation </a:t>
          </a:r>
          <a:endParaRPr lang="en-US" dirty="0">
            <a:latin typeface="Aptos" panose="020B0004020202020204" pitchFamily="34" charset="0"/>
            <a:cs typeface="Arial" panose="020B0604020202020204" pitchFamily="34" charset="0"/>
          </a:endParaRPr>
        </a:p>
      </dgm:t>
    </dgm:pt>
    <dgm:pt modelId="{725FEC4F-4337-4856-8F52-52751ED0297C}" type="parTrans" cxnId="{393989EA-1760-49C6-A7E6-AAC1422397A2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76BC0EE3-CCDF-43E7-87E7-61BBED05AE92}" type="sibTrans" cxnId="{393989EA-1760-49C6-A7E6-AAC1422397A2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E5868936-5C89-4CC8-863D-AC92069B051B}">
      <dgm:prSet/>
      <dgm:spPr/>
      <dgm:t>
        <a:bodyPr/>
        <a:lstStyle/>
        <a:p>
          <a:r>
            <a:rPr lang="fr-CH" dirty="0">
              <a:latin typeface="Aptos" panose="020B0004020202020204" pitchFamily="34" charset="0"/>
              <a:cs typeface="Arial" panose="020B0604020202020204" pitchFamily="34" charset="0"/>
            </a:rPr>
            <a:t>Entretien / Interview</a:t>
          </a:r>
          <a:endParaRPr lang="en-US" dirty="0">
            <a:latin typeface="Aptos" panose="020B0004020202020204" pitchFamily="34" charset="0"/>
            <a:cs typeface="Arial" panose="020B0604020202020204" pitchFamily="34" charset="0"/>
          </a:endParaRPr>
        </a:p>
      </dgm:t>
    </dgm:pt>
    <dgm:pt modelId="{E3B10614-68FE-4F9A-9177-17610C8A6844}" type="parTrans" cxnId="{726CDCA1-6C11-436B-987B-A66D5B090F9D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36D35650-76B1-4C7F-B217-3E63F587631B}" type="sibTrans" cxnId="{726CDCA1-6C11-436B-987B-A66D5B090F9D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F194980D-6E3D-4791-8179-A83721CB1E96}">
      <dgm:prSet/>
      <dgm:spPr/>
      <dgm:t>
        <a:bodyPr/>
        <a:lstStyle/>
        <a:p>
          <a:r>
            <a:rPr lang="fr-CH" dirty="0">
              <a:latin typeface="Aptos" panose="020B0004020202020204" pitchFamily="34" charset="0"/>
              <a:cs typeface="Arial" panose="020B0604020202020204" pitchFamily="34" charset="0"/>
            </a:rPr>
            <a:t>Questionnaire</a:t>
          </a:r>
          <a:endParaRPr lang="en-US" dirty="0">
            <a:latin typeface="Aptos" panose="020B0004020202020204" pitchFamily="34" charset="0"/>
            <a:cs typeface="Arial" panose="020B0604020202020204" pitchFamily="34" charset="0"/>
          </a:endParaRPr>
        </a:p>
      </dgm:t>
    </dgm:pt>
    <dgm:pt modelId="{EEE3761B-7299-44F7-B549-65E2B06C699D}" type="parTrans" cxnId="{61F7D433-5F7C-457C-8913-74FD225D455D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D720D4B7-809D-4B4B-B853-502D45CF450A}" type="sibTrans" cxnId="{61F7D433-5F7C-457C-8913-74FD225D455D}">
      <dgm:prSet/>
      <dgm:spPr/>
      <dgm:t>
        <a:bodyPr/>
        <a:lstStyle/>
        <a:p>
          <a:endParaRPr lang="en-US">
            <a:latin typeface="Aptos" panose="020B0004020202020204" pitchFamily="34" charset="0"/>
          </a:endParaRPr>
        </a:p>
      </dgm:t>
    </dgm:pt>
    <dgm:pt modelId="{A469DFB0-6D0D-4CAC-BAE4-F3BFAC1BC108}" type="pres">
      <dgm:prSet presAssocID="{93644ADF-1185-411D-A184-96A26846CEC5}" presName="Name0" presStyleCnt="0">
        <dgm:presLayoutVars>
          <dgm:dir/>
          <dgm:animLvl val="lvl"/>
          <dgm:resizeHandles val="exact"/>
        </dgm:presLayoutVars>
      </dgm:prSet>
      <dgm:spPr/>
    </dgm:pt>
    <dgm:pt modelId="{2AF959AD-172B-4104-808F-0875E7EF9F11}" type="pres">
      <dgm:prSet presAssocID="{481A7FCD-ED49-43EA-A368-5F392D7BDEFF}" presName="linNode" presStyleCnt="0"/>
      <dgm:spPr/>
    </dgm:pt>
    <dgm:pt modelId="{0C5E29A9-9C56-490A-8CC2-02FDEA07C96D}" type="pres">
      <dgm:prSet presAssocID="{481A7FCD-ED49-43EA-A368-5F392D7BDEFF}" presName="parentText" presStyleLbl="node1" presStyleIdx="0" presStyleCnt="4" custScaleX="76874" custScaleY="69500" custLinFactNeighborX="-91081" custLinFactNeighborY="19317">
        <dgm:presLayoutVars>
          <dgm:chMax val="1"/>
          <dgm:bulletEnabled val="1"/>
        </dgm:presLayoutVars>
      </dgm:prSet>
      <dgm:spPr/>
    </dgm:pt>
    <dgm:pt modelId="{2D455998-5F43-4B60-B8D9-5485C2CF8541}" type="pres">
      <dgm:prSet presAssocID="{CC781415-F48D-4B79-A96B-707D5AADAE20}" presName="sp" presStyleCnt="0"/>
      <dgm:spPr/>
    </dgm:pt>
    <dgm:pt modelId="{B291CAAA-30C8-4936-AE6F-2E49E98D1B6A}" type="pres">
      <dgm:prSet presAssocID="{CBD4D16F-AFF5-4140-9E7F-3B478C7D5DA5}" presName="linNode" presStyleCnt="0"/>
      <dgm:spPr/>
    </dgm:pt>
    <dgm:pt modelId="{3D4F5B00-A8B4-468F-9746-BC4E1C59333D}" type="pres">
      <dgm:prSet presAssocID="{CBD4D16F-AFF5-4140-9E7F-3B478C7D5DA5}" presName="parentText" presStyleLbl="node1" presStyleIdx="1" presStyleCnt="4" custScaleX="83009" custScaleY="64033" custLinFactNeighborX="40188" custLinFactNeighborY="2312">
        <dgm:presLayoutVars>
          <dgm:chMax val="1"/>
          <dgm:bulletEnabled val="1"/>
        </dgm:presLayoutVars>
      </dgm:prSet>
      <dgm:spPr/>
    </dgm:pt>
    <dgm:pt modelId="{B2C78B68-74C8-48A0-B062-2E78619B4144}" type="pres">
      <dgm:prSet presAssocID="{76BC0EE3-CCDF-43E7-87E7-61BBED05AE92}" presName="sp" presStyleCnt="0"/>
      <dgm:spPr/>
    </dgm:pt>
    <dgm:pt modelId="{35EDA32E-298C-447B-9EF4-0BA045D457CD}" type="pres">
      <dgm:prSet presAssocID="{E5868936-5C89-4CC8-863D-AC92069B051B}" presName="linNode" presStyleCnt="0"/>
      <dgm:spPr/>
    </dgm:pt>
    <dgm:pt modelId="{4EF4CB76-DD91-4F47-9932-C042298FB876}" type="pres">
      <dgm:prSet presAssocID="{E5868936-5C89-4CC8-863D-AC92069B051B}" presName="parentText" presStyleLbl="node1" presStyleIdx="2" presStyleCnt="4" custScaleX="83009" custScaleY="71198" custLinFactNeighborX="-76236" custLinFactNeighborY="25571">
        <dgm:presLayoutVars>
          <dgm:chMax val="1"/>
          <dgm:bulletEnabled val="1"/>
        </dgm:presLayoutVars>
      </dgm:prSet>
      <dgm:spPr/>
    </dgm:pt>
    <dgm:pt modelId="{75C3FC62-B87D-482E-B150-AD227BBE8E7F}" type="pres">
      <dgm:prSet presAssocID="{36D35650-76B1-4C7F-B217-3E63F587631B}" presName="sp" presStyleCnt="0"/>
      <dgm:spPr/>
    </dgm:pt>
    <dgm:pt modelId="{62B252DC-4093-4C0F-9E31-C04FDCFB0935}" type="pres">
      <dgm:prSet presAssocID="{F194980D-6E3D-4791-8179-A83721CB1E96}" presName="linNode" presStyleCnt="0"/>
      <dgm:spPr/>
    </dgm:pt>
    <dgm:pt modelId="{CD5EFC63-6D4D-4CB2-9DBD-3F0BCDAC95A9}" type="pres">
      <dgm:prSet presAssocID="{F194980D-6E3D-4791-8179-A83721CB1E96}" presName="parentText" presStyleLbl="node1" presStyleIdx="3" presStyleCnt="4" custScaleX="83009" custScaleY="55034" custLinFactNeighborX="41505" custLinFactNeighborY="14268">
        <dgm:presLayoutVars>
          <dgm:chMax val="1"/>
          <dgm:bulletEnabled val="1"/>
        </dgm:presLayoutVars>
      </dgm:prSet>
      <dgm:spPr/>
    </dgm:pt>
  </dgm:ptLst>
  <dgm:cxnLst>
    <dgm:cxn modelId="{BBEB7004-430F-4382-9EFD-219144F79722}" type="presOf" srcId="{E5868936-5C89-4CC8-863D-AC92069B051B}" destId="{4EF4CB76-DD91-4F47-9932-C042298FB876}" srcOrd="0" destOrd="0" presId="urn:microsoft.com/office/officeart/2005/8/layout/vList5"/>
    <dgm:cxn modelId="{61F7D433-5F7C-457C-8913-74FD225D455D}" srcId="{93644ADF-1185-411D-A184-96A26846CEC5}" destId="{F194980D-6E3D-4791-8179-A83721CB1E96}" srcOrd="3" destOrd="0" parTransId="{EEE3761B-7299-44F7-B549-65E2B06C699D}" sibTransId="{D720D4B7-809D-4B4B-B853-502D45CF450A}"/>
    <dgm:cxn modelId="{52025353-C1D5-48DA-BB27-6B68278EA5C3}" type="presOf" srcId="{CBD4D16F-AFF5-4140-9E7F-3B478C7D5DA5}" destId="{3D4F5B00-A8B4-468F-9746-BC4E1C59333D}" srcOrd="0" destOrd="0" presId="urn:microsoft.com/office/officeart/2005/8/layout/vList5"/>
    <dgm:cxn modelId="{A3BB9C91-FDDD-4CE2-AD63-3303BBF82984}" type="presOf" srcId="{481A7FCD-ED49-43EA-A368-5F392D7BDEFF}" destId="{0C5E29A9-9C56-490A-8CC2-02FDEA07C96D}" srcOrd="0" destOrd="0" presId="urn:microsoft.com/office/officeart/2005/8/layout/vList5"/>
    <dgm:cxn modelId="{726CDCA1-6C11-436B-987B-A66D5B090F9D}" srcId="{93644ADF-1185-411D-A184-96A26846CEC5}" destId="{E5868936-5C89-4CC8-863D-AC92069B051B}" srcOrd="2" destOrd="0" parTransId="{E3B10614-68FE-4F9A-9177-17610C8A6844}" sibTransId="{36D35650-76B1-4C7F-B217-3E63F587631B}"/>
    <dgm:cxn modelId="{A25DD4CF-F4C1-402B-A3BB-48F24B053F0C}" type="presOf" srcId="{F194980D-6E3D-4791-8179-A83721CB1E96}" destId="{CD5EFC63-6D4D-4CB2-9DBD-3F0BCDAC95A9}" srcOrd="0" destOrd="0" presId="urn:microsoft.com/office/officeart/2005/8/layout/vList5"/>
    <dgm:cxn modelId="{A371AFD5-DFC2-4FD4-809F-ACDA6F66BBC2}" type="presOf" srcId="{93644ADF-1185-411D-A184-96A26846CEC5}" destId="{A469DFB0-6D0D-4CAC-BAE4-F3BFAC1BC108}" srcOrd="0" destOrd="0" presId="urn:microsoft.com/office/officeart/2005/8/layout/vList5"/>
    <dgm:cxn modelId="{393989EA-1760-49C6-A7E6-AAC1422397A2}" srcId="{93644ADF-1185-411D-A184-96A26846CEC5}" destId="{CBD4D16F-AFF5-4140-9E7F-3B478C7D5DA5}" srcOrd="1" destOrd="0" parTransId="{725FEC4F-4337-4856-8F52-52751ED0297C}" sibTransId="{76BC0EE3-CCDF-43E7-87E7-61BBED05AE92}"/>
    <dgm:cxn modelId="{4711B3EF-B8D6-4480-8821-90E9CFDBB475}" srcId="{93644ADF-1185-411D-A184-96A26846CEC5}" destId="{481A7FCD-ED49-43EA-A368-5F392D7BDEFF}" srcOrd="0" destOrd="0" parTransId="{5BD44340-CA38-4F4C-998D-27C40D77504D}" sibTransId="{CC781415-F48D-4B79-A96B-707D5AADAE20}"/>
    <dgm:cxn modelId="{2BA7EF72-A88D-416C-9C5E-4FC0CE74999E}" type="presParOf" srcId="{A469DFB0-6D0D-4CAC-BAE4-F3BFAC1BC108}" destId="{2AF959AD-172B-4104-808F-0875E7EF9F11}" srcOrd="0" destOrd="0" presId="urn:microsoft.com/office/officeart/2005/8/layout/vList5"/>
    <dgm:cxn modelId="{09C0357A-4A4F-43AC-8A73-727EF14221DF}" type="presParOf" srcId="{2AF959AD-172B-4104-808F-0875E7EF9F11}" destId="{0C5E29A9-9C56-490A-8CC2-02FDEA07C96D}" srcOrd="0" destOrd="0" presId="urn:microsoft.com/office/officeart/2005/8/layout/vList5"/>
    <dgm:cxn modelId="{E10C2825-715F-4017-8DF3-2040B8A00C95}" type="presParOf" srcId="{A469DFB0-6D0D-4CAC-BAE4-F3BFAC1BC108}" destId="{2D455998-5F43-4B60-B8D9-5485C2CF8541}" srcOrd="1" destOrd="0" presId="urn:microsoft.com/office/officeart/2005/8/layout/vList5"/>
    <dgm:cxn modelId="{1FF35AD2-A3C0-499B-A40A-3AFA42B10DA2}" type="presParOf" srcId="{A469DFB0-6D0D-4CAC-BAE4-F3BFAC1BC108}" destId="{B291CAAA-30C8-4936-AE6F-2E49E98D1B6A}" srcOrd="2" destOrd="0" presId="urn:microsoft.com/office/officeart/2005/8/layout/vList5"/>
    <dgm:cxn modelId="{FE163D39-FCC6-4E8C-8B77-8298BF3E1681}" type="presParOf" srcId="{B291CAAA-30C8-4936-AE6F-2E49E98D1B6A}" destId="{3D4F5B00-A8B4-468F-9746-BC4E1C59333D}" srcOrd="0" destOrd="0" presId="urn:microsoft.com/office/officeart/2005/8/layout/vList5"/>
    <dgm:cxn modelId="{62AE6D10-2565-4F36-9ADA-ABE3C8399B72}" type="presParOf" srcId="{A469DFB0-6D0D-4CAC-BAE4-F3BFAC1BC108}" destId="{B2C78B68-74C8-48A0-B062-2E78619B4144}" srcOrd="3" destOrd="0" presId="urn:microsoft.com/office/officeart/2005/8/layout/vList5"/>
    <dgm:cxn modelId="{3FA8EF9E-6E77-4D80-9C2A-BCE349612A07}" type="presParOf" srcId="{A469DFB0-6D0D-4CAC-BAE4-F3BFAC1BC108}" destId="{35EDA32E-298C-447B-9EF4-0BA045D457CD}" srcOrd="4" destOrd="0" presId="urn:microsoft.com/office/officeart/2005/8/layout/vList5"/>
    <dgm:cxn modelId="{8819AF74-90A5-47AA-B92B-0CB8CF623FFD}" type="presParOf" srcId="{35EDA32E-298C-447B-9EF4-0BA045D457CD}" destId="{4EF4CB76-DD91-4F47-9932-C042298FB876}" srcOrd="0" destOrd="0" presId="urn:microsoft.com/office/officeart/2005/8/layout/vList5"/>
    <dgm:cxn modelId="{75CF5060-D419-44FB-8402-36633EA0EECC}" type="presParOf" srcId="{A469DFB0-6D0D-4CAC-BAE4-F3BFAC1BC108}" destId="{75C3FC62-B87D-482E-B150-AD227BBE8E7F}" srcOrd="5" destOrd="0" presId="urn:microsoft.com/office/officeart/2005/8/layout/vList5"/>
    <dgm:cxn modelId="{F49C1EC8-A05C-4966-A712-E91211DFB348}" type="presParOf" srcId="{A469DFB0-6D0D-4CAC-BAE4-F3BFAC1BC108}" destId="{62B252DC-4093-4C0F-9E31-C04FDCFB0935}" srcOrd="6" destOrd="0" presId="urn:microsoft.com/office/officeart/2005/8/layout/vList5"/>
    <dgm:cxn modelId="{721581C2-9B91-4DB7-A96E-E6FEAF5DA183}" type="presParOf" srcId="{62B252DC-4093-4C0F-9E31-C04FDCFB0935}" destId="{CD5EFC63-6D4D-4CB2-9DBD-3F0BCDAC95A9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3FFF7-6343-44BC-8F2E-1C86D3D0A060}">
      <dsp:nvSpPr>
        <dsp:cNvPr id="0" name=""/>
        <dsp:cNvSpPr/>
      </dsp:nvSpPr>
      <dsp:spPr>
        <a:xfrm>
          <a:off x="0" y="372149"/>
          <a:ext cx="10363200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299" tIns="416560" rIns="80429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000" kern="1200">
              <a:latin typeface="Aptos" panose="020B0004020202020204" pitchFamily="34" charset="0"/>
              <a:cs typeface="Arial" panose="020B0604020202020204" pitchFamily="34" charset="0"/>
            </a:rPr>
            <a:t>Types et modes d’observation</a:t>
          </a:r>
          <a:endParaRPr lang="en-US" sz="2000" kern="1200">
            <a:latin typeface="Aptos" panose="020B00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000" kern="1200" dirty="0">
              <a:latin typeface="Aptos" panose="020B0004020202020204" pitchFamily="34" charset="0"/>
              <a:cs typeface="Arial" panose="020B0604020202020204" pitchFamily="34" charset="0"/>
            </a:rPr>
            <a:t>«Découper» la réalité ou la notion d’indicateur</a:t>
          </a:r>
          <a:endParaRPr lang="en-US" sz="2000" kern="1200" dirty="0">
            <a:latin typeface="Aptos" panose="020B0004020202020204" pitchFamily="34" charset="0"/>
            <a:cs typeface="Arial" panose="020B0604020202020204" pitchFamily="34" charset="0"/>
          </a:endParaRPr>
        </a:p>
      </dsp:txBody>
      <dsp:txXfrm>
        <a:off x="0" y="372149"/>
        <a:ext cx="10363200" cy="1165500"/>
      </dsp:txXfrm>
    </dsp:sp>
    <dsp:sp modelId="{527BC1F5-69D0-4DD4-B3FC-34350F0A8606}">
      <dsp:nvSpPr>
        <dsp:cNvPr id="0" name=""/>
        <dsp:cNvSpPr/>
      </dsp:nvSpPr>
      <dsp:spPr>
        <a:xfrm>
          <a:off x="518160" y="76949"/>
          <a:ext cx="7254240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b="0" i="0" kern="1200">
              <a:latin typeface="Aptos" panose="020B0004020202020204" pitchFamily="34" charset="0"/>
              <a:cs typeface="Arial" panose="020B0604020202020204" pitchFamily="34" charset="0"/>
            </a:rPr>
            <a:t>Données générales</a:t>
          </a:r>
          <a:endParaRPr lang="en-US" sz="2000" kern="1200">
            <a:latin typeface="Aptos" panose="020B0004020202020204" pitchFamily="34" charset="0"/>
            <a:cs typeface="Arial" panose="020B0604020202020204" pitchFamily="34" charset="0"/>
          </a:endParaRPr>
        </a:p>
      </dsp:txBody>
      <dsp:txXfrm>
        <a:off x="546981" y="105770"/>
        <a:ext cx="7196598" cy="532758"/>
      </dsp:txXfrm>
    </dsp:sp>
    <dsp:sp modelId="{33F3A7ED-1218-4D20-9035-922E1442A7AA}">
      <dsp:nvSpPr>
        <dsp:cNvPr id="0" name=""/>
        <dsp:cNvSpPr/>
      </dsp:nvSpPr>
      <dsp:spPr>
        <a:xfrm>
          <a:off x="0" y="1940850"/>
          <a:ext cx="103632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A7E49F-D959-4712-903D-03975C2594CA}">
      <dsp:nvSpPr>
        <dsp:cNvPr id="0" name=""/>
        <dsp:cNvSpPr/>
      </dsp:nvSpPr>
      <dsp:spPr>
        <a:xfrm>
          <a:off x="518160" y="1645650"/>
          <a:ext cx="7254240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b="0" i="0" kern="1200">
              <a:latin typeface="Aptos" panose="020B0004020202020204" pitchFamily="34" charset="0"/>
              <a:cs typeface="Arial" panose="020B0604020202020204" pitchFamily="34" charset="0"/>
            </a:rPr>
            <a:t>Exemples d’outils d’observation</a:t>
          </a:r>
          <a:endParaRPr lang="en-US" sz="2000" kern="1200">
            <a:latin typeface="Aptos" panose="020B0004020202020204" pitchFamily="34" charset="0"/>
            <a:cs typeface="Arial" panose="020B0604020202020204" pitchFamily="34" charset="0"/>
          </a:endParaRPr>
        </a:p>
      </dsp:txBody>
      <dsp:txXfrm>
        <a:off x="546981" y="1674471"/>
        <a:ext cx="7196598" cy="532758"/>
      </dsp:txXfrm>
    </dsp:sp>
    <dsp:sp modelId="{B60532E3-8CCD-4473-8AE9-DAC14E2435F5}">
      <dsp:nvSpPr>
        <dsp:cNvPr id="0" name=""/>
        <dsp:cNvSpPr/>
      </dsp:nvSpPr>
      <dsp:spPr>
        <a:xfrm>
          <a:off x="0" y="2848050"/>
          <a:ext cx="103632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28428-A001-4646-BB93-D7BAE317D42C}">
      <dsp:nvSpPr>
        <dsp:cNvPr id="0" name=""/>
        <dsp:cNvSpPr/>
      </dsp:nvSpPr>
      <dsp:spPr>
        <a:xfrm>
          <a:off x="518160" y="2552849"/>
          <a:ext cx="7254240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ptos" panose="020B0004020202020204" pitchFamily="34" charset="0"/>
              <a:cs typeface="Arial" panose="020B0604020202020204" pitchFamily="34" charset="0"/>
            </a:rPr>
            <a:t>Conclusion</a:t>
          </a:r>
        </a:p>
      </dsp:txBody>
      <dsp:txXfrm>
        <a:off x="546981" y="2581670"/>
        <a:ext cx="7196598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E29A9-9C56-490A-8CC2-02FDEA07C96D}">
      <dsp:nvSpPr>
        <dsp:cNvPr id="0" name=""/>
        <dsp:cNvSpPr/>
      </dsp:nvSpPr>
      <dsp:spPr>
        <a:xfrm>
          <a:off x="248996" y="315224"/>
          <a:ext cx="3036682" cy="11302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kern="1200" dirty="0">
              <a:latin typeface="Aptos" panose="020B0004020202020204" pitchFamily="34" charset="0"/>
              <a:cs typeface="Arial" panose="020B0604020202020204" pitchFamily="34" charset="0"/>
            </a:rPr>
            <a:t>Carnet/Journal de bord, Compte rendu  </a:t>
          </a:r>
          <a:endParaRPr lang="en-US" sz="2400" kern="1200" dirty="0">
            <a:latin typeface="Aptos" panose="020B0004020202020204" pitchFamily="34" charset="0"/>
            <a:cs typeface="Arial" panose="020B0604020202020204" pitchFamily="34" charset="0"/>
          </a:endParaRPr>
        </a:p>
      </dsp:txBody>
      <dsp:txXfrm>
        <a:off x="304168" y="370396"/>
        <a:ext cx="2926338" cy="1019861"/>
      </dsp:txXfrm>
    </dsp:sp>
    <dsp:sp modelId="{3D4F5B00-A8B4-468F-9746-BC4E1C59333D}">
      <dsp:nvSpPr>
        <dsp:cNvPr id="0" name=""/>
        <dsp:cNvSpPr/>
      </dsp:nvSpPr>
      <dsp:spPr>
        <a:xfrm>
          <a:off x="5434395" y="1250205"/>
          <a:ext cx="3279028" cy="10413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kern="1200" dirty="0">
              <a:latin typeface="Aptos" panose="020B0004020202020204" pitchFamily="34" charset="0"/>
              <a:cs typeface="Arial" panose="020B0604020202020204" pitchFamily="34" charset="0"/>
            </a:rPr>
            <a:t>Grilles d’observation </a:t>
          </a:r>
          <a:endParaRPr lang="en-US" sz="2400" kern="1200" dirty="0">
            <a:latin typeface="Aptos" panose="020B0004020202020204" pitchFamily="34" charset="0"/>
            <a:cs typeface="Arial" panose="020B0604020202020204" pitchFamily="34" charset="0"/>
          </a:endParaRPr>
        </a:p>
      </dsp:txBody>
      <dsp:txXfrm>
        <a:off x="5485227" y="1301037"/>
        <a:ext cx="3177364" cy="939637"/>
      </dsp:txXfrm>
    </dsp:sp>
    <dsp:sp modelId="{4EF4CB76-DD91-4F47-9932-C042298FB876}">
      <dsp:nvSpPr>
        <dsp:cNvPr id="0" name=""/>
        <dsp:cNvSpPr/>
      </dsp:nvSpPr>
      <dsp:spPr>
        <a:xfrm>
          <a:off x="835405" y="2751052"/>
          <a:ext cx="3279028" cy="11578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kern="1200" dirty="0">
              <a:latin typeface="Aptos" panose="020B0004020202020204" pitchFamily="34" charset="0"/>
              <a:cs typeface="Arial" panose="020B0604020202020204" pitchFamily="34" charset="0"/>
            </a:rPr>
            <a:t>Entretien / Interview</a:t>
          </a:r>
          <a:endParaRPr lang="en-US" sz="2400" kern="1200" dirty="0">
            <a:latin typeface="Aptos" panose="020B0004020202020204" pitchFamily="34" charset="0"/>
            <a:cs typeface="Arial" panose="020B0604020202020204" pitchFamily="34" charset="0"/>
          </a:endParaRPr>
        </a:p>
      </dsp:txBody>
      <dsp:txXfrm>
        <a:off x="891925" y="2807572"/>
        <a:ext cx="3165988" cy="1044778"/>
      </dsp:txXfrm>
    </dsp:sp>
    <dsp:sp modelId="{CD5EFC63-6D4D-4CB2-9DBD-3F0BCDAC95A9}">
      <dsp:nvSpPr>
        <dsp:cNvPr id="0" name=""/>
        <dsp:cNvSpPr/>
      </dsp:nvSpPr>
      <dsp:spPr>
        <a:xfrm>
          <a:off x="5486419" y="3575438"/>
          <a:ext cx="3279028" cy="894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kern="1200" dirty="0">
              <a:latin typeface="Aptos" panose="020B0004020202020204" pitchFamily="34" charset="0"/>
              <a:cs typeface="Arial" panose="020B0604020202020204" pitchFamily="34" charset="0"/>
            </a:rPr>
            <a:t>Questionnaire</a:t>
          </a:r>
          <a:endParaRPr lang="en-US" sz="2400" kern="1200" dirty="0">
            <a:latin typeface="Aptos" panose="020B0004020202020204" pitchFamily="34" charset="0"/>
            <a:cs typeface="Arial" panose="020B0604020202020204" pitchFamily="34" charset="0"/>
          </a:endParaRPr>
        </a:p>
      </dsp:txBody>
      <dsp:txXfrm>
        <a:off x="5530107" y="3619126"/>
        <a:ext cx="3191652" cy="807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80E0B-3FD5-4C2F-B883-9F6151E0A5A0}" type="datetimeFigureOut">
              <a:rPr lang="fr-CH" smtClean="0"/>
              <a:t>18.11.2025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85280-E1E6-4258-B1E3-20C8106ECE9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66389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B6 - Observation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Mars 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hets valais-wallis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8911F76-C9FD-46A5-B1BC-D354D10E36A9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4187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B6 - Observation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Mars 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hets valais-wallis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8911F76-C9FD-46A5-B1BC-D354D10E36A9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9305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B6 - Observation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Mars 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hets valais-wallis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8911F76-C9FD-46A5-B1BC-D354D10E36A9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4554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B6 - Observation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Mars 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hets valais-wallis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8911F76-C9FD-46A5-B1BC-D354D10E36A9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8513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B6 - Observation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Mars 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hets valais-wallis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8911F76-C9FD-46A5-B1BC-D354D10E36A9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5986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CH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 B6 - Observation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Févr.-14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hets valais-wallis / ppt1 intro.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1ACC3D8-2D78-41D2-AAD7-854672CFBAB8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91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/>
              <a:buNone/>
            </a:pPr>
            <a:endParaRPr lang="fr-CH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B6 - Observation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Mars 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hets valais-wallis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8911F76-C9FD-46A5-B1BC-D354D10E36A9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4588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B6 - Observation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Mars 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hets valais-wallis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8911F76-C9FD-46A5-B1BC-D354D10E36A9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7410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B6 - Observation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Mars 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hets valais-wallis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8911F76-C9FD-46A5-B1BC-D354D10E36A9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3958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B6 - Observation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Mars 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hets valais-wallis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8911F76-C9FD-46A5-B1BC-D354D10E36A9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9076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B6 - Observation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Mars 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hets valais-wallis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8911F76-C9FD-46A5-B1BC-D354D10E36A9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8838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B6 - Observation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Mars 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hets valais-wallis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8911F76-C9FD-46A5-B1BC-D354D10E36A9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2882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B6 - Observation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Mars 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hets valais-wallis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8911F76-C9FD-46A5-B1BC-D354D10E36A9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5478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83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H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308" name="Espace réservé de l'en-tête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3554"/>
            <a:r>
              <a:rPr lang="fr-FR" dirty="0">
                <a:latin typeface="Arial" pitchFamily="34" charset="0"/>
              </a:rPr>
              <a:t>B6 - Observation </a:t>
            </a:r>
          </a:p>
        </p:txBody>
      </p:sp>
      <p:sp>
        <p:nvSpPr>
          <p:cNvPr id="98309" name="Espace réservé de la date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3554"/>
            <a:r>
              <a:rPr lang="fr-FR" dirty="0">
                <a:latin typeface="Arial" pitchFamily="34" charset="0"/>
              </a:rPr>
              <a:t>Mars 2014</a:t>
            </a:r>
          </a:p>
        </p:txBody>
      </p:sp>
      <p:sp>
        <p:nvSpPr>
          <p:cNvPr id="98310" name="Espace réservé du pied de page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3554"/>
            <a:r>
              <a:rPr lang="fr-FR" dirty="0">
                <a:latin typeface="Arial" pitchFamily="34" charset="0"/>
              </a:rPr>
              <a:t>hets valais-wallis</a:t>
            </a:r>
          </a:p>
        </p:txBody>
      </p:sp>
      <p:sp>
        <p:nvSpPr>
          <p:cNvPr id="98311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3554"/>
            <a:fld id="{1A307A52-D88D-4628-9B99-FA255F5B1CAD}" type="slidenum">
              <a:rPr lang="fr-FR" smtClean="0">
                <a:latin typeface="Arial" pitchFamily="34" charset="0"/>
              </a:rPr>
              <a:pPr defTabSz="903554"/>
              <a:t>28</a:t>
            </a:fld>
            <a:endParaRPr lang="fr-F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16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83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H" sz="1100" dirty="0">
              <a:latin typeface="Arial" pitchFamily="34" charset="0"/>
              <a:cs typeface="Arial" pitchFamily="34" charset="0"/>
            </a:endParaRPr>
          </a:p>
          <a:p>
            <a:endParaRPr lang="fr-CH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308" name="Espace réservé de l'en-tête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3554"/>
            <a:r>
              <a:rPr lang="fr-FR" dirty="0">
                <a:latin typeface="Arial" pitchFamily="34" charset="0"/>
              </a:rPr>
              <a:t>B6 - Observation </a:t>
            </a:r>
          </a:p>
        </p:txBody>
      </p:sp>
      <p:sp>
        <p:nvSpPr>
          <p:cNvPr id="98309" name="Espace réservé de la date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3554"/>
            <a:r>
              <a:rPr lang="fr-FR" dirty="0">
                <a:latin typeface="Arial" pitchFamily="34" charset="0"/>
              </a:rPr>
              <a:t>Mars 2014</a:t>
            </a:r>
          </a:p>
        </p:txBody>
      </p:sp>
      <p:sp>
        <p:nvSpPr>
          <p:cNvPr id="98310" name="Espace réservé du pied de page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3554"/>
            <a:r>
              <a:rPr lang="fr-FR" dirty="0">
                <a:latin typeface="Arial" pitchFamily="34" charset="0"/>
              </a:rPr>
              <a:t>hets valais-wallis</a:t>
            </a:r>
          </a:p>
        </p:txBody>
      </p:sp>
      <p:sp>
        <p:nvSpPr>
          <p:cNvPr id="98311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3554"/>
            <a:fld id="{1A307A52-D88D-4628-9B99-FA255F5B1CAD}" type="slidenum">
              <a:rPr lang="fr-FR" smtClean="0">
                <a:latin typeface="Arial" pitchFamily="34" charset="0"/>
              </a:rPr>
              <a:pPr defTabSz="903554"/>
              <a:t>29</a:t>
            </a:fld>
            <a:endParaRPr lang="fr-F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611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100" b="1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B6 - Observation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Mars 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hets valais-wallis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8911F76-C9FD-46A5-B1BC-D354D10E36A9}" type="slidenum">
              <a:rPr lang="fr-FR" smtClean="0"/>
              <a:pPr>
                <a:defRPr/>
              </a:pPr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85983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100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B6 - Observation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Mars 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hets valais-wallis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8911F76-C9FD-46A5-B1BC-D354D10E36A9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60909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B6 - Observation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Mars 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hets valais-wallis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8911F76-C9FD-46A5-B1BC-D354D10E36A9}" type="slidenum">
              <a:rPr lang="fr-FR" smtClean="0"/>
              <a:pPr>
                <a:defRPr/>
              </a:pPr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13491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B6 - Observation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Mars 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hets valais-wallis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8911F76-C9FD-46A5-B1BC-D354D10E36A9}" type="slidenum">
              <a:rPr lang="fr-FR" smtClean="0"/>
              <a:pPr>
                <a:defRPr/>
              </a:pPr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19083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B6 - Observation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Mars 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hets valais-wallis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8911F76-C9FD-46A5-B1BC-D354D10E36A9}" type="slidenum">
              <a:rPr lang="fr-FR" smtClean="0"/>
              <a:pPr>
                <a:defRPr/>
              </a:pPr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42967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B6 - Observation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Mars 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hets valais-wallis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8911F76-C9FD-46A5-B1BC-D354D10E36A9}" type="slidenum">
              <a:rPr lang="fr-FR" smtClean="0"/>
              <a:pPr>
                <a:defRPr/>
              </a:pPr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44366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100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B6 - Observation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Mars 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hets valais-wallis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8911F76-C9FD-46A5-B1BC-D354D10E36A9}" type="slidenum">
              <a:rPr lang="fr-FR" smtClean="0"/>
              <a:pPr>
                <a:defRPr/>
              </a:pPr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7016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CH" sz="1100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B6 - Observation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Mars 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hets valais-wallis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8911F76-C9FD-46A5-B1BC-D354D10E36A9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35011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47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H" sz="1200" b="1" dirty="0">
              <a:solidFill>
                <a:srgbClr val="0033CC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H" sz="1200" b="1" dirty="0">
              <a:solidFill>
                <a:srgbClr val="0033CC"/>
              </a:solidFill>
            </a:endParaRP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187421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456560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CH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 B6 - Observation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Févr.-14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hets valais-wallis / ppt1 intro.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1ACC3D8-2D78-41D2-AAD7-854672CFBAB8}" type="slidenum">
              <a:rPr lang="fr-FR" smtClean="0"/>
              <a:pPr>
                <a:defRPr/>
              </a:pPr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8722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B6 - Observation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Mars 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hets valais-wallis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8911F76-C9FD-46A5-B1BC-D354D10E36A9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4246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0528" indent="-220528">
              <a:buAutoNum type="arabicPeriod"/>
            </a:pPr>
            <a:endParaRPr lang="fr-CH" sz="1100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B6 - Observation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Mars 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hets valais-wallis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8911F76-C9FD-46A5-B1BC-D354D10E36A9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2069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100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B6 - Observation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Mars 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hets valais-wallis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8911F76-C9FD-46A5-B1BC-D354D10E36A9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2690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B6 - Observation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Mars 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hets valais-wallis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8911F76-C9FD-46A5-B1BC-D354D10E36A9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7398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B6 - Observation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Mars 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hets valais-wallis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8911F76-C9FD-46A5-B1BC-D354D10E36A9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6172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B6 - Observation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Mars 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hets valais-wallis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8911F76-C9FD-46A5-B1BC-D354D10E36A9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476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666" y="4937721"/>
            <a:ext cx="3530335" cy="76268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133" b="1" i="0" spc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5" name="Graphique 13">
            <a:extLst>
              <a:ext uri="{FF2B5EF4-FFF2-40B4-BE49-F238E27FC236}">
                <a16:creationId xmlns:a16="http://schemas.microsoft.com/office/drawing/2014/main" id="{5CA23B23-049F-4631-9517-82068454C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758" y="1256576"/>
            <a:ext cx="3119589" cy="22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4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AC7518-7145-6944-9CF3-76DBB1FB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952" y="980017"/>
            <a:ext cx="9721849" cy="96096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AF92DC14-A0B7-B849-A3CD-F07B951D86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237" y="1147350"/>
            <a:ext cx="295388" cy="3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0E9E38-DDEA-2948-A4D5-A621A0D68145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861292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950" y="980017"/>
            <a:ext cx="9745135" cy="96096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93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1949" y="2372783"/>
            <a:ext cx="9745135" cy="388831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248F0A98-85BD-AC46-9EE9-8C6670BCEE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237" y="1147350"/>
            <a:ext cx="295388" cy="31648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F5436DF-1FD0-8B42-8D18-503DFF36513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631952" y="590862"/>
            <a:ext cx="7030040" cy="317325"/>
          </a:xfrm>
        </p:spPr>
        <p:txBody>
          <a:bodyPr>
            <a:normAutofit/>
          </a:bodyPr>
          <a:lstStyle>
            <a:lvl1pPr marL="0" indent="0">
              <a:buNone/>
              <a:defRPr sz="800" spc="800"/>
            </a:lvl1pPr>
          </a:lstStyle>
          <a:p>
            <a:pPr lvl="0"/>
            <a:r>
              <a:rPr lang="fr-FR" dirty="0"/>
              <a:t>TITRE OPTIONNEL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38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951" y="980018"/>
            <a:ext cx="9723436" cy="96096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93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9463" y="2372783"/>
            <a:ext cx="5047620" cy="388831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1951" y="2372785"/>
            <a:ext cx="4237069" cy="388831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EB89C26C-FE0D-8849-80F3-95E1894BCF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237" y="1147350"/>
            <a:ext cx="295388" cy="31648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94E2AE-0308-6944-A0F1-16684BCE7B1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631952" y="590862"/>
            <a:ext cx="7030040" cy="317325"/>
          </a:xfrm>
        </p:spPr>
        <p:txBody>
          <a:bodyPr>
            <a:normAutofit/>
          </a:bodyPr>
          <a:lstStyle>
            <a:lvl1pPr marL="0" indent="0">
              <a:buNone/>
              <a:defRPr sz="800" spc="800"/>
            </a:lvl1pPr>
          </a:lstStyle>
          <a:p>
            <a:pPr lvl="0"/>
            <a:r>
              <a:rPr lang="fr-FR" dirty="0"/>
              <a:t>TITRE OPTIONNEL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81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>
            <a:normAutofit/>
          </a:bodyPr>
          <a:lstStyle>
            <a:lvl1pPr algn="l">
              <a:defRPr sz="3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02038"/>
            <a:ext cx="9753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10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3200" cy="1143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914400" y="2667000"/>
            <a:ext cx="10363200" cy="3429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sur l'icône pour ajouter un tableau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 dirty="0"/>
              <a:t>hes-so vs fts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D9C3A-AAF3-4A19-B43F-F7CE9214A53D}" type="slidenum">
              <a:rPr lang="fr-CH" smtClean="0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56262809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hes-so vs fts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32D1D-56FD-4B15-8776-3EFAB49268D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2351872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hes-so vs fts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E7165-1451-4AB8-A96C-3FCF5CF5D83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4859500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2924944"/>
            <a:ext cx="10363200" cy="2448272"/>
          </a:xfrm>
          <a:prstGeom prst="rect">
            <a:avLst/>
          </a:prstGeom>
        </p:spPr>
        <p:txBody>
          <a:bodyPr anchor="t"/>
          <a:lstStyle>
            <a:lvl1pPr algn="l">
              <a:defRPr sz="2251" b="1" cap="all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H" sz="135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H" sz="135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6F1127-21E5-44A4-A86D-114F48364970}" type="slidenum">
              <a:rPr lang="fr-CH" sz="1351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CH" sz="135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4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951" y="986689"/>
            <a:ext cx="9742397" cy="95429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6CB22531-5A83-BD4B-B6A9-D036565F63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237" y="1147350"/>
            <a:ext cx="295388" cy="3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3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950" y="980017"/>
            <a:ext cx="9745135" cy="96096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93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1949" y="2372783"/>
            <a:ext cx="9745135" cy="3888316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248F0A98-85BD-AC46-9EE9-8C6670BCEE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237" y="1147350"/>
            <a:ext cx="295388" cy="3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88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951" y="986689"/>
            <a:ext cx="9742397" cy="95429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1950" y="2372783"/>
            <a:ext cx="4387849" cy="380418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2372783"/>
            <a:ext cx="5204884" cy="380418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F9EB151A-AD34-6A44-8A84-46F6DD6B43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237" y="1147350"/>
            <a:ext cx="295388" cy="3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6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951" y="980017"/>
            <a:ext cx="9745133" cy="96096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1950" y="2372784"/>
            <a:ext cx="4464051" cy="1880128"/>
          </a:xfrm>
        </p:spPr>
        <p:txBody>
          <a:bodyPr anchor="t">
            <a:noAutofit/>
          </a:bodyPr>
          <a:lstStyle>
            <a:lvl1pPr marL="0" indent="0">
              <a:buNone/>
              <a:defRPr sz="16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1950" y="4178158"/>
            <a:ext cx="4365625" cy="208294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372784"/>
            <a:ext cx="5183188" cy="1524547"/>
          </a:xfrm>
        </p:spPr>
        <p:txBody>
          <a:bodyPr anchor="t">
            <a:noAutofit/>
          </a:bodyPr>
          <a:lstStyle>
            <a:lvl1pPr marL="0" indent="0">
              <a:buNone/>
              <a:defRPr sz="16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4178158"/>
            <a:ext cx="5204884" cy="208294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AC9AE83D-C698-EE44-8FF5-9DE04CEECA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237" y="1147350"/>
            <a:ext cx="295388" cy="3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2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951" y="986689"/>
            <a:ext cx="9742397" cy="95429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18ADFC6A-40CE-DA4E-8805-E7BA720BB0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237" y="1147350"/>
            <a:ext cx="295388" cy="3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2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76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951" y="980018"/>
            <a:ext cx="9723436" cy="96096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93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9463" y="2372783"/>
            <a:ext cx="5047620" cy="388831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1951" y="2372785"/>
            <a:ext cx="4237069" cy="388831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EB89C26C-FE0D-8849-80F3-95E1894BCF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237" y="1147350"/>
            <a:ext cx="295388" cy="3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1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951" y="980017"/>
            <a:ext cx="9745133" cy="96096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93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2372785"/>
            <a:ext cx="6096001" cy="3888316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1951" y="2372785"/>
            <a:ext cx="4275981" cy="388831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8628FCB1-BB5E-8942-A33A-BF7D52B9AE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237" y="1147350"/>
            <a:ext cx="295388" cy="3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9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1951" y="2372785"/>
            <a:ext cx="9742397" cy="3888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 </a:t>
            </a:r>
            <a:endParaRPr lang="en-US" dirty="0"/>
          </a:p>
        </p:txBody>
      </p:sp>
      <p:sp>
        <p:nvSpPr>
          <p:cNvPr id="12" name="Espace réservé du pied de page 10">
            <a:extLst>
              <a:ext uri="{FF2B5EF4-FFF2-40B4-BE49-F238E27FC236}">
                <a16:creationId xmlns:a16="http://schemas.microsoft.com/office/drawing/2014/main" id="{1DAB87DA-F33B-FF4C-AB3F-F86A0E1DBB40}"/>
              </a:ext>
            </a:extLst>
          </p:cNvPr>
          <p:cNvSpPr txBox="1">
            <a:spLocks noChangeAspect="1"/>
          </p:cNvSpPr>
          <p:nvPr/>
        </p:nvSpPr>
        <p:spPr>
          <a:xfrm>
            <a:off x="7719653" y="6488489"/>
            <a:ext cx="3007819" cy="12784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marR="0" indent="0" algn="l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CH" sz="667" b="0" i="0" dirty="0">
                <a:solidFill>
                  <a:srgbClr val="B5AEA7"/>
                </a:solidFill>
                <a:latin typeface="Helvetica Light" panose="020B0403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Haute Ecole et Ecole Supérieure de Travail Social </a:t>
            </a:r>
            <a:r>
              <a:rPr lang="de-CH" sz="667" b="0" i="0" dirty="0">
                <a:solidFill>
                  <a:srgbClr val="B5AEA7"/>
                </a:solidFill>
                <a:latin typeface="Helvetica Light" panose="020B0403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|  </a:t>
            </a:r>
            <a:fld id="{442AD375-037F-43D0-B059-5172DA06796A}" type="slidenum">
              <a:rPr lang="de-CH" sz="667" b="0" i="0" smtClean="0">
                <a:solidFill>
                  <a:srgbClr val="B5AEA7"/>
                </a:solidFill>
                <a:latin typeface="Helvetica Light" panose="020B0403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pPr algn="r">
                <a:defRPr/>
              </a:pPr>
              <a:t>‹N°›</a:t>
            </a:fld>
            <a:endParaRPr lang="de-CH" sz="667" b="0" i="0" dirty="0">
              <a:solidFill>
                <a:srgbClr val="B5AEA7"/>
              </a:solidFill>
              <a:latin typeface="Helvetica Light" panose="020B0403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" name="Espace réservé du titre 7">
            <a:extLst>
              <a:ext uri="{FF2B5EF4-FFF2-40B4-BE49-F238E27FC236}">
                <a16:creationId xmlns:a16="http://schemas.microsoft.com/office/drawing/2014/main" id="{D436AE0C-78A0-324F-82B6-B96A5B36F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950" y="980017"/>
            <a:ext cx="9745135" cy="960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D223A8-E6CC-455D-AE27-C5AA09C29556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7476" y="6497124"/>
            <a:ext cx="658949" cy="119203"/>
          </a:xfrm>
          <a:prstGeom prst="rect">
            <a:avLst/>
          </a:prstGeom>
        </p:spPr>
      </p:pic>
      <p:pic>
        <p:nvPicPr>
          <p:cNvPr id="9" name="Graphique 9">
            <a:extLst>
              <a:ext uri="{FF2B5EF4-FFF2-40B4-BE49-F238E27FC236}">
                <a16:creationId xmlns:a16="http://schemas.microsoft.com/office/drawing/2014/main" id="{E1927DEC-81B0-43F4-B6AC-B8A79A19FD9C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9755873" y="373321"/>
            <a:ext cx="1433081" cy="48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5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</p:sldLayoutIdLst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2933" b="1" i="0" kern="1200" spc="-133" baseline="0">
          <a:solidFill>
            <a:schemeClr val="tx1"/>
          </a:solidFill>
          <a:latin typeface="Aptos" panose="020B0004020202020204" pitchFamily="34" charset="0"/>
          <a:ea typeface="Verdana" panose="020B0604030504040204" pitchFamily="34" charset="0"/>
          <a:cs typeface="Aptos" panose="020B00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ptos" panose="020B00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375">
          <p15:clr>
            <a:srgbClr val="F26B43"/>
          </p15:clr>
        </p15:guide>
        <p15:guide id="2" pos="2880">
          <p15:clr>
            <a:srgbClr val="F26B43"/>
          </p15:clr>
        </p15:guide>
        <p15:guide id="3" pos="385">
          <p15:clr>
            <a:srgbClr val="F26B43"/>
          </p15:clr>
        </p15:guide>
        <p15:guide id="4" pos="771">
          <p15:clr>
            <a:srgbClr val="F26B43"/>
          </p15:clr>
        </p15:guide>
        <p15:guide id="5" orient="horz" pos="191">
          <p15:clr>
            <a:srgbClr val="F26B43"/>
          </p15:clr>
        </p15:guide>
        <p15:guide id="6" orient="horz" pos="2958">
          <p15:clr>
            <a:srgbClr val="F26B43"/>
          </p15:clr>
        </p15:guide>
        <p15:guide id="7" orient="horz" pos="1620">
          <p15:clr>
            <a:srgbClr val="F26B43"/>
          </p15:clr>
        </p15:guide>
        <p15:guide id="8" orient="horz" pos="463">
          <p15:clr>
            <a:srgbClr val="F26B43"/>
          </p15:clr>
        </p15:guide>
        <p15:guide id="9" orient="horz" pos="917">
          <p15:clr>
            <a:srgbClr val="F26B43"/>
          </p15:clr>
        </p15:guide>
        <p15:guide id="10" orient="horz" pos="112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bec.ca/famille-et-soutien-aux-personnes/violences/violenc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3.sv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airn.info/revue-gerontologie-et-societe1-2001-1-page-77.htm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0817" y="2037920"/>
            <a:ext cx="9169892" cy="2782160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fr-CH" sz="3200" spc="-133" dirty="0">
                <a:solidFill>
                  <a:schemeClr val="accent2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F3 - Modèles et méthodes d'intervention</a:t>
            </a:r>
          </a:p>
          <a:p>
            <a:endParaRPr lang="fr-CH" sz="3200" spc="-133" dirty="0">
              <a:solidFill>
                <a:schemeClr val="accent2"/>
              </a:solidFill>
              <a:latin typeface="Aptos" panose="020B0004020202020204" pitchFamily="34" charset="0"/>
              <a:ea typeface="Verdana" panose="020B0604030504040204" pitchFamily="34" charset="0"/>
            </a:endParaRPr>
          </a:p>
          <a:p>
            <a:r>
              <a:rPr lang="fr-CH" sz="3200" spc="-133" dirty="0">
                <a:solidFill>
                  <a:schemeClr val="accent2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Méthodologie d'intervention</a:t>
            </a:r>
          </a:p>
          <a:p>
            <a:r>
              <a:rPr lang="fr-CH" sz="3200" spc="-133" dirty="0">
                <a:solidFill>
                  <a:schemeClr val="accent2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L'Observation</a:t>
            </a:r>
          </a:p>
        </p:txBody>
      </p:sp>
      <p:sp>
        <p:nvSpPr>
          <p:cNvPr id="6" name="Sous-titr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096001" y="4254329"/>
            <a:ext cx="4598127" cy="192463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fr-CH" sz="1575" kern="0" dirty="0">
              <a:solidFill>
                <a:srgbClr val="0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49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626" y="1112508"/>
            <a:ext cx="9745135" cy="960968"/>
          </a:xfrm>
        </p:spPr>
        <p:txBody>
          <a:bodyPr>
            <a:noAutofit/>
          </a:bodyPr>
          <a:lstStyle/>
          <a:p>
            <a:pPr algn="l" eaLnBrk="1" hangingPunct="1"/>
            <a:r>
              <a:rPr lang="fr-CH" sz="2200" dirty="0">
                <a:cs typeface="Arial" panose="020B0604020202020204" pitchFamily="34" charset="0"/>
              </a:rPr>
              <a:t>Sélection des phénomènes ou  l’opérationnalisation de l’observation</a:t>
            </a:r>
            <a:endParaRPr lang="fr-FR" sz="2200" dirty="0">
              <a:cs typeface="Arial" panose="020B0604020202020204" pitchFamily="34" charset="0"/>
            </a:endParaRPr>
          </a:p>
        </p:txBody>
      </p:sp>
      <p:sp>
        <p:nvSpPr>
          <p:cNvPr id="268621" name="Text Box 333"/>
          <p:cNvSpPr txBox="1">
            <a:spLocks noChangeArrowheads="1"/>
          </p:cNvSpPr>
          <p:nvPr/>
        </p:nvSpPr>
        <p:spPr bwMode="auto">
          <a:xfrm>
            <a:off x="2178050" y="1746281"/>
            <a:ext cx="3030415" cy="7155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H" b="1" dirty="0">
                <a:solidFill>
                  <a:schemeClr val="bg1"/>
                </a:solidFill>
                <a:latin typeface="Aptos" panose="020B0004020202020204" pitchFamily="34" charset="0"/>
                <a:cs typeface="Utsaah" panose="020B0604020202020204" pitchFamily="34" charset="0"/>
              </a:rPr>
              <a:t>Concept : </a:t>
            </a:r>
            <a:r>
              <a:rPr lang="fr-CH" dirty="0">
                <a:solidFill>
                  <a:schemeClr val="bg1"/>
                </a:solidFill>
                <a:latin typeface="Aptos" panose="020B0004020202020204" pitchFamily="34" charset="0"/>
                <a:cs typeface="Utsaah" panose="020B0604020202020204" pitchFamily="34" charset="0"/>
              </a:rPr>
              <a:t>représentation abstraite et éprouvée, avec un certain degré de généralité, de la réalité</a:t>
            </a:r>
            <a:endParaRPr lang="fr-FR" dirty="0">
              <a:solidFill>
                <a:schemeClr val="bg1"/>
              </a:solidFill>
              <a:latin typeface="Aptos" panose="020B00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268622" name="Text Box 334"/>
          <p:cNvSpPr txBox="1">
            <a:spLocks noChangeArrowheads="1"/>
          </p:cNvSpPr>
          <p:nvPr/>
        </p:nvSpPr>
        <p:spPr bwMode="auto">
          <a:xfrm>
            <a:off x="2178050" y="3506944"/>
            <a:ext cx="2810608" cy="7155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H" b="1" dirty="0">
                <a:solidFill>
                  <a:schemeClr val="tx1"/>
                </a:solidFill>
                <a:latin typeface="Aptos" panose="020B0004020202020204" pitchFamily="34" charset="0"/>
              </a:rPr>
              <a:t>Dimension</a:t>
            </a:r>
            <a:r>
              <a:rPr lang="fr-CH" dirty="0">
                <a:solidFill>
                  <a:schemeClr val="tx1"/>
                </a:solidFill>
                <a:latin typeface="Aptos" panose="020B0004020202020204" pitchFamily="34" charset="0"/>
              </a:rPr>
              <a:t> : facettes, composantes essentielles, aspects significatifs d’un concept</a:t>
            </a:r>
          </a:p>
        </p:txBody>
      </p:sp>
      <p:sp>
        <p:nvSpPr>
          <p:cNvPr id="25" name="Text Box 334"/>
          <p:cNvSpPr txBox="1">
            <a:spLocks noChangeArrowheads="1"/>
          </p:cNvSpPr>
          <p:nvPr/>
        </p:nvSpPr>
        <p:spPr bwMode="auto">
          <a:xfrm>
            <a:off x="2178051" y="5059015"/>
            <a:ext cx="2740269" cy="715581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H" b="1" dirty="0">
                <a:solidFill>
                  <a:srgbClr val="00B050"/>
                </a:solidFill>
                <a:latin typeface="Aptos" panose="020B0004020202020204" pitchFamily="34" charset="0"/>
              </a:rPr>
              <a:t>Indicateur </a:t>
            </a:r>
            <a:r>
              <a:rPr lang="fr-CH" dirty="0">
                <a:solidFill>
                  <a:srgbClr val="00B050"/>
                </a:solidFill>
                <a:latin typeface="Aptos" panose="020B0004020202020204" pitchFamily="34" charset="0"/>
              </a:rPr>
              <a:t>: manifestations objectivement repérables des dimensions du concept</a:t>
            </a:r>
          </a:p>
        </p:txBody>
      </p:sp>
      <p:sp>
        <p:nvSpPr>
          <p:cNvPr id="26" name="Text Box 341"/>
          <p:cNvSpPr txBox="1">
            <a:spLocks noChangeArrowheads="1"/>
          </p:cNvSpPr>
          <p:nvPr/>
        </p:nvSpPr>
        <p:spPr bwMode="auto">
          <a:xfrm>
            <a:off x="9099065" y="6075438"/>
            <a:ext cx="2362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400" dirty="0">
                <a:latin typeface="Aptos" panose="020B0004020202020204" pitchFamily="34" charset="0"/>
                <a:cs typeface="Arial" panose="020B0604020202020204" pitchFamily="34" charset="0"/>
              </a:rPr>
              <a:t>D’après Serge Dupuy, 2000</a:t>
            </a:r>
            <a:endParaRPr lang="fr-FR" sz="14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88860" y="1923166"/>
            <a:ext cx="2611315" cy="5275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latin typeface="Aptos" panose="020B0004020202020204" pitchFamily="34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5585070" y="3503751"/>
            <a:ext cx="1784838" cy="5163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>
              <a:latin typeface="Aptos" panose="020B0004020202020204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8540750" y="3506943"/>
            <a:ext cx="1784838" cy="5163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>
              <a:latin typeface="Aptos" panose="020B0004020202020204" pitchFamily="34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5293459" y="5173602"/>
            <a:ext cx="729761" cy="501161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CH">
              <a:latin typeface="Aptos" panose="020B0004020202020204" pitchFamily="34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7005029" y="5197047"/>
            <a:ext cx="729761" cy="501161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CH">
              <a:latin typeface="Aptos" panose="020B0004020202020204" pitchFamily="34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8039590" y="5197048"/>
            <a:ext cx="729761" cy="501161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CH">
              <a:latin typeface="Aptos" panose="020B0004020202020204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8992090" y="5197048"/>
            <a:ext cx="729761" cy="501161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CH">
              <a:latin typeface="Aptos" panose="020B00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9830290" y="5173602"/>
            <a:ext cx="729761" cy="501161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CH">
              <a:latin typeface="Aptos" panose="020B0004020202020204" pitchFamily="34" charset="0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6180018" y="5204909"/>
            <a:ext cx="729761" cy="501161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CH">
              <a:latin typeface="Aptos" panose="020B0004020202020204" pitchFamily="34" charset="0"/>
            </a:endParaRPr>
          </a:p>
        </p:txBody>
      </p:sp>
      <p:cxnSp>
        <p:nvCxnSpPr>
          <p:cNvPr id="6" name="Connecteur droit 5"/>
          <p:cNvCxnSpPr>
            <a:endCxn id="3" idx="0"/>
          </p:cNvCxnSpPr>
          <p:nvPr/>
        </p:nvCxnSpPr>
        <p:spPr>
          <a:xfrm flipH="1">
            <a:off x="6477490" y="2388591"/>
            <a:ext cx="527539" cy="11151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8707804" y="2450705"/>
            <a:ext cx="562708" cy="105304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3" idx="3"/>
            <a:endCxn id="4" idx="0"/>
          </p:cNvCxnSpPr>
          <p:nvPr/>
        </p:nvCxnSpPr>
        <p:spPr>
          <a:xfrm flipH="1">
            <a:off x="5658339" y="3944469"/>
            <a:ext cx="188114" cy="122913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stCxn id="3" idx="4"/>
            <a:endCxn id="20" idx="0"/>
          </p:cNvCxnSpPr>
          <p:nvPr/>
        </p:nvCxnSpPr>
        <p:spPr>
          <a:xfrm>
            <a:off x="6477490" y="4020084"/>
            <a:ext cx="67409" cy="118482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3" idx="5"/>
            <a:endCxn id="16" idx="0"/>
          </p:cNvCxnSpPr>
          <p:nvPr/>
        </p:nvCxnSpPr>
        <p:spPr>
          <a:xfrm>
            <a:off x="7108525" y="3944468"/>
            <a:ext cx="261384" cy="125257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4" idx="3"/>
            <a:endCxn id="17" idx="0"/>
          </p:cNvCxnSpPr>
          <p:nvPr/>
        </p:nvCxnSpPr>
        <p:spPr>
          <a:xfrm flipH="1">
            <a:off x="8404471" y="3947661"/>
            <a:ext cx="397663" cy="12493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4" idx="4"/>
            <a:endCxn id="18" idx="0"/>
          </p:cNvCxnSpPr>
          <p:nvPr/>
        </p:nvCxnSpPr>
        <p:spPr>
          <a:xfrm flipH="1">
            <a:off x="9356971" y="4023275"/>
            <a:ext cx="76199" cy="11737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14" idx="5"/>
            <a:endCxn id="19" idx="0"/>
          </p:cNvCxnSpPr>
          <p:nvPr/>
        </p:nvCxnSpPr>
        <p:spPr>
          <a:xfrm>
            <a:off x="10064206" y="3947661"/>
            <a:ext cx="130965" cy="122594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11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8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8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8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621" grpId="0" animBg="1"/>
      <p:bldP spid="268622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028700"/>
            <a:ext cx="4724400" cy="533400"/>
          </a:xfrm>
        </p:spPr>
        <p:txBody>
          <a:bodyPr/>
          <a:lstStyle/>
          <a:p>
            <a:r>
              <a:rPr lang="fr-CH" sz="2600" dirty="0"/>
              <a:t>Découpage de la réalité </a:t>
            </a:r>
            <a:endParaRPr lang="fr-FR" sz="2600" dirty="0"/>
          </a:p>
        </p:txBody>
      </p:sp>
      <p:sp>
        <p:nvSpPr>
          <p:cNvPr id="376835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2117035"/>
            <a:ext cx="8001000" cy="4648200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endParaRPr lang="fr-CH" sz="2200" b="1" dirty="0">
              <a:latin typeface="Aptos" panose="020B0004020202020204" pitchFamily="34" charset="0"/>
            </a:endParaRPr>
          </a:p>
          <a:p>
            <a:pPr marL="0" lvl="1" indent="0" algn="just">
              <a:buNone/>
            </a:pPr>
            <a:r>
              <a:rPr lang="fr-CH" sz="2200" b="1" dirty="0">
                <a:latin typeface="Aptos" panose="020B0004020202020204" pitchFamily="34" charset="0"/>
              </a:rPr>
              <a:t>A quoi sert le dimensionnement ?</a:t>
            </a:r>
          </a:p>
          <a:p>
            <a:pPr marL="0" lvl="1" indent="0" algn="just">
              <a:buNone/>
            </a:pPr>
            <a:endParaRPr lang="fr-CH" sz="2200" dirty="0">
              <a:latin typeface="Aptos" panose="020B0004020202020204" pitchFamily="34" charset="0"/>
            </a:endParaRPr>
          </a:p>
          <a:p>
            <a:pPr marL="342900" lvl="1" indent="-342900" algn="just"/>
            <a:r>
              <a:rPr lang="fr-CH" sz="2200" dirty="0">
                <a:latin typeface="Aptos" panose="020B0004020202020204" pitchFamily="34" charset="0"/>
              </a:rPr>
              <a:t>Expliciter le concept</a:t>
            </a:r>
          </a:p>
          <a:p>
            <a:pPr marL="342900" lvl="1" indent="-342900" algn="just"/>
            <a:r>
              <a:rPr lang="fr-CH" sz="2200" dirty="0">
                <a:latin typeface="Aptos" panose="020B0004020202020204" pitchFamily="34" charset="0"/>
              </a:rPr>
              <a:t>Faire un tri dans les indicateurs</a:t>
            </a:r>
          </a:p>
          <a:p>
            <a:pPr marL="342900" lvl="1" indent="-342900" algn="just"/>
            <a:r>
              <a:rPr lang="fr-CH" sz="2200" dirty="0">
                <a:latin typeface="Aptos" panose="020B0004020202020204" pitchFamily="34" charset="0"/>
              </a:rPr>
              <a:t>Distinguer les différentes formes du concept</a:t>
            </a:r>
          </a:p>
        </p:txBody>
      </p:sp>
    </p:spTree>
    <p:extLst>
      <p:ext uri="{BB962C8B-B14F-4D97-AF65-F5344CB8AC3E}">
        <p14:creationId xmlns:p14="http://schemas.microsoft.com/office/powerpoint/2010/main" val="326400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6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37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4" grpId="0"/>
      <p:bldP spid="3768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3700" y="1028700"/>
            <a:ext cx="4724400" cy="533400"/>
          </a:xfrm>
        </p:spPr>
        <p:txBody>
          <a:bodyPr/>
          <a:lstStyle/>
          <a:p>
            <a:pPr algn="l" eaLnBrk="1" hangingPunct="1"/>
            <a:r>
              <a:rPr lang="fr-CH" sz="2600" dirty="0"/>
              <a:t>Découpage de la réalité </a:t>
            </a:r>
            <a:endParaRPr lang="fr-FR" sz="2600" dirty="0"/>
          </a:p>
        </p:txBody>
      </p:sp>
      <p:sp>
        <p:nvSpPr>
          <p:cNvPr id="376835" name="Rectangle 3"/>
          <p:cNvSpPr>
            <a:spLocks noGrp="1" noChangeArrowheads="1"/>
          </p:cNvSpPr>
          <p:nvPr>
            <p:ph idx="1"/>
          </p:nvPr>
        </p:nvSpPr>
        <p:spPr>
          <a:xfrm>
            <a:off x="1803400" y="1778000"/>
            <a:ext cx="9944100" cy="4648200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2400"/>
              </a:spcAft>
              <a:buNone/>
            </a:pPr>
            <a:endParaRPr lang="fr-CH" sz="2200" dirty="0">
              <a:solidFill>
                <a:schemeClr val="accent2"/>
              </a:solidFill>
            </a:endParaRPr>
          </a:p>
          <a:p>
            <a:pPr marL="0" indent="0" algn="just">
              <a:spcAft>
                <a:spcPts val="2400"/>
              </a:spcAft>
              <a:buNone/>
            </a:pPr>
            <a:r>
              <a:rPr lang="fr-CH" sz="2200" dirty="0">
                <a:solidFill>
                  <a:schemeClr val="accent2"/>
                </a:solidFill>
              </a:rPr>
              <a:t>La notion d’INDICATEUR</a:t>
            </a:r>
            <a:r>
              <a:rPr lang="fr-CH" sz="2200" dirty="0"/>
              <a:t> :</a:t>
            </a:r>
          </a:p>
          <a:p>
            <a:pPr marL="865188" lvl="1" indent="-342900" algn="just"/>
            <a:r>
              <a:rPr lang="fr-CH" sz="2200" dirty="0">
                <a:latin typeface="Aptos" panose="020B0004020202020204" pitchFamily="34" charset="0"/>
                <a:cs typeface="Arial" panose="020B0604020202020204" pitchFamily="34" charset="0"/>
              </a:rPr>
              <a:t>Indicateur = signe </a:t>
            </a:r>
          </a:p>
          <a:p>
            <a:pPr marL="1436688" lvl="2" indent="-514350" algn="just"/>
            <a:r>
              <a:rPr lang="fr-CH" sz="2200" dirty="0">
                <a:latin typeface="Aptos" panose="020B0004020202020204" pitchFamily="34" charset="0"/>
                <a:cs typeface="Arial" panose="020B0604020202020204" pitchFamily="34" charset="0"/>
              </a:rPr>
              <a:t>Phénomène directement observable et objectivable, considéré comme significatif d’un phénomène plus large.</a:t>
            </a:r>
          </a:p>
          <a:p>
            <a:pPr marL="1436688" lvl="2" indent="-514350" algn="just"/>
            <a:r>
              <a:rPr lang="fr-CH" sz="2200" dirty="0">
                <a:latin typeface="Aptos" panose="020B0004020202020204" pitchFamily="34" charset="0"/>
                <a:cs typeface="Arial" panose="020B0604020202020204" pitchFamily="34" charset="0"/>
              </a:rPr>
              <a:t>Traduction empirique d’un phénomène (émotion, sentiment, concept…)</a:t>
            </a:r>
          </a:p>
          <a:p>
            <a:pPr algn="just">
              <a:spcAft>
                <a:spcPts val="600"/>
              </a:spcAft>
            </a:pPr>
            <a:endParaRPr lang="fr-CH" sz="2200" dirty="0"/>
          </a:p>
          <a:p>
            <a:pPr marL="522288" lvl="1" indent="0" algn="just">
              <a:buNone/>
            </a:pPr>
            <a:endParaRPr lang="fr-CH" sz="22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95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6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4" grpId="0"/>
      <p:bldP spid="3768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705" y="1092200"/>
            <a:ext cx="6248400" cy="609600"/>
          </a:xfrm>
        </p:spPr>
        <p:txBody>
          <a:bodyPr/>
          <a:lstStyle/>
          <a:p>
            <a:pPr algn="l" eaLnBrk="1" hangingPunct="1"/>
            <a:r>
              <a:rPr lang="fr-CH" sz="2800" dirty="0"/>
              <a:t>Qualités des indicateurs  </a:t>
            </a:r>
            <a:endParaRPr lang="fr-FR" sz="2800" dirty="0"/>
          </a:p>
        </p:txBody>
      </p:sp>
      <p:sp>
        <p:nvSpPr>
          <p:cNvPr id="3358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9897" y="1968500"/>
            <a:ext cx="2667000" cy="4648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H" sz="2400" dirty="0">
                <a:solidFill>
                  <a:schemeClr val="accent2">
                    <a:lumMod val="75000"/>
                  </a:schemeClr>
                </a:solidFill>
              </a:rPr>
              <a:t>Pertinence</a:t>
            </a:r>
            <a:endParaRPr lang="fr-FR" sz="24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fr-CH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spcAft>
                <a:spcPts val="2400"/>
              </a:spcAft>
            </a:pPr>
            <a:endParaRPr lang="fr-CH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fr-CH" sz="2400" dirty="0">
                <a:solidFill>
                  <a:schemeClr val="accent2">
                    <a:lumMod val="75000"/>
                  </a:schemeClr>
                </a:solidFill>
              </a:rPr>
              <a:t>Exhaustivité</a:t>
            </a:r>
            <a:endParaRPr lang="fr-FR" sz="24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Aft>
                <a:spcPts val="2400"/>
              </a:spcAft>
            </a:pPr>
            <a:endParaRPr lang="fr-CH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fr-CH" sz="2400" dirty="0">
                <a:solidFill>
                  <a:schemeClr val="accent2">
                    <a:lumMod val="75000"/>
                  </a:schemeClr>
                </a:solidFill>
              </a:rPr>
              <a:t>Exclusivité</a:t>
            </a:r>
            <a:endParaRPr lang="fr-FR" sz="24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5878" name="Rectangle 6"/>
          <p:cNvSpPr>
            <a:spLocks noChangeArrowheads="1"/>
          </p:cNvSpPr>
          <p:nvPr/>
        </p:nvSpPr>
        <p:spPr bwMode="auto">
          <a:xfrm>
            <a:off x="4466897" y="1968500"/>
            <a:ext cx="6248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Les indicateurs retenus 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Sont  analysés et validés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Abordent l’étude de ce qui existe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Ont une intention compréhensive, explicative et non pas moralisatrice ou philosophique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Les indicateurs retenus recouvrent «tout» le champ que l’on veut observer 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Les principales dimensions sont prises en compte</a:t>
            </a:r>
          </a:p>
          <a:p>
            <a:pPr lvl="1" eaLnBrk="1" hangingPunct="1"/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Les indicateurs s’excluent mutuellement 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Précis, concis et univoques</a:t>
            </a:r>
          </a:p>
          <a:p>
            <a:pPr lvl="1" eaLnBrk="1" hangingPunct="1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47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358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58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5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58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58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58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1949" y="969219"/>
            <a:ext cx="9745135" cy="960968"/>
          </a:xfrm>
        </p:spPr>
        <p:txBody>
          <a:bodyPr>
            <a:noAutofit/>
          </a:bodyPr>
          <a:lstStyle/>
          <a:p>
            <a:pPr algn="l" eaLnBrk="1" hangingPunct="1"/>
            <a:r>
              <a:rPr lang="fr-CH" sz="2200" dirty="0">
                <a:cs typeface="Arial" panose="020B0604020202020204" pitchFamily="34" charset="0"/>
              </a:rPr>
              <a:t>Sélection des phénomènes ou  l’opérationnalisation de l’observation</a:t>
            </a:r>
            <a:endParaRPr lang="fr-FR" sz="2200" dirty="0">
              <a:cs typeface="Arial" panose="020B0604020202020204" pitchFamily="34" charset="0"/>
            </a:endParaRPr>
          </a:p>
        </p:txBody>
      </p:sp>
      <p:sp>
        <p:nvSpPr>
          <p:cNvPr id="268621" name="Text Box 333"/>
          <p:cNvSpPr txBox="1">
            <a:spLocks noChangeArrowheads="1"/>
          </p:cNvSpPr>
          <p:nvPr/>
        </p:nvSpPr>
        <p:spPr bwMode="auto">
          <a:xfrm>
            <a:off x="2178050" y="1746281"/>
            <a:ext cx="3030415" cy="7155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H" b="1" dirty="0">
                <a:solidFill>
                  <a:schemeClr val="bg1"/>
                </a:solidFill>
                <a:latin typeface="Aptos" panose="020B0004020202020204" pitchFamily="34" charset="0"/>
                <a:cs typeface="Utsaah" panose="020B0604020202020204" pitchFamily="34" charset="0"/>
              </a:rPr>
              <a:t>Concept : </a:t>
            </a:r>
            <a:r>
              <a:rPr lang="fr-CH" dirty="0">
                <a:solidFill>
                  <a:schemeClr val="bg1"/>
                </a:solidFill>
                <a:latin typeface="Aptos" panose="020B0004020202020204" pitchFamily="34" charset="0"/>
                <a:cs typeface="Utsaah" panose="020B0604020202020204" pitchFamily="34" charset="0"/>
              </a:rPr>
              <a:t>représentation abstraite et éprouvée, avec un certain degré de généralité, de la réalité</a:t>
            </a:r>
            <a:endParaRPr lang="fr-FR" dirty="0">
              <a:solidFill>
                <a:schemeClr val="bg1"/>
              </a:solidFill>
              <a:latin typeface="Aptos" panose="020B00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268622" name="Text Box 334"/>
          <p:cNvSpPr txBox="1">
            <a:spLocks noChangeArrowheads="1"/>
          </p:cNvSpPr>
          <p:nvPr/>
        </p:nvSpPr>
        <p:spPr bwMode="auto">
          <a:xfrm>
            <a:off x="2178050" y="3506944"/>
            <a:ext cx="2810608" cy="7155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H" b="1" dirty="0">
                <a:solidFill>
                  <a:schemeClr val="tx1"/>
                </a:solidFill>
                <a:latin typeface="Aptos" panose="020B0004020202020204" pitchFamily="34" charset="0"/>
              </a:rPr>
              <a:t>Dimension</a:t>
            </a:r>
            <a:r>
              <a:rPr lang="fr-CH" dirty="0">
                <a:solidFill>
                  <a:schemeClr val="tx1"/>
                </a:solidFill>
                <a:latin typeface="Aptos" panose="020B0004020202020204" pitchFamily="34" charset="0"/>
              </a:rPr>
              <a:t> : facettes, composantes essentielles, aspects significatifs d’un concept</a:t>
            </a:r>
          </a:p>
        </p:txBody>
      </p:sp>
      <p:sp>
        <p:nvSpPr>
          <p:cNvPr id="25" name="Text Box 334"/>
          <p:cNvSpPr txBox="1">
            <a:spLocks noChangeArrowheads="1"/>
          </p:cNvSpPr>
          <p:nvPr/>
        </p:nvSpPr>
        <p:spPr bwMode="auto">
          <a:xfrm>
            <a:off x="2178051" y="5059015"/>
            <a:ext cx="2740269" cy="715581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H" b="1" dirty="0">
                <a:solidFill>
                  <a:srgbClr val="00B050"/>
                </a:solidFill>
                <a:latin typeface="Aptos" panose="020B0004020202020204" pitchFamily="34" charset="0"/>
              </a:rPr>
              <a:t>Indicateur </a:t>
            </a:r>
            <a:r>
              <a:rPr lang="fr-CH" dirty="0">
                <a:solidFill>
                  <a:srgbClr val="00B050"/>
                </a:solidFill>
                <a:latin typeface="Aptos" panose="020B0004020202020204" pitchFamily="34" charset="0"/>
              </a:rPr>
              <a:t>: manifestations objectivement repérables des dimensions du concept</a:t>
            </a:r>
          </a:p>
        </p:txBody>
      </p:sp>
      <p:sp>
        <p:nvSpPr>
          <p:cNvPr id="26" name="Text Box 341"/>
          <p:cNvSpPr txBox="1">
            <a:spLocks noChangeArrowheads="1"/>
          </p:cNvSpPr>
          <p:nvPr/>
        </p:nvSpPr>
        <p:spPr bwMode="auto">
          <a:xfrm>
            <a:off x="9099065" y="6075438"/>
            <a:ext cx="2362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400" dirty="0">
                <a:latin typeface="Aptos" panose="020B0004020202020204" pitchFamily="34" charset="0"/>
                <a:cs typeface="Arial" panose="020B0604020202020204" pitchFamily="34" charset="0"/>
              </a:rPr>
              <a:t>D’après Serge Dupuy, 2000</a:t>
            </a:r>
            <a:endParaRPr lang="fr-FR" sz="14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88860" y="1923166"/>
            <a:ext cx="2611315" cy="5275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ptos" panose="020B0004020202020204" pitchFamily="34" charset="0"/>
              </a:rPr>
              <a:t>Violence</a:t>
            </a:r>
          </a:p>
        </p:txBody>
      </p:sp>
      <p:sp>
        <p:nvSpPr>
          <p:cNvPr id="3" name="Ellipse 2"/>
          <p:cNvSpPr/>
          <p:nvPr/>
        </p:nvSpPr>
        <p:spPr>
          <a:xfrm>
            <a:off x="5585070" y="3503751"/>
            <a:ext cx="1784838" cy="5163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ptos" panose="020B0004020202020204" pitchFamily="34" charset="0"/>
              </a:rPr>
              <a:t>	</a:t>
            </a:r>
          </a:p>
        </p:txBody>
      </p:sp>
      <p:sp>
        <p:nvSpPr>
          <p:cNvPr id="14" name="Ellipse 13"/>
          <p:cNvSpPr/>
          <p:nvPr/>
        </p:nvSpPr>
        <p:spPr>
          <a:xfrm>
            <a:off x="8540750" y="3506943"/>
            <a:ext cx="1784838" cy="5163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 dirty="0">
              <a:latin typeface="Aptos" panose="020B0004020202020204" pitchFamily="34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5293459" y="5173602"/>
            <a:ext cx="729761" cy="501161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CH">
              <a:latin typeface="Aptos" panose="020B0004020202020204" pitchFamily="34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7005029" y="5197047"/>
            <a:ext cx="729761" cy="501161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CH">
              <a:latin typeface="Aptos" panose="020B0004020202020204" pitchFamily="34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8039590" y="5197048"/>
            <a:ext cx="729761" cy="501161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CH">
              <a:latin typeface="Aptos" panose="020B0004020202020204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8992090" y="5197048"/>
            <a:ext cx="729761" cy="501161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CH">
              <a:latin typeface="Aptos" panose="020B00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9830290" y="5173602"/>
            <a:ext cx="729761" cy="501161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CH">
              <a:latin typeface="Aptos" panose="020B0004020202020204" pitchFamily="34" charset="0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6180018" y="5204909"/>
            <a:ext cx="729761" cy="501161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CH">
              <a:latin typeface="Aptos" panose="020B0004020202020204" pitchFamily="34" charset="0"/>
            </a:endParaRPr>
          </a:p>
        </p:txBody>
      </p:sp>
      <p:cxnSp>
        <p:nvCxnSpPr>
          <p:cNvPr id="6" name="Connecteur droit 5"/>
          <p:cNvCxnSpPr>
            <a:endCxn id="3" idx="0"/>
          </p:cNvCxnSpPr>
          <p:nvPr/>
        </p:nvCxnSpPr>
        <p:spPr>
          <a:xfrm flipH="1">
            <a:off x="6477490" y="2388591"/>
            <a:ext cx="527539" cy="11151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8707804" y="2450705"/>
            <a:ext cx="562708" cy="105304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3" idx="3"/>
            <a:endCxn id="4" idx="0"/>
          </p:cNvCxnSpPr>
          <p:nvPr/>
        </p:nvCxnSpPr>
        <p:spPr>
          <a:xfrm flipH="1">
            <a:off x="5658339" y="3944469"/>
            <a:ext cx="188114" cy="122913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stCxn id="3" idx="4"/>
            <a:endCxn id="20" idx="0"/>
          </p:cNvCxnSpPr>
          <p:nvPr/>
        </p:nvCxnSpPr>
        <p:spPr>
          <a:xfrm>
            <a:off x="6477490" y="4020084"/>
            <a:ext cx="67409" cy="118482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3" idx="5"/>
            <a:endCxn id="16" idx="0"/>
          </p:cNvCxnSpPr>
          <p:nvPr/>
        </p:nvCxnSpPr>
        <p:spPr>
          <a:xfrm>
            <a:off x="7108525" y="3944468"/>
            <a:ext cx="261384" cy="125257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4" idx="3"/>
            <a:endCxn id="17" idx="0"/>
          </p:cNvCxnSpPr>
          <p:nvPr/>
        </p:nvCxnSpPr>
        <p:spPr>
          <a:xfrm flipH="1">
            <a:off x="8404471" y="3947661"/>
            <a:ext cx="397663" cy="12493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4" idx="4"/>
            <a:endCxn id="18" idx="0"/>
          </p:cNvCxnSpPr>
          <p:nvPr/>
        </p:nvCxnSpPr>
        <p:spPr>
          <a:xfrm flipH="1">
            <a:off x="9356971" y="4023275"/>
            <a:ext cx="76199" cy="11737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14" idx="5"/>
            <a:endCxn id="19" idx="0"/>
          </p:cNvCxnSpPr>
          <p:nvPr/>
        </p:nvCxnSpPr>
        <p:spPr>
          <a:xfrm>
            <a:off x="10064206" y="3947661"/>
            <a:ext cx="130965" cy="122594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E7B608EE-5E31-7FE2-0333-976EB6E943BC}"/>
              </a:ext>
            </a:extLst>
          </p:cNvPr>
          <p:cNvSpPr txBox="1"/>
          <p:nvPr/>
        </p:nvSpPr>
        <p:spPr>
          <a:xfrm>
            <a:off x="10013950" y="1941882"/>
            <a:ext cx="201587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hlinkClick r:id="rId3"/>
              </a:rPr>
              <a:t>Exercice : </a:t>
            </a:r>
          </a:p>
          <a:p>
            <a:endParaRPr lang="fr-CH" dirty="0">
              <a:hlinkClick r:id="rId3"/>
            </a:endParaRPr>
          </a:p>
          <a:p>
            <a:r>
              <a:rPr lang="fr-CH" dirty="0">
                <a:hlinkClick r:id="rId3"/>
              </a:rPr>
              <a:t>Formes de violences | Gouvernement du Québec (quebec.ca)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8278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8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8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8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621" grpId="0" animBg="1"/>
      <p:bldP spid="268622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A32AA-DA79-60D3-1C19-E3A3ED36B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Sur la base de votre vignette … </a:t>
            </a:r>
          </a:p>
        </p:txBody>
      </p:sp>
    </p:spTree>
    <p:extLst>
      <p:ext uri="{BB962C8B-B14F-4D97-AF65-F5344CB8AC3E}">
        <p14:creationId xmlns:p14="http://schemas.microsoft.com/office/powerpoint/2010/main" val="4139800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hangingPunct="1"/>
            <a:r>
              <a:rPr lang="fr-CH" sz="2200" dirty="0">
                <a:cs typeface="Arial" panose="020B0604020202020204" pitchFamily="34" charset="0"/>
              </a:rPr>
              <a:t>Problématisation</a:t>
            </a:r>
            <a:endParaRPr lang="fr-FR" sz="2200" dirty="0">
              <a:cs typeface="Arial" panose="020B0604020202020204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151367"/>
              </p:ext>
            </p:extLst>
          </p:nvPr>
        </p:nvGraphicFramePr>
        <p:xfrm>
          <a:off x="4610099" y="1327639"/>
          <a:ext cx="5838093" cy="48269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677">
                  <a:extLst>
                    <a:ext uri="{9D8B030D-6E8A-4147-A177-3AD203B41FA5}">
                      <a16:colId xmlns:a16="http://schemas.microsoft.com/office/drawing/2014/main" val="3518188593"/>
                    </a:ext>
                  </a:extLst>
                </a:gridCol>
                <a:gridCol w="648677">
                  <a:extLst>
                    <a:ext uri="{9D8B030D-6E8A-4147-A177-3AD203B41FA5}">
                      <a16:colId xmlns:a16="http://schemas.microsoft.com/office/drawing/2014/main" val="1746847809"/>
                    </a:ext>
                  </a:extLst>
                </a:gridCol>
                <a:gridCol w="648677">
                  <a:extLst>
                    <a:ext uri="{9D8B030D-6E8A-4147-A177-3AD203B41FA5}">
                      <a16:colId xmlns:a16="http://schemas.microsoft.com/office/drawing/2014/main" val="3634375562"/>
                    </a:ext>
                  </a:extLst>
                </a:gridCol>
                <a:gridCol w="648677">
                  <a:extLst>
                    <a:ext uri="{9D8B030D-6E8A-4147-A177-3AD203B41FA5}">
                      <a16:colId xmlns:a16="http://schemas.microsoft.com/office/drawing/2014/main" val="4236594110"/>
                    </a:ext>
                  </a:extLst>
                </a:gridCol>
                <a:gridCol w="648677">
                  <a:extLst>
                    <a:ext uri="{9D8B030D-6E8A-4147-A177-3AD203B41FA5}">
                      <a16:colId xmlns:a16="http://schemas.microsoft.com/office/drawing/2014/main" val="557658722"/>
                    </a:ext>
                  </a:extLst>
                </a:gridCol>
                <a:gridCol w="648677">
                  <a:extLst>
                    <a:ext uri="{9D8B030D-6E8A-4147-A177-3AD203B41FA5}">
                      <a16:colId xmlns:a16="http://schemas.microsoft.com/office/drawing/2014/main" val="4109213252"/>
                    </a:ext>
                  </a:extLst>
                </a:gridCol>
                <a:gridCol w="648677">
                  <a:extLst>
                    <a:ext uri="{9D8B030D-6E8A-4147-A177-3AD203B41FA5}">
                      <a16:colId xmlns:a16="http://schemas.microsoft.com/office/drawing/2014/main" val="788353532"/>
                    </a:ext>
                  </a:extLst>
                </a:gridCol>
                <a:gridCol w="648677">
                  <a:extLst>
                    <a:ext uri="{9D8B030D-6E8A-4147-A177-3AD203B41FA5}">
                      <a16:colId xmlns:a16="http://schemas.microsoft.com/office/drawing/2014/main" val="3918191338"/>
                    </a:ext>
                  </a:extLst>
                </a:gridCol>
                <a:gridCol w="648677">
                  <a:extLst>
                    <a:ext uri="{9D8B030D-6E8A-4147-A177-3AD203B41FA5}">
                      <a16:colId xmlns:a16="http://schemas.microsoft.com/office/drawing/2014/main" val="2541972746"/>
                    </a:ext>
                  </a:extLst>
                </a:gridCol>
              </a:tblGrid>
              <a:tr h="1608992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fr-CH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 de recherche</a:t>
                      </a:r>
                      <a:endParaRPr lang="fr-CH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593508"/>
                  </a:ext>
                </a:extLst>
              </a:tr>
              <a:tr h="160899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CH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Hypothèse 1</a:t>
                      </a:r>
                      <a:endParaRPr lang="fr-CH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CH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Hypothèse 2</a:t>
                      </a:r>
                      <a:endParaRPr lang="fr-CH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CH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Hypothèse 3</a:t>
                      </a:r>
                      <a:endParaRPr lang="fr-CH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738781"/>
                  </a:ext>
                </a:extLst>
              </a:tr>
              <a:tr h="1608992"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Indicateurs</a:t>
                      </a:r>
                      <a:endParaRPr lang="fr-CH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Indicateurs</a:t>
                      </a:r>
                      <a:endParaRPr lang="fr-CH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Indicateurs</a:t>
                      </a:r>
                      <a:endParaRPr lang="fr-CH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Indicateurs</a:t>
                      </a:r>
                      <a:endParaRPr lang="fr-CH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Indicateurs</a:t>
                      </a:r>
                      <a:endParaRPr lang="fr-CH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Indicateurs</a:t>
                      </a:r>
                      <a:endParaRPr lang="fr-CH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Indicateurs</a:t>
                      </a:r>
                      <a:endParaRPr lang="fr-CH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Indicateurs</a:t>
                      </a:r>
                      <a:endParaRPr lang="fr-CH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Indicateurs</a:t>
                      </a:r>
                      <a:endParaRPr lang="fr-CH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" anchor="ctr"/>
                </a:tc>
                <a:extLst>
                  <a:ext uri="{0D108BD9-81ED-4DB2-BD59-A6C34878D82A}">
                    <a16:rowId xmlns:a16="http://schemas.microsoft.com/office/drawing/2014/main" val="1453191118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676400" y="1389186"/>
            <a:ext cx="293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chemeClr val="accent2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Question de recherche : </a:t>
            </a:r>
          </a:p>
          <a:p>
            <a:r>
              <a:rPr lang="fr-CH" dirty="0">
                <a:solidFill>
                  <a:schemeClr val="accent2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question générale à laquelle je souhaite répondre avec ma recherche</a:t>
            </a:r>
            <a:r>
              <a:rPr lang="fr-CH" b="1" dirty="0">
                <a:solidFill>
                  <a:schemeClr val="accent2">
                    <a:lumMod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676400" y="3005072"/>
            <a:ext cx="2933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Hypothèses : </a:t>
            </a:r>
          </a:p>
          <a:p>
            <a:r>
              <a:rPr lang="fr-CH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Prédictions des résultats attendus, elles mettent en relation deux concepts </a:t>
            </a:r>
            <a:endParaRPr lang="fr-CH" b="1" dirty="0">
              <a:solidFill>
                <a:schemeClr val="accent2">
                  <a:lumMod val="75000"/>
                </a:schemeClr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676400" y="4620957"/>
            <a:ext cx="29336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Indicateurs : </a:t>
            </a:r>
          </a:p>
          <a:p>
            <a:r>
              <a:rPr lang="fr-CH" dirty="0">
                <a:solidFill>
                  <a:schemeClr val="accent2">
                    <a:lumMod val="60000"/>
                    <a:lumOff val="4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Ce que je vais vérifier avec ma recherche</a:t>
            </a:r>
            <a:endParaRPr lang="fr-CH" b="1" dirty="0">
              <a:solidFill>
                <a:schemeClr val="accent2">
                  <a:lumMod val="60000"/>
                  <a:lumOff val="40000"/>
                </a:schemeClr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211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hangingPunct="1"/>
            <a:r>
              <a:rPr lang="fr-CH" sz="2200" dirty="0">
                <a:cs typeface="Arial" panose="020B0604020202020204" pitchFamily="34" charset="0"/>
              </a:rPr>
              <a:t>Problématisation</a:t>
            </a:r>
            <a:endParaRPr lang="fr-FR" sz="2200" dirty="0">
              <a:cs typeface="Arial" panose="020B0604020202020204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23739"/>
              </p:ext>
            </p:extLst>
          </p:nvPr>
        </p:nvGraphicFramePr>
        <p:xfrm>
          <a:off x="4970632" y="1240694"/>
          <a:ext cx="6866793" cy="5020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977">
                  <a:extLst>
                    <a:ext uri="{9D8B030D-6E8A-4147-A177-3AD203B41FA5}">
                      <a16:colId xmlns:a16="http://schemas.microsoft.com/office/drawing/2014/main" val="3518188593"/>
                    </a:ext>
                  </a:extLst>
                </a:gridCol>
                <a:gridCol w="762977">
                  <a:extLst>
                    <a:ext uri="{9D8B030D-6E8A-4147-A177-3AD203B41FA5}">
                      <a16:colId xmlns:a16="http://schemas.microsoft.com/office/drawing/2014/main" val="1746847809"/>
                    </a:ext>
                  </a:extLst>
                </a:gridCol>
                <a:gridCol w="762977">
                  <a:extLst>
                    <a:ext uri="{9D8B030D-6E8A-4147-A177-3AD203B41FA5}">
                      <a16:colId xmlns:a16="http://schemas.microsoft.com/office/drawing/2014/main" val="3634375562"/>
                    </a:ext>
                  </a:extLst>
                </a:gridCol>
                <a:gridCol w="762977">
                  <a:extLst>
                    <a:ext uri="{9D8B030D-6E8A-4147-A177-3AD203B41FA5}">
                      <a16:colId xmlns:a16="http://schemas.microsoft.com/office/drawing/2014/main" val="4236594110"/>
                    </a:ext>
                  </a:extLst>
                </a:gridCol>
                <a:gridCol w="762977">
                  <a:extLst>
                    <a:ext uri="{9D8B030D-6E8A-4147-A177-3AD203B41FA5}">
                      <a16:colId xmlns:a16="http://schemas.microsoft.com/office/drawing/2014/main" val="557658722"/>
                    </a:ext>
                  </a:extLst>
                </a:gridCol>
                <a:gridCol w="762977">
                  <a:extLst>
                    <a:ext uri="{9D8B030D-6E8A-4147-A177-3AD203B41FA5}">
                      <a16:colId xmlns:a16="http://schemas.microsoft.com/office/drawing/2014/main" val="4109213252"/>
                    </a:ext>
                  </a:extLst>
                </a:gridCol>
                <a:gridCol w="762977">
                  <a:extLst>
                    <a:ext uri="{9D8B030D-6E8A-4147-A177-3AD203B41FA5}">
                      <a16:colId xmlns:a16="http://schemas.microsoft.com/office/drawing/2014/main" val="788353532"/>
                    </a:ext>
                  </a:extLst>
                </a:gridCol>
                <a:gridCol w="762977">
                  <a:extLst>
                    <a:ext uri="{9D8B030D-6E8A-4147-A177-3AD203B41FA5}">
                      <a16:colId xmlns:a16="http://schemas.microsoft.com/office/drawing/2014/main" val="3918191338"/>
                    </a:ext>
                  </a:extLst>
                </a:gridCol>
                <a:gridCol w="762977">
                  <a:extLst>
                    <a:ext uri="{9D8B030D-6E8A-4147-A177-3AD203B41FA5}">
                      <a16:colId xmlns:a16="http://schemas.microsoft.com/office/drawing/2014/main" val="2541972746"/>
                    </a:ext>
                  </a:extLst>
                </a:gridCol>
              </a:tblGrid>
              <a:tr h="1673469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fr-CH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 quelle mesure</a:t>
                      </a:r>
                      <a:r>
                        <a:rPr lang="fr-CH" sz="13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3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l’intervention éducativ</a:t>
                      </a:r>
                      <a:r>
                        <a:rPr lang="fr-CH" sz="13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en institution accueillant des personnes en situation de handicap oscille entre la </a:t>
                      </a:r>
                      <a:r>
                        <a:rPr lang="fr-CH" sz="13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prise en charge</a:t>
                      </a:r>
                      <a:r>
                        <a:rPr lang="fr-CH" sz="13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l</a:t>
                      </a:r>
                      <a:r>
                        <a:rPr lang="fr-CH" sz="13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’accompagnement </a:t>
                      </a:r>
                      <a:r>
                        <a:rPr lang="fr-CH" sz="13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endParaRPr lang="fr-CH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593508"/>
                  </a:ext>
                </a:extLst>
              </a:tr>
              <a:tr h="167346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C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L’institution</a:t>
                      </a:r>
                      <a:r>
                        <a:rPr lang="fr-C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fr-CH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dans ses </a:t>
                      </a:r>
                      <a:r>
                        <a:rPr lang="fr-CH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valeurs</a:t>
                      </a:r>
                      <a:r>
                        <a:rPr lang="fr-CH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impose un mode d’intervention. </a:t>
                      </a:r>
                      <a:endParaRPr lang="fr-CH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C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 la personne</a:t>
                      </a:r>
                      <a:r>
                        <a:rPr lang="fr-CH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 </a:t>
                      </a:r>
                      <a:r>
                        <a:rPr lang="fr-CH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autonome</a:t>
                      </a:r>
                      <a:r>
                        <a:rPr lang="fr-CH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plus l’intervention se rapproche de </a:t>
                      </a:r>
                      <a:r>
                        <a:rPr lang="fr-CH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l’accompagnement</a:t>
                      </a:r>
                      <a:r>
                        <a:rPr lang="fr-CH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fr-CH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 </a:t>
                      </a:r>
                      <a:r>
                        <a:rPr lang="fr-CH" sz="13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un·e</a:t>
                      </a:r>
                      <a:r>
                        <a:rPr lang="fr-CH" sz="13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 est </a:t>
                      </a:r>
                      <a:r>
                        <a:rPr lang="fr-CH" sz="1300" b="1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formé·e</a:t>
                      </a:r>
                      <a:r>
                        <a:rPr lang="fr-CH" sz="13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plus sa prise en charge sera proche de l’</a:t>
                      </a:r>
                      <a:r>
                        <a:rPr lang="fr-CH" sz="13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accompagnemen</a:t>
                      </a:r>
                      <a:r>
                        <a:rPr lang="fr-CH" sz="13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 </a:t>
                      </a:r>
                      <a:endParaRPr lang="fr-CH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fr-CH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738781"/>
                  </a:ext>
                </a:extLst>
              </a:tr>
              <a:tr h="1673469"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Discours</a:t>
                      </a:r>
                      <a:r>
                        <a:rPr lang="fr-CH" sz="13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cohérents entre les différents collaborateurs</a:t>
                      </a:r>
                      <a:endParaRPr lang="fr-CH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Traces écrites dans les documents institutionnels</a:t>
                      </a:r>
                      <a:endParaRPr lang="fr-CH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Présence d’un mode d’intervention</a:t>
                      </a:r>
                      <a:endParaRPr lang="fr-CH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Différenciation</a:t>
                      </a:r>
                      <a:r>
                        <a:rPr lang="fr-CH" sz="13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perçue</a:t>
                      </a:r>
                      <a:endParaRPr lang="fr-CH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 concrète d’intervention</a:t>
                      </a:r>
                      <a:endParaRPr lang="fr-CH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3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</a:t>
                      </a:r>
                      <a:r>
                        <a:rPr lang="fr-CH" sz="13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d’autonomie des personnes</a:t>
                      </a:r>
                      <a:endParaRPr lang="fr-CH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Influence de l’ES sur l’institution</a:t>
                      </a:r>
                      <a:endParaRPr lang="fr-CH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3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  <a:r>
                        <a:rPr lang="fr-CH" sz="13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concrètes d’intervention</a:t>
                      </a:r>
                      <a:endParaRPr lang="fr-CH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 de formation</a:t>
                      </a:r>
                      <a:endParaRPr lang="fr-CH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" anchor="ctr"/>
                </a:tc>
                <a:extLst>
                  <a:ext uri="{0D108BD9-81ED-4DB2-BD59-A6C34878D82A}">
                    <a16:rowId xmlns:a16="http://schemas.microsoft.com/office/drawing/2014/main" val="1453191118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631951" y="1474978"/>
            <a:ext cx="3124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Question de recherche : </a:t>
            </a:r>
          </a:p>
          <a:p>
            <a:r>
              <a:rPr lang="fr-CH" sz="1600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question générale à laquelle je souhaite répondre avec ma recherche</a:t>
            </a:r>
            <a:r>
              <a:rPr lang="fr-CH" sz="16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676400" y="2978694"/>
            <a:ext cx="3294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Hypothèses : </a:t>
            </a:r>
          </a:p>
          <a:p>
            <a:r>
              <a:rPr lang="fr-CH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Prédictions des résultats attendus, elles mettent en relation deux concepts </a:t>
            </a:r>
            <a:endParaRPr lang="fr-CH" sz="1600" b="1" dirty="0">
              <a:solidFill>
                <a:schemeClr val="accent2">
                  <a:lumMod val="60000"/>
                  <a:lumOff val="40000"/>
                </a:schemeClr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676400" y="4967523"/>
            <a:ext cx="3294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Indicateurs : </a:t>
            </a:r>
          </a:p>
          <a:p>
            <a:r>
              <a:rPr lang="fr-CH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Ce que je vais vérifier avec ma recherche</a:t>
            </a:r>
            <a:endParaRPr lang="fr-CH" sz="1600" b="1" dirty="0">
              <a:solidFill>
                <a:schemeClr val="accent2">
                  <a:lumMod val="60000"/>
                  <a:lumOff val="40000"/>
                </a:schemeClr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97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2590800" y="1944688"/>
            <a:ext cx="7600950" cy="1800225"/>
          </a:xfrm>
        </p:spPr>
        <p:txBody>
          <a:bodyPr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Exercice en groupe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2590800" y="3057525"/>
            <a:ext cx="7600950" cy="1655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br>
              <a:rPr lang="fr-CH" dirty="0"/>
            </a:br>
            <a:r>
              <a:rPr lang="fr-CH" dirty="0"/>
              <a:t>Sur la base d’une situation professionnelle vécue, effectuez les deux exercices, celui de problématisation et celui d’opérationnalisation. </a:t>
            </a:r>
          </a:p>
        </p:txBody>
      </p:sp>
    </p:spTree>
    <p:extLst>
      <p:ext uri="{BB962C8B-B14F-4D97-AF65-F5344CB8AC3E}">
        <p14:creationId xmlns:p14="http://schemas.microsoft.com/office/powerpoint/2010/main" val="3479596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1307574" y="2762215"/>
            <a:ext cx="6203686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3733" spc="-133" dirty="0">
                <a:solidFill>
                  <a:schemeClr val="accent2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Exemples d’outils d’observation</a:t>
            </a:r>
          </a:p>
        </p:txBody>
      </p:sp>
    </p:spTree>
    <p:extLst>
      <p:ext uri="{BB962C8B-B14F-4D97-AF65-F5344CB8AC3E}">
        <p14:creationId xmlns:p14="http://schemas.microsoft.com/office/powerpoint/2010/main" val="3171186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371600"/>
            <a:ext cx="10363200" cy="114300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fr-CH" dirty="0">
                <a:latin typeface="Verdana" panose="020B0604030504040204" pitchFamily="34" charset="0"/>
              </a:rPr>
              <a:t>Contenu</a:t>
            </a:r>
            <a:r>
              <a:rPr lang="fr-CH" dirty="0"/>
              <a:t> </a:t>
            </a:r>
            <a:endParaRPr lang="fr-FR" dirty="0"/>
          </a:p>
        </p:txBody>
      </p:sp>
      <p:graphicFrame>
        <p:nvGraphicFramePr>
          <p:cNvPr id="56325" name="Rectangle 3">
            <a:extLst>
              <a:ext uri="{FF2B5EF4-FFF2-40B4-BE49-F238E27FC236}">
                <a16:creationId xmlns:a16="http://schemas.microsoft.com/office/drawing/2014/main" id="{4BC51E16-06DA-9B66-41B5-1A6211BD0FF3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3314684"/>
              </p:ext>
            </p:extLst>
          </p:nvPr>
        </p:nvGraphicFramePr>
        <p:xfrm>
          <a:off x="914400" y="2667000"/>
          <a:ext cx="103632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52751"/>
      </p:ext>
    </p:extLst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990600"/>
            <a:ext cx="5715000" cy="762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fr-FR" sz="2800" dirty="0"/>
              <a:t>Observations narratives</a:t>
            </a:r>
            <a:br>
              <a:rPr lang="fr-FR" sz="2800" dirty="0"/>
            </a:br>
            <a:r>
              <a:rPr lang="fr-FR" sz="2000" dirty="0"/>
              <a:t>une méthode courante en TS 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1638300" y="1879600"/>
            <a:ext cx="9601200" cy="4572000"/>
          </a:xfrm>
        </p:spPr>
        <p:txBody>
          <a:bodyPr>
            <a:normAutofit/>
          </a:bodyPr>
          <a:lstStyle/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fr-CH" sz="2000" dirty="0"/>
              <a:t>Plusieurs types de supports : </a:t>
            </a:r>
          </a:p>
          <a:p>
            <a:pPr marL="800100" lvl="1" indent="-342900" algn="just"/>
            <a:r>
              <a:rPr lang="fr-CH" sz="2000" dirty="0">
                <a:latin typeface="Aptos" panose="020B0004020202020204" pitchFamily="34" charset="0"/>
                <a:cs typeface="Arial" panose="020B0604020202020204" pitchFamily="34" charset="0"/>
              </a:rPr>
              <a:t>Carnet de bord / Journal de bord,</a:t>
            </a:r>
          </a:p>
          <a:p>
            <a:pPr marL="800100" lvl="1" indent="-342900" algn="just"/>
            <a:r>
              <a:rPr lang="fr-CH" sz="2000" dirty="0">
                <a:latin typeface="Aptos" panose="020B0004020202020204" pitchFamily="34" charset="0"/>
                <a:cs typeface="Arial" panose="020B0604020202020204" pitchFamily="34" charset="0"/>
              </a:rPr>
              <a:t>compte rendu, </a:t>
            </a:r>
          </a:p>
          <a:p>
            <a:pPr marL="800100" lvl="1" indent="-342900" algn="just"/>
            <a:r>
              <a:rPr lang="fr-CH" sz="2000" dirty="0">
                <a:latin typeface="Aptos" panose="020B0004020202020204" pitchFamily="34" charset="0"/>
                <a:cs typeface="Arial" panose="020B0604020202020204" pitchFamily="34" charset="0"/>
              </a:rPr>
              <a:t>procès-verbal (d’une activité, d’une réunion, etc.)</a:t>
            </a:r>
          </a:p>
          <a:p>
            <a:pPr algn="just"/>
            <a:endParaRPr lang="fr-CH" sz="2000" dirty="0"/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fr-CH" sz="2000" dirty="0"/>
              <a:t>Définition :</a:t>
            </a:r>
          </a:p>
          <a:p>
            <a:pPr marL="800100" lvl="1" indent="-342900" algn="just"/>
            <a:r>
              <a:rPr lang="fr-CH" sz="2000" dirty="0">
                <a:latin typeface="Aptos" panose="020B0004020202020204" pitchFamily="34" charset="0"/>
                <a:cs typeface="Arial" panose="020B0604020202020204" pitchFamily="34" charset="0"/>
              </a:rPr>
              <a:t>Description, récit d’événements « objectifs » </a:t>
            </a:r>
          </a:p>
          <a:p>
            <a:pPr algn="just"/>
            <a:endParaRPr lang="fr-CH" sz="2000" dirty="0"/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fr-CH" sz="2000" dirty="0"/>
              <a:t>Fonctions :</a:t>
            </a:r>
          </a:p>
          <a:p>
            <a:pPr marL="800100" lvl="1" indent="-342900" algn="just"/>
            <a:r>
              <a:rPr lang="fr-CH" sz="2000" dirty="0">
                <a:latin typeface="Aptos" panose="020B0004020202020204" pitchFamily="34" charset="0"/>
                <a:cs typeface="Arial" panose="020B0604020202020204" pitchFamily="34" charset="0"/>
              </a:rPr>
              <a:t>Transmission régulière d’informations </a:t>
            </a:r>
          </a:p>
          <a:p>
            <a:pPr marL="800100" lvl="1" indent="-342900" algn="just"/>
            <a:r>
              <a:rPr lang="fr-CH" sz="2000" dirty="0">
                <a:latin typeface="Aptos" panose="020B0004020202020204" pitchFamily="34" charset="0"/>
                <a:cs typeface="Arial" panose="020B0604020202020204" pitchFamily="34" charset="0"/>
              </a:rPr>
              <a:t>Informations sur le processus, les résultats de la prise en charge</a:t>
            </a:r>
          </a:p>
          <a:p>
            <a:pPr marL="800100" lvl="1" indent="-342900" algn="just"/>
            <a:r>
              <a:rPr lang="fr-CH" sz="2000" dirty="0">
                <a:latin typeface="Aptos" panose="020B0004020202020204" pitchFamily="34" charset="0"/>
                <a:cs typeface="Arial" panose="020B0604020202020204" pitchFamily="34" charset="0"/>
              </a:rPr>
              <a:t>Mémoire des situations, de l’institution</a:t>
            </a:r>
          </a:p>
          <a:p>
            <a:pPr marL="800100" lvl="1" indent="-342900" algn="just"/>
            <a:endParaRPr lang="fr-CH" sz="20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98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98" decel="100000" fill="hold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5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5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98" decel="100000" fill="hold"/>
                                        <p:tgtEl>
                                          <p:spTgt spid="175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98" decel="100000" fill="hold"/>
                                        <p:tgtEl>
                                          <p:spTgt spid="17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5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5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98" decel="100000" fill="hold"/>
                                        <p:tgtEl>
                                          <p:spTgt spid="175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/>
      <p:bldP spid="17510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25600" y="914400"/>
            <a:ext cx="5715000" cy="762000"/>
          </a:xfrm>
        </p:spPr>
        <p:txBody>
          <a:bodyPr/>
          <a:lstStyle/>
          <a:p>
            <a:pPr algn="l" eaLnBrk="1" hangingPunct="1"/>
            <a:r>
              <a:rPr lang="fr-FR" sz="2800" dirty="0"/>
              <a:t>Observations narratives 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1714500" y="2209800"/>
            <a:ext cx="6858000" cy="3733800"/>
          </a:xfrm>
        </p:spPr>
        <p:txBody>
          <a:bodyPr/>
          <a:lstStyle/>
          <a:p>
            <a:pPr marL="0" indent="0" algn="just">
              <a:buNone/>
            </a:pPr>
            <a:r>
              <a:rPr lang="fr-CH" sz="2400" dirty="0"/>
              <a:t>Caractéristiques :</a:t>
            </a:r>
          </a:p>
          <a:p>
            <a:pPr marL="800100" lvl="1" indent="-342900" algn="just"/>
            <a:endParaRPr lang="fr-CH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800100" lvl="1" indent="-342900" algn="just"/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Rédaction « après-coup »</a:t>
            </a:r>
          </a:p>
          <a:p>
            <a:pPr marL="800100" lvl="1" indent="-342900" algn="just"/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En situation d’observation participante</a:t>
            </a:r>
          </a:p>
          <a:p>
            <a:pPr marL="800100" lvl="1" indent="-342900" algn="just"/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Description généralement peu élaborée</a:t>
            </a:r>
          </a:p>
          <a:p>
            <a:pPr marL="800100" lvl="1" indent="-342900" algn="just"/>
            <a:endParaRPr lang="fr-CH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34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/>
      <p:bldP spid="17510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63700" y="1017532"/>
            <a:ext cx="5105400" cy="685800"/>
          </a:xfrm>
        </p:spPr>
        <p:txBody>
          <a:bodyPr/>
          <a:lstStyle/>
          <a:p>
            <a:pPr algn="l" eaLnBrk="1" hangingPunct="1"/>
            <a:r>
              <a:rPr lang="fr-FR" sz="2800" dirty="0"/>
              <a:t>Observations narratives </a:t>
            </a:r>
          </a:p>
        </p:txBody>
      </p:sp>
      <p:sp>
        <p:nvSpPr>
          <p:cNvPr id="17613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752600" y="1955800"/>
            <a:ext cx="4038600" cy="338936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endParaRPr lang="fr-CH" sz="2200" dirty="0"/>
          </a:p>
          <a:p>
            <a:pPr marL="0" indent="0">
              <a:buNone/>
            </a:pPr>
            <a:r>
              <a:rPr lang="fr-CH" sz="2200" dirty="0"/>
              <a:t>Version non-structurée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fr-CH" sz="2200" dirty="0"/>
          </a:p>
          <a:p>
            <a:pPr marL="800100" lvl="1" indent="-342900"/>
            <a:r>
              <a:rPr lang="fr-CH" sz="2200" dirty="0">
                <a:latin typeface="Aptos" panose="020B0004020202020204" pitchFamily="34" charset="0"/>
                <a:cs typeface="Arial" panose="020B0604020202020204" pitchFamily="34" charset="0"/>
              </a:rPr>
              <a:t>Pas de consignes particulières</a:t>
            </a:r>
          </a:p>
          <a:p>
            <a:pPr marL="800100" lvl="1" indent="-342900"/>
            <a:endParaRPr lang="fr-CH" sz="22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800100" lvl="1" indent="-342900"/>
            <a:r>
              <a:rPr lang="fr-CH" sz="2200" dirty="0">
                <a:latin typeface="Aptos" panose="020B0004020202020204" pitchFamily="34" charset="0"/>
                <a:cs typeface="Arial" panose="020B0604020202020204" pitchFamily="34" charset="0"/>
              </a:rPr>
              <a:t>Observation libre</a:t>
            </a:r>
            <a:endParaRPr lang="fr-FR" sz="22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13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867400" y="1955800"/>
            <a:ext cx="4495800" cy="338936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endParaRPr lang="fr-CH" sz="2200" dirty="0"/>
          </a:p>
          <a:p>
            <a:pPr marL="0" indent="0">
              <a:buNone/>
            </a:pPr>
            <a:r>
              <a:rPr lang="fr-CH" sz="2200" dirty="0"/>
              <a:t>Version structurée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fr-CH" sz="2200" dirty="0"/>
          </a:p>
          <a:p>
            <a:pPr marL="901700" lvl="1" indent="-379413"/>
            <a:r>
              <a:rPr lang="fr-CH" sz="2200" dirty="0">
                <a:latin typeface="Aptos" panose="020B0004020202020204" pitchFamily="34" charset="0"/>
                <a:cs typeface="Arial" panose="020B0604020202020204" pitchFamily="34" charset="0"/>
              </a:rPr>
              <a:t>Définition de consignes préalables </a:t>
            </a:r>
          </a:p>
          <a:p>
            <a:pPr marL="1431925" lvl="2" indent="-350838"/>
            <a:r>
              <a:rPr lang="fr-CH" sz="1900" dirty="0">
                <a:latin typeface="Aptos" panose="020B0004020202020204" pitchFamily="34" charset="0"/>
                <a:cs typeface="Arial" panose="020B0604020202020204" pitchFamily="34" charset="0"/>
              </a:rPr>
              <a:t>Temps, durée</a:t>
            </a:r>
          </a:p>
          <a:p>
            <a:pPr marL="1431925" lvl="2" indent="-350838"/>
            <a:r>
              <a:rPr lang="fr-CH" sz="1900" dirty="0">
                <a:latin typeface="Aptos" panose="020B0004020202020204" pitchFamily="34" charset="0"/>
                <a:cs typeface="Arial" panose="020B0604020202020204" pitchFamily="34" charset="0"/>
              </a:rPr>
              <a:t>Espace, lieu</a:t>
            </a:r>
          </a:p>
          <a:p>
            <a:pPr marL="1431925" lvl="2" indent="-350838"/>
            <a:r>
              <a:rPr lang="fr-CH" sz="1900" dirty="0">
                <a:latin typeface="Aptos" panose="020B0004020202020204" pitchFamily="34" charset="0"/>
                <a:cs typeface="Arial" panose="020B0604020202020204" pitchFamily="34" charset="0"/>
              </a:rPr>
              <a:t>Personnes impliquées</a:t>
            </a:r>
          </a:p>
          <a:p>
            <a:pPr marL="1431925" lvl="2" indent="-350838"/>
            <a:r>
              <a:rPr lang="fr-CH" sz="1900" dirty="0">
                <a:latin typeface="Aptos" panose="020B0004020202020204" pitchFamily="34" charset="0"/>
                <a:cs typeface="Arial" panose="020B0604020202020204" pitchFamily="34" charset="0"/>
              </a:rPr>
              <a:t>Caractéristiques, dimensions, thèmes</a:t>
            </a:r>
          </a:p>
          <a:p>
            <a:pPr marL="1431925" lvl="2" indent="-350838"/>
            <a:r>
              <a:rPr lang="fr-CH" sz="1900" dirty="0">
                <a:latin typeface="Aptos" panose="020B0004020202020204" pitchFamily="34" charset="0"/>
                <a:cs typeface="Arial" panose="020B0604020202020204" pitchFamily="34" charset="0"/>
              </a:rPr>
              <a:t>Etc. </a:t>
            </a:r>
            <a:endParaRPr lang="fr-FR" sz="19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135" name="Line 7"/>
          <p:cNvSpPr>
            <a:spLocks noChangeShapeType="1"/>
          </p:cNvSpPr>
          <p:nvPr/>
        </p:nvSpPr>
        <p:spPr bwMode="auto">
          <a:xfrm>
            <a:off x="1828800" y="5497567"/>
            <a:ext cx="8534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fr-CH" dirty="0">
              <a:latin typeface="Aptos" panose="020B00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878317" y="5714998"/>
            <a:ext cx="465544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2400" dirty="0">
                <a:latin typeface="Aptos" panose="020B0004020202020204" pitchFamily="34" charset="0"/>
                <a:cs typeface="Arial" panose="020B0604020202020204" pitchFamily="34" charset="0"/>
              </a:rPr>
              <a:t>Degré de liberté de l’observateur</a:t>
            </a:r>
          </a:p>
        </p:txBody>
      </p:sp>
      <p:pic>
        <p:nvPicPr>
          <p:cNvPr id="5" name="Graphique 4" descr="Badge à suivre">
            <a:extLst>
              <a:ext uri="{FF2B5EF4-FFF2-40B4-BE49-F238E27FC236}">
                <a16:creationId xmlns:a16="http://schemas.microsoft.com/office/drawing/2014/main" id="{15B63B06-CE2B-4621-A10B-A4D4F91E5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8701" y="5488630"/>
            <a:ext cx="914400" cy="914400"/>
          </a:xfrm>
          <a:prstGeom prst="rect">
            <a:avLst/>
          </a:prstGeom>
        </p:spPr>
      </p:pic>
      <p:pic>
        <p:nvPicPr>
          <p:cNvPr id="7" name="Graphique 6" descr="Badge à ne plus suivre">
            <a:extLst>
              <a:ext uri="{FF2B5EF4-FFF2-40B4-BE49-F238E27FC236}">
                <a16:creationId xmlns:a16="http://schemas.microsoft.com/office/drawing/2014/main" id="{B883019E-F3E8-4224-8B09-BC6F1D31CE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48899" y="54886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8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6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6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76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6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6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176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6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6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98" decel="100000" fill="hold"/>
                                        <p:tgtEl>
                                          <p:spTgt spid="176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6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6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76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6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6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98" decel="100000" fill="hold"/>
                                        <p:tgtEl>
                                          <p:spTgt spid="176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6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6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98" decel="100000" fill="hold"/>
                                        <p:tgtEl>
                                          <p:spTgt spid="176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6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6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98" decel="100000" fill="hold"/>
                                        <p:tgtEl>
                                          <p:spTgt spid="176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6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6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98" decel="100000" fill="hold"/>
                                        <p:tgtEl>
                                          <p:spTgt spid="176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  <p:bldP spid="176133" grpId="0" build="p"/>
      <p:bldP spid="176134" grpId="0" build="p"/>
      <p:bldP spid="176135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589337"/>
            <a:ext cx="10972800" cy="1143000"/>
          </a:xfrm>
        </p:spPr>
        <p:txBody>
          <a:bodyPr anchor="t">
            <a:normAutofit/>
          </a:bodyPr>
          <a:lstStyle/>
          <a:p>
            <a:pPr eaLnBrk="1" hangingPunct="1">
              <a:defRPr/>
            </a:pPr>
            <a:r>
              <a:rPr lang="fr-CH" dirty="0">
                <a:latin typeface="Aptos" panose="020B0004020202020204" pitchFamily="34" charset="0"/>
              </a:rPr>
              <a:t>Petit tour d’horizon des outils</a:t>
            </a:r>
            <a:endParaRPr lang="fr-FR" dirty="0">
              <a:latin typeface="Aptos" panose="020B0004020202020204" pitchFamily="34" charset="0"/>
            </a:endParaRPr>
          </a:p>
        </p:txBody>
      </p:sp>
      <p:graphicFrame>
        <p:nvGraphicFramePr>
          <p:cNvPr id="167941" name="Rectangle 3">
            <a:extLst>
              <a:ext uri="{FF2B5EF4-FFF2-40B4-BE49-F238E27FC236}">
                <a16:creationId xmlns:a16="http://schemas.microsoft.com/office/drawing/2014/main" id="{2F6F7255-E5AE-0620-D605-608FEC019C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7834567"/>
              </p:ext>
            </p:extLst>
          </p:nvPr>
        </p:nvGraphicFramePr>
        <p:xfrm>
          <a:off x="431800" y="1587501"/>
          <a:ext cx="10972800" cy="447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Graphique 1" descr="Questions">
            <a:extLst>
              <a:ext uri="{FF2B5EF4-FFF2-40B4-BE49-F238E27FC236}">
                <a16:creationId xmlns:a16="http://schemas.microsoft.com/office/drawing/2014/main" id="{BA262DE7-A1D2-0EDF-5EAB-8035BF11F4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90143" y="4729843"/>
            <a:ext cx="1328057" cy="1328057"/>
          </a:xfrm>
          <a:prstGeom prst="rect">
            <a:avLst/>
          </a:prstGeom>
        </p:spPr>
      </p:pic>
      <p:pic>
        <p:nvPicPr>
          <p:cNvPr id="3" name="Graphique 2" descr="Journal">
            <a:extLst>
              <a:ext uri="{FF2B5EF4-FFF2-40B4-BE49-F238E27FC236}">
                <a16:creationId xmlns:a16="http://schemas.microsoft.com/office/drawing/2014/main" id="{01F69A31-DFB2-9AA8-B9F4-CD881BB694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17472" y="1877173"/>
            <a:ext cx="1641928" cy="1641928"/>
          </a:xfrm>
          <a:prstGeom prst="rect">
            <a:avLst/>
          </a:prstGeom>
        </p:spPr>
      </p:pic>
      <p:pic>
        <p:nvPicPr>
          <p:cNvPr id="4" name="Graphique 3" descr="Tableau">
            <a:extLst>
              <a:ext uri="{FF2B5EF4-FFF2-40B4-BE49-F238E27FC236}">
                <a16:creationId xmlns:a16="http://schemas.microsoft.com/office/drawing/2014/main" id="{677707AF-1A3B-E3DD-004D-61E40F48B2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85300" y="4390571"/>
            <a:ext cx="2197100" cy="2197100"/>
          </a:xfrm>
          <a:prstGeom prst="rect">
            <a:avLst/>
          </a:prstGeom>
        </p:spPr>
      </p:pic>
      <p:pic>
        <p:nvPicPr>
          <p:cNvPr id="5" name="Graphique 4" descr="Point d’interrogation">
            <a:extLst>
              <a:ext uri="{FF2B5EF4-FFF2-40B4-BE49-F238E27FC236}">
                <a16:creationId xmlns:a16="http://schemas.microsoft.com/office/drawing/2014/main" id="{9ADCA880-75BE-8C5E-3064-232484E869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148544">
            <a:off x="8923793" y="2205918"/>
            <a:ext cx="1457685" cy="145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37931"/>
      </p:ext>
    </p:extLst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>
                <a:cs typeface="Calibri" panose="020F0502020204030204" pitchFamily="34" charset="0"/>
              </a:rPr>
              <a:t>Le journal de bord </a:t>
            </a:r>
          </a:p>
        </p:txBody>
      </p:sp>
      <p:pic>
        <p:nvPicPr>
          <p:cNvPr id="5" name="Graphique 4" descr="Journal">
            <a:extLst>
              <a:ext uri="{FF2B5EF4-FFF2-40B4-BE49-F238E27FC236}">
                <a16:creationId xmlns:a16="http://schemas.microsoft.com/office/drawing/2014/main" id="{F83EEC53-E837-4E5A-A324-0BB4F029D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42629" y="2316163"/>
            <a:ext cx="2001838" cy="200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65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990600"/>
            <a:ext cx="5715000" cy="685800"/>
          </a:xfrm>
        </p:spPr>
        <p:txBody>
          <a:bodyPr/>
          <a:lstStyle/>
          <a:p>
            <a:pPr algn="l" eaLnBrk="1" hangingPunct="1"/>
            <a:r>
              <a:rPr lang="fr-FR" sz="2800" dirty="0"/>
              <a:t>Le journal de bord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1181100" y="1676400"/>
            <a:ext cx="10198100" cy="4343400"/>
          </a:xfrm>
        </p:spPr>
        <p:txBody>
          <a:bodyPr>
            <a:normAutofit fontScale="77500" lnSpcReduction="20000"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CH" sz="24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fr-CH" sz="2400" b="1" dirty="0"/>
              <a:t>Caractéristiques  : </a:t>
            </a:r>
          </a:p>
          <a:p>
            <a:pPr marL="800100" lvl="1" indent="-342900" algn="just">
              <a:lnSpc>
                <a:spcPct val="120000"/>
              </a:lnSpc>
            </a:pPr>
            <a:endParaRPr lang="fr-CH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20000"/>
              </a:lnSpc>
            </a:pPr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Traces écrites </a:t>
            </a:r>
          </a:p>
          <a:p>
            <a:pPr marL="800100" lvl="1" indent="-342900" algn="just">
              <a:lnSpc>
                <a:spcPct val="120000"/>
              </a:lnSpc>
            </a:pPr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Narration d’événements divers</a:t>
            </a:r>
          </a:p>
          <a:p>
            <a:pPr marL="1200150" lvl="2" indent="-342900" algn="just">
              <a:lnSpc>
                <a:spcPct val="120000"/>
              </a:lnSpc>
            </a:pPr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Idées, pensées, décisions, faits, descriptions</a:t>
            </a:r>
          </a:p>
          <a:p>
            <a:pPr marL="800100" lvl="1" indent="-342900" algn="just">
              <a:lnSpc>
                <a:spcPct val="120000"/>
              </a:lnSpc>
            </a:pPr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Contextualisation : temps, lieu, personnes, etc. </a:t>
            </a:r>
          </a:p>
          <a:p>
            <a:pPr marL="800100" lvl="1" indent="-342900" algn="just">
              <a:lnSpc>
                <a:spcPct val="120000"/>
              </a:lnSpc>
            </a:pPr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Notes descriptives centrées sur des observations précises (focalisation)</a:t>
            </a:r>
          </a:p>
          <a:p>
            <a:pPr marL="800100" lvl="1" indent="-342900" algn="just">
              <a:lnSpc>
                <a:spcPct val="120000"/>
              </a:lnSpc>
            </a:pPr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Notes méthodologiques liées à la conduite de l’intervention : </a:t>
            </a:r>
          </a:p>
          <a:p>
            <a:pPr marL="1200150" lvl="2" indent="-342900" algn="just">
              <a:lnSpc>
                <a:spcPct val="120000"/>
              </a:lnSpc>
            </a:pPr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Stratégies, étapes, outils, responsabilités, etc.</a:t>
            </a:r>
          </a:p>
          <a:p>
            <a:pPr marL="800100" lvl="1" indent="-342900" algn="just">
              <a:lnSpc>
                <a:spcPct val="120000"/>
              </a:lnSpc>
            </a:pPr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Notes théoriques : </a:t>
            </a:r>
          </a:p>
          <a:p>
            <a:pPr marL="1200150" lvl="2" indent="-342900" algn="just">
              <a:lnSpc>
                <a:spcPct val="120000"/>
              </a:lnSpc>
            </a:pPr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Hypothèses de compréhension, clés de lecture, réflexivité, etc.</a:t>
            </a:r>
          </a:p>
          <a:p>
            <a:pPr marL="800100" lvl="1" indent="-342900" algn="just">
              <a:lnSpc>
                <a:spcPct val="120000"/>
              </a:lnSpc>
            </a:pPr>
            <a:endParaRPr lang="fr-CH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51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98" decel="100000" fill="hold"/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98" decel="100000" fill="hold"/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5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5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98" decel="100000" fill="hold"/>
                                        <p:tgtEl>
                                          <p:spTgt spid="175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17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5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5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98" decel="100000" fill="hold"/>
                                        <p:tgtEl>
                                          <p:spTgt spid="175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/>
      <p:bldP spid="17510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r-FR" sz="2800" dirty="0"/>
              <a:t> Le journal de bord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spcAft>
                <a:spcPts val="2400"/>
              </a:spcAft>
              <a:buNone/>
            </a:pPr>
            <a:r>
              <a:rPr lang="fr-CH" sz="2700" b="1" dirty="0">
                <a:solidFill>
                  <a:schemeClr val="tx1"/>
                </a:solidFill>
              </a:rPr>
              <a:t>Fonctions : </a:t>
            </a:r>
          </a:p>
          <a:p>
            <a:pPr marL="800100" lvl="1" indent="-342900" algn="just"/>
            <a:r>
              <a:rPr lang="fr-CH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Se souvenir des événements</a:t>
            </a:r>
          </a:p>
          <a:p>
            <a:pPr marL="800100" lvl="1" indent="-342900" algn="just"/>
            <a:r>
              <a:rPr lang="fr-CH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Etablir un «dialogue» entre l’observateur ou observatrice et les données observées</a:t>
            </a:r>
            <a:endParaRPr lang="fr-CH" sz="2800" b="1" dirty="0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800100" lvl="1" indent="-342900" algn="just"/>
            <a:r>
              <a:rPr lang="fr-CH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Se souvenir des événements (simplicité, clarté)</a:t>
            </a:r>
          </a:p>
          <a:p>
            <a:pPr marL="457200" lvl="1" indent="0" algn="just">
              <a:buNone/>
            </a:pPr>
            <a:endParaRPr lang="fr-CH" dirty="0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fr-CH" dirty="0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800100" lvl="1" indent="-342900" algn="just"/>
            <a:endParaRPr lang="fr-CH" dirty="0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800100" lvl="1" indent="-342900" algn="just"/>
            <a:endParaRPr lang="fr-CH" dirty="0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14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/>
      <p:bldP spid="17510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>
                <a:cs typeface="Calibri" panose="020F0502020204030204" pitchFamily="34" charset="0"/>
              </a:rPr>
              <a:t>La grille d’observation</a:t>
            </a:r>
          </a:p>
        </p:txBody>
      </p:sp>
      <p:pic>
        <p:nvPicPr>
          <p:cNvPr id="4" name="Graphique 3" descr="Tableau">
            <a:extLst>
              <a:ext uri="{FF2B5EF4-FFF2-40B4-BE49-F238E27FC236}">
                <a16:creationId xmlns:a16="http://schemas.microsoft.com/office/drawing/2014/main" id="{72AC584A-E6FA-4D4A-8F8C-05715623A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82543" y="2316163"/>
            <a:ext cx="2387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34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87500" y="1003300"/>
            <a:ext cx="6172200" cy="609600"/>
          </a:xfrm>
        </p:spPr>
        <p:txBody>
          <a:bodyPr/>
          <a:lstStyle/>
          <a:p>
            <a:pPr algn="l" eaLnBrk="1" hangingPunct="1"/>
            <a:r>
              <a:rPr lang="fr-CH" sz="2800" dirty="0"/>
              <a:t> Les grilles d’observation</a:t>
            </a:r>
            <a:endParaRPr lang="fr-FR" sz="2800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841500"/>
            <a:ext cx="8382000" cy="4495800"/>
          </a:xfrm>
        </p:spPr>
        <p:txBody>
          <a:bodyPr>
            <a:normAutofit/>
          </a:bodyPr>
          <a:lstStyle/>
          <a:p>
            <a:pPr marL="477838" lvl="1" indent="0">
              <a:lnSpc>
                <a:spcPct val="100000"/>
              </a:lnSpc>
              <a:spcBef>
                <a:spcPts val="0"/>
              </a:spcBef>
              <a:buNone/>
            </a:pPr>
            <a:endParaRPr lang="fr-CH" sz="20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477838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CH" sz="1800" dirty="0">
                <a:latin typeface="Aptos" panose="020B0004020202020204" pitchFamily="34" charset="0"/>
                <a:cs typeface="Arial" panose="020B0604020202020204" pitchFamily="34" charset="0"/>
              </a:rPr>
              <a:t>Outil d’observation </a:t>
            </a:r>
            <a:r>
              <a:rPr lang="fr-CH" sz="1800" b="1" dirty="0">
                <a:latin typeface="Aptos" panose="020B0004020202020204" pitchFamily="34" charset="0"/>
                <a:cs typeface="Arial" panose="020B0604020202020204" pitchFamily="34" charset="0"/>
              </a:rPr>
              <a:t>systématique</a:t>
            </a:r>
            <a:r>
              <a:rPr lang="fr-CH" sz="1800" dirty="0">
                <a:latin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fr-CH" sz="1800" b="1" dirty="0">
                <a:latin typeface="Aptos" panose="020B0004020202020204" pitchFamily="34" charset="0"/>
                <a:cs typeface="Arial" panose="020B0604020202020204" pitchFamily="34" charset="0"/>
              </a:rPr>
              <a:t>attributive, </a:t>
            </a:r>
            <a:r>
              <a:rPr lang="fr-CH" sz="1800" b="1" i="1" dirty="0" err="1">
                <a:latin typeface="Aptos" panose="020B0004020202020204" pitchFamily="34" charset="0"/>
                <a:cs typeface="Arial" panose="020B0604020202020204" pitchFamily="34" charset="0"/>
              </a:rPr>
              <a:t>allospective</a:t>
            </a:r>
            <a:r>
              <a:rPr lang="fr-CH" sz="1800" b="1" i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r-CH" sz="1800" dirty="0">
                <a:latin typeface="Aptos" panose="020B0004020202020204" pitchFamily="34" charset="0"/>
                <a:cs typeface="Arial" panose="020B0604020202020204" pitchFamily="34" charset="0"/>
              </a:rPr>
              <a:t> [pour observer les autres], visant à recueillir des faits et non des représentations, menée par un ou plu- sieurs observateurs indépendants et dans laquelle les procédures de sélection, de provocation, d’enregistrement et de codage des « attributs » à observer sont déterminées le plus rigoureusement possible.</a:t>
            </a:r>
            <a:r>
              <a:rPr lang="fr-CH" sz="1800" b="1" i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r-CH" sz="1800" dirty="0">
                <a:latin typeface="Aptos" panose="020B0004020202020204" pitchFamily="34" charset="0"/>
                <a:cs typeface="Arial" panose="020B0604020202020204" pitchFamily="34" charset="0"/>
              </a:rPr>
              <a:t>(De </a:t>
            </a:r>
            <a:r>
              <a:rPr lang="fr-CH" sz="1800" dirty="0" err="1">
                <a:latin typeface="Aptos" panose="020B0004020202020204" pitchFamily="34" charset="0"/>
                <a:cs typeface="Arial" panose="020B0604020202020204" pitchFamily="34" charset="0"/>
              </a:rPr>
              <a:t>Ketele</a:t>
            </a:r>
            <a:r>
              <a:rPr lang="fr-CH" sz="1800" dirty="0">
                <a:latin typeface="Aptos" panose="020B0004020202020204" pitchFamily="34" charset="0"/>
                <a:cs typeface="Arial" panose="020B0604020202020204" pitchFamily="34" charset="0"/>
              </a:rPr>
              <a:t>, 1983, p. 127)</a:t>
            </a:r>
          </a:p>
          <a:p>
            <a:pPr marL="134944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fr-CH" sz="2400" dirty="0"/>
              <a:t>Fonctions :</a:t>
            </a:r>
          </a:p>
          <a:p>
            <a:pPr marL="820738" lvl="1" indent="-342900">
              <a:spcBef>
                <a:spcPts val="0"/>
              </a:spcBef>
            </a:pPr>
            <a:r>
              <a:rPr lang="fr-CH" sz="2000" b="1" dirty="0">
                <a:latin typeface="Aptos" panose="020B0004020202020204" pitchFamily="34" charset="0"/>
                <a:cs typeface="Arial" panose="020B0604020202020204" pitchFamily="34" charset="0"/>
              </a:rPr>
              <a:t>Sélection</a:t>
            </a:r>
            <a:r>
              <a:rPr lang="fr-CH" sz="2000" dirty="0">
                <a:latin typeface="Aptos" panose="020B0004020202020204" pitchFamily="34" charset="0"/>
                <a:cs typeface="Arial" panose="020B0604020202020204" pitchFamily="34" charset="0"/>
              </a:rPr>
              <a:t> (préalable) des «attributs» à observer</a:t>
            </a:r>
          </a:p>
          <a:p>
            <a:pPr marL="820738" lvl="1" indent="-342900">
              <a:spcBef>
                <a:spcPts val="0"/>
              </a:spcBef>
            </a:pPr>
            <a:r>
              <a:rPr lang="fr-CH" sz="2000" b="1" dirty="0">
                <a:latin typeface="Aptos" panose="020B0004020202020204" pitchFamily="34" charset="0"/>
                <a:cs typeface="Arial" panose="020B0604020202020204" pitchFamily="34" charset="0"/>
              </a:rPr>
              <a:t>Recueil et stockage </a:t>
            </a:r>
            <a:r>
              <a:rPr lang="fr-CH" sz="2000" dirty="0">
                <a:latin typeface="Aptos" panose="020B0004020202020204" pitchFamily="34" charset="0"/>
                <a:cs typeface="Arial" panose="020B0604020202020204" pitchFamily="34" charset="0"/>
              </a:rPr>
              <a:t>des faits observés (et non des représentations)</a:t>
            </a:r>
          </a:p>
          <a:p>
            <a:pPr marL="820738" lvl="1" indent="-342900">
              <a:spcBef>
                <a:spcPts val="0"/>
              </a:spcBef>
            </a:pPr>
            <a:r>
              <a:rPr lang="fr-CH" sz="2000" dirty="0">
                <a:latin typeface="Aptos" panose="020B0004020202020204" pitchFamily="34" charset="0"/>
                <a:cs typeface="Arial" panose="020B0604020202020204" pitchFamily="34" charset="0"/>
              </a:rPr>
              <a:t>Répétition et comparaison des observations</a:t>
            </a:r>
          </a:p>
          <a:p>
            <a:pPr marL="820738" lvl="1" indent="-342900">
              <a:spcBef>
                <a:spcPts val="0"/>
              </a:spcBef>
            </a:pPr>
            <a:r>
              <a:rPr lang="fr-CH" sz="2000" dirty="0">
                <a:latin typeface="Aptos" panose="020B0004020202020204" pitchFamily="34" charset="0"/>
                <a:cs typeface="Arial" panose="020B0604020202020204" pitchFamily="34" charset="0"/>
              </a:rPr>
              <a:t>Compréhension approfondie des éléments retenus</a:t>
            </a:r>
          </a:p>
        </p:txBody>
      </p:sp>
    </p:spTree>
    <p:extLst>
      <p:ext uri="{BB962C8B-B14F-4D97-AF65-F5344CB8AC3E}">
        <p14:creationId xmlns:p14="http://schemas.microsoft.com/office/powerpoint/2010/main" val="306438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98" decel="1000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965200"/>
            <a:ext cx="6172200" cy="609600"/>
          </a:xfrm>
        </p:spPr>
        <p:txBody>
          <a:bodyPr/>
          <a:lstStyle/>
          <a:p>
            <a:pPr algn="l" eaLnBrk="1" hangingPunct="1"/>
            <a:r>
              <a:rPr lang="fr-CH" sz="2800" dirty="0"/>
              <a:t> Les grilles d’observation</a:t>
            </a:r>
            <a:endParaRPr lang="fr-FR" sz="2800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828800"/>
            <a:ext cx="8001000" cy="4724400"/>
          </a:xfrm>
        </p:spPr>
        <p:txBody>
          <a:bodyPr/>
          <a:lstStyle/>
          <a:p>
            <a:pPr marL="134944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fr-CH" sz="2400" dirty="0"/>
              <a:t>Caractéristiques :</a:t>
            </a:r>
          </a:p>
          <a:p>
            <a:pPr marL="820738" lvl="1" indent="-342900">
              <a:lnSpc>
                <a:spcPct val="160000"/>
              </a:lnSpc>
              <a:spcBef>
                <a:spcPts val="0"/>
              </a:spcBef>
              <a:spcAft>
                <a:spcPts val="2400"/>
              </a:spcAft>
            </a:pPr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Multiples degrés de structuration possibles</a:t>
            </a:r>
          </a:p>
          <a:p>
            <a:pPr marL="820738" lvl="1" indent="-342900">
              <a:spcBef>
                <a:spcPts val="0"/>
              </a:spcBef>
            </a:pPr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Observations plus ou moins focalisées/générales</a:t>
            </a:r>
          </a:p>
          <a:p>
            <a:pPr marL="1277938" lvl="2" indent="-342900">
              <a:spcBef>
                <a:spcPts val="0"/>
              </a:spcBef>
            </a:pPr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Signes, indicateurs précis</a:t>
            </a:r>
          </a:p>
          <a:p>
            <a:pPr marL="1277938" lvl="2" indent="-342900">
              <a:spcBef>
                <a:spcPts val="0"/>
              </a:spcBef>
              <a:spcAft>
                <a:spcPts val="600"/>
              </a:spcAft>
            </a:pPr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Dimensions, catégories plus larges</a:t>
            </a:r>
          </a:p>
          <a:p>
            <a:pPr marL="820738" lvl="1" indent="-342900">
              <a:spcBef>
                <a:spcPts val="0"/>
              </a:spcBef>
            </a:pPr>
            <a:endParaRPr lang="fr-CH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820738" lvl="1" indent="-342900">
              <a:spcBef>
                <a:spcPts val="0"/>
              </a:spcBef>
            </a:pPr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Procédures rigoureuses de sélection (avant), d’enregistrement (pendant) et de traitement (après) des observations</a:t>
            </a:r>
          </a:p>
        </p:txBody>
      </p:sp>
    </p:spTree>
    <p:extLst>
      <p:ext uri="{BB962C8B-B14F-4D97-AF65-F5344CB8AC3E}">
        <p14:creationId xmlns:p14="http://schemas.microsoft.com/office/powerpoint/2010/main" val="289053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98" decel="1000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1307574" y="2762215"/>
            <a:ext cx="3857210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3733" spc="-133" dirty="0">
                <a:solidFill>
                  <a:schemeClr val="accent2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Données générales</a:t>
            </a:r>
          </a:p>
        </p:txBody>
      </p:sp>
    </p:spTree>
    <p:extLst>
      <p:ext uri="{BB962C8B-B14F-4D97-AF65-F5344CB8AC3E}">
        <p14:creationId xmlns:p14="http://schemas.microsoft.com/office/powerpoint/2010/main" val="3866010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>
                <a:cs typeface="Calibri" panose="020F0502020204030204" pitchFamily="34" charset="0"/>
              </a:rPr>
              <a:t>Le questionnaire</a:t>
            </a:r>
          </a:p>
        </p:txBody>
      </p:sp>
      <p:pic>
        <p:nvPicPr>
          <p:cNvPr id="5" name="Graphique 4" descr="Point d’interrogation">
            <a:extLst>
              <a:ext uri="{FF2B5EF4-FFF2-40B4-BE49-F238E27FC236}">
                <a16:creationId xmlns:a16="http://schemas.microsoft.com/office/drawing/2014/main" id="{E3E61BD6-5A05-40E1-8A0E-65AC13E55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148544">
            <a:off x="6662058" y="2198914"/>
            <a:ext cx="1687286" cy="168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65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63700" y="990600"/>
            <a:ext cx="4876800" cy="457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fr-FR" sz="2800" dirty="0"/>
              <a:t>Le questionnaire  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1663700" y="1752600"/>
            <a:ext cx="9906000" cy="4114800"/>
          </a:xfrm>
          <a:noFill/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fr-CH" sz="2400" dirty="0"/>
              <a:t>Définition :</a:t>
            </a:r>
            <a:endParaRPr lang="fr-CH" sz="1200" dirty="0"/>
          </a:p>
          <a:p>
            <a:pPr marL="800100" lvl="1" indent="-342900" algn="just">
              <a:lnSpc>
                <a:spcPct val="110000"/>
              </a:lnSpc>
            </a:pPr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Outil consistant à poser un certain nombre de questions à un </a:t>
            </a:r>
            <a:r>
              <a:rPr lang="fr-CH" b="1" dirty="0">
                <a:latin typeface="Aptos" panose="020B0004020202020204" pitchFamily="34" charset="0"/>
                <a:cs typeface="Arial" panose="020B0604020202020204" pitchFamily="34" charset="0"/>
              </a:rPr>
              <a:t>ensemble de répondant-e-s</a:t>
            </a:r>
            <a:endParaRPr lang="fr-CH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CH" sz="2400" dirty="0"/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fr-CH" sz="2400" dirty="0"/>
              <a:t>Fonctions :</a:t>
            </a:r>
            <a:endParaRPr lang="fr-CH" sz="1200" dirty="0"/>
          </a:p>
          <a:p>
            <a:pPr marL="800100" lvl="1" indent="-342900" algn="just"/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Connaissance d’un groupe en tant que tel (valeurs, opinions, modes de vie, intérêts…)</a:t>
            </a:r>
          </a:p>
          <a:p>
            <a:pPr marL="800100" lvl="1" indent="-342900" algn="just"/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Analyse d’un phénomène social </a:t>
            </a:r>
          </a:p>
          <a:p>
            <a:pPr marL="800100" lvl="1" indent="-342900" algn="just"/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Mise en évidence de conclusions généralisables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427509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98" decel="1000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  <p:bldP spid="16077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0" y="990600"/>
            <a:ext cx="4343400" cy="609600"/>
          </a:xfrm>
        </p:spPr>
        <p:txBody>
          <a:bodyPr/>
          <a:lstStyle/>
          <a:p>
            <a:pPr algn="l" eaLnBrk="1" hangingPunct="1"/>
            <a:r>
              <a:rPr lang="fr-FR" sz="2800" dirty="0"/>
              <a:t>Le questionnaire  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1879600" y="1727200"/>
            <a:ext cx="8229600" cy="42672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fr-CH" sz="2400" dirty="0"/>
              <a:t>Caractéristiques :</a:t>
            </a:r>
            <a:endParaRPr lang="fr-CH" sz="2600" dirty="0"/>
          </a:p>
          <a:p>
            <a:pPr marL="800100" lvl="1" indent="-342900">
              <a:lnSpc>
                <a:spcPct val="120000"/>
              </a:lnSpc>
            </a:pPr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Version q. fermées / q. ouvertes / q. semi fermées</a:t>
            </a:r>
          </a:p>
          <a:p>
            <a:pPr marL="800100" lvl="1" indent="-342900">
              <a:lnSpc>
                <a:spcPct val="120000"/>
              </a:lnSpc>
            </a:pPr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Possibilité de quantifier et de croiser les données</a:t>
            </a:r>
          </a:p>
          <a:p>
            <a:pPr marL="800100" lvl="1" indent="-342900">
              <a:lnSpc>
                <a:spcPct val="120000"/>
              </a:lnSpc>
            </a:pPr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Demande une grande rigueur (formulation des questions, représentativité, analyse des données…)</a:t>
            </a:r>
          </a:p>
          <a:p>
            <a:pPr marL="800100" lvl="1" indent="-342900">
              <a:lnSpc>
                <a:spcPct val="120000"/>
              </a:lnSpc>
            </a:pPr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Outil classique de </a:t>
            </a:r>
            <a:r>
              <a:rPr lang="fr-CH" b="1" dirty="0">
                <a:latin typeface="Aptos" panose="020B0004020202020204" pitchFamily="34" charset="0"/>
                <a:cs typeface="Arial" panose="020B0604020202020204" pitchFamily="34" charset="0"/>
              </a:rPr>
              <a:t>recherche </a:t>
            </a:r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en sciences sociales</a:t>
            </a:r>
          </a:p>
        </p:txBody>
      </p:sp>
    </p:spTree>
    <p:extLst>
      <p:ext uri="{BB962C8B-B14F-4D97-AF65-F5344CB8AC3E}">
        <p14:creationId xmlns:p14="http://schemas.microsoft.com/office/powerpoint/2010/main" val="96589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>
                <a:cs typeface="Calibri" panose="020F0502020204030204" pitchFamily="34" charset="0"/>
              </a:rPr>
              <a:t>L’entretien</a:t>
            </a:r>
          </a:p>
        </p:txBody>
      </p:sp>
      <p:pic>
        <p:nvPicPr>
          <p:cNvPr id="4" name="Graphique 3" descr="Questions">
            <a:extLst>
              <a:ext uri="{FF2B5EF4-FFF2-40B4-BE49-F238E27FC236}">
                <a16:creationId xmlns:a16="http://schemas.microsoft.com/office/drawing/2014/main" id="{62D47FDC-FD8F-4AD9-AF02-2E92D982F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4344" y="2181907"/>
            <a:ext cx="1328057" cy="13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971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89100" y="977900"/>
            <a:ext cx="5486400" cy="533400"/>
          </a:xfrm>
        </p:spPr>
        <p:txBody>
          <a:bodyPr/>
          <a:lstStyle/>
          <a:p>
            <a:pPr algn="l" eaLnBrk="1" hangingPunct="1"/>
            <a:r>
              <a:rPr lang="fr-FR" sz="2800" dirty="0"/>
              <a:t>L’entretien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1346200" y="2032000"/>
            <a:ext cx="8382000" cy="426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H" sz="2400" dirty="0"/>
              <a:t>Définition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CH" sz="2400" dirty="0"/>
          </a:p>
          <a:p>
            <a:pPr marL="800100" lvl="1" indent="-342900"/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Méthode de recueil d’informations basé sur un échange/contact direct entre observateur et observé </a:t>
            </a:r>
          </a:p>
          <a:p>
            <a:pPr marL="800100" lvl="1" indent="-342900"/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Composé de questions – réponses – approfondissements - précisions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CH" sz="2400" dirty="0"/>
          </a:p>
          <a:p>
            <a:pPr marL="0" indent="0">
              <a:buNone/>
            </a:pPr>
            <a:r>
              <a:rPr lang="fr-CH" sz="2400" dirty="0"/>
              <a:t>Fonctions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CH" sz="2400" dirty="0"/>
          </a:p>
          <a:p>
            <a:pPr marL="800100" lvl="1" indent="-342900"/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Élaboration – vérification d’hypothèses</a:t>
            </a:r>
          </a:p>
          <a:p>
            <a:pPr marL="800100" lvl="1" indent="-342900"/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Analyse du sens que les acteurs donnent à leurs pratiques</a:t>
            </a:r>
          </a:p>
          <a:p>
            <a:pPr marL="800100" lvl="1" indent="-342900"/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Analyse d’un problème précis</a:t>
            </a:r>
          </a:p>
          <a:p>
            <a:pPr marL="800100" lvl="1" indent="-342900"/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Reconstitution d’événements passés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319599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98" decel="100000" fill="hold"/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7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7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227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7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7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98" decel="100000" fill="hold"/>
                                        <p:tgtEl>
                                          <p:spTgt spid="227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7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7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98" decel="100000" fill="hold"/>
                                        <p:tgtEl>
                                          <p:spTgt spid="227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/>
      <p:bldP spid="22733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7500" y="990600"/>
            <a:ext cx="5486400" cy="685800"/>
          </a:xfrm>
        </p:spPr>
        <p:txBody>
          <a:bodyPr/>
          <a:lstStyle/>
          <a:p>
            <a:pPr algn="l" eaLnBrk="1" hangingPunct="1"/>
            <a:r>
              <a:rPr lang="fr-FR" sz="2800" dirty="0"/>
              <a:t>L’entretien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>
          <a:xfrm>
            <a:off x="1422399" y="1917700"/>
            <a:ext cx="9656417" cy="4495800"/>
          </a:xfrm>
        </p:spPr>
        <p:txBody>
          <a:bodyPr/>
          <a:lstStyle/>
          <a:p>
            <a:pPr marL="0" indent="0" algn="just">
              <a:buNone/>
            </a:pPr>
            <a:r>
              <a:rPr lang="fr-CH" sz="2400" dirty="0"/>
              <a:t>Caractéristiques :</a:t>
            </a:r>
          </a:p>
          <a:p>
            <a:pPr marL="800100" lvl="1" indent="-342900" algn="just"/>
            <a:endParaRPr lang="fr-CH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800100" lvl="1" indent="-342900" algn="just"/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Versions directif, semi directif et non directif</a:t>
            </a:r>
          </a:p>
          <a:p>
            <a:pPr marL="800100" lvl="1" indent="-342900" algn="just"/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Individuel ou de groupe</a:t>
            </a:r>
          </a:p>
          <a:p>
            <a:pPr marL="800100" lvl="1" indent="-342900" algn="just"/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Observations approfondies et précises</a:t>
            </a:r>
          </a:p>
          <a:p>
            <a:pPr marL="800100" lvl="1" indent="-342900" algn="just"/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Prise en compte des cadres de référence des observés (langage, catégories mentales)</a:t>
            </a:r>
          </a:p>
          <a:p>
            <a:pPr marL="800100" lvl="1" indent="-342900" algn="just"/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Outil classique de </a:t>
            </a:r>
            <a:r>
              <a:rPr lang="fr-CH" b="1" dirty="0">
                <a:latin typeface="Aptos" panose="020B0004020202020204" pitchFamily="34" charset="0"/>
                <a:cs typeface="Arial" panose="020B0604020202020204" pitchFamily="34" charset="0"/>
              </a:rPr>
              <a:t>recherche </a:t>
            </a:r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en sciences sociales et </a:t>
            </a:r>
            <a:r>
              <a:rPr lang="fr-CH" b="1" dirty="0">
                <a:latin typeface="Aptos" panose="020B0004020202020204" pitchFamily="34" charset="0"/>
                <a:cs typeface="Arial" panose="020B0604020202020204" pitchFamily="34" charset="0"/>
              </a:rPr>
              <a:t>d’intervention</a:t>
            </a:r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 en travail social</a:t>
            </a:r>
          </a:p>
          <a:p>
            <a:pPr marL="800100" lvl="1" indent="-342900" algn="just"/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Equilibre à trouver entre souplesse et rigueur 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67345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98" decel="100000" fill="hold"/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98" decel="100000" fill="hold"/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6" grpId="0"/>
      <p:bldP spid="236547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2"/>
          <p:cNvGrpSpPr>
            <a:grpSpLocks noChangeAspect="1"/>
          </p:cNvGrpSpPr>
          <p:nvPr/>
        </p:nvGrpSpPr>
        <p:grpSpPr bwMode="auto">
          <a:xfrm>
            <a:off x="1498601" y="546101"/>
            <a:ext cx="8699499" cy="5285861"/>
            <a:chOff x="611" y="421"/>
            <a:chExt cx="4537" cy="2515"/>
          </a:xfrm>
        </p:grpSpPr>
        <p:sp>
          <p:nvSpPr>
            <p:cNvPr id="66567" name="_s4100"/>
            <p:cNvSpPr>
              <a:spLocks noChangeArrowheads="1" noTextEdit="1"/>
            </p:cNvSpPr>
            <p:nvPr/>
          </p:nvSpPr>
          <p:spPr bwMode="auto">
            <a:xfrm>
              <a:off x="2241" y="867"/>
              <a:ext cx="1278" cy="1278"/>
            </a:xfrm>
            <a:prstGeom prst="ellipse">
              <a:avLst/>
            </a:prstGeom>
            <a:solidFill>
              <a:schemeClr val="accent2">
                <a:lumMod val="75000"/>
                <a:alpha val="50195"/>
              </a:schemeClr>
            </a:solidFill>
            <a:ln w="4670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fr-CH" dirty="0"/>
            </a:p>
          </p:txBody>
        </p:sp>
        <p:sp>
          <p:nvSpPr>
            <p:cNvPr id="66568" name="_s4101"/>
            <p:cNvSpPr>
              <a:spLocks noChangeArrowheads="1"/>
            </p:cNvSpPr>
            <p:nvPr/>
          </p:nvSpPr>
          <p:spPr bwMode="auto">
            <a:xfrm>
              <a:off x="2288" y="421"/>
              <a:ext cx="1184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lvl="1" algn="ctr"/>
              <a:r>
                <a:rPr lang="fr-CH" sz="1600" dirty="0">
                  <a:latin typeface="Aptos" panose="020B0004020202020204" pitchFamily="34" charset="0"/>
                  <a:cs typeface="Arial" panose="020B0604020202020204" pitchFamily="34" charset="0"/>
                </a:rPr>
                <a:t>Thèmes prédéfinis</a:t>
              </a:r>
            </a:p>
            <a:p>
              <a:pPr lvl="1" algn="ctr"/>
              <a:r>
                <a:rPr lang="fr-CH" sz="1600" dirty="0">
                  <a:latin typeface="Aptos" panose="020B0004020202020204" pitchFamily="34" charset="0"/>
                  <a:cs typeface="Arial" panose="020B0604020202020204" pitchFamily="34" charset="0"/>
                </a:rPr>
                <a:t>Questions formulées avec précision</a:t>
              </a:r>
            </a:p>
            <a:p>
              <a:pPr lvl="1" algn="ctr"/>
              <a:r>
                <a:rPr lang="fr-CH" sz="1600" dirty="0">
                  <a:latin typeface="Aptos" panose="020B0004020202020204" pitchFamily="34" charset="0"/>
                  <a:cs typeface="Arial" panose="020B0604020202020204" pitchFamily="34" charset="0"/>
                </a:rPr>
                <a:t>Respect du plan prévu</a:t>
              </a:r>
            </a:p>
            <a:p>
              <a:pPr lvl="1" algn="ctr"/>
              <a:r>
                <a:rPr lang="fr-CH" dirty="0">
                  <a:solidFill>
                    <a:schemeClr val="accent2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Vérification, contrôle</a:t>
              </a:r>
              <a:endParaRPr lang="fr-FR" dirty="0">
                <a:solidFill>
                  <a:schemeClr val="accent2"/>
                </a:solidFill>
                <a:latin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69" name="_s4102"/>
            <p:cNvSpPr>
              <a:spLocks noChangeArrowheads="1" noTextEdit="1"/>
            </p:cNvSpPr>
            <p:nvPr/>
          </p:nvSpPr>
          <p:spPr bwMode="auto">
            <a:xfrm>
              <a:off x="2661" y="1596"/>
              <a:ext cx="1278" cy="127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195"/>
              </a:schemeClr>
            </a:solidFill>
            <a:ln w="4670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fr-CH" dirty="0"/>
            </a:p>
          </p:txBody>
        </p:sp>
        <p:sp>
          <p:nvSpPr>
            <p:cNvPr id="66571" name="_s4104"/>
            <p:cNvSpPr>
              <a:spLocks noChangeArrowheads="1" noTextEdit="1"/>
            </p:cNvSpPr>
            <p:nvPr/>
          </p:nvSpPr>
          <p:spPr bwMode="auto">
            <a:xfrm>
              <a:off x="1820" y="1595"/>
              <a:ext cx="1278" cy="12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50195"/>
              </a:schemeClr>
            </a:solidFill>
            <a:ln w="4670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fr-CH" dirty="0"/>
            </a:p>
          </p:txBody>
        </p:sp>
        <p:sp>
          <p:nvSpPr>
            <p:cNvPr id="66572" name="_s4105"/>
            <p:cNvSpPr>
              <a:spLocks noChangeArrowheads="1"/>
            </p:cNvSpPr>
            <p:nvPr/>
          </p:nvSpPr>
          <p:spPr bwMode="auto">
            <a:xfrm>
              <a:off x="611" y="2617"/>
              <a:ext cx="1184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fr-CH" sz="1600" dirty="0">
                  <a:latin typeface="Aptos" panose="020B0004020202020204" pitchFamily="34" charset="0"/>
                  <a:cs typeface="Arial" panose="020B0604020202020204" pitchFamily="34" charset="0"/>
                </a:rPr>
                <a:t>Faire parler sur une</a:t>
              </a:r>
            </a:p>
            <a:p>
              <a:pPr algn="ctr"/>
              <a:r>
                <a:rPr lang="fr-CH" sz="1600" dirty="0">
                  <a:latin typeface="Aptos" panose="020B0004020202020204" pitchFamily="34" charset="0"/>
                  <a:cs typeface="Arial" panose="020B0604020202020204" pitchFamily="34" charset="0"/>
                </a:rPr>
                <a:t>question générale</a:t>
              </a:r>
            </a:p>
            <a:p>
              <a:pPr algn="ctr"/>
              <a:r>
                <a:rPr lang="fr-CH" sz="1600" dirty="0">
                  <a:latin typeface="Aptos" panose="020B0004020202020204" pitchFamily="34" charset="0"/>
                  <a:cs typeface="Arial" panose="020B0604020202020204" pitchFamily="34" charset="0"/>
                </a:rPr>
                <a:t>Pas d’intervention </a:t>
              </a:r>
            </a:p>
            <a:p>
              <a:pPr algn="ctr"/>
              <a:r>
                <a:rPr lang="fr-CH" sz="1600" dirty="0">
                  <a:latin typeface="Aptos" panose="020B0004020202020204" pitchFamily="34" charset="0"/>
                  <a:cs typeface="Arial" panose="020B0604020202020204" pitchFamily="34" charset="0"/>
                </a:rPr>
                <a:t>systématique, écoute</a:t>
              </a:r>
            </a:p>
            <a:p>
              <a:pPr algn="ctr"/>
              <a:r>
                <a:rPr lang="fr-CH" dirty="0">
                  <a:solidFill>
                    <a:schemeClr val="accent2">
                      <a:lumMod val="75000"/>
                    </a:schemeClr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Exploration</a:t>
              </a:r>
              <a:r>
                <a:rPr lang="fr-CH" dirty="0">
                  <a:latin typeface="Aptos" panose="020B0004020202020204" pitchFamily="34" charset="0"/>
                  <a:cs typeface="Arial" panose="020B0604020202020204" pitchFamily="34" charset="0"/>
                </a:rPr>
                <a:t> </a:t>
              </a:r>
              <a:endParaRPr lang="fr-FR" dirty="0">
                <a:latin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73" name="Text Box 10"/>
            <p:cNvSpPr txBox="1">
              <a:spLocks noChangeArrowheads="1"/>
            </p:cNvSpPr>
            <p:nvPr/>
          </p:nvSpPr>
          <p:spPr bwMode="auto">
            <a:xfrm>
              <a:off x="1782" y="2103"/>
              <a:ext cx="834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9388" lvl="1" algn="ctr"/>
              <a:r>
                <a:rPr lang="fr-CH" b="1" dirty="0">
                  <a:latin typeface="Aptos" panose="020B0004020202020204" pitchFamily="34" charset="0"/>
                  <a:cs typeface="Arial" panose="020B0604020202020204" pitchFamily="34" charset="0"/>
                </a:rPr>
                <a:t>Non directif </a:t>
              </a:r>
              <a:endParaRPr lang="fr-FR" b="1" dirty="0">
                <a:latin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74" name="Text Box 11"/>
            <p:cNvSpPr txBox="1">
              <a:spLocks noChangeArrowheads="1"/>
            </p:cNvSpPr>
            <p:nvPr/>
          </p:nvSpPr>
          <p:spPr bwMode="auto">
            <a:xfrm>
              <a:off x="3083" y="2065"/>
              <a:ext cx="834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9388" lvl="1"/>
              <a:r>
                <a:rPr lang="fr-CH" b="1" dirty="0">
                  <a:latin typeface="Aptos" panose="020B0004020202020204" pitchFamily="34" charset="0"/>
                  <a:cs typeface="Arial" panose="020B0604020202020204" pitchFamily="34" charset="0"/>
                </a:rPr>
                <a:t>Semi directif </a:t>
              </a:r>
              <a:endParaRPr lang="fr-FR" b="1" dirty="0">
                <a:latin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70" name="_s4103"/>
            <p:cNvSpPr>
              <a:spLocks noChangeArrowheads="1"/>
            </p:cNvSpPr>
            <p:nvPr/>
          </p:nvSpPr>
          <p:spPr bwMode="auto">
            <a:xfrm>
              <a:off x="3964" y="2618"/>
              <a:ext cx="1184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lvl="1" algn="ctr"/>
              <a:r>
                <a:rPr lang="fr-CH" sz="1600" dirty="0">
                  <a:latin typeface="Aptos" panose="020B0004020202020204" pitchFamily="34" charset="0"/>
                  <a:cs typeface="Arial" panose="020B0604020202020204" pitchFamily="34" charset="0"/>
                </a:rPr>
                <a:t>Définition préalable de </a:t>
              </a:r>
            </a:p>
            <a:p>
              <a:pPr lvl="1" algn="ctr"/>
              <a:r>
                <a:rPr lang="fr-CH" sz="1600" dirty="0">
                  <a:latin typeface="Aptos" panose="020B0004020202020204" pitchFamily="34" charset="0"/>
                  <a:cs typeface="Arial" panose="020B0604020202020204" pitchFamily="34" charset="0"/>
                </a:rPr>
                <a:t>  quelques questions-guides, </a:t>
              </a:r>
            </a:p>
            <a:p>
              <a:pPr lvl="1" algn="ctr"/>
              <a:r>
                <a:rPr lang="fr-CH" sz="1600" dirty="0">
                  <a:latin typeface="Aptos" panose="020B0004020202020204" pitchFamily="34" charset="0"/>
                  <a:cs typeface="Arial" panose="020B0604020202020204" pitchFamily="34" charset="0"/>
                </a:rPr>
                <a:t>Recadrage si nécessaire</a:t>
              </a:r>
            </a:p>
            <a:p>
              <a:pPr lvl="1" algn="ctr"/>
              <a:r>
                <a:rPr lang="fr-CH" sz="1600" dirty="0">
                  <a:latin typeface="Aptos" panose="020B0004020202020204" pitchFamily="34" charset="0"/>
                  <a:cs typeface="Arial" panose="020B0604020202020204" pitchFamily="34" charset="0"/>
                </a:rPr>
                <a:t>Souplesse possible</a:t>
              </a:r>
            </a:p>
            <a:p>
              <a:pPr lvl="1" algn="ctr"/>
              <a:r>
                <a:rPr lang="fr-CH" dirty="0">
                  <a:solidFill>
                    <a:schemeClr val="accent2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Approfondissement</a:t>
              </a:r>
              <a:endParaRPr lang="fr-CH" sz="1600" dirty="0">
                <a:solidFill>
                  <a:schemeClr val="accent2"/>
                </a:solidFill>
                <a:latin typeface="Aptos" panose="020B00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fr-FR" sz="1600" dirty="0">
                <a:solidFill>
                  <a:srgbClr val="66FF33"/>
                </a:solidFill>
                <a:latin typeface="Aptos" panose="020B00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2156" name="Text Box 12"/>
          <p:cNvSpPr txBox="1">
            <a:spLocks noChangeArrowheads="1"/>
          </p:cNvSpPr>
          <p:nvPr/>
        </p:nvSpPr>
        <p:spPr bwMode="auto">
          <a:xfrm>
            <a:off x="5029200" y="3429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H" sz="24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Entretien </a:t>
            </a:r>
            <a:endParaRPr lang="fr-FR" sz="2400" b="1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6" name="Text Box 13"/>
          <p:cNvSpPr txBox="1">
            <a:spLocks noChangeArrowheads="1"/>
          </p:cNvSpPr>
          <p:nvPr/>
        </p:nvSpPr>
        <p:spPr bwMode="auto">
          <a:xfrm>
            <a:off x="5029200" y="2209800"/>
            <a:ext cx="15240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lvl="1" algn="ctr"/>
            <a:r>
              <a:rPr lang="fr-CH" b="1" dirty="0">
                <a:solidFill>
                  <a:schemeClr val="accent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r-CH" b="1" dirty="0">
                <a:latin typeface="Aptos" panose="020B0004020202020204" pitchFamily="34" charset="0"/>
                <a:cs typeface="Arial" panose="020B0604020202020204" pitchFamily="34" charset="0"/>
              </a:rPr>
              <a:t>Directif</a:t>
            </a:r>
            <a:endParaRPr lang="fr-FR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924753"/>
      </p:ext>
    </p:extLst>
  </p:cSld>
  <p:clrMapOvr>
    <a:masterClrMapping/>
  </p:clrMapOvr>
  <p:transition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408F8D-D1C7-7AD6-DC39-E11437E3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Conclusion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432" y="1989667"/>
            <a:ext cx="9745135" cy="3888316"/>
          </a:xfrm>
          <a:noFill/>
        </p:spPr>
        <p:txBody>
          <a:bodyPr/>
          <a:lstStyle/>
          <a:p>
            <a:pPr marL="939800" lvl="1"/>
            <a:endParaRPr lang="fr-CH" sz="2000" dirty="0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939800" lvl="1"/>
            <a:r>
              <a:rPr lang="fr-CH" sz="2000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Les outils sont le résultat de multiples choix : objet et finalité de l’observation, contexte, degré de formalisation, etc.</a:t>
            </a:r>
          </a:p>
          <a:p>
            <a:pPr marL="939800" lvl="1"/>
            <a:endParaRPr lang="fr-CH" sz="2000" dirty="0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939800" lvl="1"/>
            <a:r>
              <a:rPr lang="fr-CH" sz="2000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Tout outil d’observation est appelé à évoluer, à être modifié en fonction des situations à observer : il n’est jamais définitif !</a:t>
            </a:r>
          </a:p>
          <a:p>
            <a:pPr marL="939800" lvl="1"/>
            <a:endParaRPr lang="fr-CH" sz="2000" dirty="0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939800" lvl="1"/>
            <a:r>
              <a:rPr lang="fr-CH" sz="2000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Il facilite la compréhension et l’interprétation des phénomènes sans pour autant garantir une objectivité totale.</a:t>
            </a:r>
            <a:endParaRPr lang="fr-FR" sz="2000" dirty="0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9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98" decel="100000" fill="hold"/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1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27200" y="1003300"/>
            <a:ext cx="7772400" cy="762000"/>
          </a:xfrm>
        </p:spPr>
        <p:txBody>
          <a:bodyPr/>
          <a:lstStyle/>
          <a:p>
            <a:pPr algn="l"/>
            <a:r>
              <a:rPr lang="fr-CH" sz="2800" dirty="0"/>
              <a:t>Conclusion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27200" y="1765300"/>
            <a:ext cx="8077200" cy="449580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fr-CH" sz="2400" b="0" dirty="0"/>
              <a:t>Possibilité / nécessité de mobiliser plusieurs outils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CH" sz="2400" b="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CH" sz="2400" b="0" dirty="0"/>
              <a:t>Prendre conscience des enjeux de pouvoir à l’œuvre : </a:t>
            </a:r>
          </a:p>
          <a:p>
            <a:pPr marL="800100" lvl="1" indent="-342900" algn="just"/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Pouvoir de tous les acteurs et toutes les actrices </a:t>
            </a:r>
          </a:p>
          <a:p>
            <a:pPr marL="800100" lvl="1" indent="-342900" algn="just"/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Pouvoir de celui ou celle qui utilise les observations</a:t>
            </a:r>
          </a:p>
          <a:p>
            <a:pPr marL="800100" lvl="1" indent="-342900" algn="just"/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CH" sz="2400" b="0" dirty="0"/>
              <a:t>Précautions :</a:t>
            </a:r>
          </a:p>
          <a:p>
            <a:pPr marL="800100" lvl="1" indent="-342900" algn="just"/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Enjeux éthiques de l’observation </a:t>
            </a:r>
          </a:p>
          <a:p>
            <a:pPr marL="800100" lvl="1" indent="-342900" algn="just"/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Se référer continuellement aux objectifs définis </a:t>
            </a:r>
          </a:p>
          <a:p>
            <a:pPr marL="800100" lvl="1" indent="-342900" algn="just"/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Mettre en place des mécanismes de contrôle et de vérification </a:t>
            </a:r>
          </a:p>
        </p:txBody>
      </p:sp>
    </p:spTree>
    <p:extLst>
      <p:ext uri="{BB962C8B-B14F-4D97-AF65-F5344CB8AC3E}">
        <p14:creationId xmlns:p14="http://schemas.microsoft.com/office/powerpoint/2010/main" val="2491638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81" y="0"/>
            <a:ext cx="8880438" cy="6858000"/>
          </a:xfrm>
          <a:prstGeom prst="rect">
            <a:avLst/>
          </a:prstGeom>
        </p:spPr>
      </p:pic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02188" y="6026150"/>
            <a:ext cx="7389812" cy="838200"/>
          </a:xfrm>
        </p:spPr>
        <p:txBody>
          <a:bodyPr/>
          <a:lstStyle/>
          <a:p>
            <a:pPr algn="l"/>
            <a:r>
              <a:rPr lang="fr-FR" sz="1500" dirty="0">
                <a:solidFill>
                  <a:srgbClr val="0033C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http://www.tdah.be/tdah/aide-soutien/pour-les-parents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0" y="2133600"/>
            <a:ext cx="6477000" cy="334803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endParaRPr lang="fr-CH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fr-CH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fr-CH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fr-CH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39462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>
          <a:xfrm>
            <a:off x="1562100" y="1993900"/>
            <a:ext cx="9626600" cy="4038600"/>
          </a:xfrm>
        </p:spPr>
        <p:txBody>
          <a:bodyPr/>
          <a:lstStyle/>
          <a:p>
            <a:pPr marL="0" lvl="1" indent="0" algn="just">
              <a:lnSpc>
                <a:spcPct val="150000"/>
              </a:lnSpc>
              <a:buNone/>
            </a:pPr>
            <a:endParaRPr lang="fr-CH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457200" lvl="2" indent="0" algn="just">
              <a:lnSpc>
                <a:spcPct val="150000"/>
              </a:lnSpc>
            </a:pPr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 Méthodes = </a:t>
            </a:r>
            <a:r>
              <a:rPr lang="fr-CH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Qualitatives</a:t>
            </a:r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 et/ou quantitatives</a:t>
            </a:r>
          </a:p>
          <a:p>
            <a:pPr marL="914400" lvl="3" indent="0" algn="just">
              <a:lnSpc>
                <a:spcPct val="150000"/>
              </a:lnSpc>
            </a:pPr>
            <a:r>
              <a:rPr lang="fr-CH" sz="2000" dirty="0">
                <a:latin typeface="Aptos" panose="020B0004020202020204" pitchFamily="34" charset="0"/>
                <a:cs typeface="Arial" panose="020B0604020202020204" pitchFamily="34" charset="0"/>
              </a:rPr>
              <a:t> Techniques = entretiens, </a:t>
            </a:r>
            <a:r>
              <a:rPr lang="fr-CH" sz="2000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observations</a:t>
            </a:r>
            <a:r>
              <a:rPr lang="fr-CH" sz="2000" dirty="0">
                <a:latin typeface="Aptos" panose="020B0004020202020204" pitchFamily="34" charset="0"/>
                <a:cs typeface="Arial" panose="020B0604020202020204" pitchFamily="34" charset="0"/>
              </a:rPr>
              <a:t>, questionnaires, etc.</a:t>
            </a:r>
          </a:p>
          <a:p>
            <a:pPr marL="1371600" lvl="4" indent="0" algn="just">
              <a:lnSpc>
                <a:spcPct val="150000"/>
              </a:lnSpc>
            </a:pPr>
            <a:r>
              <a:rPr lang="fr-CH" sz="2000" dirty="0">
                <a:latin typeface="Aptos" panose="020B0004020202020204" pitchFamily="34" charset="0"/>
                <a:cs typeface="Arial" panose="020B0604020202020204" pitchFamily="34" charset="0"/>
              </a:rPr>
              <a:t>Outils = </a:t>
            </a:r>
            <a:r>
              <a:rPr lang="fr-CH" sz="2000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grilles</a:t>
            </a:r>
            <a:r>
              <a:rPr lang="fr-CH" sz="2000" dirty="0">
                <a:solidFill>
                  <a:schemeClr val="accent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d’observation</a:t>
            </a:r>
            <a:r>
              <a:rPr lang="fr-CH" sz="2000" dirty="0">
                <a:latin typeface="Aptos" panose="020B0004020202020204" pitchFamily="34" charset="0"/>
                <a:cs typeface="Arial" panose="020B0604020202020204" pitchFamily="34" charset="0"/>
              </a:rPr>
              <a:t>, grilles d’entretien, etc. </a:t>
            </a:r>
          </a:p>
          <a:p>
            <a:pPr marL="457200" lvl="2" indent="0" algn="just">
              <a:lnSpc>
                <a:spcPct val="150000"/>
              </a:lnSpc>
            </a:pPr>
            <a:endParaRPr lang="fr-CH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lnSpc>
                <a:spcPct val="150000"/>
              </a:lnSpc>
            </a:pPr>
            <a:endParaRPr lang="fr-CH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lnSpc>
                <a:spcPct val="150000"/>
              </a:lnSpc>
            </a:pPr>
            <a:endParaRPr lang="fr-CH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7C7E5ED-75E7-E221-321F-3F8732AA6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Petit rappel </a:t>
            </a:r>
          </a:p>
        </p:txBody>
      </p:sp>
    </p:spTree>
    <p:extLst>
      <p:ext uri="{BB962C8B-B14F-4D97-AF65-F5344CB8AC3E}">
        <p14:creationId xmlns:p14="http://schemas.microsoft.com/office/powerpoint/2010/main" val="367981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98" decel="1000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Espace réservé du contenu 1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58000451"/>
              </p:ext>
            </p:extLst>
          </p:nvPr>
        </p:nvGraphicFramePr>
        <p:xfrm>
          <a:off x="1270000" y="170163"/>
          <a:ext cx="8839198" cy="6438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9399">
                  <a:extLst>
                    <a:ext uri="{9D8B030D-6E8A-4147-A177-3AD203B41FA5}">
                      <a16:colId xmlns:a16="http://schemas.microsoft.com/office/drawing/2014/main" val="2038191733"/>
                    </a:ext>
                  </a:extLst>
                </a:gridCol>
                <a:gridCol w="1254319">
                  <a:extLst>
                    <a:ext uri="{9D8B030D-6E8A-4147-A177-3AD203B41FA5}">
                      <a16:colId xmlns:a16="http://schemas.microsoft.com/office/drawing/2014/main" val="2377331335"/>
                    </a:ext>
                  </a:extLst>
                </a:gridCol>
                <a:gridCol w="1690977">
                  <a:extLst>
                    <a:ext uri="{9D8B030D-6E8A-4147-A177-3AD203B41FA5}">
                      <a16:colId xmlns:a16="http://schemas.microsoft.com/office/drawing/2014/main" val="1957885242"/>
                    </a:ext>
                  </a:extLst>
                </a:gridCol>
                <a:gridCol w="1537252">
                  <a:extLst>
                    <a:ext uri="{9D8B030D-6E8A-4147-A177-3AD203B41FA5}">
                      <a16:colId xmlns:a16="http://schemas.microsoft.com/office/drawing/2014/main" val="2584812118"/>
                    </a:ext>
                  </a:extLst>
                </a:gridCol>
                <a:gridCol w="1537251">
                  <a:extLst>
                    <a:ext uri="{9D8B030D-6E8A-4147-A177-3AD203B41FA5}">
                      <a16:colId xmlns:a16="http://schemas.microsoft.com/office/drawing/2014/main" val="3958918232"/>
                    </a:ext>
                  </a:extLst>
                </a:gridCol>
              </a:tblGrid>
              <a:tr h="1090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Type de comportement</a:t>
                      </a:r>
                      <a:endParaRPr lang="fr-CH" sz="17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Description</a:t>
                      </a:r>
                      <a:endParaRPr lang="fr-CH" sz="17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Avantages pour la relation</a:t>
                      </a:r>
                      <a:endParaRPr lang="fr-CH" sz="17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Inconvénients pour la relation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Modifications souhaitables</a:t>
                      </a:r>
                      <a:endParaRPr lang="fr-CH" sz="17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605912"/>
                  </a:ext>
                </a:extLst>
              </a:tr>
              <a:tr h="656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Regard</a:t>
                      </a:r>
                      <a:endParaRPr lang="fr-CH" sz="17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87926"/>
                  </a:ext>
                </a:extLst>
              </a:tr>
              <a:tr h="276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Volume sonore</a:t>
                      </a:r>
                      <a:endParaRPr lang="fr-CH" sz="17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107184"/>
                  </a:ext>
                </a:extLst>
              </a:tr>
              <a:tr h="276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Ton (grave – aigu)</a:t>
                      </a:r>
                      <a:endParaRPr lang="fr-CH" sz="17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295679"/>
                  </a:ext>
                </a:extLst>
              </a:tr>
              <a:tr h="276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Débit (lent – rapide )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578886"/>
                  </a:ext>
                </a:extLst>
              </a:tr>
              <a:tr h="553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Articulation (distincte ou non )</a:t>
                      </a:r>
                      <a:endParaRPr lang="fr-CH" sz="17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717135"/>
                  </a:ext>
                </a:extLst>
              </a:tr>
              <a:tr h="276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Stéréotypies verbales</a:t>
                      </a:r>
                      <a:endParaRPr lang="fr-CH" sz="17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075648"/>
                  </a:ext>
                </a:extLst>
              </a:tr>
              <a:tr h="819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Mimique faciale (sourire ou non, expression)</a:t>
                      </a:r>
                      <a:endParaRPr lang="fr-CH" sz="17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448187"/>
                  </a:ext>
                </a:extLst>
              </a:tr>
              <a:tr h="553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Posture générale (description)</a:t>
                      </a:r>
                      <a:endParaRPr lang="fr-CH" sz="17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38176"/>
                  </a:ext>
                </a:extLst>
              </a:tr>
              <a:tr h="553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Stéréotypies comportementales</a:t>
                      </a:r>
                      <a:endParaRPr lang="fr-CH" sz="17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431121"/>
                  </a:ext>
                </a:extLst>
              </a:tr>
              <a:tr h="553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Distance interpersonnelle</a:t>
                      </a:r>
                      <a:endParaRPr lang="fr-CH" sz="17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212251"/>
                  </a:ext>
                </a:extLst>
              </a:tr>
              <a:tr h="553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Position par rapport à la personne </a:t>
                      </a:r>
                      <a:endParaRPr lang="fr-CH" sz="17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700" b="1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fr-CH" sz="17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7880" marR="17880" marT="4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039374"/>
                  </a:ext>
                </a:extLst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7391400" y="5654341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Grille d’auto - observation des habitudes comportementales en entretien (d’après Charly </a:t>
            </a:r>
            <a:r>
              <a:rPr lang="fr-CH" sz="1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Cungi</a:t>
            </a:r>
            <a:r>
              <a:rPr lang="fr-CH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L’alliance thérapeutique,2006)</a:t>
            </a:r>
          </a:p>
        </p:txBody>
      </p:sp>
    </p:spTree>
    <p:extLst>
      <p:ext uri="{BB962C8B-B14F-4D97-AF65-F5344CB8AC3E}">
        <p14:creationId xmlns:p14="http://schemas.microsoft.com/office/powerpoint/2010/main" val="32323940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airn.info/loadimg.php?FILE=GS/GS_096/GS_096_0077/no96_pp%20077%20a%20094_art06_img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6858000" cy="570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91200" y="627322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1600" dirty="0">
                <a:latin typeface="Segoe UI Light" panose="020B0502040204020203" pitchFamily="34" charset="0"/>
                <a:cs typeface="Segoe UI Light" panose="020B0502040204020203" pitchFamily="34" charset="0"/>
                <a:hlinkClick r:id="rId4"/>
              </a:rPr>
              <a:t>https://www.cairn.info/revue-gerontologie-et-societe1-2001-1-page-77.htm</a:t>
            </a:r>
            <a:r>
              <a:rPr lang="fr-CH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97468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42646" y="552855"/>
            <a:ext cx="7601742" cy="1800201"/>
          </a:xfrm>
        </p:spPr>
        <p:txBody>
          <a:bodyPr/>
          <a:lstStyle/>
          <a:p>
            <a:pPr algn="ctr"/>
            <a:r>
              <a:rPr lang="fr-CH" dirty="0">
                <a:cs typeface="Calibri" panose="020F0502020204030204" pitchFamily="34" charset="0"/>
              </a:rPr>
              <a:t>Exercice en groupe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55490" y="2386784"/>
            <a:ext cx="8214375" cy="3730752"/>
          </a:xfrm>
        </p:spPr>
        <p:txBody>
          <a:bodyPr>
            <a:normAutofit fontScale="92500" lnSpcReduction="20000"/>
          </a:bodyPr>
          <a:lstStyle/>
          <a:p>
            <a:pPr algn="ctr"/>
            <a:endParaRPr lang="fr-CH" sz="2700" dirty="0"/>
          </a:p>
          <a:p>
            <a:pPr algn="ctr"/>
            <a:r>
              <a:rPr lang="fr-CH" sz="2700" dirty="0"/>
              <a:t>Créer un outil d’observation </a:t>
            </a:r>
          </a:p>
          <a:p>
            <a:pPr algn="ctr"/>
            <a:r>
              <a:rPr lang="fr-CH" sz="2700" dirty="0"/>
              <a:t>	- Grille d’entretien</a:t>
            </a:r>
          </a:p>
          <a:p>
            <a:pPr algn="ctr"/>
            <a:r>
              <a:rPr lang="fr-CH" sz="2700" dirty="0"/>
              <a:t>	- Grille d’observation</a:t>
            </a:r>
          </a:p>
          <a:p>
            <a:pPr algn="ctr"/>
            <a:r>
              <a:rPr lang="fr-CH" sz="2700" dirty="0"/>
              <a:t>	- Journal de bord</a:t>
            </a:r>
          </a:p>
          <a:p>
            <a:pPr algn="ctr"/>
            <a:endParaRPr lang="fr-CH" sz="2700" dirty="0"/>
          </a:p>
          <a:p>
            <a:pPr algn="ctr"/>
            <a:endParaRPr lang="fr-CH" sz="2700" dirty="0"/>
          </a:p>
          <a:p>
            <a:pPr algn="ctr"/>
            <a:r>
              <a:rPr lang="fr-CH" sz="2700" dirty="0"/>
              <a:t>Mettre en commun les observations</a:t>
            </a:r>
          </a:p>
          <a:p>
            <a:r>
              <a:rPr lang="fr-CH" dirty="0"/>
              <a:t>	</a:t>
            </a:r>
          </a:p>
        </p:txBody>
      </p:sp>
      <p:pic>
        <p:nvPicPr>
          <p:cNvPr id="7" name="Graphique 6" descr="Clé">
            <a:extLst>
              <a:ext uri="{FF2B5EF4-FFF2-40B4-BE49-F238E27FC236}">
                <a16:creationId xmlns:a16="http://schemas.microsoft.com/office/drawing/2014/main" id="{1335FB8F-D0DD-441D-BC0B-BF331DA11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2110" y="2503618"/>
            <a:ext cx="679326" cy="679326"/>
          </a:xfrm>
          <a:prstGeom prst="rect">
            <a:avLst/>
          </a:prstGeom>
        </p:spPr>
      </p:pic>
      <p:pic>
        <p:nvPicPr>
          <p:cNvPr id="9" name="Graphique 8" descr="Lunettes">
            <a:extLst>
              <a:ext uri="{FF2B5EF4-FFF2-40B4-BE49-F238E27FC236}">
                <a16:creationId xmlns:a16="http://schemas.microsoft.com/office/drawing/2014/main" id="{A38D9492-6B80-458B-9191-4E53D6F018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21371" y="4252160"/>
            <a:ext cx="914400" cy="914400"/>
          </a:xfrm>
          <a:prstGeom prst="rect">
            <a:avLst/>
          </a:prstGeom>
        </p:spPr>
      </p:pic>
      <p:pic>
        <p:nvPicPr>
          <p:cNvPr id="11" name="Graphique 10" descr="Brainstorming de groupe">
            <a:extLst>
              <a:ext uri="{FF2B5EF4-FFF2-40B4-BE49-F238E27FC236}">
                <a16:creationId xmlns:a16="http://schemas.microsoft.com/office/drawing/2014/main" id="{6D8D33C6-DBBA-423E-B82C-892ADFA930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22110" y="52218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177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6D65359-3F4E-FEA7-DD13-54B942FFA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Consignes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D3BCD2A-84E3-463A-2274-9B8C95AA72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CH" sz="2200" dirty="0">
                <a:solidFill>
                  <a:schemeClr val="tx1"/>
                </a:solidFill>
              </a:rPr>
              <a:t>Reprendre la problématique travaillée</a:t>
            </a:r>
          </a:p>
          <a:p>
            <a:pPr algn="ctr"/>
            <a:r>
              <a:rPr lang="fr-CH" sz="2200" dirty="0">
                <a:solidFill>
                  <a:schemeClr val="tx1"/>
                </a:solidFill>
              </a:rPr>
              <a:t>Vérifier les indicateurs (en lien avec les concepts – dimensionnement)</a:t>
            </a:r>
          </a:p>
          <a:p>
            <a:pPr algn="ctr"/>
            <a:endParaRPr lang="fr-CH" sz="2200" dirty="0">
              <a:solidFill>
                <a:schemeClr val="tx1"/>
              </a:solidFill>
            </a:endParaRPr>
          </a:p>
          <a:p>
            <a:pPr algn="ctr"/>
            <a:r>
              <a:rPr lang="fr-CH" sz="2200" dirty="0">
                <a:solidFill>
                  <a:schemeClr val="tx1"/>
                </a:solidFill>
              </a:rPr>
              <a:t>Décider d’un outils  </a:t>
            </a:r>
          </a:p>
          <a:p>
            <a:pPr algn="ctr"/>
            <a:endParaRPr lang="fr-CH" sz="2200" dirty="0">
              <a:solidFill>
                <a:schemeClr val="tx1"/>
              </a:solidFill>
            </a:endParaRPr>
          </a:p>
          <a:p>
            <a:pPr algn="ctr"/>
            <a:r>
              <a:rPr lang="fr-CH" sz="2200" dirty="0">
                <a:solidFill>
                  <a:schemeClr val="tx1"/>
                </a:solidFill>
              </a:rPr>
              <a:t>Créer l’outil sur la base des indicateurs de la problématique </a:t>
            </a:r>
          </a:p>
        </p:txBody>
      </p:sp>
    </p:spTree>
    <p:extLst>
      <p:ext uri="{BB962C8B-B14F-4D97-AF65-F5344CB8AC3E}">
        <p14:creationId xmlns:p14="http://schemas.microsoft.com/office/powerpoint/2010/main" val="115137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7700" y="914400"/>
            <a:ext cx="7696200" cy="685800"/>
          </a:xfrm>
        </p:spPr>
        <p:txBody>
          <a:bodyPr/>
          <a:lstStyle/>
          <a:p>
            <a:pPr algn="l"/>
            <a:r>
              <a:rPr lang="fr-CH" sz="2800" dirty="0"/>
              <a:t>Types d’observation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0" y="1600200"/>
            <a:ext cx="38100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fr-CH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chemeClr val="accent2"/>
                </a:solidFill>
              </a:rPr>
              <a:t>Observation générale, flottante </a:t>
            </a:r>
          </a:p>
          <a:p>
            <a:pPr>
              <a:buFont typeface="Arial" panose="020B0604020202020204" pitchFamily="34" charset="0"/>
              <a:buChar char="•"/>
            </a:pPr>
            <a:endParaRPr lang="fr-CH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Observation participante </a:t>
            </a:r>
          </a:p>
          <a:p>
            <a:pPr>
              <a:buFont typeface="Arial" panose="020B0604020202020204" pitchFamily="34" charset="0"/>
              <a:buChar char="•"/>
            </a:pPr>
            <a:endParaRPr lang="fr-CH" sz="24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fr-CH" sz="24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CH" sz="2400" dirty="0"/>
              <a:t>Observation libre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38100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fr-CH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chemeClr val="accent2"/>
                </a:solidFill>
              </a:rPr>
              <a:t>Observation systématique, focalisée </a:t>
            </a:r>
          </a:p>
          <a:p>
            <a:pPr>
              <a:buFont typeface="Arial" panose="020B0604020202020204" pitchFamily="34" charset="0"/>
              <a:buChar char="•"/>
            </a:pPr>
            <a:endParaRPr lang="fr-CH" sz="2400" dirty="0"/>
          </a:p>
          <a:p>
            <a:r>
              <a:rPr lang="fr-CH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Observation non participante</a:t>
            </a:r>
          </a:p>
          <a:p>
            <a:endParaRPr lang="fr-CH" sz="24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CH" sz="2400" dirty="0"/>
              <a:t>Observation «armée»</a:t>
            </a:r>
          </a:p>
          <a:p>
            <a:pPr>
              <a:buFont typeface="Arial" panose="020B0604020202020204" pitchFamily="34" charset="0"/>
              <a:buChar char="•"/>
            </a:pP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143144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98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98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9400" y="1028700"/>
            <a:ext cx="5791200" cy="838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CH" sz="2800" dirty="0"/>
              <a:t>Remarques préliminaires</a:t>
            </a:r>
            <a:br>
              <a:rPr lang="fr-CH" sz="2800" dirty="0"/>
            </a:br>
            <a:r>
              <a:rPr lang="fr-CH" sz="1800" dirty="0"/>
              <a:t>(De </a:t>
            </a:r>
            <a:r>
              <a:rPr lang="fr-CH" sz="1800" dirty="0" err="1"/>
              <a:t>Ketele</a:t>
            </a:r>
            <a:r>
              <a:rPr lang="fr-CH" sz="1800" dirty="0"/>
              <a:t> &amp; </a:t>
            </a:r>
            <a:r>
              <a:rPr lang="fr-CH" sz="1800" dirty="0" err="1"/>
              <a:t>Roegiers</a:t>
            </a:r>
            <a:r>
              <a:rPr lang="fr-CH" sz="1800" dirty="0"/>
              <a:t>, 2009)</a:t>
            </a:r>
            <a:endParaRPr lang="fr-FR" sz="18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1714500" y="1866900"/>
            <a:ext cx="8001000" cy="42672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2400"/>
              </a:spcAft>
              <a:buNone/>
              <a:defRPr/>
            </a:pPr>
            <a:r>
              <a:rPr lang="fr-CH" sz="2200" dirty="0"/>
              <a:t>Observer, d’accord, mais observer…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fr-CH" sz="2200" b="1" dirty="0">
                <a:solidFill>
                  <a:schemeClr val="accent2">
                    <a:lumMod val="75000"/>
                  </a:schemeClr>
                </a:solidFill>
              </a:rPr>
              <a:t>Qui ?</a:t>
            </a:r>
            <a:r>
              <a:rPr lang="fr-CH" sz="2200" dirty="0"/>
              <a:t>			</a:t>
            </a:r>
            <a:r>
              <a:rPr lang="fr-CH" sz="2200" b="0" dirty="0"/>
              <a:t>Sujet et «Objet» observés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fr-CH" sz="2200" b="1" dirty="0">
                <a:solidFill>
                  <a:schemeClr val="accent2">
                    <a:lumMod val="75000"/>
                  </a:schemeClr>
                </a:solidFill>
              </a:rPr>
              <a:t>Quoi ?	</a:t>
            </a:r>
            <a:r>
              <a:rPr lang="fr-CH" sz="2200" dirty="0"/>
              <a:t>		</a:t>
            </a:r>
            <a:r>
              <a:rPr lang="fr-CH" sz="2200" b="0" dirty="0"/>
              <a:t>Caractéristiques significatives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fr-CH" sz="2200" b="1" dirty="0">
                <a:solidFill>
                  <a:schemeClr val="accent2">
                    <a:lumMod val="75000"/>
                  </a:schemeClr>
                </a:solidFill>
              </a:rPr>
              <a:t>Pour - quoi ?		</a:t>
            </a:r>
            <a:r>
              <a:rPr lang="fr-CH" sz="2200" b="0" dirty="0"/>
              <a:t>Motifs et objectifs visés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fr-CH" sz="2200" b="1" dirty="0">
                <a:solidFill>
                  <a:schemeClr val="accent2">
                    <a:lumMod val="75000"/>
                  </a:schemeClr>
                </a:solidFill>
              </a:rPr>
              <a:t>Comment ?	</a:t>
            </a:r>
            <a:r>
              <a:rPr lang="fr-CH" sz="2200" dirty="0"/>
              <a:t>	</a:t>
            </a:r>
            <a:r>
              <a:rPr lang="fr-CH" sz="2200" b="0" dirty="0"/>
              <a:t>Démarche, outils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fr-CH" sz="2200" b="1" dirty="0">
                <a:solidFill>
                  <a:schemeClr val="accent2">
                    <a:lumMod val="75000"/>
                  </a:schemeClr>
                </a:solidFill>
              </a:rPr>
              <a:t>Quand ? </a:t>
            </a:r>
            <a:r>
              <a:rPr lang="fr-CH" sz="2200" dirty="0"/>
              <a:t>		</a:t>
            </a:r>
            <a:r>
              <a:rPr lang="fr-CH" sz="2200" b="0" dirty="0"/>
              <a:t>Moments et durée</a:t>
            </a:r>
          </a:p>
        </p:txBody>
      </p:sp>
    </p:spTree>
    <p:extLst>
      <p:ext uri="{BB962C8B-B14F-4D97-AF65-F5344CB8AC3E}">
        <p14:creationId xmlns:p14="http://schemas.microsoft.com/office/powerpoint/2010/main" val="64939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r-CH" sz="2800" dirty="0"/>
              <a:t>Organisation de l’observation</a:t>
            </a:r>
            <a:endParaRPr lang="fr-FR" sz="2800" dirty="0"/>
          </a:p>
        </p:txBody>
      </p:sp>
      <p:graphicFrame>
        <p:nvGraphicFramePr>
          <p:cNvPr id="479274" name="Group 4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136558"/>
              </p:ext>
            </p:extLst>
          </p:nvPr>
        </p:nvGraphicFramePr>
        <p:xfrm>
          <a:off x="1504950" y="1774051"/>
          <a:ext cx="9417049" cy="455054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307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7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7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5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57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Objet de l’observation 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Structuration 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Degré de liberté de l’observateur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Exemples d’outils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4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Libre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Faible 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Fort 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500" dirty="0"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Prise de notes, carnet de bord «libre», etc. 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6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Thématique Dirigée </a:t>
                      </a:r>
                      <a:endParaRPr kumimoji="0" lang="fr-CH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Intermédiaire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Moyen 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Grille thématique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08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Focalisée 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Forte 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Faible 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Grille critériée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52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9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9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79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79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9400" y="1143000"/>
            <a:ext cx="6934200" cy="533400"/>
          </a:xfrm>
        </p:spPr>
        <p:txBody>
          <a:bodyPr/>
          <a:lstStyle/>
          <a:p>
            <a:pPr algn="l" eaLnBrk="1" hangingPunct="1"/>
            <a:r>
              <a:rPr lang="fr-CH" sz="2400" dirty="0"/>
              <a:t>De la nécessité de «découper» de la réalité</a:t>
            </a:r>
            <a:endParaRPr lang="fr-FR" sz="2400" dirty="0"/>
          </a:p>
        </p:txBody>
      </p:sp>
      <p:sp>
        <p:nvSpPr>
          <p:cNvPr id="285703" name="Rectangle 7"/>
          <p:cNvSpPr>
            <a:spLocks noGrp="1" noChangeArrowheads="1"/>
          </p:cNvSpPr>
          <p:nvPr>
            <p:ph idx="1"/>
          </p:nvPr>
        </p:nvSpPr>
        <p:spPr>
          <a:xfrm>
            <a:off x="1549400" y="1892300"/>
            <a:ext cx="7924800" cy="426720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fr-CH" sz="2200" dirty="0"/>
              <a:t>Pourquoi «découper» la réalité ?</a:t>
            </a:r>
          </a:p>
          <a:p>
            <a:pPr marL="865188" lvl="1" indent="-342900"/>
            <a:r>
              <a:rPr lang="fr-CH" sz="2200" dirty="0">
                <a:latin typeface="Aptos" panose="020B0004020202020204" pitchFamily="34" charset="0"/>
                <a:cs typeface="Arial" panose="020B0604020202020204" pitchFamily="34" charset="0"/>
              </a:rPr>
              <a:t>Parce que…</a:t>
            </a:r>
          </a:p>
          <a:p>
            <a:pPr marL="1265238" lvl="2" indent="-342900"/>
            <a:r>
              <a:rPr lang="fr-CH" sz="2200" dirty="0">
                <a:latin typeface="Aptos" panose="020B0004020202020204" pitchFamily="34" charset="0"/>
                <a:cs typeface="Arial" panose="020B0604020202020204" pitchFamily="34" charset="0"/>
              </a:rPr>
              <a:t>il est illusoire de pouvoir saisir la réalité dans toute sa complexité</a:t>
            </a:r>
          </a:p>
          <a:p>
            <a:pPr marL="1265238" lvl="2" indent="-342900"/>
            <a:r>
              <a:rPr lang="fr-CH" sz="2200" dirty="0">
                <a:latin typeface="Aptos" panose="020B0004020202020204" pitchFamily="34" charset="0"/>
                <a:cs typeface="Arial" panose="020B0604020202020204" pitchFamily="34" charset="0"/>
              </a:rPr>
              <a:t>il est impossible de saisir objectivement des situations générales sous forme de concepts</a:t>
            </a:r>
          </a:p>
          <a:p>
            <a:pPr marL="1265238" lvl="2" indent="-342900"/>
            <a:r>
              <a:rPr lang="fr-CH" sz="2200" dirty="0">
                <a:latin typeface="Aptos" panose="020B0004020202020204" pitchFamily="34" charset="0"/>
                <a:cs typeface="Arial" panose="020B0604020202020204" pitchFamily="34" charset="0"/>
              </a:rPr>
              <a:t>observer implique le repérages d’éléments observables, concrets, tangibles</a:t>
            </a:r>
          </a:p>
          <a:p>
            <a:pPr marL="1265238" lvl="2" indent="-342900"/>
            <a:r>
              <a:rPr lang="fr-CH" sz="2200" dirty="0">
                <a:latin typeface="Aptos" panose="020B0004020202020204" pitchFamily="34" charset="0"/>
                <a:cs typeface="Arial" panose="020B0604020202020204" pitchFamily="34" charset="0"/>
              </a:rPr>
              <a:t>ce découpage permet de passer des concepts abstraits aux éléments concrets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88295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5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5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5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85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5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5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5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285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5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5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5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285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5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5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5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285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5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5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5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85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5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5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5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98" decel="100000" fill="hold"/>
                                        <p:tgtEl>
                                          <p:spTgt spid="285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5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8" grpId="0"/>
      <p:bldP spid="2857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Deux processus pour se centrer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31951" y="2144185"/>
            <a:ext cx="9742397" cy="3888316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fr-CH" sz="1800" dirty="0">
                <a:solidFill>
                  <a:schemeClr val="accent2">
                    <a:lumMod val="75000"/>
                  </a:schemeClr>
                </a:solidFill>
              </a:rPr>
              <a:t>Opérationnalisation</a:t>
            </a:r>
            <a:r>
              <a:rPr lang="fr-CH" sz="1800" dirty="0"/>
              <a:t> : Préciser un concept pour obtenir des indicateurs.</a:t>
            </a:r>
          </a:p>
          <a:p>
            <a:pPr marL="457200" lvl="1" indent="0">
              <a:buNone/>
            </a:pPr>
            <a:r>
              <a:rPr lang="fr-CH" sz="1800" dirty="0">
                <a:latin typeface="Aptos" panose="020B0004020202020204" pitchFamily="34" charset="0"/>
                <a:cs typeface="Arial" panose="020B0604020202020204" pitchFamily="34" charset="0"/>
              </a:rPr>
              <a:t>		Concepts</a:t>
            </a:r>
          </a:p>
          <a:p>
            <a:pPr marL="457200" lvl="1" indent="0">
              <a:buNone/>
            </a:pPr>
            <a:r>
              <a:rPr lang="fr-CH" sz="1800" dirty="0">
                <a:latin typeface="Aptos" panose="020B0004020202020204" pitchFamily="34" charset="0"/>
                <a:cs typeface="Arial" panose="020B0604020202020204" pitchFamily="34" charset="0"/>
              </a:rPr>
              <a:t>		Dimensions</a:t>
            </a:r>
          </a:p>
          <a:p>
            <a:pPr marL="457200" lvl="1" indent="0">
              <a:buNone/>
            </a:pPr>
            <a:r>
              <a:rPr lang="fr-CH" sz="1800" dirty="0">
                <a:latin typeface="Aptos" panose="020B0004020202020204" pitchFamily="34" charset="0"/>
                <a:cs typeface="Arial" panose="020B0604020202020204" pitchFamily="34" charset="0"/>
              </a:rPr>
              <a:t>		Indicateurs</a:t>
            </a:r>
          </a:p>
          <a:p>
            <a:pPr marL="457200" lvl="1" indent="0">
              <a:buNone/>
            </a:pPr>
            <a:endParaRPr lang="fr-CH" sz="18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fr-CH" sz="1800" dirty="0">
                <a:solidFill>
                  <a:schemeClr val="accent2">
                    <a:lumMod val="75000"/>
                  </a:schemeClr>
                </a:solidFill>
              </a:rPr>
              <a:t>Problématisation</a:t>
            </a:r>
            <a:r>
              <a:rPr lang="fr-CH" sz="1800" dirty="0"/>
              <a:t> : Préciser la problématique de recherche.</a:t>
            </a:r>
          </a:p>
          <a:p>
            <a:pPr marL="1371600" lvl="3" indent="0">
              <a:buNone/>
            </a:pPr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	Question de recherche</a:t>
            </a:r>
          </a:p>
          <a:p>
            <a:pPr marL="1371600" lvl="3" indent="0">
              <a:buNone/>
            </a:pPr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	Hypothèses</a:t>
            </a:r>
          </a:p>
          <a:p>
            <a:pPr marL="1371600" lvl="3" indent="0">
              <a:buNone/>
            </a:pPr>
            <a:r>
              <a:rPr lang="fr-CH" dirty="0">
                <a:latin typeface="Aptos" panose="020B0004020202020204" pitchFamily="34" charset="0"/>
                <a:cs typeface="Arial" panose="020B0604020202020204" pitchFamily="34" charset="0"/>
              </a:rPr>
              <a:t>	Indicateurs</a:t>
            </a:r>
          </a:p>
        </p:txBody>
      </p:sp>
    </p:spTree>
    <p:extLst>
      <p:ext uri="{BB962C8B-B14F-4D97-AF65-F5344CB8AC3E}">
        <p14:creationId xmlns:p14="http://schemas.microsoft.com/office/powerpoint/2010/main" val="8488220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05_HESTS_HESTS_modèle_FR_light">
  <a:themeElements>
    <a:clrScheme name="hesso T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AB21D"/>
      </a:accent1>
      <a:accent2>
        <a:srgbClr val="2EA662"/>
      </a:accent2>
      <a:accent3>
        <a:srgbClr val="E1DE00"/>
      </a:accent3>
      <a:accent4>
        <a:srgbClr val="00A099"/>
      </a:accent4>
      <a:accent5>
        <a:srgbClr val="000000"/>
      </a:accent5>
      <a:accent6>
        <a:srgbClr val="000000"/>
      </a:accent6>
      <a:hlink>
        <a:srgbClr val="8AB21D"/>
      </a:hlink>
      <a:folHlink>
        <a:srgbClr val="B9B8B9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STS_modèle_FR_light.potx" id="{9AB7B3E4-C08D-43CE-8E94-0FB94F5A2F89}" vid="{92F8CA98-7094-4991-94C3-93F3FD101BA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05_HESTS_HESTS_modèle_FR_light</Template>
  <TotalTime>0</TotalTime>
  <Words>1986</Words>
  <Application>Microsoft Office PowerPoint</Application>
  <PresentationFormat>Grand écran</PresentationFormat>
  <Paragraphs>519</Paragraphs>
  <Slides>43</Slides>
  <Notes>32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3" baseType="lpstr">
      <vt:lpstr>Aptos</vt:lpstr>
      <vt:lpstr>Arial</vt:lpstr>
      <vt:lpstr>Calibri</vt:lpstr>
      <vt:lpstr>Helvetica</vt:lpstr>
      <vt:lpstr>Helvetica Light</vt:lpstr>
      <vt:lpstr>Segoe UI Light</vt:lpstr>
      <vt:lpstr>Times New Roman</vt:lpstr>
      <vt:lpstr>Verdana</vt:lpstr>
      <vt:lpstr>Wingdings</vt:lpstr>
      <vt:lpstr>05_HESTS_HESTS_modèle_FR_light</vt:lpstr>
      <vt:lpstr>Présentation PowerPoint</vt:lpstr>
      <vt:lpstr>Contenu </vt:lpstr>
      <vt:lpstr>Présentation PowerPoint</vt:lpstr>
      <vt:lpstr>Petit rappel </vt:lpstr>
      <vt:lpstr>Types d’observation </vt:lpstr>
      <vt:lpstr>Remarques préliminaires (De Ketele &amp; Roegiers, 2009)</vt:lpstr>
      <vt:lpstr>Organisation de l’observation</vt:lpstr>
      <vt:lpstr>De la nécessité de «découper» de la réalité</vt:lpstr>
      <vt:lpstr>Deux processus pour se centrer</vt:lpstr>
      <vt:lpstr>Sélection des phénomènes ou  l’opérationnalisation de l’observation</vt:lpstr>
      <vt:lpstr>Découpage de la réalité </vt:lpstr>
      <vt:lpstr>Découpage de la réalité </vt:lpstr>
      <vt:lpstr>Qualités des indicateurs  </vt:lpstr>
      <vt:lpstr>Sélection des phénomènes ou  l’opérationnalisation de l’observation</vt:lpstr>
      <vt:lpstr>Sur la base de votre vignette … </vt:lpstr>
      <vt:lpstr>Problématisation</vt:lpstr>
      <vt:lpstr>Problématisation</vt:lpstr>
      <vt:lpstr>Exercice en groupe</vt:lpstr>
      <vt:lpstr>Présentation PowerPoint</vt:lpstr>
      <vt:lpstr>Observations narratives une méthode courante en TS </vt:lpstr>
      <vt:lpstr>Observations narratives </vt:lpstr>
      <vt:lpstr>Observations narratives </vt:lpstr>
      <vt:lpstr>Petit tour d’horizon des outils</vt:lpstr>
      <vt:lpstr>Le journal de bord </vt:lpstr>
      <vt:lpstr>Le journal de bord</vt:lpstr>
      <vt:lpstr> Le journal de bord</vt:lpstr>
      <vt:lpstr>La grille d’observation</vt:lpstr>
      <vt:lpstr> Les grilles d’observation</vt:lpstr>
      <vt:lpstr> Les grilles d’observation</vt:lpstr>
      <vt:lpstr>Le questionnaire</vt:lpstr>
      <vt:lpstr>Le questionnaire  </vt:lpstr>
      <vt:lpstr>Le questionnaire  </vt:lpstr>
      <vt:lpstr>L’entretien</vt:lpstr>
      <vt:lpstr>L’entretien</vt:lpstr>
      <vt:lpstr>L’entretien</vt:lpstr>
      <vt:lpstr>Présentation PowerPoint</vt:lpstr>
      <vt:lpstr>Conclusion</vt:lpstr>
      <vt:lpstr>Conclusion </vt:lpstr>
      <vt:lpstr>http://www.tdah.be/tdah/aide-soutien/pour-les-parents</vt:lpstr>
      <vt:lpstr>Présentation PowerPoint</vt:lpstr>
      <vt:lpstr>Présentation PowerPoint</vt:lpstr>
      <vt:lpstr>Exercice en groupe</vt:lpstr>
      <vt:lpstr>Consignes</vt:lpstr>
    </vt:vector>
  </TitlesOfParts>
  <Company>HES-SO Valais-Wallis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Eline De Gaspari</dc:creator>
  <cp:lastModifiedBy>De Gaspari Eline</cp:lastModifiedBy>
  <cp:revision>42</cp:revision>
  <dcterms:created xsi:type="dcterms:W3CDTF">2017-10-26T09:48:17Z</dcterms:created>
  <dcterms:modified xsi:type="dcterms:W3CDTF">2025-11-18T10:14:50Z</dcterms:modified>
</cp:coreProperties>
</file>