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7" r:id="rId2"/>
    <p:sldId id="294" r:id="rId3"/>
    <p:sldId id="374" r:id="rId4"/>
    <p:sldId id="260" r:id="rId5"/>
    <p:sldId id="261" r:id="rId6"/>
    <p:sldId id="262" r:id="rId7"/>
    <p:sldId id="263" r:id="rId8"/>
    <p:sldId id="375" r:id="rId9"/>
    <p:sldId id="265" r:id="rId10"/>
    <p:sldId id="267" r:id="rId11"/>
    <p:sldId id="266" r:id="rId12"/>
    <p:sldId id="269" r:id="rId13"/>
    <p:sldId id="376" r:id="rId14"/>
    <p:sldId id="271" r:id="rId15"/>
    <p:sldId id="270" r:id="rId16"/>
    <p:sldId id="273" r:id="rId17"/>
    <p:sldId id="274" r:id="rId18"/>
    <p:sldId id="275" r:id="rId19"/>
    <p:sldId id="276" r:id="rId20"/>
    <p:sldId id="277" r:id="rId21"/>
    <p:sldId id="284" r:id="rId22"/>
  </p:sldIdLst>
  <p:sldSz cx="12192000" cy="6858000"/>
  <p:notesSz cx="6858000" cy="9144000"/>
  <p:defaultTex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DA8420DC-E734-4CF4-8FE4-511F31A65127}">
          <p14:sldIdLst>
            <p14:sldId id="257"/>
            <p14:sldId id="294"/>
            <p14:sldId id="374"/>
            <p14:sldId id="260"/>
            <p14:sldId id="261"/>
            <p14:sldId id="262"/>
            <p14:sldId id="263"/>
            <p14:sldId id="375"/>
            <p14:sldId id="265"/>
            <p14:sldId id="267"/>
            <p14:sldId id="266"/>
            <p14:sldId id="269"/>
            <p14:sldId id="376"/>
            <p14:sldId id="271"/>
            <p14:sldId id="270"/>
            <p14:sldId id="273"/>
            <p14:sldId id="274"/>
            <p14:sldId id="275"/>
            <p14:sldId id="276"/>
            <p14:sldId id="277"/>
            <p14:sldId id="28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71DA37-32F3-4CC4-A50B-4070A65C4F97}" v="166" dt="2025-10-24T06:27:31.339"/>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68810" autoAdjust="0"/>
  </p:normalViewPr>
  <p:slideViewPr>
    <p:cSldViewPr snapToGrid="0">
      <p:cViewPr varScale="1">
        <p:scale>
          <a:sx n="74" d="100"/>
          <a:sy n="74" d="100"/>
        </p:scale>
        <p:origin x="174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 Gaspari Eline" userId="fe0b7726-9820-4c0a-95b4-3fcbfd2d2912" providerId="ADAL" clId="{3566C6D0-0003-461E-A42C-BC3A3025576D}"/>
    <pc:docChg chg="undo custSel addSld delSld modSld modSection">
      <pc:chgData name="De Gaspari Eline" userId="fe0b7726-9820-4c0a-95b4-3fcbfd2d2912" providerId="ADAL" clId="{3566C6D0-0003-461E-A42C-BC3A3025576D}" dt="2023-11-28T11:00:47.382" v="125" actId="1076"/>
      <pc:docMkLst>
        <pc:docMk/>
      </pc:docMkLst>
      <pc:sldChg chg="add del">
        <pc:chgData name="De Gaspari Eline" userId="fe0b7726-9820-4c0a-95b4-3fcbfd2d2912" providerId="ADAL" clId="{3566C6D0-0003-461E-A42C-BC3A3025576D}" dt="2023-11-24T08:34:26.176" v="121"/>
        <pc:sldMkLst>
          <pc:docMk/>
          <pc:sldMk cId="2890277488" sldId="259"/>
        </pc:sldMkLst>
      </pc:sldChg>
      <pc:sldChg chg="modSp mod">
        <pc:chgData name="De Gaspari Eline" userId="fe0b7726-9820-4c0a-95b4-3fcbfd2d2912" providerId="ADAL" clId="{3566C6D0-0003-461E-A42C-BC3A3025576D}" dt="2023-11-28T10:57:53.420" v="123" actId="1076"/>
        <pc:sldMkLst>
          <pc:docMk/>
          <pc:sldMk cId="189284006" sldId="260"/>
        </pc:sldMkLst>
      </pc:sldChg>
      <pc:sldChg chg="modSp mod">
        <pc:chgData name="De Gaspari Eline" userId="fe0b7726-9820-4c0a-95b4-3fcbfd2d2912" providerId="ADAL" clId="{3566C6D0-0003-461E-A42C-BC3A3025576D}" dt="2023-11-28T11:00:47.382" v="125" actId="1076"/>
        <pc:sldMkLst>
          <pc:docMk/>
          <pc:sldMk cId="533398920" sldId="262"/>
        </pc:sldMkLst>
      </pc:sldChg>
      <pc:sldChg chg="modSp">
        <pc:chgData name="De Gaspari Eline" userId="fe0b7726-9820-4c0a-95b4-3fcbfd2d2912" providerId="ADAL" clId="{3566C6D0-0003-461E-A42C-BC3A3025576D}" dt="2023-11-15T08:19:19.397" v="0" actId="2711"/>
        <pc:sldMkLst>
          <pc:docMk/>
          <pc:sldMk cId="906241382" sldId="265"/>
        </pc:sldMkLst>
      </pc:sldChg>
      <pc:sldChg chg="addSp delSp mod">
        <pc:chgData name="De Gaspari Eline" userId="fe0b7726-9820-4c0a-95b4-3fcbfd2d2912" providerId="ADAL" clId="{3566C6D0-0003-461E-A42C-BC3A3025576D}" dt="2023-11-24T08:33:55.105" v="120" actId="22"/>
        <pc:sldMkLst>
          <pc:docMk/>
          <pc:sldMk cId="167012785" sldId="277"/>
        </pc:sldMkLst>
      </pc:sldChg>
      <pc:sldChg chg="del">
        <pc:chgData name="De Gaspari Eline" userId="fe0b7726-9820-4c0a-95b4-3fcbfd2d2912" providerId="ADAL" clId="{3566C6D0-0003-461E-A42C-BC3A3025576D}" dt="2023-11-15T08:19:56.020" v="1" actId="2696"/>
        <pc:sldMkLst>
          <pc:docMk/>
          <pc:sldMk cId="1224991475" sldId="286"/>
        </pc:sldMkLst>
      </pc:sldChg>
      <pc:sldChg chg="modSp new mod">
        <pc:chgData name="De Gaspari Eline" userId="fe0b7726-9820-4c0a-95b4-3fcbfd2d2912" providerId="ADAL" clId="{3566C6D0-0003-461E-A42C-BC3A3025576D}" dt="2023-11-24T08:32:17.870" v="118" actId="20577"/>
        <pc:sldMkLst>
          <pc:docMk/>
          <pc:sldMk cId="2176814954" sldId="375"/>
        </pc:sldMkLst>
      </pc:sldChg>
      <pc:sldMasterChg chg="delSldLayout">
        <pc:chgData name="De Gaspari Eline" userId="fe0b7726-9820-4c0a-95b4-3fcbfd2d2912" providerId="ADAL" clId="{3566C6D0-0003-461E-A42C-BC3A3025576D}" dt="2023-11-24T08:30:09.370" v="2" actId="47"/>
        <pc:sldMasterMkLst>
          <pc:docMk/>
          <pc:sldMasterMk cId="3031890848" sldId="2147483672"/>
        </pc:sldMasterMkLst>
        <pc:sldLayoutChg chg="del">
          <pc:chgData name="De Gaspari Eline" userId="fe0b7726-9820-4c0a-95b4-3fcbfd2d2912" providerId="ADAL" clId="{3566C6D0-0003-461E-A42C-BC3A3025576D}" dt="2023-11-24T08:30:09.370" v="2" actId="47"/>
          <pc:sldLayoutMkLst>
            <pc:docMk/>
            <pc:sldMasterMk cId="3031890848" sldId="2147483672"/>
            <pc:sldLayoutMk cId="2661863637" sldId="2147483686"/>
          </pc:sldLayoutMkLst>
        </pc:sldLayoutChg>
      </pc:sldMasterChg>
    </pc:docChg>
  </pc:docChgLst>
  <pc:docChgLst>
    <pc:chgData name="De Gaspari Eline" userId="fe0b7726-9820-4c0a-95b4-3fcbfd2d2912" providerId="ADAL" clId="{D426485E-1045-4B9D-9D1B-C145F9BA9A70}"/>
    <pc:docChg chg="undo custSel addSld delSld modSld sldOrd modMainMaster modSection modNotesMaster">
      <pc:chgData name="De Gaspari Eline" userId="fe0b7726-9820-4c0a-95b4-3fcbfd2d2912" providerId="ADAL" clId="{D426485E-1045-4B9D-9D1B-C145F9BA9A70}" dt="2023-02-17T09:03:57.546" v="815" actId="20577"/>
      <pc:docMkLst>
        <pc:docMk/>
      </pc:docMkLst>
      <pc:sldChg chg="modSp add mod">
        <pc:chgData name="De Gaspari Eline" userId="fe0b7726-9820-4c0a-95b4-3fcbfd2d2912" providerId="ADAL" clId="{D426485E-1045-4B9D-9D1B-C145F9BA9A70}" dt="2022-10-24T12:41:02.033" v="551"/>
        <pc:sldMkLst>
          <pc:docMk/>
          <pc:sldMk cId="3499749650" sldId="257"/>
        </pc:sldMkLst>
      </pc:sldChg>
      <pc:sldChg chg="modSp del modAnim modNotes">
        <pc:chgData name="De Gaspari Eline" userId="fe0b7726-9820-4c0a-95b4-3fcbfd2d2912" providerId="ADAL" clId="{D426485E-1045-4B9D-9D1B-C145F9BA9A70}" dt="2022-10-24T08:06:31.940" v="255" actId="47"/>
        <pc:sldMkLst>
          <pc:docMk/>
          <pc:sldMk cId="868481476" sldId="258"/>
        </pc:sldMkLst>
      </pc:sldChg>
      <pc:sldChg chg="modSp mod modNotes">
        <pc:chgData name="De Gaspari Eline" userId="fe0b7726-9820-4c0a-95b4-3fcbfd2d2912" providerId="ADAL" clId="{D426485E-1045-4B9D-9D1B-C145F9BA9A70}" dt="2022-10-24T09:05:28.461" v="390" actId="1076"/>
        <pc:sldMkLst>
          <pc:docMk/>
          <pc:sldMk cId="2890277488" sldId="259"/>
        </pc:sldMkLst>
      </pc:sldChg>
      <pc:sldChg chg="modSp mod modNotes modNotesTx">
        <pc:chgData name="De Gaspari Eline" userId="fe0b7726-9820-4c0a-95b4-3fcbfd2d2912" providerId="ADAL" clId="{D426485E-1045-4B9D-9D1B-C145F9BA9A70}" dt="2022-10-24T12:41:02.033" v="551"/>
        <pc:sldMkLst>
          <pc:docMk/>
          <pc:sldMk cId="189284006" sldId="260"/>
        </pc:sldMkLst>
      </pc:sldChg>
      <pc:sldChg chg="modSp mod modNotes">
        <pc:chgData name="De Gaspari Eline" userId="fe0b7726-9820-4c0a-95b4-3fcbfd2d2912" providerId="ADAL" clId="{D426485E-1045-4B9D-9D1B-C145F9BA9A70}" dt="2022-10-24T12:41:02.033" v="551"/>
        <pc:sldMkLst>
          <pc:docMk/>
          <pc:sldMk cId="3919463643" sldId="261"/>
        </pc:sldMkLst>
      </pc:sldChg>
      <pc:sldChg chg="modSp mod modNotes">
        <pc:chgData name="De Gaspari Eline" userId="fe0b7726-9820-4c0a-95b4-3fcbfd2d2912" providerId="ADAL" clId="{D426485E-1045-4B9D-9D1B-C145F9BA9A70}" dt="2022-10-24T09:08:39.087" v="414" actId="1076"/>
        <pc:sldMkLst>
          <pc:docMk/>
          <pc:sldMk cId="533398920" sldId="262"/>
        </pc:sldMkLst>
      </pc:sldChg>
      <pc:sldChg chg="modSp mod modNotes">
        <pc:chgData name="De Gaspari Eline" userId="fe0b7726-9820-4c0a-95b4-3fcbfd2d2912" providerId="ADAL" clId="{D426485E-1045-4B9D-9D1B-C145F9BA9A70}" dt="2022-10-24T12:41:02.033" v="551"/>
        <pc:sldMkLst>
          <pc:docMk/>
          <pc:sldMk cId="2715154954" sldId="263"/>
        </pc:sldMkLst>
      </pc:sldChg>
      <pc:sldChg chg="modSp mod modNotes">
        <pc:chgData name="De Gaspari Eline" userId="fe0b7726-9820-4c0a-95b4-3fcbfd2d2912" providerId="ADAL" clId="{D426485E-1045-4B9D-9D1B-C145F9BA9A70}" dt="2023-02-17T09:03:57.546" v="815" actId="20577"/>
        <pc:sldMkLst>
          <pc:docMk/>
          <pc:sldMk cId="2668743689" sldId="264"/>
        </pc:sldMkLst>
      </pc:sldChg>
      <pc:sldChg chg="delSp modSp mod modNotes">
        <pc:chgData name="De Gaspari Eline" userId="fe0b7726-9820-4c0a-95b4-3fcbfd2d2912" providerId="ADAL" clId="{D426485E-1045-4B9D-9D1B-C145F9BA9A70}" dt="2022-10-24T12:41:02.033" v="551"/>
        <pc:sldMkLst>
          <pc:docMk/>
          <pc:sldMk cId="906241382" sldId="265"/>
        </pc:sldMkLst>
      </pc:sldChg>
      <pc:sldChg chg="modSp mod modClrScheme modAnim chgLayout modNotes">
        <pc:chgData name="De Gaspari Eline" userId="fe0b7726-9820-4c0a-95b4-3fcbfd2d2912" providerId="ADAL" clId="{D426485E-1045-4B9D-9D1B-C145F9BA9A70}" dt="2022-10-24T12:41:02.033" v="551"/>
        <pc:sldMkLst>
          <pc:docMk/>
          <pc:sldMk cId="2305102514" sldId="266"/>
        </pc:sldMkLst>
      </pc:sldChg>
      <pc:sldChg chg="modSp mod modClrScheme modAnim chgLayout modNotes">
        <pc:chgData name="De Gaspari Eline" userId="fe0b7726-9820-4c0a-95b4-3fcbfd2d2912" providerId="ADAL" clId="{D426485E-1045-4B9D-9D1B-C145F9BA9A70}" dt="2022-10-24T12:41:02.033" v="551"/>
        <pc:sldMkLst>
          <pc:docMk/>
          <pc:sldMk cId="1148929176" sldId="267"/>
        </pc:sldMkLst>
      </pc:sldChg>
      <pc:sldChg chg="addSp delSp modSp mod modClrScheme modAnim chgLayout modNotes">
        <pc:chgData name="De Gaspari Eline" userId="fe0b7726-9820-4c0a-95b4-3fcbfd2d2912" providerId="ADAL" clId="{D426485E-1045-4B9D-9D1B-C145F9BA9A70}" dt="2022-10-24T12:41:02.033" v="551"/>
        <pc:sldMkLst>
          <pc:docMk/>
          <pc:sldMk cId="2090751143" sldId="269"/>
        </pc:sldMkLst>
      </pc:sldChg>
      <pc:sldChg chg="modSp mod modClrScheme modAnim chgLayout modNotes">
        <pc:chgData name="De Gaspari Eline" userId="fe0b7726-9820-4c0a-95b4-3fcbfd2d2912" providerId="ADAL" clId="{D426485E-1045-4B9D-9D1B-C145F9BA9A70}" dt="2022-10-24T12:41:55.285" v="560" actId="6549"/>
        <pc:sldMkLst>
          <pc:docMk/>
          <pc:sldMk cId="425103945" sldId="270"/>
        </pc:sldMkLst>
      </pc:sldChg>
      <pc:sldChg chg="modSp mod modClrScheme modAnim chgLayout modNotes">
        <pc:chgData name="De Gaspari Eline" userId="fe0b7726-9820-4c0a-95b4-3fcbfd2d2912" providerId="ADAL" clId="{D426485E-1045-4B9D-9D1B-C145F9BA9A70}" dt="2022-10-24T12:41:02.033" v="551"/>
        <pc:sldMkLst>
          <pc:docMk/>
          <pc:sldMk cId="335183179" sldId="271"/>
        </pc:sldMkLst>
      </pc:sldChg>
      <pc:sldChg chg="addSp delSp modSp mod modClrScheme modAnim chgLayout modNotes">
        <pc:chgData name="De Gaspari Eline" userId="fe0b7726-9820-4c0a-95b4-3fcbfd2d2912" providerId="ADAL" clId="{D426485E-1045-4B9D-9D1B-C145F9BA9A70}" dt="2022-10-24T12:47:09.894" v="630" actId="1076"/>
        <pc:sldMkLst>
          <pc:docMk/>
          <pc:sldMk cId="151009062" sldId="273"/>
        </pc:sldMkLst>
      </pc:sldChg>
      <pc:sldChg chg="modSp mod modClrScheme chgLayout modNotes">
        <pc:chgData name="De Gaspari Eline" userId="fe0b7726-9820-4c0a-95b4-3fcbfd2d2912" providerId="ADAL" clId="{D426485E-1045-4B9D-9D1B-C145F9BA9A70}" dt="2022-10-24T12:50:29.526" v="653" actId="20577"/>
        <pc:sldMkLst>
          <pc:docMk/>
          <pc:sldMk cId="782937138" sldId="274"/>
        </pc:sldMkLst>
      </pc:sldChg>
      <pc:sldChg chg="modSp mod modClrScheme chgLayout modNotes">
        <pc:chgData name="De Gaspari Eline" userId="fe0b7726-9820-4c0a-95b4-3fcbfd2d2912" providerId="ADAL" clId="{D426485E-1045-4B9D-9D1B-C145F9BA9A70}" dt="2022-10-24T12:53:49.558" v="678" actId="27636"/>
        <pc:sldMkLst>
          <pc:docMk/>
          <pc:sldMk cId="4242013864" sldId="275"/>
        </pc:sldMkLst>
      </pc:sldChg>
      <pc:sldChg chg="modSp mod modClrScheme modAnim chgLayout modNotes">
        <pc:chgData name="De Gaspari Eline" userId="fe0b7726-9820-4c0a-95b4-3fcbfd2d2912" providerId="ADAL" clId="{D426485E-1045-4B9D-9D1B-C145F9BA9A70}" dt="2022-10-24T12:55:08.428" v="696" actId="12"/>
        <pc:sldMkLst>
          <pc:docMk/>
          <pc:sldMk cId="2545754079" sldId="276"/>
        </pc:sldMkLst>
      </pc:sldChg>
      <pc:sldChg chg="modSp mod modClrScheme modAnim chgLayout modNotes">
        <pc:chgData name="De Gaspari Eline" userId="fe0b7726-9820-4c0a-95b4-3fcbfd2d2912" providerId="ADAL" clId="{D426485E-1045-4B9D-9D1B-C145F9BA9A70}" dt="2022-10-24T12:55:52.050" v="703" actId="12"/>
        <pc:sldMkLst>
          <pc:docMk/>
          <pc:sldMk cId="167012785" sldId="277"/>
        </pc:sldMkLst>
      </pc:sldChg>
      <pc:sldChg chg="addSp delSp modSp del mod">
        <pc:chgData name="De Gaspari Eline" userId="fe0b7726-9820-4c0a-95b4-3fcbfd2d2912" providerId="ADAL" clId="{D426485E-1045-4B9D-9D1B-C145F9BA9A70}" dt="2022-10-24T08:05:11.467" v="128" actId="47"/>
        <pc:sldMkLst>
          <pc:docMk/>
          <pc:sldMk cId="4232398016" sldId="279"/>
        </pc:sldMkLst>
      </pc:sldChg>
      <pc:sldChg chg="modSp mod modClrScheme chgLayout modNotes">
        <pc:chgData name="De Gaspari Eline" userId="fe0b7726-9820-4c0a-95b4-3fcbfd2d2912" providerId="ADAL" clId="{D426485E-1045-4B9D-9D1B-C145F9BA9A70}" dt="2022-11-04T08:02:56.677" v="788" actId="1076"/>
        <pc:sldMkLst>
          <pc:docMk/>
          <pc:sldMk cId="3026324976" sldId="284"/>
        </pc:sldMkLst>
      </pc:sldChg>
      <pc:sldChg chg="modSp del mod">
        <pc:chgData name="De Gaspari Eline" userId="fe0b7726-9820-4c0a-95b4-3fcbfd2d2912" providerId="ADAL" clId="{D426485E-1045-4B9D-9D1B-C145F9BA9A70}" dt="2022-11-04T08:04:00.572" v="789" actId="47"/>
        <pc:sldMkLst>
          <pc:docMk/>
          <pc:sldMk cId="2642104584" sldId="285"/>
        </pc:sldMkLst>
      </pc:sldChg>
      <pc:sldChg chg="modSp mod modClrScheme chgLayout modNotes">
        <pc:chgData name="De Gaspari Eline" userId="fe0b7726-9820-4c0a-95b4-3fcbfd2d2912" providerId="ADAL" clId="{D426485E-1045-4B9D-9D1B-C145F9BA9A70}" dt="2022-11-03T15:39:52.587" v="787" actId="20577"/>
        <pc:sldMkLst>
          <pc:docMk/>
          <pc:sldMk cId="1224991475" sldId="286"/>
        </pc:sldMkLst>
      </pc:sldChg>
      <pc:sldChg chg="modSp del modNotes">
        <pc:chgData name="De Gaspari Eline" userId="fe0b7726-9820-4c0a-95b4-3fcbfd2d2912" providerId="ADAL" clId="{D426485E-1045-4B9D-9D1B-C145F9BA9A70}" dt="2022-10-24T12:50:44.906" v="654" actId="47"/>
        <pc:sldMkLst>
          <pc:docMk/>
          <pc:sldMk cId="1456740349" sldId="288"/>
        </pc:sldMkLst>
      </pc:sldChg>
      <pc:sldChg chg="modSp del modNotes">
        <pc:chgData name="De Gaspari Eline" userId="fe0b7726-9820-4c0a-95b4-3fcbfd2d2912" providerId="ADAL" clId="{D426485E-1045-4B9D-9D1B-C145F9BA9A70}" dt="2022-10-24T12:50:44.906" v="654" actId="47"/>
        <pc:sldMkLst>
          <pc:docMk/>
          <pc:sldMk cId="3652841869" sldId="289"/>
        </pc:sldMkLst>
      </pc:sldChg>
      <pc:sldChg chg="modSp del modNotes">
        <pc:chgData name="De Gaspari Eline" userId="fe0b7726-9820-4c0a-95b4-3fcbfd2d2912" providerId="ADAL" clId="{D426485E-1045-4B9D-9D1B-C145F9BA9A70}" dt="2022-10-24T12:50:44.906" v="654" actId="47"/>
        <pc:sldMkLst>
          <pc:docMk/>
          <pc:sldMk cId="3361389972" sldId="290"/>
        </pc:sldMkLst>
      </pc:sldChg>
      <pc:sldChg chg="modSp del modNotes">
        <pc:chgData name="De Gaspari Eline" userId="fe0b7726-9820-4c0a-95b4-3fcbfd2d2912" providerId="ADAL" clId="{D426485E-1045-4B9D-9D1B-C145F9BA9A70}" dt="2022-10-24T12:50:44.906" v="654" actId="47"/>
        <pc:sldMkLst>
          <pc:docMk/>
          <pc:sldMk cId="1851840436" sldId="291"/>
        </pc:sldMkLst>
      </pc:sldChg>
      <pc:sldChg chg="modSp del modNotes">
        <pc:chgData name="De Gaspari Eline" userId="fe0b7726-9820-4c0a-95b4-3fcbfd2d2912" providerId="ADAL" clId="{D426485E-1045-4B9D-9D1B-C145F9BA9A70}" dt="2022-10-24T12:50:44.906" v="654" actId="47"/>
        <pc:sldMkLst>
          <pc:docMk/>
          <pc:sldMk cId="3355400759" sldId="292"/>
        </pc:sldMkLst>
      </pc:sldChg>
      <pc:sldChg chg="modSp del modAnim modNotes">
        <pc:chgData name="De Gaspari Eline" userId="fe0b7726-9820-4c0a-95b4-3fcbfd2d2912" providerId="ADAL" clId="{D426485E-1045-4B9D-9D1B-C145F9BA9A70}" dt="2022-10-24T08:06:37.302" v="256" actId="47"/>
        <pc:sldMkLst>
          <pc:docMk/>
          <pc:sldMk cId="2830933701" sldId="293"/>
        </pc:sldMkLst>
      </pc:sldChg>
      <pc:sldChg chg="new del">
        <pc:chgData name="De Gaspari Eline" userId="fe0b7726-9820-4c0a-95b4-3fcbfd2d2912" providerId="ADAL" clId="{D426485E-1045-4B9D-9D1B-C145F9BA9A70}" dt="2022-10-24T08:05:32.168" v="131" actId="47"/>
        <pc:sldMkLst>
          <pc:docMk/>
          <pc:sldMk cId="399213145" sldId="294"/>
        </pc:sldMkLst>
      </pc:sldChg>
      <pc:sldChg chg="addSp delSp modSp new mod modClrScheme chgLayout">
        <pc:chgData name="De Gaspari Eline" userId="fe0b7726-9820-4c0a-95b4-3fcbfd2d2912" providerId="ADAL" clId="{D426485E-1045-4B9D-9D1B-C145F9BA9A70}" dt="2022-11-04T08:09:51.074" v="798" actId="26606"/>
        <pc:sldMkLst>
          <pc:docMk/>
          <pc:sldMk cId="1932091979" sldId="294"/>
        </pc:sldMkLst>
      </pc:sldChg>
      <pc:sldChg chg="new del ord">
        <pc:chgData name="De Gaspari Eline" userId="fe0b7726-9820-4c0a-95b4-3fcbfd2d2912" providerId="ADAL" clId="{D426485E-1045-4B9D-9D1B-C145F9BA9A70}" dt="2022-11-03T15:35:22.569" v="734" actId="47"/>
        <pc:sldMkLst>
          <pc:docMk/>
          <pc:sldMk cId="1769695540" sldId="295"/>
        </pc:sldMkLst>
      </pc:sldChg>
      <pc:sldChg chg="modSp add mod">
        <pc:chgData name="De Gaspari Eline" userId="fe0b7726-9820-4c0a-95b4-3fcbfd2d2912" providerId="ADAL" clId="{D426485E-1045-4B9D-9D1B-C145F9BA9A70}" dt="2022-11-03T15:35:26.172" v="746" actId="20577"/>
        <pc:sldMkLst>
          <pc:docMk/>
          <pc:sldMk cId="3866010538" sldId="374"/>
        </pc:sldMkLst>
      </pc:sldChg>
      <pc:sldMasterChg chg="modSp modSldLayout">
        <pc:chgData name="De Gaspari Eline" userId="fe0b7726-9820-4c0a-95b4-3fcbfd2d2912" providerId="ADAL" clId="{D426485E-1045-4B9D-9D1B-C145F9BA9A70}" dt="2022-10-24T07:21:37.578" v="0"/>
        <pc:sldMasterMkLst>
          <pc:docMk/>
          <pc:sldMasterMk cId="178367394" sldId="2147483660"/>
        </pc:sldMasterMkLst>
        <pc:sldLayoutChg chg="modSp">
          <pc:chgData name="De Gaspari Eline" userId="fe0b7726-9820-4c0a-95b4-3fcbfd2d2912" providerId="ADAL" clId="{D426485E-1045-4B9D-9D1B-C145F9BA9A70}" dt="2022-10-24T07:21:37.578" v="0"/>
          <pc:sldLayoutMkLst>
            <pc:docMk/>
            <pc:sldMasterMk cId="178367394" sldId="2147483660"/>
            <pc:sldLayoutMk cId="709783388" sldId="2147483661"/>
          </pc:sldLayoutMkLst>
        </pc:sldLayoutChg>
        <pc:sldLayoutChg chg="modSp">
          <pc:chgData name="De Gaspari Eline" userId="fe0b7726-9820-4c0a-95b4-3fcbfd2d2912" providerId="ADAL" clId="{D426485E-1045-4B9D-9D1B-C145F9BA9A70}" dt="2022-10-24T07:21:37.578" v="0"/>
          <pc:sldLayoutMkLst>
            <pc:docMk/>
            <pc:sldMasterMk cId="178367394" sldId="2147483660"/>
            <pc:sldLayoutMk cId="488694597" sldId="2147483663"/>
          </pc:sldLayoutMkLst>
        </pc:sldLayoutChg>
        <pc:sldLayoutChg chg="modSp">
          <pc:chgData name="De Gaspari Eline" userId="fe0b7726-9820-4c0a-95b4-3fcbfd2d2912" providerId="ADAL" clId="{D426485E-1045-4B9D-9D1B-C145F9BA9A70}" dt="2022-10-24T07:21:37.578" v="0"/>
          <pc:sldLayoutMkLst>
            <pc:docMk/>
            <pc:sldMasterMk cId="178367394" sldId="2147483660"/>
            <pc:sldLayoutMk cId="1729744255" sldId="2147483664"/>
          </pc:sldLayoutMkLst>
        </pc:sldLayoutChg>
        <pc:sldLayoutChg chg="modSp">
          <pc:chgData name="De Gaspari Eline" userId="fe0b7726-9820-4c0a-95b4-3fcbfd2d2912" providerId="ADAL" clId="{D426485E-1045-4B9D-9D1B-C145F9BA9A70}" dt="2022-10-24T07:21:37.578" v="0"/>
          <pc:sldLayoutMkLst>
            <pc:docMk/>
            <pc:sldMasterMk cId="178367394" sldId="2147483660"/>
            <pc:sldLayoutMk cId="2552086359" sldId="2147483665"/>
          </pc:sldLayoutMkLst>
        </pc:sldLayoutChg>
        <pc:sldLayoutChg chg="modSp">
          <pc:chgData name="De Gaspari Eline" userId="fe0b7726-9820-4c0a-95b4-3fcbfd2d2912" providerId="ADAL" clId="{D426485E-1045-4B9D-9D1B-C145F9BA9A70}" dt="2022-10-24T07:21:37.578" v="0"/>
          <pc:sldLayoutMkLst>
            <pc:docMk/>
            <pc:sldMasterMk cId="178367394" sldId="2147483660"/>
            <pc:sldLayoutMk cId="3049412046" sldId="2147483666"/>
          </pc:sldLayoutMkLst>
        </pc:sldLayoutChg>
        <pc:sldLayoutChg chg="modSp">
          <pc:chgData name="De Gaspari Eline" userId="fe0b7726-9820-4c0a-95b4-3fcbfd2d2912" providerId="ADAL" clId="{D426485E-1045-4B9D-9D1B-C145F9BA9A70}" dt="2022-10-24T07:21:37.578" v="0"/>
          <pc:sldLayoutMkLst>
            <pc:docMk/>
            <pc:sldMasterMk cId="178367394" sldId="2147483660"/>
            <pc:sldLayoutMk cId="744849361" sldId="2147483668"/>
          </pc:sldLayoutMkLst>
        </pc:sldLayoutChg>
        <pc:sldLayoutChg chg="modSp">
          <pc:chgData name="De Gaspari Eline" userId="fe0b7726-9820-4c0a-95b4-3fcbfd2d2912" providerId="ADAL" clId="{D426485E-1045-4B9D-9D1B-C145F9BA9A70}" dt="2022-10-24T07:21:37.578" v="0"/>
          <pc:sldLayoutMkLst>
            <pc:docMk/>
            <pc:sldMasterMk cId="178367394" sldId="2147483660"/>
            <pc:sldLayoutMk cId="2301234004" sldId="2147483669"/>
          </pc:sldLayoutMkLst>
        </pc:sldLayoutChg>
        <pc:sldLayoutChg chg="modSp">
          <pc:chgData name="De Gaspari Eline" userId="fe0b7726-9820-4c0a-95b4-3fcbfd2d2912" providerId="ADAL" clId="{D426485E-1045-4B9D-9D1B-C145F9BA9A70}" dt="2022-10-24T07:21:37.578" v="0"/>
          <pc:sldLayoutMkLst>
            <pc:docMk/>
            <pc:sldMasterMk cId="178367394" sldId="2147483660"/>
            <pc:sldLayoutMk cId="1538068952" sldId="2147483671"/>
          </pc:sldLayoutMkLst>
        </pc:sldLayoutChg>
      </pc:sldMasterChg>
      <pc:sldMasterChg chg="addSp delSp modSp mod modSldLayout">
        <pc:chgData name="De Gaspari Eline" userId="fe0b7726-9820-4c0a-95b4-3fcbfd2d2912" providerId="ADAL" clId="{D426485E-1045-4B9D-9D1B-C145F9BA9A70}" dt="2022-10-24T12:41:02.033" v="551"/>
        <pc:sldMasterMkLst>
          <pc:docMk/>
          <pc:sldMasterMk cId="3031890848" sldId="2147483672"/>
        </pc:sldMasterMkLst>
        <pc:sldLayoutChg chg="modSp">
          <pc:chgData name="De Gaspari Eline" userId="fe0b7726-9820-4c0a-95b4-3fcbfd2d2912" providerId="ADAL" clId="{D426485E-1045-4B9D-9D1B-C145F9BA9A70}" dt="2022-10-24T12:41:02.033" v="551"/>
          <pc:sldLayoutMkLst>
            <pc:docMk/>
            <pc:sldMasterMk cId="3031890848" sldId="2147483672"/>
            <pc:sldLayoutMk cId="1016753568" sldId="2147483681"/>
          </pc:sldLayoutMkLst>
        </pc:sldLayoutChg>
      </pc:sldMasterChg>
    </pc:docChg>
  </pc:docChgLst>
  <pc:docChgLst>
    <pc:chgData name="De Gaspari Eline" userId="fe0b7726-9820-4c0a-95b4-3fcbfd2d2912" providerId="ADAL" clId="{7643595C-2D51-4DB3-856B-7E9DAA280945}"/>
    <pc:docChg chg="undo custSel addSld delSld modSld modMainMaster modSection">
      <pc:chgData name="De Gaspari Eline" userId="fe0b7726-9820-4c0a-95b4-3fcbfd2d2912" providerId="ADAL" clId="{7643595C-2D51-4DB3-856B-7E9DAA280945}" dt="2025-10-24T06:27:39.006" v="388" actId="2711"/>
      <pc:docMkLst>
        <pc:docMk/>
      </pc:docMkLst>
      <pc:sldChg chg="addSp delSp modSp mod">
        <pc:chgData name="De Gaspari Eline" userId="fe0b7726-9820-4c0a-95b4-3fcbfd2d2912" providerId="ADAL" clId="{7643595C-2D51-4DB3-856B-7E9DAA280945}" dt="2025-10-24T06:16:26.849" v="169" actId="478"/>
        <pc:sldMkLst>
          <pc:docMk/>
          <pc:sldMk cId="3499749650" sldId="257"/>
        </pc:sldMkLst>
        <pc:spChg chg="del">
          <ac:chgData name="De Gaspari Eline" userId="fe0b7726-9820-4c0a-95b4-3fcbfd2d2912" providerId="ADAL" clId="{7643595C-2D51-4DB3-856B-7E9DAA280945}" dt="2025-10-24T06:16:26.849" v="169" actId="478"/>
          <ac:spMkLst>
            <pc:docMk/>
            <pc:sldMk cId="3499749650" sldId="257"/>
            <ac:spMk id="4" creationId="{2179A0FB-E43D-805D-6A02-01436E3425DD}"/>
          </ac:spMkLst>
        </pc:spChg>
        <pc:spChg chg="mod">
          <ac:chgData name="De Gaspari Eline" userId="fe0b7726-9820-4c0a-95b4-3fcbfd2d2912" providerId="ADAL" clId="{7643595C-2D51-4DB3-856B-7E9DAA280945}" dt="2025-10-24T05:51:27.165" v="39" actId="14100"/>
          <ac:spMkLst>
            <pc:docMk/>
            <pc:sldMk cId="3499749650" sldId="257"/>
            <ac:spMk id="5" creationId="{00000000-0000-0000-0000-000000000000}"/>
          </ac:spMkLst>
        </pc:spChg>
        <pc:picChg chg="add del mod">
          <ac:chgData name="De Gaspari Eline" userId="fe0b7726-9820-4c0a-95b4-3fcbfd2d2912" providerId="ADAL" clId="{7643595C-2D51-4DB3-856B-7E9DAA280945}" dt="2025-10-24T05:50:43.463" v="4" actId="478"/>
          <ac:picMkLst>
            <pc:docMk/>
            <pc:sldMk cId="3499749650" sldId="257"/>
            <ac:picMk id="3" creationId="{F1829907-6CC4-4DD0-98C2-A7F2B576295E}"/>
          </ac:picMkLst>
        </pc:picChg>
      </pc:sldChg>
      <pc:sldChg chg="modSp mod">
        <pc:chgData name="De Gaspari Eline" userId="fe0b7726-9820-4c0a-95b4-3fcbfd2d2912" providerId="ADAL" clId="{7643595C-2D51-4DB3-856B-7E9DAA280945}" dt="2025-10-24T05:53:02.166" v="75" actId="5793"/>
        <pc:sldMkLst>
          <pc:docMk/>
          <pc:sldMk cId="189284006" sldId="260"/>
        </pc:sldMkLst>
        <pc:spChg chg="mod">
          <ac:chgData name="De Gaspari Eline" userId="fe0b7726-9820-4c0a-95b4-3fcbfd2d2912" providerId="ADAL" clId="{7643595C-2D51-4DB3-856B-7E9DAA280945}" dt="2025-10-24T05:52:56.692" v="72" actId="1076"/>
          <ac:spMkLst>
            <pc:docMk/>
            <pc:sldMk cId="189284006" sldId="260"/>
            <ac:spMk id="5" creationId="{00000000-0000-0000-0000-000000000000}"/>
          </ac:spMkLst>
        </pc:spChg>
        <pc:spChg chg="mod">
          <ac:chgData name="De Gaspari Eline" userId="fe0b7726-9820-4c0a-95b4-3fcbfd2d2912" providerId="ADAL" clId="{7643595C-2D51-4DB3-856B-7E9DAA280945}" dt="2025-10-24T05:53:02.166" v="75" actId="5793"/>
          <ac:spMkLst>
            <pc:docMk/>
            <pc:sldMk cId="189284006" sldId="260"/>
            <ac:spMk id="7" creationId="{00000000-0000-0000-0000-000000000000}"/>
          </ac:spMkLst>
        </pc:spChg>
        <pc:spChg chg="mod">
          <ac:chgData name="De Gaspari Eline" userId="fe0b7726-9820-4c0a-95b4-3fcbfd2d2912" providerId="ADAL" clId="{7643595C-2D51-4DB3-856B-7E9DAA280945}" dt="2025-10-24T05:52:15.749" v="66" actId="1076"/>
          <ac:spMkLst>
            <pc:docMk/>
            <pc:sldMk cId="189284006" sldId="260"/>
            <ac:spMk id="283650" creationId="{00000000-0000-0000-0000-000000000000}"/>
          </ac:spMkLst>
        </pc:spChg>
      </pc:sldChg>
      <pc:sldChg chg="modSp mod">
        <pc:chgData name="De Gaspari Eline" userId="fe0b7726-9820-4c0a-95b4-3fcbfd2d2912" providerId="ADAL" clId="{7643595C-2D51-4DB3-856B-7E9DAA280945}" dt="2025-10-24T05:53:08.763" v="76" actId="1076"/>
        <pc:sldMkLst>
          <pc:docMk/>
          <pc:sldMk cId="533398920" sldId="262"/>
        </pc:sldMkLst>
        <pc:spChg chg="mod">
          <ac:chgData name="De Gaspari Eline" userId="fe0b7726-9820-4c0a-95b4-3fcbfd2d2912" providerId="ADAL" clId="{7643595C-2D51-4DB3-856B-7E9DAA280945}" dt="2025-10-24T05:53:08.763" v="76" actId="1076"/>
          <ac:spMkLst>
            <pc:docMk/>
            <pc:sldMk cId="533398920" sldId="262"/>
            <ac:spMk id="2" creationId="{00000000-0000-0000-0000-000000000000}"/>
          </ac:spMkLst>
        </pc:spChg>
      </pc:sldChg>
      <pc:sldChg chg="modSp mod">
        <pc:chgData name="De Gaspari Eline" userId="fe0b7726-9820-4c0a-95b4-3fcbfd2d2912" providerId="ADAL" clId="{7643595C-2D51-4DB3-856B-7E9DAA280945}" dt="2025-10-24T06:15:10.658" v="165" actId="207"/>
        <pc:sldMkLst>
          <pc:docMk/>
          <pc:sldMk cId="2715154954" sldId="263"/>
        </pc:sldMkLst>
        <pc:spChg chg="mod">
          <ac:chgData name="De Gaspari Eline" userId="fe0b7726-9820-4c0a-95b4-3fcbfd2d2912" providerId="ADAL" clId="{7643595C-2D51-4DB3-856B-7E9DAA280945}" dt="2025-10-24T05:53:15.155" v="77" actId="1076"/>
          <ac:spMkLst>
            <pc:docMk/>
            <pc:sldMk cId="2715154954" sldId="263"/>
            <ac:spMk id="2" creationId="{00000000-0000-0000-0000-000000000000}"/>
          </ac:spMkLst>
        </pc:spChg>
        <pc:spChg chg="mod">
          <ac:chgData name="De Gaspari Eline" userId="fe0b7726-9820-4c0a-95b4-3fcbfd2d2912" providerId="ADAL" clId="{7643595C-2D51-4DB3-856B-7E9DAA280945}" dt="2025-10-24T05:53:31.669" v="81" actId="2711"/>
          <ac:spMkLst>
            <pc:docMk/>
            <pc:sldMk cId="2715154954" sldId="263"/>
            <ac:spMk id="5" creationId="{00000000-0000-0000-0000-000000000000}"/>
          </ac:spMkLst>
        </pc:spChg>
        <pc:spChg chg="mod">
          <ac:chgData name="De Gaspari Eline" userId="fe0b7726-9820-4c0a-95b4-3fcbfd2d2912" providerId="ADAL" clId="{7643595C-2D51-4DB3-856B-7E9DAA280945}" dt="2025-10-24T05:53:33.173" v="82" actId="2711"/>
          <ac:spMkLst>
            <pc:docMk/>
            <pc:sldMk cId="2715154954" sldId="263"/>
            <ac:spMk id="6" creationId="{00000000-0000-0000-0000-000000000000}"/>
          </ac:spMkLst>
        </pc:spChg>
        <pc:spChg chg="mod">
          <ac:chgData name="De Gaspari Eline" userId="fe0b7726-9820-4c0a-95b4-3fcbfd2d2912" providerId="ADAL" clId="{7643595C-2D51-4DB3-856B-7E9DAA280945}" dt="2025-10-24T05:53:29.988" v="80" actId="2711"/>
          <ac:spMkLst>
            <pc:docMk/>
            <pc:sldMk cId="2715154954" sldId="263"/>
            <ac:spMk id="7" creationId="{00000000-0000-0000-0000-000000000000}"/>
          </ac:spMkLst>
        </pc:spChg>
        <pc:graphicFrameChg chg="mod">
          <ac:chgData name="De Gaspari Eline" userId="fe0b7726-9820-4c0a-95b4-3fcbfd2d2912" providerId="ADAL" clId="{7643595C-2D51-4DB3-856B-7E9DAA280945}" dt="2025-10-24T06:15:10.658" v="165" actId="207"/>
          <ac:graphicFrameMkLst>
            <pc:docMk/>
            <pc:sldMk cId="2715154954" sldId="263"/>
            <ac:graphicFrameMk id="4" creationId="{00000000-0000-0000-0000-000000000000}"/>
          </ac:graphicFrameMkLst>
        </pc:graphicFrameChg>
      </pc:sldChg>
      <pc:sldChg chg="modSp del">
        <pc:chgData name="De Gaspari Eline" userId="fe0b7726-9820-4c0a-95b4-3fcbfd2d2912" providerId="ADAL" clId="{7643595C-2D51-4DB3-856B-7E9DAA280945}" dt="2025-10-24T06:14:23.669" v="108" actId="47"/>
        <pc:sldMkLst>
          <pc:docMk/>
          <pc:sldMk cId="2668743689" sldId="264"/>
        </pc:sldMkLst>
        <pc:spChg chg="mod">
          <ac:chgData name="De Gaspari Eline" userId="fe0b7726-9820-4c0a-95b4-3fcbfd2d2912" providerId="ADAL" clId="{7643595C-2D51-4DB3-856B-7E9DAA280945}" dt="2025-10-24T05:53:54.421" v="84" actId="2711"/>
          <ac:spMkLst>
            <pc:docMk/>
            <pc:sldMk cId="2668743689" sldId="264"/>
            <ac:spMk id="13" creationId="{00000000-0000-0000-0000-000000000000}"/>
          </ac:spMkLst>
        </pc:spChg>
        <pc:spChg chg="mod">
          <ac:chgData name="De Gaspari Eline" userId="fe0b7726-9820-4c0a-95b4-3fcbfd2d2912" providerId="ADAL" clId="{7643595C-2D51-4DB3-856B-7E9DAA280945}" dt="2025-10-24T05:53:55.637" v="85" actId="2711"/>
          <ac:spMkLst>
            <pc:docMk/>
            <pc:sldMk cId="2668743689" sldId="264"/>
            <ac:spMk id="14" creationId="{00000000-0000-0000-0000-000000000000}"/>
          </ac:spMkLst>
        </pc:spChg>
        <pc:spChg chg="mod">
          <ac:chgData name="De Gaspari Eline" userId="fe0b7726-9820-4c0a-95b4-3fcbfd2d2912" providerId="ADAL" clId="{7643595C-2D51-4DB3-856B-7E9DAA280945}" dt="2025-10-24T05:53:56.820" v="86" actId="2711"/>
          <ac:spMkLst>
            <pc:docMk/>
            <pc:sldMk cId="2668743689" sldId="264"/>
            <ac:spMk id="15" creationId="{00000000-0000-0000-0000-000000000000}"/>
          </ac:spMkLst>
        </pc:spChg>
        <pc:spChg chg="mod">
          <ac:chgData name="De Gaspari Eline" userId="fe0b7726-9820-4c0a-95b4-3fcbfd2d2912" providerId="ADAL" clId="{7643595C-2D51-4DB3-856B-7E9DAA280945}" dt="2025-10-24T05:53:59.444" v="87" actId="2711"/>
          <ac:spMkLst>
            <pc:docMk/>
            <pc:sldMk cId="2668743689" sldId="264"/>
            <ac:spMk id="16" creationId="{00000000-0000-0000-0000-000000000000}"/>
          </ac:spMkLst>
        </pc:spChg>
        <pc:spChg chg="mod">
          <ac:chgData name="De Gaspari Eline" userId="fe0b7726-9820-4c0a-95b4-3fcbfd2d2912" providerId="ADAL" clId="{7643595C-2D51-4DB3-856B-7E9DAA280945}" dt="2025-10-24T05:54:01.014" v="88" actId="2711"/>
          <ac:spMkLst>
            <pc:docMk/>
            <pc:sldMk cId="2668743689" sldId="264"/>
            <ac:spMk id="17" creationId="{00000000-0000-0000-0000-000000000000}"/>
          </ac:spMkLst>
        </pc:spChg>
        <pc:graphicFrameChg chg="mod">
          <ac:chgData name="De Gaspari Eline" userId="fe0b7726-9820-4c0a-95b4-3fcbfd2d2912" providerId="ADAL" clId="{7643595C-2D51-4DB3-856B-7E9DAA280945}" dt="2025-10-24T05:53:50.983" v="83" actId="2711"/>
          <ac:graphicFrameMkLst>
            <pc:docMk/>
            <pc:sldMk cId="2668743689" sldId="264"/>
            <ac:graphicFrameMk id="3" creationId="{00000000-0000-0000-0000-000000000000}"/>
          </ac:graphicFrameMkLst>
        </pc:graphicFrameChg>
      </pc:sldChg>
      <pc:sldChg chg="modSp mod">
        <pc:chgData name="De Gaspari Eline" userId="fe0b7726-9820-4c0a-95b4-3fcbfd2d2912" providerId="ADAL" clId="{7643595C-2D51-4DB3-856B-7E9DAA280945}" dt="2025-10-24T06:15:00.265" v="162" actId="14100"/>
        <pc:sldMkLst>
          <pc:docMk/>
          <pc:sldMk cId="906241382" sldId="265"/>
        </pc:sldMkLst>
        <pc:spChg chg="mod">
          <ac:chgData name="De Gaspari Eline" userId="fe0b7726-9820-4c0a-95b4-3fcbfd2d2912" providerId="ADAL" clId="{7643595C-2D51-4DB3-856B-7E9DAA280945}" dt="2025-10-24T06:15:00.265" v="162" actId="14100"/>
          <ac:spMkLst>
            <pc:docMk/>
            <pc:sldMk cId="906241382" sldId="265"/>
            <ac:spMk id="335875" creationId="{00000000-0000-0000-0000-000000000000}"/>
          </ac:spMkLst>
        </pc:spChg>
      </pc:sldChg>
      <pc:sldChg chg="modSp mod modAnim">
        <pc:chgData name="De Gaspari Eline" userId="fe0b7726-9820-4c0a-95b4-3fcbfd2d2912" providerId="ADAL" clId="{7643595C-2D51-4DB3-856B-7E9DAA280945}" dt="2025-10-24T06:15:25.506" v="167" actId="20577"/>
        <pc:sldMkLst>
          <pc:docMk/>
          <pc:sldMk cId="1148929176" sldId="267"/>
        </pc:sldMkLst>
        <pc:spChg chg="mod">
          <ac:chgData name="De Gaspari Eline" userId="fe0b7726-9820-4c0a-95b4-3fcbfd2d2912" providerId="ADAL" clId="{7643595C-2D51-4DB3-856B-7E9DAA280945}" dt="2025-10-24T06:15:23.017" v="166" actId="1076"/>
          <ac:spMkLst>
            <pc:docMk/>
            <pc:sldMk cId="1148929176" sldId="267"/>
            <ac:spMk id="283650" creationId="{00000000-0000-0000-0000-000000000000}"/>
          </ac:spMkLst>
        </pc:spChg>
        <pc:spChg chg="mod">
          <ac:chgData name="De Gaspari Eline" userId="fe0b7726-9820-4c0a-95b4-3fcbfd2d2912" providerId="ADAL" clId="{7643595C-2D51-4DB3-856B-7E9DAA280945}" dt="2025-10-24T06:15:25.506" v="167" actId="20577"/>
          <ac:spMkLst>
            <pc:docMk/>
            <pc:sldMk cId="1148929176" sldId="267"/>
            <ac:spMk id="283651" creationId="{00000000-0000-0000-0000-000000000000}"/>
          </ac:spMkLst>
        </pc:spChg>
      </pc:sldChg>
      <pc:sldChg chg="modSp">
        <pc:chgData name="De Gaspari Eline" userId="fe0b7726-9820-4c0a-95b4-3fcbfd2d2912" providerId="ADAL" clId="{7643595C-2D51-4DB3-856B-7E9DAA280945}" dt="2025-10-24T06:17:15.106" v="170" actId="2711"/>
        <pc:sldMkLst>
          <pc:docMk/>
          <pc:sldMk cId="2090751143" sldId="269"/>
        </pc:sldMkLst>
        <pc:spChg chg="mod">
          <ac:chgData name="De Gaspari Eline" userId="fe0b7726-9820-4c0a-95b4-3fcbfd2d2912" providerId="ADAL" clId="{7643595C-2D51-4DB3-856B-7E9DAA280945}" dt="2025-10-24T06:17:15.106" v="170" actId="2711"/>
          <ac:spMkLst>
            <pc:docMk/>
            <pc:sldMk cId="2090751143" sldId="269"/>
            <ac:spMk id="2" creationId="{6A750254-A886-014F-544D-ED15D06E3031}"/>
          </ac:spMkLst>
        </pc:spChg>
        <pc:spChg chg="mod">
          <ac:chgData name="De Gaspari Eline" userId="fe0b7726-9820-4c0a-95b4-3fcbfd2d2912" providerId="ADAL" clId="{7643595C-2D51-4DB3-856B-7E9DAA280945}" dt="2025-10-24T06:17:15.106" v="170" actId="2711"/>
          <ac:spMkLst>
            <pc:docMk/>
            <pc:sldMk cId="2090751143" sldId="269"/>
            <ac:spMk id="288771" creationId="{00000000-0000-0000-0000-000000000000}"/>
          </ac:spMkLst>
        </pc:spChg>
        <pc:picChg chg="mod">
          <ac:chgData name="De Gaspari Eline" userId="fe0b7726-9820-4c0a-95b4-3fcbfd2d2912" providerId="ADAL" clId="{7643595C-2D51-4DB3-856B-7E9DAA280945}" dt="2025-10-24T06:17:15.106" v="170" actId="2711"/>
          <ac:picMkLst>
            <pc:docMk/>
            <pc:sldMk cId="2090751143" sldId="269"/>
            <ac:picMk id="4" creationId="{E6901F86-9F96-D742-ADC2-220F3DE5CA11}"/>
          </ac:picMkLst>
        </pc:picChg>
        <pc:picChg chg="mod">
          <ac:chgData name="De Gaspari Eline" userId="fe0b7726-9820-4c0a-95b4-3fcbfd2d2912" providerId="ADAL" clId="{7643595C-2D51-4DB3-856B-7E9DAA280945}" dt="2025-10-24T06:17:15.106" v="170" actId="2711"/>
          <ac:picMkLst>
            <pc:docMk/>
            <pc:sldMk cId="2090751143" sldId="269"/>
            <ac:picMk id="6" creationId="{E5B94847-5990-5D72-0D15-42F57771F793}"/>
          </ac:picMkLst>
        </pc:picChg>
        <pc:picChg chg="mod">
          <ac:chgData name="De Gaspari Eline" userId="fe0b7726-9820-4c0a-95b4-3fcbfd2d2912" providerId="ADAL" clId="{7643595C-2D51-4DB3-856B-7E9DAA280945}" dt="2025-10-24T06:17:15.106" v="170" actId="2711"/>
          <ac:picMkLst>
            <pc:docMk/>
            <pc:sldMk cId="2090751143" sldId="269"/>
            <ac:picMk id="8" creationId="{BE8EF93B-769B-A2F5-B0E7-BC8182E233E3}"/>
          </ac:picMkLst>
        </pc:picChg>
      </pc:sldChg>
      <pc:sldChg chg="modSp">
        <pc:chgData name="De Gaspari Eline" userId="fe0b7726-9820-4c0a-95b4-3fcbfd2d2912" providerId="ADAL" clId="{7643595C-2D51-4DB3-856B-7E9DAA280945}" dt="2025-10-24T06:20:15.039" v="294" actId="2711"/>
        <pc:sldMkLst>
          <pc:docMk/>
          <pc:sldMk cId="425103945" sldId="270"/>
        </pc:sldMkLst>
        <pc:spChg chg="mod">
          <ac:chgData name="De Gaspari Eline" userId="fe0b7726-9820-4c0a-95b4-3fcbfd2d2912" providerId="ADAL" clId="{7643595C-2D51-4DB3-856B-7E9DAA280945}" dt="2025-10-24T06:20:15.039" v="294" actId="2711"/>
          <ac:spMkLst>
            <pc:docMk/>
            <pc:sldMk cId="425103945" sldId="270"/>
            <ac:spMk id="287747" creationId="{00000000-0000-0000-0000-000000000000}"/>
          </ac:spMkLst>
        </pc:spChg>
      </pc:sldChg>
      <pc:sldChg chg="addSp modSp mod modAnim">
        <pc:chgData name="De Gaspari Eline" userId="fe0b7726-9820-4c0a-95b4-3fcbfd2d2912" providerId="ADAL" clId="{7643595C-2D51-4DB3-856B-7E9DAA280945}" dt="2025-10-24T06:26:11.868" v="372" actId="20577"/>
        <pc:sldMkLst>
          <pc:docMk/>
          <pc:sldMk cId="335183179" sldId="271"/>
        </pc:sldMkLst>
        <pc:spChg chg="add mod">
          <ac:chgData name="De Gaspari Eline" userId="fe0b7726-9820-4c0a-95b4-3fcbfd2d2912" providerId="ADAL" clId="{7643595C-2D51-4DB3-856B-7E9DAA280945}" dt="2025-10-24T06:25:55.613" v="362" actId="255"/>
          <ac:spMkLst>
            <pc:docMk/>
            <pc:sldMk cId="335183179" sldId="271"/>
            <ac:spMk id="3" creationId="{9BA571C7-AD2B-69C2-4B8D-CE201BF005C0}"/>
          </ac:spMkLst>
        </pc:spChg>
        <pc:spChg chg="mod">
          <ac:chgData name="De Gaspari Eline" userId="fe0b7726-9820-4c0a-95b4-3fcbfd2d2912" providerId="ADAL" clId="{7643595C-2D51-4DB3-856B-7E9DAA280945}" dt="2025-10-24T06:25:41.265" v="358"/>
          <ac:spMkLst>
            <pc:docMk/>
            <pc:sldMk cId="335183179" sldId="271"/>
            <ac:spMk id="287746" creationId="{00000000-0000-0000-0000-000000000000}"/>
          </ac:spMkLst>
        </pc:spChg>
        <pc:spChg chg="mod">
          <ac:chgData name="De Gaspari Eline" userId="fe0b7726-9820-4c0a-95b4-3fcbfd2d2912" providerId="ADAL" clId="{7643595C-2D51-4DB3-856B-7E9DAA280945}" dt="2025-10-24T06:26:11.868" v="372" actId="20577"/>
          <ac:spMkLst>
            <pc:docMk/>
            <pc:sldMk cId="335183179" sldId="271"/>
            <ac:spMk id="287747" creationId="{00000000-0000-0000-0000-000000000000}"/>
          </ac:spMkLst>
        </pc:spChg>
      </pc:sldChg>
      <pc:sldChg chg="modSp mod">
        <pc:chgData name="De Gaspari Eline" userId="fe0b7726-9820-4c0a-95b4-3fcbfd2d2912" providerId="ADAL" clId="{7643595C-2D51-4DB3-856B-7E9DAA280945}" dt="2025-10-24T06:27:10.635" v="379" actId="20577"/>
        <pc:sldMkLst>
          <pc:docMk/>
          <pc:sldMk cId="4242013864" sldId="275"/>
        </pc:sldMkLst>
        <pc:spChg chg="mod">
          <ac:chgData name="De Gaspari Eline" userId="fe0b7726-9820-4c0a-95b4-3fcbfd2d2912" providerId="ADAL" clId="{7643595C-2D51-4DB3-856B-7E9DAA280945}" dt="2025-10-24T06:27:10.635" v="379" actId="20577"/>
          <ac:spMkLst>
            <pc:docMk/>
            <pc:sldMk cId="4242013864" sldId="275"/>
            <ac:spMk id="177154" creationId="{00000000-0000-0000-0000-000000000000}"/>
          </ac:spMkLst>
        </pc:spChg>
        <pc:spChg chg="mod">
          <ac:chgData name="De Gaspari Eline" userId="fe0b7726-9820-4c0a-95b4-3fcbfd2d2912" providerId="ADAL" clId="{7643595C-2D51-4DB3-856B-7E9DAA280945}" dt="2025-10-24T06:26:49.211" v="376" actId="20577"/>
          <ac:spMkLst>
            <pc:docMk/>
            <pc:sldMk cId="4242013864" sldId="275"/>
            <ac:spMk id="177155" creationId="{00000000-0000-0000-0000-000000000000}"/>
          </ac:spMkLst>
        </pc:spChg>
      </pc:sldChg>
      <pc:sldChg chg="modSp">
        <pc:chgData name="De Gaspari Eline" userId="fe0b7726-9820-4c0a-95b4-3fcbfd2d2912" providerId="ADAL" clId="{7643595C-2D51-4DB3-856B-7E9DAA280945}" dt="2025-10-24T06:27:21.692" v="383" actId="2711"/>
        <pc:sldMkLst>
          <pc:docMk/>
          <pc:sldMk cId="2545754079" sldId="276"/>
        </pc:sldMkLst>
        <pc:spChg chg="mod">
          <ac:chgData name="De Gaspari Eline" userId="fe0b7726-9820-4c0a-95b4-3fcbfd2d2912" providerId="ADAL" clId="{7643595C-2D51-4DB3-856B-7E9DAA280945}" dt="2025-10-24T06:27:14.748" v="382" actId="20577"/>
          <ac:spMkLst>
            <pc:docMk/>
            <pc:sldMk cId="2545754079" sldId="276"/>
            <ac:spMk id="122882" creationId="{00000000-0000-0000-0000-000000000000}"/>
          </ac:spMkLst>
        </pc:spChg>
        <pc:spChg chg="mod">
          <ac:chgData name="De Gaspari Eline" userId="fe0b7726-9820-4c0a-95b4-3fcbfd2d2912" providerId="ADAL" clId="{7643595C-2D51-4DB3-856B-7E9DAA280945}" dt="2025-10-24T06:27:21.692" v="383" actId="2711"/>
          <ac:spMkLst>
            <pc:docMk/>
            <pc:sldMk cId="2545754079" sldId="276"/>
            <ac:spMk id="122883" creationId="{00000000-0000-0000-0000-000000000000}"/>
          </ac:spMkLst>
        </pc:spChg>
      </pc:sldChg>
      <pc:sldChg chg="modSp">
        <pc:chgData name="De Gaspari Eline" userId="fe0b7726-9820-4c0a-95b4-3fcbfd2d2912" providerId="ADAL" clId="{7643595C-2D51-4DB3-856B-7E9DAA280945}" dt="2025-10-24T06:27:31.339" v="387" actId="20577"/>
        <pc:sldMkLst>
          <pc:docMk/>
          <pc:sldMk cId="167012785" sldId="277"/>
        </pc:sldMkLst>
        <pc:spChg chg="mod">
          <ac:chgData name="De Gaspari Eline" userId="fe0b7726-9820-4c0a-95b4-3fcbfd2d2912" providerId="ADAL" clId="{7643595C-2D51-4DB3-856B-7E9DAA280945}" dt="2025-10-24T06:27:31.339" v="387" actId="20577"/>
          <ac:spMkLst>
            <pc:docMk/>
            <pc:sldMk cId="167012785" sldId="277"/>
            <ac:spMk id="122882" creationId="{00000000-0000-0000-0000-000000000000}"/>
          </ac:spMkLst>
        </pc:spChg>
        <pc:spChg chg="mod">
          <ac:chgData name="De Gaspari Eline" userId="fe0b7726-9820-4c0a-95b4-3fcbfd2d2912" providerId="ADAL" clId="{7643595C-2D51-4DB3-856B-7E9DAA280945}" dt="2025-10-24T06:27:28.763" v="384" actId="2711"/>
          <ac:spMkLst>
            <pc:docMk/>
            <pc:sldMk cId="167012785" sldId="277"/>
            <ac:spMk id="122883" creationId="{00000000-0000-0000-0000-000000000000}"/>
          </ac:spMkLst>
        </pc:spChg>
      </pc:sldChg>
      <pc:sldChg chg="modSp mod">
        <pc:chgData name="De Gaspari Eline" userId="fe0b7726-9820-4c0a-95b4-3fcbfd2d2912" providerId="ADAL" clId="{7643595C-2D51-4DB3-856B-7E9DAA280945}" dt="2025-10-24T06:27:39.006" v="388" actId="2711"/>
        <pc:sldMkLst>
          <pc:docMk/>
          <pc:sldMk cId="3026324976" sldId="284"/>
        </pc:sldMkLst>
        <pc:spChg chg="mod">
          <ac:chgData name="De Gaspari Eline" userId="fe0b7726-9820-4c0a-95b4-3fcbfd2d2912" providerId="ADAL" clId="{7643595C-2D51-4DB3-856B-7E9DAA280945}" dt="2025-10-24T06:27:39.006" v="388" actId="2711"/>
          <ac:spMkLst>
            <pc:docMk/>
            <pc:sldMk cId="3026324976" sldId="284"/>
            <ac:spMk id="122883" creationId="{00000000-0000-0000-0000-000000000000}"/>
          </ac:spMkLst>
        </pc:spChg>
      </pc:sldChg>
      <pc:sldChg chg="modSp mod">
        <pc:chgData name="De Gaspari Eline" userId="fe0b7726-9820-4c0a-95b4-3fcbfd2d2912" providerId="ADAL" clId="{7643595C-2D51-4DB3-856B-7E9DAA280945}" dt="2025-10-24T05:51:36.648" v="42" actId="2711"/>
        <pc:sldMkLst>
          <pc:docMk/>
          <pc:sldMk cId="1932091979" sldId="294"/>
        </pc:sldMkLst>
        <pc:spChg chg="mod">
          <ac:chgData name="De Gaspari Eline" userId="fe0b7726-9820-4c0a-95b4-3fcbfd2d2912" providerId="ADAL" clId="{7643595C-2D51-4DB3-856B-7E9DAA280945}" dt="2025-10-24T05:51:32.535" v="40" actId="2711"/>
          <ac:spMkLst>
            <pc:docMk/>
            <pc:sldMk cId="1932091979" sldId="294"/>
            <ac:spMk id="3" creationId="{784AEF83-5B6D-ADD7-7075-A0B9DDD298A8}"/>
          </ac:spMkLst>
        </pc:spChg>
        <pc:graphicFrameChg chg="mod">
          <ac:chgData name="De Gaspari Eline" userId="fe0b7726-9820-4c0a-95b4-3fcbfd2d2912" providerId="ADAL" clId="{7643595C-2D51-4DB3-856B-7E9DAA280945}" dt="2025-10-24T05:51:36.648" v="42" actId="2711"/>
          <ac:graphicFrameMkLst>
            <pc:docMk/>
            <pc:sldMk cId="1932091979" sldId="294"/>
            <ac:graphicFrameMk id="6" creationId="{FDCEF15B-6E37-4C4B-DF35-A70DFC2FD34C}"/>
          </ac:graphicFrameMkLst>
        </pc:graphicFrameChg>
      </pc:sldChg>
      <pc:sldChg chg="modSp mod">
        <pc:chgData name="De Gaspari Eline" userId="fe0b7726-9820-4c0a-95b4-3fcbfd2d2912" providerId="ADAL" clId="{7643595C-2D51-4DB3-856B-7E9DAA280945}" dt="2025-10-24T05:52:09.593" v="65" actId="20577"/>
        <pc:sldMkLst>
          <pc:docMk/>
          <pc:sldMk cId="3866010538" sldId="374"/>
        </pc:sldMkLst>
        <pc:spChg chg="mod">
          <ac:chgData name="De Gaspari Eline" userId="fe0b7726-9820-4c0a-95b4-3fcbfd2d2912" providerId="ADAL" clId="{7643595C-2D51-4DB3-856B-7E9DAA280945}" dt="2025-10-24T05:52:09.593" v="65" actId="20577"/>
          <ac:spMkLst>
            <pc:docMk/>
            <pc:sldMk cId="3866010538" sldId="374"/>
            <ac:spMk id="2" creationId="{00000000-0000-0000-0000-000000000000}"/>
          </ac:spMkLst>
        </pc:spChg>
      </pc:sldChg>
      <pc:sldChg chg="addSp delSp modSp new mod modClrScheme chgLayout">
        <pc:chgData name="De Gaspari Eline" userId="fe0b7726-9820-4c0a-95b4-3fcbfd2d2912" providerId="ADAL" clId="{7643595C-2D51-4DB3-856B-7E9DAA280945}" dt="2025-10-24T06:14:12.617" v="107" actId="14100"/>
        <pc:sldMkLst>
          <pc:docMk/>
          <pc:sldMk cId="742464587" sldId="375"/>
        </pc:sldMkLst>
        <pc:spChg chg="add del">
          <ac:chgData name="De Gaspari Eline" userId="fe0b7726-9820-4c0a-95b4-3fcbfd2d2912" providerId="ADAL" clId="{7643595C-2D51-4DB3-856B-7E9DAA280945}" dt="2025-10-24T06:13:09.473" v="96" actId="26606"/>
          <ac:spMkLst>
            <pc:docMk/>
            <pc:sldMk cId="742464587" sldId="375"/>
            <ac:spMk id="2" creationId="{E34F0365-B14F-36E5-5169-E9C90B85C6AA}"/>
          </ac:spMkLst>
        </pc:spChg>
        <pc:spChg chg="del">
          <ac:chgData name="De Gaspari Eline" userId="fe0b7726-9820-4c0a-95b4-3fcbfd2d2912" providerId="ADAL" clId="{7643595C-2D51-4DB3-856B-7E9DAA280945}" dt="2025-10-24T06:13:04.434" v="90" actId="478"/>
          <ac:spMkLst>
            <pc:docMk/>
            <pc:sldMk cId="742464587" sldId="375"/>
            <ac:spMk id="3" creationId="{99445E11-16AC-E4F4-E7D6-BB8F872BF33A}"/>
          </ac:spMkLst>
        </pc:spChg>
        <pc:spChg chg="add del">
          <ac:chgData name="De Gaspari Eline" userId="fe0b7726-9820-4c0a-95b4-3fcbfd2d2912" providerId="ADAL" clId="{7643595C-2D51-4DB3-856B-7E9DAA280945}" dt="2025-10-24T06:13:09.471" v="95" actId="26606"/>
          <ac:spMkLst>
            <pc:docMk/>
            <pc:sldMk cId="742464587" sldId="375"/>
            <ac:spMk id="10" creationId="{69BB5DDE-F12C-E51E-BCE0-8D857C774164}"/>
          </ac:spMkLst>
        </pc:spChg>
        <pc:spChg chg="add mod ord">
          <ac:chgData name="De Gaspari Eline" userId="fe0b7726-9820-4c0a-95b4-3fcbfd2d2912" providerId="ADAL" clId="{7643595C-2D51-4DB3-856B-7E9DAA280945}" dt="2025-10-24T06:13:57.929" v="104" actId="1076"/>
          <ac:spMkLst>
            <pc:docMk/>
            <pc:sldMk cId="742464587" sldId="375"/>
            <ac:spMk id="12" creationId="{AAF0E12F-5F29-1039-A94E-1C242230F8B8}"/>
          </ac:spMkLst>
        </pc:spChg>
        <pc:picChg chg="add mod">
          <ac:chgData name="De Gaspari Eline" userId="fe0b7726-9820-4c0a-95b4-3fcbfd2d2912" providerId="ADAL" clId="{7643595C-2D51-4DB3-856B-7E9DAA280945}" dt="2025-10-24T06:14:12.617" v="107" actId="14100"/>
          <ac:picMkLst>
            <pc:docMk/>
            <pc:sldMk cId="742464587" sldId="375"/>
            <ac:picMk id="5" creationId="{C06E96A3-BA4D-B8F4-C1EA-F8192572C51D}"/>
          </ac:picMkLst>
        </pc:picChg>
      </pc:sldChg>
      <pc:sldChg chg="addSp delSp modSp new mod modClrScheme chgLayout">
        <pc:chgData name="De Gaspari Eline" userId="fe0b7726-9820-4c0a-95b4-3fcbfd2d2912" providerId="ADAL" clId="{7643595C-2D51-4DB3-856B-7E9DAA280945}" dt="2025-10-24T06:19:46.959" v="292" actId="14100"/>
        <pc:sldMkLst>
          <pc:docMk/>
          <pc:sldMk cId="803605244" sldId="376"/>
        </pc:sldMkLst>
        <pc:spChg chg="del">
          <ac:chgData name="De Gaspari Eline" userId="fe0b7726-9820-4c0a-95b4-3fcbfd2d2912" providerId="ADAL" clId="{7643595C-2D51-4DB3-856B-7E9DAA280945}" dt="2025-10-24T06:17:44.123" v="172" actId="700"/>
          <ac:spMkLst>
            <pc:docMk/>
            <pc:sldMk cId="803605244" sldId="376"/>
            <ac:spMk id="2" creationId="{6F5E3359-D897-4DBC-8BAB-4E1E84F59105}"/>
          </ac:spMkLst>
        </pc:spChg>
        <pc:spChg chg="del">
          <ac:chgData name="De Gaspari Eline" userId="fe0b7726-9820-4c0a-95b4-3fcbfd2d2912" providerId="ADAL" clId="{7643595C-2D51-4DB3-856B-7E9DAA280945}" dt="2025-10-24T06:17:44.123" v="172" actId="700"/>
          <ac:spMkLst>
            <pc:docMk/>
            <pc:sldMk cId="803605244" sldId="376"/>
            <ac:spMk id="3" creationId="{F074DB12-076C-56C4-7190-2422CFF08BE9}"/>
          </ac:spMkLst>
        </pc:spChg>
        <pc:spChg chg="del">
          <ac:chgData name="De Gaspari Eline" userId="fe0b7726-9820-4c0a-95b4-3fcbfd2d2912" providerId="ADAL" clId="{7643595C-2D51-4DB3-856B-7E9DAA280945}" dt="2025-10-24T06:17:44.123" v="172" actId="700"/>
          <ac:spMkLst>
            <pc:docMk/>
            <pc:sldMk cId="803605244" sldId="376"/>
            <ac:spMk id="4" creationId="{23DE041C-F84C-71B6-3DF8-A0561BA33110}"/>
          </ac:spMkLst>
        </pc:spChg>
        <pc:spChg chg="add mod ord">
          <ac:chgData name="De Gaspari Eline" userId="fe0b7726-9820-4c0a-95b4-3fcbfd2d2912" providerId="ADAL" clId="{7643595C-2D51-4DB3-856B-7E9DAA280945}" dt="2025-10-24T06:19:42.056" v="291" actId="1076"/>
          <ac:spMkLst>
            <pc:docMk/>
            <pc:sldMk cId="803605244" sldId="376"/>
            <ac:spMk id="5" creationId="{3EEB6385-434B-4BAD-6710-6DECA9D08F54}"/>
          </ac:spMkLst>
        </pc:spChg>
        <pc:spChg chg="add mod ord">
          <ac:chgData name="De Gaspari Eline" userId="fe0b7726-9820-4c0a-95b4-3fcbfd2d2912" providerId="ADAL" clId="{7643595C-2D51-4DB3-856B-7E9DAA280945}" dt="2025-10-24T06:19:46.959" v="292" actId="14100"/>
          <ac:spMkLst>
            <pc:docMk/>
            <pc:sldMk cId="803605244" sldId="376"/>
            <ac:spMk id="6" creationId="{4128DDE5-FF8D-FB05-A093-79848CBBDCF2}"/>
          </ac:spMkLst>
        </pc:spChg>
        <pc:picChg chg="add mod modCrop">
          <ac:chgData name="De Gaspari Eline" userId="fe0b7726-9820-4c0a-95b4-3fcbfd2d2912" providerId="ADAL" clId="{7643595C-2D51-4DB3-856B-7E9DAA280945}" dt="2025-10-24T06:18:58.775" v="285" actId="14100"/>
          <ac:picMkLst>
            <pc:docMk/>
            <pc:sldMk cId="803605244" sldId="376"/>
            <ac:picMk id="7" creationId="{578B0EAF-6FDE-1838-F9BF-B307C37C84A7}"/>
          </ac:picMkLst>
        </pc:picChg>
      </pc:sldChg>
      <pc:sldMasterChg chg="delSp modSp mod">
        <pc:chgData name="De Gaspari Eline" userId="fe0b7726-9820-4c0a-95b4-3fcbfd2d2912" providerId="ADAL" clId="{7643595C-2D51-4DB3-856B-7E9DAA280945}" dt="2025-10-24T06:15:56.129" v="168" actId="478"/>
        <pc:sldMasterMkLst>
          <pc:docMk/>
          <pc:sldMasterMk cId="3031890848" sldId="2147483672"/>
        </pc:sldMasterMkLst>
        <pc:spChg chg="mod">
          <ac:chgData name="De Gaspari Eline" userId="fe0b7726-9820-4c0a-95b4-3fcbfd2d2912" providerId="ADAL" clId="{7643595C-2D51-4DB3-856B-7E9DAA280945}" dt="2025-10-24T05:52:32.501" v="68" actId="2711"/>
          <ac:spMkLst>
            <pc:docMk/>
            <pc:sldMasterMk cId="3031890848" sldId="2147483672"/>
            <ac:spMk id="3" creationId="{00000000-0000-0000-0000-000000000000}"/>
          </ac:spMkLst>
        </pc:spChg>
        <pc:spChg chg="mod">
          <ac:chgData name="De Gaspari Eline" userId="fe0b7726-9820-4c0a-95b4-3fcbfd2d2912" providerId="ADAL" clId="{7643595C-2D51-4DB3-856B-7E9DAA280945}" dt="2025-10-24T05:52:30.194" v="67" actId="2711"/>
          <ac:spMkLst>
            <pc:docMk/>
            <pc:sldMasterMk cId="3031890848" sldId="2147483672"/>
            <ac:spMk id="8" creationId="{D436AE0C-78A0-324F-82B6-B96A5B36F8B7}"/>
          </ac:spMkLst>
        </pc:spChg>
        <pc:spChg chg="del">
          <ac:chgData name="De Gaspari Eline" userId="fe0b7726-9820-4c0a-95b4-3fcbfd2d2912" providerId="ADAL" clId="{7643595C-2D51-4DB3-856B-7E9DAA280945}" dt="2025-10-24T06:15:56.129" v="168" actId="478"/>
          <ac:spMkLst>
            <pc:docMk/>
            <pc:sldMasterMk cId="3031890848" sldId="2147483672"/>
            <ac:spMk id="12" creationId="{1DAB87DA-F33B-FF4C-AB3F-F86A0E1DBB40}"/>
          </ac:spMkLst>
        </pc:spChg>
      </pc:sldMasterChg>
    </pc:docChg>
  </pc:docChgLst>
  <pc:docChgLst>
    <pc:chgData name="De Gaspari Eline" userId="fe0b7726-9820-4c0a-95b4-3fcbfd2d2912" providerId="ADAL" clId="{DC43B512-3AAE-488C-9EA8-B69F96AB9B03}"/>
    <pc:docChg chg="delSld modSection">
      <pc:chgData name="De Gaspari Eline" userId="fe0b7726-9820-4c0a-95b4-3fcbfd2d2912" providerId="ADAL" clId="{DC43B512-3AAE-488C-9EA8-B69F96AB9B03}" dt="2024-11-20T08:46:25.382" v="1" actId="47"/>
      <pc:docMkLst>
        <pc:docMk/>
      </pc:docMkLst>
      <pc:sldChg chg="del">
        <pc:chgData name="De Gaspari Eline" userId="fe0b7726-9820-4c0a-95b4-3fcbfd2d2912" providerId="ADAL" clId="{DC43B512-3AAE-488C-9EA8-B69F96AB9B03}" dt="2024-11-19T09:48:26.846" v="0" actId="47"/>
        <pc:sldMkLst>
          <pc:docMk/>
          <pc:sldMk cId="2890277488" sldId="259"/>
        </pc:sldMkLst>
      </pc:sldChg>
      <pc:sldChg chg="del">
        <pc:chgData name="De Gaspari Eline" userId="fe0b7726-9820-4c0a-95b4-3fcbfd2d2912" providerId="ADAL" clId="{DC43B512-3AAE-488C-9EA8-B69F96AB9B03}" dt="2024-11-20T08:46:25.382" v="1" actId="47"/>
        <pc:sldMkLst>
          <pc:docMk/>
          <pc:sldMk cId="2176814954" sldId="375"/>
        </pc:sldMkLst>
      </pc:sldChg>
      <pc:sldMasterChg chg="delSldLayout">
        <pc:chgData name="De Gaspari Eline" userId="fe0b7726-9820-4c0a-95b4-3fcbfd2d2912" providerId="ADAL" clId="{DC43B512-3AAE-488C-9EA8-B69F96AB9B03}" dt="2024-11-19T09:48:26.846" v="0" actId="47"/>
        <pc:sldMasterMkLst>
          <pc:docMk/>
          <pc:sldMasterMk cId="3031890848" sldId="2147483672"/>
        </pc:sldMasterMkLst>
        <pc:sldLayoutChg chg="del">
          <pc:chgData name="De Gaspari Eline" userId="fe0b7726-9820-4c0a-95b4-3fcbfd2d2912" providerId="ADAL" clId="{DC43B512-3AAE-488C-9EA8-B69F96AB9B03}" dt="2024-11-19T09:48:26.846" v="0" actId="47"/>
          <pc:sldLayoutMkLst>
            <pc:docMk/>
            <pc:sldMasterMk cId="3031890848" sldId="2147483672"/>
            <pc:sldLayoutMk cId="2775919863" sldId="2147483688"/>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7AF0BA-B942-4852-9688-F9EC170E66DC}" type="doc">
      <dgm:prSet loTypeId="urn:microsoft.com/office/officeart/2005/8/layout/vProcess5" loCatId="process" qsTypeId="urn:microsoft.com/office/officeart/2005/8/quickstyle/simple2" qsCatId="simple" csTypeId="urn:microsoft.com/office/officeart/2005/8/colors/accent2_3" csCatId="accent2"/>
      <dgm:spPr/>
      <dgm:t>
        <a:bodyPr/>
        <a:lstStyle/>
        <a:p>
          <a:endParaRPr lang="en-US"/>
        </a:p>
      </dgm:t>
    </dgm:pt>
    <dgm:pt modelId="{DCD232A3-0005-48BE-8C5C-41849F28F1FC}">
      <dgm:prSet/>
      <dgm:spPr/>
      <dgm:t>
        <a:bodyPr/>
        <a:lstStyle/>
        <a:p>
          <a:pPr>
            <a:lnSpc>
              <a:spcPct val="100000"/>
            </a:lnSpc>
          </a:pPr>
          <a:r>
            <a:rPr lang="fr-CH">
              <a:latin typeface="Aptos" panose="020B0004020202020204" pitchFamily="34" charset="0"/>
              <a:cs typeface="Arial" panose="020B0604020202020204" pitchFamily="34" charset="0"/>
            </a:rPr>
            <a:t>4 demi-journées</a:t>
          </a:r>
          <a:endParaRPr lang="en-US" dirty="0">
            <a:latin typeface="Aptos" panose="020B0004020202020204" pitchFamily="34" charset="0"/>
            <a:cs typeface="Arial" panose="020B0604020202020204" pitchFamily="34" charset="0"/>
          </a:endParaRPr>
        </a:p>
      </dgm:t>
    </dgm:pt>
    <dgm:pt modelId="{A201D20F-C815-4B24-B75A-E57263DD56BE}" type="parTrans" cxnId="{7D2CD853-FCF8-4666-B256-7ED0FB82681F}">
      <dgm:prSet/>
      <dgm:spPr/>
      <dgm:t>
        <a:bodyPr/>
        <a:lstStyle/>
        <a:p>
          <a:endParaRPr lang="en-US"/>
        </a:p>
      </dgm:t>
    </dgm:pt>
    <dgm:pt modelId="{9FE1BD33-3C4E-4B02-9D1D-6ED6FB06AA51}" type="sibTrans" cxnId="{7D2CD853-FCF8-4666-B256-7ED0FB82681F}">
      <dgm:prSet/>
      <dgm:spPr/>
      <dgm:t>
        <a:bodyPr/>
        <a:lstStyle/>
        <a:p>
          <a:endParaRPr lang="en-US"/>
        </a:p>
      </dgm:t>
    </dgm:pt>
    <dgm:pt modelId="{A6CFBC28-432A-47B4-9FC7-5A3B3FDC1C70}">
      <dgm:prSet/>
      <dgm:spPr/>
      <dgm:t>
        <a:bodyPr/>
        <a:lstStyle/>
        <a:p>
          <a:pPr>
            <a:lnSpc>
              <a:spcPct val="100000"/>
            </a:lnSpc>
          </a:pPr>
          <a:r>
            <a:rPr lang="fr-CH">
              <a:latin typeface="Aptos" panose="020B0004020202020204" pitchFamily="34" charset="0"/>
              <a:cs typeface="Arial" panose="020B0604020202020204" pitchFamily="34" charset="0"/>
            </a:rPr>
            <a:t>3 thématiques principales : </a:t>
          </a:r>
          <a:endParaRPr lang="en-US">
            <a:latin typeface="Aptos" panose="020B0004020202020204" pitchFamily="34" charset="0"/>
            <a:cs typeface="Arial" panose="020B0604020202020204" pitchFamily="34" charset="0"/>
          </a:endParaRPr>
        </a:p>
      </dgm:t>
    </dgm:pt>
    <dgm:pt modelId="{EA9EA38A-F3EB-4BC6-A7D0-00D1CA34AD08}" type="parTrans" cxnId="{4B1D2007-96F0-4377-A212-016D5D5BB022}">
      <dgm:prSet/>
      <dgm:spPr/>
      <dgm:t>
        <a:bodyPr/>
        <a:lstStyle/>
        <a:p>
          <a:endParaRPr lang="en-US"/>
        </a:p>
      </dgm:t>
    </dgm:pt>
    <dgm:pt modelId="{6BCF05DA-E42E-4A59-AC5F-CC464F09629E}" type="sibTrans" cxnId="{4B1D2007-96F0-4377-A212-016D5D5BB022}">
      <dgm:prSet/>
      <dgm:spPr/>
      <dgm:t>
        <a:bodyPr/>
        <a:lstStyle/>
        <a:p>
          <a:endParaRPr lang="en-US"/>
        </a:p>
      </dgm:t>
    </dgm:pt>
    <dgm:pt modelId="{FD828C14-01AA-4383-A494-B209DE50ACC4}">
      <dgm:prSet/>
      <dgm:spPr/>
      <dgm:t>
        <a:bodyPr/>
        <a:lstStyle/>
        <a:p>
          <a:pPr>
            <a:lnSpc>
              <a:spcPct val="100000"/>
            </a:lnSpc>
          </a:pPr>
          <a:r>
            <a:rPr lang="fr-CH" dirty="0">
              <a:latin typeface="Aptos" panose="020B0004020202020204" pitchFamily="34" charset="0"/>
              <a:cs typeface="Arial" panose="020B0604020202020204" pitchFamily="34" charset="0"/>
            </a:rPr>
            <a:t>Introduction à l'observation</a:t>
          </a:r>
          <a:endParaRPr lang="en-US" dirty="0">
            <a:latin typeface="Aptos" panose="020B0004020202020204" pitchFamily="34" charset="0"/>
            <a:cs typeface="Arial" panose="020B0604020202020204" pitchFamily="34" charset="0"/>
          </a:endParaRPr>
        </a:p>
      </dgm:t>
    </dgm:pt>
    <dgm:pt modelId="{51E17C9D-12C8-4CD2-93FC-AF1EB28A2D7C}" type="parTrans" cxnId="{A8EC0906-FFBA-485E-9847-89925D321A58}">
      <dgm:prSet/>
      <dgm:spPr/>
      <dgm:t>
        <a:bodyPr/>
        <a:lstStyle/>
        <a:p>
          <a:endParaRPr lang="en-US"/>
        </a:p>
      </dgm:t>
    </dgm:pt>
    <dgm:pt modelId="{7AE034FD-B8DC-40EE-9E2B-69AC04E1B98A}" type="sibTrans" cxnId="{A8EC0906-FFBA-485E-9847-89925D321A58}">
      <dgm:prSet/>
      <dgm:spPr/>
      <dgm:t>
        <a:bodyPr/>
        <a:lstStyle/>
        <a:p>
          <a:endParaRPr lang="en-US"/>
        </a:p>
      </dgm:t>
    </dgm:pt>
    <dgm:pt modelId="{BF326D14-FB52-4714-8EBC-1F729E726FF6}">
      <dgm:prSet/>
      <dgm:spPr/>
      <dgm:t>
        <a:bodyPr/>
        <a:lstStyle/>
        <a:p>
          <a:pPr>
            <a:lnSpc>
              <a:spcPct val="100000"/>
            </a:lnSpc>
          </a:pPr>
          <a:r>
            <a:rPr lang="fr-CH">
              <a:latin typeface="Aptos" panose="020B0004020202020204" pitchFamily="34" charset="0"/>
              <a:cs typeface="Arial" panose="020B0604020202020204" pitchFamily="34" charset="0"/>
            </a:rPr>
            <a:t>Biais</a:t>
          </a:r>
          <a:endParaRPr lang="en-US">
            <a:latin typeface="Aptos" panose="020B0004020202020204" pitchFamily="34" charset="0"/>
            <a:cs typeface="Arial" panose="020B0604020202020204" pitchFamily="34" charset="0"/>
          </a:endParaRPr>
        </a:p>
      </dgm:t>
    </dgm:pt>
    <dgm:pt modelId="{26D5D475-7425-4B00-ACED-8555B66DA815}" type="parTrans" cxnId="{BD5B0825-7845-497A-9A13-88D5DF7DC547}">
      <dgm:prSet/>
      <dgm:spPr/>
      <dgm:t>
        <a:bodyPr/>
        <a:lstStyle/>
        <a:p>
          <a:endParaRPr lang="en-US"/>
        </a:p>
      </dgm:t>
    </dgm:pt>
    <dgm:pt modelId="{F9F084B6-DF10-4FFA-A5FF-35F4A268E6E4}" type="sibTrans" cxnId="{BD5B0825-7845-497A-9A13-88D5DF7DC547}">
      <dgm:prSet/>
      <dgm:spPr/>
      <dgm:t>
        <a:bodyPr/>
        <a:lstStyle/>
        <a:p>
          <a:endParaRPr lang="en-US"/>
        </a:p>
      </dgm:t>
    </dgm:pt>
    <dgm:pt modelId="{DA5275B0-9DC2-4CBD-B7F9-CD41D6880A78}">
      <dgm:prSet/>
      <dgm:spPr/>
      <dgm:t>
        <a:bodyPr/>
        <a:lstStyle/>
        <a:p>
          <a:pPr>
            <a:lnSpc>
              <a:spcPct val="100000"/>
            </a:lnSpc>
          </a:pPr>
          <a:r>
            <a:rPr lang="fr-CH" dirty="0">
              <a:latin typeface="Aptos" panose="020B0004020202020204" pitchFamily="34" charset="0"/>
              <a:cs typeface="Arial" panose="020B0604020202020204" pitchFamily="34" charset="0"/>
            </a:rPr>
            <a:t>Outils </a:t>
          </a:r>
          <a:endParaRPr lang="en-US" dirty="0">
            <a:latin typeface="Aptos" panose="020B0004020202020204" pitchFamily="34" charset="0"/>
            <a:cs typeface="Arial" panose="020B0604020202020204" pitchFamily="34" charset="0"/>
          </a:endParaRPr>
        </a:p>
      </dgm:t>
    </dgm:pt>
    <dgm:pt modelId="{96B1EC71-F41F-49CF-9978-7B9565B4DFAC}" type="parTrans" cxnId="{7CA74048-3750-445A-89F5-70103F79FF8C}">
      <dgm:prSet/>
      <dgm:spPr/>
      <dgm:t>
        <a:bodyPr/>
        <a:lstStyle/>
        <a:p>
          <a:endParaRPr lang="en-US"/>
        </a:p>
      </dgm:t>
    </dgm:pt>
    <dgm:pt modelId="{BB9508E5-7909-44D8-830D-F2F75BC83D79}" type="sibTrans" cxnId="{7CA74048-3750-445A-89F5-70103F79FF8C}">
      <dgm:prSet/>
      <dgm:spPr/>
      <dgm:t>
        <a:bodyPr/>
        <a:lstStyle/>
        <a:p>
          <a:endParaRPr lang="en-US"/>
        </a:p>
      </dgm:t>
    </dgm:pt>
    <dgm:pt modelId="{58BAE94F-D1D5-4649-B38C-3052FF090DE0}" type="pres">
      <dgm:prSet presAssocID="{337AF0BA-B942-4852-9688-F9EC170E66DC}" presName="outerComposite" presStyleCnt="0">
        <dgm:presLayoutVars>
          <dgm:chMax val="5"/>
          <dgm:dir/>
          <dgm:resizeHandles val="exact"/>
        </dgm:presLayoutVars>
      </dgm:prSet>
      <dgm:spPr/>
    </dgm:pt>
    <dgm:pt modelId="{6B4C99D1-CE17-446E-B51C-437587EE71C8}" type="pres">
      <dgm:prSet presAssocID="{337AF0BA-B942-4852-9688-F9EC170E66DC}" presName="dummyMaxCanvas" presStyleCnt="0">
        <dgm:presLayoutVars/>
      </dgm:prSet>
      <dgm:spPr/>
    </dgm:pt>
    <dgm:pt modelId="{316EEAFE-48E1-4020-95FD-168416ECAB21}" type="pres">
      <dgm:prSet presAssocID="{337AF0BA-B942-4852-9688-F9EC170E66DC}" presName="TwoNodes_1" presStyleLbl="node1" presStyleIdx="0" presStyleCnt="2">
        <dgm:presLayoutVars>
          <dgm:bulletEnabled val="1"/>
        </dgm:presLayoutVars>
      </dgm:prSet>
      <dgm:spPr/>
    </dgm:pt>
    <dgm:pt modelId="{232D42DB-8452-4611-968D-EAB89AF5C654}" type="pres">
      <dgm:prSet presAssocID="{337AF0BA-B942-4852-9688-F9EC170E66DC}" presName="TwoNodes_2" presStyleLbl="node1" presStyleIdx="1" presStyleCnt="2">
        <dgm:presLayoutVars>
          <dgm:bulletEnabled val="1"/>
        </dgm:presLayoutVars>
      </dgm:prSet>
      <dgm:spPr/>
    </dgm:pt>
    <dgm:pt modelId="{1175A211-4A3A-436D-BA66-35A4479B8320}" type="pres">
      <dgm:prSet presAssocID="{337AF0BA-B942-4852-9688-F9EC170E66DC}" presName="TwoConn_1-2" presStyleLbl="fgAccFollowNode1" presStyleIdx="0" presStyleCnt="1">
        <dgm:presLayoutVars>
          <dgm:bulletEnabled val="1"/>
        </dgm:presLayoutVars>
      </dgm:prSet>
      <dgm:spPr/>
    </dgm:pt>
    <dgm:pt modelId="{91B23ED3-F4ED-42B2-BDE7-0FEDB0B54025}" type="pres">
      <dgm:prSet presAssocID="{337AF0BA-B942-4852-9688-F9EC170E66DC}" presName="TwoNodes_1_text" presStyleLbl="node1" presStyleIdx="1" presStyleCnt="2">
        <dgm:presLayoutVars>
          <dgm:bulletEnabled val="1"/>
        </dgm:presLayoutVars>
      </dgm:prSet>
      <dgm:spPr/>
    </dgm:pt>
    <dgm:pt modelId="{75D5DBD7-95CD-464E-B73C-FD8D34BFB08E}" type="pres">
      <dgm:prSet presAssocID="{337AF0BA-B942-4852-9688-F9EC170E66DC}" presName="TwoNodes_2_text" presStyleLbl="node1" presStyleIdx="1" presStyleCnt="2">
        <dgm:presLayoutVars>
          <dgm:bulletEnabled val="1"/>
        </dgm:presLayoutVars>
      </dgm:prSet>
      <dgm:spPr/>
    </dgm:pt>
  </dgm:ptLst>
  <dgm:cxnLst>
    <dgm:cxn modelId="{A8EC0906-FFBA-485E-9847-89925D321A58}" srcId="{A6CFBC28-432A-47B4-9FC7-5A3B3FDC1C70}" destId="{FD828C14-01AA-4383-A494-B209DE50ACC4}" srcOrd="0" destOrd="0" parTransId="{51E17C9D-12C8-4CD2-93FC-AF1EB28A2D7C}" sibTransId="{7AE034FD-B8DC-40EE-9E2B-69AC04E1B98A}"/>
    <dgm:cxn modelId="{4B1D2007-96F0-4377-A212-016D5D5BB022}" srcId="{337AF0BA-B942-4852-9688-F9EC170E66DC}" destId="{A6CFBC28-432A-47B4-9FC7-5A3B3FDC1C70}" srcOrd="1" destOrd="0" parTransId="{EA9EA38A-F3EB-4BC6-A7D0-00D1CA34AD08}" sibTransId="{6BCF05DA-E42E-4A59-AC5F-CC464F09629E}"/>
    <dgm:cxn modelId="{61C1A80D-D9B4-477D-A2A6-4751E9FB9FAD}" type="presOf" srcId="{FD828C14-01AA-4383-A494-B209DE50ACC4}" destId="{232D42DB-8452-4611-968D-EAB89AF5C654}" srcOrd="0" destOrd="1" presId="urn:microsoft.com/office/officeart/2005/8/layout/vProcess5"/>
    <dgm:cxn modelId="{FC75FC24-EF5C-4618-87FE-D5A54C32876D}" type="presOf" srcId="{DCD232A3-0005-48BE-8C5C-41849F28F1FC}" destId="{316EEAFE-48E1-4020-95FD-168416ECAB21}" srcOrd="0" destOrd="0" presId="urn:microsoft.com/office/officeart/2005/8/layout/vProcess5"/>
    <dgm:cxn modelId="{BD5B0825-7845-497A-9A13-88D5DF7DC547}" srcId="{A6CFBC28-432A-47B4-9FC7-5A3B3FDC1C70}" destId="{BF326D14-FB52-4714-8EBC-1F729E726FF6}" srcOrd="1" destOrd="0" parTransId="{26D5D475-7425-4B00-ACED-8555B66DA815}" sibTransId="{F9F084B6-DF10-4FFA-A5FF-35F4A268E6E4}"/>
    <dgm:cxn modelId="{55A1C92D-6442-419E-9134-E68118E990BA}" type="presOf" srcId="{9FE1BD33-3C4E-4B02-9D1D-6ED6FB06AA51}" destId="{1175A211-4A3A-436D-BA66-35A4479B8320}" srcOrd="0" destOrd="0" presId="urn:microsoft.com/office/officeart/2005/8/layout/vProcess5"/>
    <dgm:cxn modelId="{C4808E66-6A0D-4432-A554-BFA1D811E09E}" type="presOf" srcId="{BF326D14-FB52-4714-8EBC-1F729E726FF6}" destId="{75D5DBD7-95CD-464E-B73C-FD8D34BFB08E}" srcOrd="1" destOrd="2" presId="urn:microsoft.com/office/officeart/2005/8/layout/vProcess5"/>
    <dgm:cxn modelId="{7CA74048-3750-445A-89F5-70103F79FF8C}" srcId="{A6CFBC28-432A-47B4-9FC7-5A3B3FDC1C70}" destId="{DA5275B0-9DC2-4CBD-B7F9-CD41D6880A78}" srcOrd="2" destOrd="0" parTransId="{96B1EC71-F41F-49CF-9978-7B9565B4DFAC}" sibTransId="{BB9508E5-7909-44D8-830D-F2F75BC83D79}"/>
    <dgm:cxn modelId="{7D2CD853-FCF8-4666-B256-7ED0FB82681F}" srcId="{337AF0BA-B942-4852-9688-F9EC170E66DC}" destId="{DCD232A3-0005-48BE-8C5C-41849F28F1FC}" srcOrd="0" destOrd="0" parTransId="{A201D20F-C815-4B24-B75A-E57263DD56BE}" sibTransId="{9FE1BD33-3C4E-4B02-9D1D-6ED6FB06AA51}"/>
    <dgm:cxn modelId="{83034279-85DD-46F6-A77A-1A85FAC1FC38}" type="presOf" srcId="{DCD232A3-0005-48BE-8C5C-41849F28F1FC}" destId="{91B23ED3-F4ED-42B2-BDE7-0FEDB0B54025}" srcOrd="1" destOrd="0" presId="urn:microsoft.com/office/officeart/2005/8/layout/vProcess5"/>
    <dgm:cxn modelId="{A091B590-5247-423F-B804-61B202DF8062}" type="presOf" srcId="{FD828C14-01AA-4383-A494-B209DE50ACC4}" destId="{75D5DBD7-95CD-464E-B73C-FD8D34BFB08E}" srcOrd="1" destOrd="1" presId="urn:microsoft.com/office/officeart/2005/8/layout/vProcess5"/>
    <dgm:cxn modelId="{ECA1DB97-E5B7-4EFA-9F1B-93861C5F46D8}" type="presOf" srcId="{A6CFBC28-432A-47B4-9FC7-5A3B3FDC1C70}" destId="{232D42DB-8452-4611-968D-EAB89AF5C654}" srcOrd="0" destOrd="0" presId="urn:microsoft.com/office/officeart/2005/8/layout/vProcess5"/>
    <dgm:cxn modelId="{59D4BA9A-5F37-485A-A82C-87C5774DF458}" type="presOf" srcId="{DA5275B0-9DC2-4CBD-B7F9-CD41D6880A78}" destId="{75D5DBD7-95CD-464E-B73C-FD8D34BFB08E}" srcOrd="1" destOrd="3" presId="urn:microsoft.com/office/officeart/2005/8/layout/vProcess5"/>
    <dgm:cxn modelId="{EE2F26AB-EFEB-471F-B9FE-869548927F00}" type="presOf" srcId="{A6CFBC28-432A-47B4-9FC7-5A3B3FDC1C70}" destId="{75D5DBD7-95CD-464E-B73C-FD8D34BFB08E}" srcOrd="1" destOrd="0" presId="urn:microsoft.com/office/officeart/2005/8/layout/vProcess5"/>
    <dgm:cxn modelId="{C1DA91BF-E55C-40B4-8630-2C6A31FC1AC0}" type="presOf" srcId="{BF326D14-FB52-4714-8EBC-1F729E726FF6}" destId="{232D42DB-8452-4611-968D-EAB89AF5C654}" srcOrd="0" destOrd="2" presId="urn:microsoft.com/office/officeart/2005/8/layout/vProcess5"/>
    <dgm:cxn modelId="{7EBE6EC3-EF93-4EA2-BBC8-AC58D8B56AE6}" type="presOf" srcId="{DA5275B0-9DC2-4CBD-B7F9-CD41D6880A78}" destId="{232D42DB-8452-4611-968D-EAB89AF5C654}" srcOrd="0" destOrd="3" presId="urn:microsoft.com/office/officeart/2005/8/layout/vProcess5"/>
    <dgm:cxn modelId="{CF70B8E8-D9FA-4C4A-922F-BB68F017A0CE}" type="presOf" srcId="{337AF0BA-B942-4852-9688-F9EC170E66DC}" destId="{58BAE94F-D1D5-4649-B38C-3052FF090DE0}" srcOrd="0" destOrd="0" presId="urn:microsoft.com/office/officeart/2005/8/layout/vProcess5"/>
    <dgm:cxn modelId="{ED017BAC-6DBB-417D-96CD-2F21C94C06F7}" type="presParOf" srcId="{58BAE94F-D1D5-4649-B38C-3052FF090DE0}" destId="{6B4C99D1-CE17-446E-B51C-437587EE71C8}" srcOrd="0" destOrd="0" presId="urn:microsoft.com/office/officeart/2005/8/layout/vProcess5"/>
    <dgm:cxn modelId="{65A315D1-3603-49E6-B37B-3BF7221DD483}" type="presParOf" srcId="{58BAE94F-D1D5-4649-B38C-3052FF090DE0}" destId="{316EEAFE-48E1-4020-95FD-168416ECAB21}" srcOrd="1" destOrd="0" presId="urn:microsoft.com/office/officeart/2005/8/layout/vProcess5"/>
    <dgm:cxn modelId="{9ADCF517-1C63-401C-869E-807B1BC6DE53}" type="presParOf" srcId="{58BAE94F-D1D5-4649-B38C-3052FF090DE0}" destId="{232D42DB-8452-4611-968D-EAB89AF5C654}" srcOrd="2" destOrd="0" presId="urn:microsoft.com/office/officeart/2005/8/layout/vProcess5"/>
    <dgm:cxn modelId="{FF62D7F6-FE8A-43EC-9D07-8FA92F32FBDA}" type="presParOf" srcId="{58BAE94F-D1D5-4649-B38C-3052FF090DE0}" destId="{1175A211-4A3A-436D-BA66-35A4479B8320}" srcOrd="3" destOrd="0" presId="urn:microsoft.com/office/officeart/2005/8/layout/vProcess5"/>
    <dgm:cxn modelId="{9F5CE765-E452-47CC-9528-3901DDA175F1}" type="presParOf" srcId="{58BAE94F-D1D5-4649-B38C-3052FF090DE0}" destId="{91B23ED3-F4ED-42B2-BDE7-0FEDB0B54025}" srcOrd="4" destOrd="0" presId="urn:microsoft.com/office/officeart/2005/8/layout/vProcess5"/>
    <dgm:cxn modelId="{6B16FC2C-FCAD-4136-B0BA-4B9AAD44FBDF}" type="presParOf" srcId="{58BAE94F-D1D5-4649-B38C-3052FF090DE0}" destId="{75D5DBD7-95CD-464E-B73C-FD8D34BFB08E}"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B3F394-2324-483B-B208-834E68C858F7}" type="doc">
      <dgm:prSet loTypeId="urn:microsoft.com/office/officeart/2005/8/layout/pyramid4" loCatId="pyramid" qsTypeId="urn:microsoft.com/office/officeart/2005/8/quickstyle/simple1" qsCatId="simple" csTypeId="urn:microsoft.com/office/officeart/2005/8/colors/accent1_2" csCatId="accent1" phldr="1"/>
      <dgm:spPr/>
      <dgm:t>
        <a:bodyPr/>
        <a:lstStyle/>
        <a:p>
          <a:endParaRPr lang="fr-CH"/>
        </a:p>
      </dgm:t>
    </dgm:pt>
    <dgm:pt modelId="{26E1578A-650F-4D77-B90D-8AA848DFA064}">
      <dgm:prSet phldrT="[Texte]" custT="1"/>
      <dgm:spPr>
        <a:solidFill>
          <a:schemeClr val="accent2"/>
        </a:solidFill>
      </dgm:spPr>
      <dgm:t>
        <a:bodyPr/>
        <a:lstStyle/>
        <a:p>
          <a:r>
            <a:rPr lang="fr-CH" sz="2000" dirty="0">
              <a:solidFill>
                <a:schemeClr val="tx1"/>
              </a:solidFill>
              <a:latin typeface="Aptos" panose="020B0004020202020204" pitchFamily="34" charset="0"/>
              <a:cs typeface="Arial" panose="020B0604020202020204" pitchFamily="34" charset="0"/>
            </a:rPr>
            <a:t>Usager ou usagère</a:t>
          </a:r>
        </a:p>
      </dgm:t>
    </dgm:pt>
    <dgm:pt modelId="{F3052897-CCAB-4EDB-A5BD-6624792BCB8B}" type="parTrans" cxnId="{BFAC3E62-7B1F-4A7D-AF13-8CDF1C7B3980}">
      <dgm:prSet/>
      <dgm:spPr/>
      <dgm:t>
        <a:bodyPr/>
        <a:lstStyle/>
        <a:p>
          <a:endParaRPr lang="fr-CH" sz="2800">
            <a:latin typeface="Aptos" panose="020B0004020202020204" pitchFamily="34" charset="0"/>
            <a:cs typeface="Calibri" panose="020F0502020204030204" pitchFamily="34" charset="0"/>
          </a:endParaRPr>
        </a:p>
      </dgm:t>
    </dgm:pt>
    <dgm:pt modelId="{7AE1402F-B094-44DA-99B4-9D2BE8EBAC7B}" type="sibTrans" cxnId="{BFAC3E62-7B1F-4A7D-AF13-8CDF1C7B3980}">
      <dgm:prSet/>
      <dgm:spPr/>
      <dgm:t>
        <a:bodyPr/>
        <a:lstStyle/>
        <a:p>
          <a:endParaRPr lang="fr-CH" sz="2800">
            <a:latin typeface="Aptos" panose="020B0004020202020204" pitchFamily="34" charset="0"/>
            <a:cs typeface="Calibri" panose="020F0502020204030204" pitchFamily="34" charset="0"/>
          </a:endParaRPr>
        </a:p>
      </dgm:t>
    </dgm:pt>
    <dgm:pt modelId="{40BC2BA5-5D54-499F-8A86-1476161D52A7}">
      <dgm:prSet phldrT="[Texte]" custT="1"/>
      <dgm:spPr>
        <a:solidFill>
          <a:schemeClr val="accent2"/>
        </a:solidFill>
      </dgm:spPr>
      <dgm:t>
        <a:bodyPr/>
        <a:lstStyle/>
        <a:p>
          <a:r>
            <a:rPr lang="fr-CH" sz="2000" dirty="0">
              <a:solidFill>
                <a:schemeClr val="tx1"/>
              </a:solidFill>
              <a:latin typeface="Aptos" panose="020B0004020202020204" pitchFamily="34" charset="0"/>
              <a:cs typeface="Arial" panose="020B0604020202020204" pitchFamily="34" charset="0"/>
            </a:rPr>
            <a:t>TS</a:t>
          </a:r>
        </a:p>
      </dgm:t>
    </dgm:pt>
    <dgm:pt modelId="{1F2B9141-0459-4293-A811-980E1D7EE48B}" type="parTrans" cxnId="{9027A26E-DF28-4A52-83C3-D63BB1A13062}">
      <dgm:prSet/>
      <dgm:spPr/>
      <dgm:t>
        <a:bodyPr/>
        <a:lstStyle/>
        <a:p>
          <a:endParaRPr lang="fr-CH" sz="2800">
            <a:latin typeface="Aptos" panose="020B0004020202020204" pitchFamily="34" charset="0"/>
            <a:cs typeface="Calibri" panose="020F0502020204030204" pitchFamily="34" charset="0"/>
          </a:endParaRPr>
        </a:p>
      </dgm:t>
    </dgm:pt>
    <dgm:pt modelId="{22D7A6BD-E6FA-4165-92A6-68705E4C6A61}" type="sibTrans" cxnId="{9027A26E-DF28-4A52-83C3-D63BB1A13062}">
      <dgm:prSet/>
      <dgm:spPr/>
      <dgm:t>
        <a:bodyPr/>
        <a:lstStyle/>
        <a:p>
          <a:endParaRPr lang="fr-CH" sz="2800">
            <a:latin typeface="Aptos" panose="020B0004020202020204" pitchFamily="34" charset="0"/>
            <a:cs typeface="Calibri" panose="020F0502020204030204" pitchFamily="34" charset="0"/>
          </a:endParaRPr>
        </a:p>
      </dgm:t>
    </dgm:pt>
    <dgm:pt modelId="{A43D66F1-057E-4E64-ADA1-04217586667C}">
      <dgm:prSet phldrT="[Texte]" custT="1"/>
      <dgm:spPr>
        <a:noFill/>
      </dgm:spPr>
      <dgm:t>
        <a:bodyPr/>
        <a:lstStyle/>
        <a:p>
          <a:endParaRPr lang="fr-CH" sz="2000" b="1" dirty="0">
            <a:solidFill>
              <a:schemeClr val="tx1"/>
            </a:solidFill>
            <a:latin typeface="Aptos" panose="020B0004020202020204" pitchFamily="34" charset="0"/>
            <a:cs typeface="Arial" panose="020B0604020202020204" pitchFamily="34" charset="0"/>
          </a:endParaRPr>
        </a:p>
        <a:p>
          <a:r>
            <a:rPr lang="fr-CH" sz="2000" b="1" dirty="0">
              <a:solidFill>
                <a:schemeClr val="tx1"/>
              </a:solidFill>
              <a:latin typeface="Aptos" panose="020B0004020202020204" pitchFamily="34" charset="0"/>
              <a:cs typeface="Arial" panose="020B0604020202020204" pitchFamily="34" charset="0"/>
            </a:rPr>
            <a:t>Intervention en TS</a:t>
          </a:r>
          <a:r>
            <a:rPr lang="fr-CH" sz="2000" dirty="0">
              <a:solidFill>
                <a:schemeClr val="tx1"/>
              </a:solidFill>
              <a:latin typeface="Aptos" panose="020B0004020202020204" pitchFamily="34" charset="0"/>
              <a:cs typeface="Arial" panose="020B0604020202020204" pitchFamily="34" charset="0"/>
            </a:rPr>
            <a:t> </a:t>
          </a:r>
        </a:p>
      </dgm:t>
    </dgm:pt>
    <dgm:pt modelId="{50D482EC-3B7B-45B7-98B3-412C20EB6B96}" type="parTrans" cxnId="{38A64F76-38E2-4C9A-8CF8-A47E2ACBEEC8}">
      <dgm:prSet/>
      <dgm:spPr/>
      <dgm:t>
        <a:bodyPr/>
        <a:lstStyle/>
        <a:p>
          <a:endParaRPr lang="fr-CH" sz="2800">
            <a:latin typeface="Aptos" panose="020B0004020202020204" pitchFamily="34" charset="0"/>
            <a:cs typeface="Calibri" panose="020F0502020204030204" pitchFamily="34" charset="0"/>
          </a:endParaRPr>
        </a:p>
      </dgm:t>
    </dgm:pt>
    <dgm:pt modelId="{36321CDA-62A5-4DC5-97F3-A2C2092FBA87}" type="sibTrans" cxnId="{38A64F76-38E2-4C9A-8CF8-A47E2ACBEEC8}">
      <dgm:prSet/>
      <dgm:spPr/>
      <dgm:t>
        <a:bodyPr/>
        <a:lstStyle/>
        <a:p>
          <a:endParaRPr lang="fr-CH" sz="2800">
            <a:latin typeface="Aptos" panose="020B0004020202020204" pitchFamily="34" charset="0"/>
            <a:cs typeface="Calibri" panose="020F0502020204030204" pitchFamily="34" charset="0"/>
          </a:endParaRPr>
        </a:p>
      </dgm:t>
    </dgm:pt>
    <dgm:pt modelId="{B818BC0E-8852-42C9-B66C-71A94379028C}">
      <dgm:prSet phldrT="[Texte]" custT="1"/>
      <dgm:spPr>
        <a:solidFill>
          <a:schemeClr val="accent2"/>
        </a:solidFill>
      </dgm:spPr>
      <dgm:t>
        <a:bodyPr/>
        <a:lstStyle/>
        <a:p>
          <a:r>
            <a:rPr lang="fr-CH" sz="2000" dirty="0">
              <a:solidFill>
                <a:schemeClr val="tx1"/>
              </a:solidFill>
              <a:latin typeface="Aptos" panose="020B0004020202020204" pitchFamily="34" charset="0"/>
              <a:cs typeface="Arial" panose="020B0604020202020204" pitchFamily="34" charset="0"/>
            </a:rPr>
            <a:t>Organisme </a:t>
          </a:r>
        </a:p>
      </dgm:t>
    </dgm:pt>
    <dgm:pt modelId="{4FA5B063-2512-4568-839A-0AB176F575F2}" type="parTrans" cxnId="{00B01A58-2746-40C5-9431-22C8B07F0265}">
      <dgm:prSet/>
      <dgm:spPr/>
      <dgm:t>
        <a:bodyPr/>
        <a:lstStyle/>
        <a:p>
          <a:endParaRPr lang="fr-CH" sz="2800">
            <a:latin typeface="Aptos" panose="020B0004020202020204" pitchFamily="34" charset="0"/>
            <a:cs typeface="Calibri" panose="020F0502020204030204" pitchFamily="34" charset="0"/>
          </a:endParaRPr>
        </a:p>
      </dgm:t>
    </dgm:pt>
    <dgm:pt modelId="{641B52C6-418F-4553-BB36-477115AA6349}" type="sibTrans" cxnId="{00B01A58-2746-40C5-9431-22C8B07F0265}">
      <dgm:prSet/>
      <dgm:spPr/>
      <dgm:t>
        <a:bodyPr/>
        <a:lstStyle/>
        <a:p>
          <a:endParaRPr lang="fr-CH" sz="2800">
            <a:latin typeface="Aptos" panose="020B0004020202020204" pitchFamily="34" charset="0"/>
            <a:cs typeface="Calibri" panose="020F0502020204030204" pitchFamily="34" charset="0"/>
          </a:endParaRPr>
        </a:p>
      </dgm:t>
    </dgm:pt>
    <dgm:pt modelId="{5BA22D12-3B63-4D0D-B45D-BA44D9E16A26}" type="pres">
      <dgm:prSet presAssocID="{E8B3F394-2324-483B-B208-834E68C858F7}" presName="compositeShape" presStyleCnt="0">
        <dgm:presLayoutVars>
          <dgm:chMax val="9"/>
          <dgm:dir/>
          <dgm:resizeHandles val="exact"/>
        </dgm:presLayoutVars>
      </dgm:prSet>
      <dgm:spPr/>
    </dgm:pt>
    <dgm:pt modelId="{E3A85E1E-CE7A-4723-B17C-0D5D4ED6F952}" type="pres">
      <dgm:prSet presAssocID="{E8B3F394-2324-483B-B208-834E68C858F7}" presName="triangle1" presStyleLbl="node1" presStyleIdx="0" presStyleCnt="4" custScaleX="145874" custScaleY="97353" custLinFactNeighborX="348">
        <dgm:presLayoutVars>
          <dgm:bulletEnabled val="1"/>
        </dgm:presLayoutVars>
      </dgm:prSet>
      <dgm:spPr/>
    </dgm:pt>
    <dgm:pt modelId="{662B3861-8E0F-4681-9D06-952BE0C52188}" type="pres">
      <dgm:prSet presAssocID="{E8B3F394-2324-483B-B208-834E68C858F7}" presName="triangle2" presStyleLbl="node1" presStyleIdx="1" presStyleCnt="4" custScaleX="135554" custLinFactNeighborX="-22207" custLinFactNeighborY="-1323">
        <dgm:presLayoutVars>
          <dgm:bulletEnabled val="1"/>
        </dgm:presLayoutVars>
      </dgm:prSet>
      <dgm:spPr/>
    </dgm:pt>
    <dgm:pt modelId="{C2DEF6CA-10E0-4B3B-91B5-58C7257FA580}" type="pres">
      <dgm:prSet presAssocID="{E8B3F394-2324-483B-B208-834E68C858F7}" presName="triangle3" presStyleLbl="node1" presStyleIdx="2" presStyleCnt="4" custScaleX="146570" custScaleY="93635" custLinFactNeighborX="3330" custLinFactNeighborY="-4506">
        <dgm:presLayoutVars>
          <dgm:bulletEnabled val="1"/>
        </dgm:presLayoutVars>
      </dgm:prSet>
      <dgm:spPr/>
    </dgm:pt>
    <dgm:pt modelId="{49C06E47-3BE4-411A-A711-8155C7D7E00D}" type="pres">
      <dgm:prSet presAssocID="{E8B3F394-2324-483B-B208-834E68C858F7}" presName="triangle4" presStyleLbl="node1" presStyleIdx="3" presStyleCnt="4" custScaleX="152393" custLinFactNeighborX="23087" custLinFactNeighborY="-1323">
        <dgm:presLayoutVars>
          <dgm:bulletEnabled val="1"/>
        </dgm:presLayoutVars>
      </dgm:prSet>
      <dgm:spPr/>
    </dgm:pt>
  </dgm:ptLst>
  <dgm:cxnLst>
    <dgm:cxn modelId="{00DFF22C-56DC-45CE-8A8E-DC393BC1B512}" type="presOf" srcId="{26E1578A-650F-4D77-B90D-8AA848DFA064}" destId="{E3A85E1E-CE7A-4723-B17C-0D5D4ED6F952}" srcOrd="0" destOrd="0" presId="urn:microsoft.com/office/officeart/2005/8/layout/pyramid4"/>
    <dgm:cxn modelId="{BFAC3E62-7B1F-4A7D-AF13-8CDF1C7B3980}" srcId="{E8B3F394-2324-483B-B208-834E68C858F7}" destId="{26E1578A-650F-4D77-B90D-8AA848DFA064}" srcOrd="0" destOrd="0" parTransId="{F3052897-CCAB-4EDB-A5BD-6624792BCB8B}" sibTransId="{7AE1402F-B094-44DA-99B4-9D2BE8EBAC7B}"/>
    <dgm:cxn modelId="{9027A26E-DF28-4A52-83C3-D63BB1A13062}" srcId="{E8B3F394-2324-483B-B208-834E68C858F7}" destId="{40BC2BA5-5D54-499F-8A86-1476161D52A7}" srcOrd="1" destOrd="0" parTransId="{1F2B9141-0459-4293-A811-980E1D7EE48B}" sibTransId="{22D7A6BD-E6FA-4165-92A6-68705E4C6A61}"/>
    <dgm:cxn modelId="{38A64F76-38E2-4C9A-8CF8-A47E2ACBEEC8}" srcId="{E8B3F394-2324-483B-B208-834E68C858F7}" destId="{A43D66F1-057E-4E64-ADA1-04217586667C}" srcOrd="2" destOrd="0" parTransId="{50D482EC-3B7B-45B7-98B3-412C20EB6B96}" sibTransId="{36321CDA-62A5-4DC5-97F3-A2C2092FBA87}"/>
    <dgm:cxn modelId="{00B01A58-2746-40C5-9431-22C8B07F0265}" srcId="{E8B3F394-2324-483B-B208-834E68C858F7}" destId="{B818BC0E-8852-42C9-B66C-71A94379028C}" srcOrd="3" destOrd="0" parTransId="{4FA5B063-2512-4568-839A-0AB176F575F2}" sibTransId="{641B52C6-418F-4553-BB36-477115AA6349}"/>
    <dgm:cxn modelId="{5F783385-A27B-4F85-B719-3A0EC30EDF95}" type="presOf" srcId="{40BC2BA5-5D54-499F-8A86-1476161D52A7}" destId="{662B3861-8E0F-4681-9D06-952BE0C52188}" srcOrd="0" destOrd="0" presId="urn:microsoft.com/office/officeart/2005/8/layout/pyramid4"/>
    <dgm:cxn modelId="{57859E9F-5483-4977-81BA-CDA7A01C89CB}" type="presOf" srcId="{A43D66F1-057E-4E64-ADA1-04217586667C}" destId="{C2DEF6CA-10E0-4B3B-91B5-58C7257FA580}" srcOrd="0" destOrd="0" presId="urn:microsoft.com/office/officeart/2005/8/layout/pyramid4"/>
    <dgm:cxn modelId="{498FC9BE-5F99-410E-9D45-49F389CED798}" type="presOf" srcId="{B818BC0E-8852-42C9-B66C-71A94379028C}" destId="{49C06E47-3BE4-411A-A711-8155C7D7E00D}" srcOrd="0" destOrd="0" presId="urn:microsoft.com/office/officeart/2005/8/layout/pyramid4"/>
    <dgm:cxn modelId="{456426E7-B014-4C2F-BE30-F692AE40E1C2}" type="presOf" srcId="{E8B3F394-2324-483B-B208-834E68C858F7}" destId="{5BA22D12-3B63-4D0D-B45D-BA44D9E16A26}" srcOrd="0" destOrd="0" presId="urn:microsoft.com/office/officeart/2005/8/layout/pyramid4"/>
    <dgm:cxn modelId="{18E62958-597B-4E3D-AD80-F3176F212B42}" type="presParOf" srcId="{5BA22D12-3B63-4D0D-B45D-BA44D9E16A26}" destId="{E3A85E1E-CE7A-4723-B17C-0D5D4ED6F952}" srcOrd="0" destOrd="0" presId="urn:microsoft.com/office/officeart/2005/8/layout/pyramid4"/>
    <dgm:cxn modelId="{F1D7E629-A2E1-4389-AF54-942DF31E0B62}" type="presParOf" srcId="{5BA22D12-3B63-4D0D-B45D-BA44D9E16A26}" destId="{662B3861-8E0F-4681-9D06-952BE0C52188}" srcOrd="1" destOrd="0" presId="urn:microsoft.com/office/officeart/2005/8/layout/pyramid4"/>
    <dgm:cxn modelId="{2F6E57B9-186F-43EE-93F5-2EBF0C71C369}" type="presParOf" srcId="{5BA22D12-3B63-4D0D-B45D-BA44D9E16A26}" destId="{C2DEF6CA-10E0-4B3B-91B5-58C7257FA580}" srcOrd="2" destOrd="0" presId="urn:microsoft.com/office/officeart/2005/8/layout/pyramid4"/>
    <dgm:cxn modelId="{0C0CEC42-0AE5-4D11-ADBB-BA385B89456F}" type="presParOf" srcId="{5BA22D12-3B63-4D0D-B45D-BA44D9E16A26}" destId="{49C06E47-3BE4-411A-A711-8155C7D7E00D}" srcOrd="3"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6EEAFE-48E1-4020-95FD-168416ECAB21}">
      <dsp:nvSpPr>
        <dsp:cNvPr id="0" name=""/>
        <dsp:cNvSpPr/>
      </dsp:nvSpPr>
      <dsp:spPr>
        <a:xfrm>
          <a:off x="0" y="0"/>
          <a:ext cx="8281037" cy="1749742"/>
        </a:xfrm>
        <a:prstGeom prst="roundRect">
          <a:avLst>
            <a:gd name="adj" fmla="val 10000"/>
          </a:avLst>
        </a:prstGeom>
        <a:solidFill>
          <a:schemeClr val="accent2">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100000"/>
            </a:lnSpc>
            <a:spcBef>
              <a:spcPct val="0"/>
            </a:spcBef>
            <a:spcAft>
              <a:spcPct val="35000"/>
            </a:spcAft>
            <a:buNone/>
          </a:pPr>
          <a:r>
            <a:rPr lang="fr-CH" sz="2300" kern="1200">
              <a:latin typeface="Aptos" panose="020B0004020202020204" pitchFamily="34" charset="0"/>
              <a:cs typeface="Arial" panose="020B0604020202020204" pitchFamily="34" charset="0"/>
            </a:rPr>
            <a:t>4 demi-journées</a:t>
          </a:r>
          <a:endParaRPr lang="en-US" sz="2300" kern="1200" dirty="0">
            <a:latin typeface="Aptos" panose="020B0004020202020204" pitchFamily="34" charset="0"/>
            <a:cs typeface="Arial" panose="020B0604020202020204" pitchFamily="34" charset="0"/>
          </a:endParaRPr>
        </a:p>
      </dsp:txBody>
      <dsp:txXfrm>
        <a:off x="51248" y="51248"/>
        <a:ext cx="6472542" cy="1647246"/>
      </dsp:txXfrm>
    </dsp:sp>
    <dsp:sp modelId="{232D42DB-8452-4611-968D-EAB89AF5C654}">
      <dsp:nvSpPr>
        <dsp:cNvPr id="0" name=""/>
        <dsp:cNvSpPr/>
      </dsp:nvSpPr>
      <dsp:spPr>
        <a:xfrm>
          <a:off x="1461359" y="2138573"/>
          <a:ext cx="8281037" cy="1749742"/>
        </a:xfrm>
        <a:prstGeom prst="roundRect">
          <a:avLst>
            <a:gd name="adj" fmla="val 10000"/>
          </a:avLst>
        </a:prstGeom>
        <a:solidFill>
          <a:schemeClr val="accent2">
            <a:shade val="80000"/>
            <a:hueOff val="-469828"/>
            <a:satOff val="-28814"/>
            <a:lumOff val="31526"/>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100000"/>
            </a:lnSpc>
            <a:spcBef>
              <a:spcPct val="0"/>
            </a:spcBef>
            <a:spcAft>
              <a:spcPct val="35000"/>
            </a:spcAft>
            <a:buNone/>
          </a:pPr>
          <a:r>
            <a:rPr lang="fr-CH" sz="2300" kern="1200">
              <a:latin typeface="Aptos" panose="020B0004020202020204" pitchFamily="34" charset="0"/>
              <a:cs typeface="Arial" panose="020B0604020202020204" pitchFamily="34" charset="0"/>
            </a:rPr>
            <a:t>3 thématiques principales : </a:t>
          </a:r>
          <a:endParaRPr lang="en-US" sz="2300" kern="1200">
            <a:latin typeface="Aptos" panose="020B0004020202020204" pitchFamily="34" charset="0"/>
            <a:cs typeface="Arial" panose="020B0604020202020204" pitchFamily="34" charset="0"/>
          </a:endParaRPr>
        </a:p>
        <a:p>
          <a:pPr marL="171450" lvl="1" indent="-171450" algn="l" defTabSz="800100">
            <a:lnSpc>
              <a:spcPct val="100000"/>
            </a:lnSpc>
            <a:spcBef>
              <a:spcPct val="0"/>
            </a:spcBef>
            <a:spcAft>
              <a:spcPct val="15000"/>
            </a:spcAft>
            <a:buChar char="•"/>
          </a:pPr>
          <a:r>
            <a:rPr lang="fr-CH" sz="1800" kern="1200" dirty="0">
              <a:latin typeface="Aptos" panose="020B0004020202020204" pitchFamily="34" charset="0"/>
              <a:cs typeface="Arial" panose="020B0604020202020204" pitchFamily="34" charset="0"/>
            </a:rPr>
            <a:t>Introduction à l'observation</a:t>
          </a:r>
          <a:endParaRPr lang="en-US" sz="1800" kern="1200" dirty="0">
            <a:latin typeface="Aptos" panose="020B0004020202020204" pitchFamily="34" charset="0"/>
            <a:cs typeface="Arial" panose="020B0604020202020204" pitchFamily="34" charset="0"/>
          </a:endParaRPr>
        </a:p>
        <a:p>
          <a:pPr marL="171450" lvl="1" indent="-171450" algn="l" defTabSz="800100">
            <a:lnSpc>
              <a:spcPct val="100000"/>
            </a:lnSpc>
            <a:spcBef>
              <a:spcPct val="0"/>
            </a:spcBef>
            <a:spcAft>
              <a:spcPct val="15000"/>
            </a:spcAft>
            <a:buChar char="•"/>
          </a:pPr>
          <a:r>
            <a:rPr lang="fr-CH" sz="1800" kern="1200">
              <a:latin typeface="Aptos" panose="020B0004020202020204" pitchFamily="34" charset="0"/>
              <a:cs typeface="Arial" panose="020B0604020202020204" pitchFamily="34" charset="0"/>
            </a:rPr>
            <a:t>Biais</a:t>
          </a:r>
          <a:endParaRPr lang="en-US" sz="1800" kern="1200">
            <a:latin typeface="Aptos" panose="020B0004020202020204" pitchFamily="34" charset="0"/>
            <a:cs typeface="Arial" panose="020B0604020202020204" pitchFamily="34" charset="0"/>
          </a:endParaRPr>
        </a:p>
        <a:p>
          <a:pPr marL="171450" lvl="1" indent="-171450" algn="l" defTabSz="800100">
            <a:lnSpc>
              <a:spcPct val="100000"/>
            </a:lnSpc>
            <a:spcBef>
              <a:spcPct val="0"/>
            </a:spcBef>
            <a:spcAft>
              <a:spcPct val="15000"/>
            </a:spcAft>
            <a:buChar char="•"/>
          </a:pPr>
          <a:r>
            <a:rPr lang="fr-CH" sz="1800" kern="1200" dirty="0">
              <a:latin typeface="Aptos" panose="020B0004020202020204" pitchFamily="34" charset="0"/>
              <a:cs typeface="Arial" panose="020B0604020202020204" pitchFamily="34" charset="0"/>
            </a:rPr>
            <a:t>Outils </a:t>
          </a:r>
          <a:endParaRPr lang="en-US" sz="1800" kern="1200" dirty="0">
            <a:latin typeface="Aptos" panose="020B0004020202020204" pitchFamily="34" charset="0"/>
            <a:cs typeface="Arial" panose="020B0604020202020204" pitchFamily="34" charset="0"/>
          </a:endParaRPr>
        </a:p>
      </dsp:txBody>
      <dsp:txXfrm>
        <a:off x="1512607" y="2189821"/>
        <a:ext cx="5579849" cy="1647246"/>
      </dsp:txXfrm>
    </dsp:sp>
    <dsp:sp modelId="{1175A211-4A3A-436D-BA66-35A4479B8320}">
      <dsp:nvSpPr>
        <dsp:cNvPr id="0" name=""/>
        <dsp:cNvSpPr/>
      </dsp:nvSpPr>
      <dsp:spPr>
        <a:xfrm>
          <a:off x="7143705" y="1375491"/>
          <a:ext cx="1137332" cy="1137332"/>
        </a:xfrm>
        <a:prstGeom prst="downArrow">
          <a:avLst>
            <a:gd name="adj1" fmla="val 55000"/>
            <a:gd name="adj2" fmla="val 45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399605" y="1375491"/>
        <a:ext cx="625532" cy="8558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A85E1E-CE7A-4723-B17C-0D5D4ED6F952}">
      <dsp:nvSpPr>
        <dsp:cNvPr id="0" name=""/>
        <dsp:cNvSpPr/>
      </dsp:nvSpPr>
      <dsp:spPr>
        <a:xfrm>
          <a:off x="2342685" y="15845"/>
          <a:ext cx="3492960" cy="2331122"/>
        </a:xfrm>
        <a:prstGeom prst="triangl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CH" sz="2000" kern="1200" dirty="0">
              <a:solidFill>
                <a:schemeClr val="tx1"/>
              </a:solidFill>
              <a:latin typeface="Aptos" panose="020B0004020202020204" pitchFamily="34" charset="0"/>
              <a:cs typeface="Arial" panose="020B0604020202020204" pitchFamily="34" charset="0"/>
            </a:rPr>
            <a:t>Usager ou usagère</a:t>
          </a:r>
        </a:p>
      </dsp:txBody>
      <dsp:txXfrm>
        <a:off x="3215925" y="1181406"/>
        <a:ext cx="1746480" cy="1165561"/>
      </dsp:txXfrm>
    </dsp:sp>
    <dsp:sp modelId="{662B3861-8E0F-4681-9D06-952BE0C52188}">
      <dsp:nvSpPr>
        <dsp:cNvPr id="0" name=""/>
        <dsp:cNvSpPr/>
      </dsp:nvSpPr>
      <dsp:spPr>
        <a:xfrm>
          <a:off x="728908" y="2346980"/>
          <a:ext cx="3245847" cy="2394505"/>
        </a:xfrm>
        <a:prstGeom prst="triangl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CH" sz="2000" kern="1200" dirty="0">
              <a:solidFill>
                <a:schemeClr val="tx1"/>
              </a:solidFill>
              <a:latin typeface="Aptos" panose="020B0004020202020204" pitchFamily="34" charset="0"/>
              <a:cs typeface="Arial" panose="020B0604020202020204" pitchFamily="34" charset="0"/>
            </a:rPr>
            <a:t>TS</a:t>
          </a:r>
        </a:p>
      </dsp:txBody>
      <dsp:txXfrm>
        <a:off x="1540370" y="3544233"/>
        <a:ext cx="1622923" cy="1197252"/>
      </dsp:txXfrm>
    </dsp:sp>
    <dsp:sp modelId="{C2DEF6CA-10E0-4B3B-91B5-58C7257FA580}">
      <dsp:nvSpPr>
        <dsp:cNvPr id="0" name=""/>
        <dsp:cNvSpPr/>
      </dsp:nvSpPr>
      <dsp:spPr>
        <a:xfrm rot="10800000">
          <a:off x="2405756" y="2346968"/>
          <a:ext cx="3509625" cy="2242094"/>
        </a:xfrm>
        <a:prstGeom prst="triangle">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fr-CH" sz="2000" b="1" kern="1200" dirty="0">
            <a:solidFill>
              <a:schemeClr val="tx1"/>
            </a:solidFill>
            <a:latin typeface="Aptos" panose="020B0004020202020204" pitchFamily="34" charset="0"/>
            <a:cs typeface="Arial" panose="020B0604020202020204" pitchFamily="34" charset="0"/>
          </a:endParaRPr>
        </a:p>
        <a:p>
          <a:pPr marL="0" lvl="0" indent="0" algn="ctr" defTabSz="889000">
            <a:lnSpc>
              <a:spcPct val="90000"/>
            </a:lnSpc>
            <a:spcBef>
              <a:spcPct val="0"/>
            </a:spcBef>
            <a:spcAft>
              <a:spcPct val="35000"/>
            </a:spcAft>
            <a:buNone/>
          </a:pPr>
          <a:r>
            <a:rPr lang="fr-CH" sz="2000" b="1" kern="1200" dirty="0">
              <a:solidFill>
                <a:schemeClr val="tx1"/>
              </a:solidFill>
              <a:latin typeface="Aptos" panose="020B0004020202020204" pitchFamily="34" charset="0"/>
              <a:cs typeface="Arial" panose="020B0604020202020204" pitchFamily="34" charset="0"/>
            </a:rPr>
            <a:t>Intervention en TS</a:t>
          </a:r>
          <a:r>
            <a:rPr lang="fr-CH" sz="2000" kern="1200" dirty="0">
              <a:solidFill>
                <a:schemeClr val="tx1"/>
              </a:solidFill>
              <a:latin typeface="Aptos" panose="020B0004020202020204" pitchFamily="34" charset="0"/>
              <a:cs typeface="Arial" panose="020B0604020202020204" pitchFamily="34" charset="0"/>
            </a:rPr>
            <a:t> </a:t>
          </a:r>
        </a:p>
      </dsp:txBody>
      <dsp:txXfrm rot="10800000">
        <a:off x="3283162" y="2346968"/>
        <a:ext cx="1754813" cy="1121047"/>
      </dsp:txXfrm>
    </dsp:sp>
    <dsp:sp modelId="{49C06E47-3BE4-411A-A711-8155C7D7E00D}">
      <dsp:nvSpPr>
        <dsp:cNvPr id="0" name=""/>
        <dsp:cNvSpPr/>
      </dsp:nvSpPr>
      <dsp:spPr>
        <a:xfrm>
          <a:off x="4006375" y="2346980"/>
          <a:ext cx="3649058" cy="2394505"/>
        </a:xfrm>
        <a:prstGeom prst="triangl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CH" sz="2000" kern="1200" dirty="0">
              <a:solidFill>
                <a:schemeClr val="tx1"/>
              </a:solidFill>
              <a:latin typeface="Aptos" panose="020B0004020202020204" pitchFamily="34" charset="0"/>
              <a:cs typeface="Arial" panose="020B0604020202020204" pitchFamily="34" charset="0"/>
            </a:rPr>
            <a:t>Organisme </a:t>
          </a:r>
        </a:p>
      </dsp:txBody>
      <dsp:txXfrm>
        <a:off x="4918640" y="3544233"/>
        <a:ext cx="1824529" cy="119725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21BFA7-E555-46AD-951C-F343D0CD9FEF}" type="datetimeFigureOut">
              <a:rPr lang="fr-CH" smtClean="0"/>
              <a:t>24.10.2025</a:t>
            </a:fld>
            <a:endParaRPr lang="fr-CH"/>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06BEC5-77E5-4891-9B52-5B02ED187A7C}" type="slidenum">
              <a:rPr lang="fr-CH" smtClean="0"/>
              <a:t>‹N°›</a:t>
            </a:fld>
            <a:endParaRPr lang="fr-CH"/>
          </a:p>
        </p:txBody>
      </p:sp>
    </p:spTree>
    <p:extLst>
      <p:ext uri="{BB962C8B-B14F-4D97-AF65-F5344CB8AC3E}">
        <p14:creationId xmlns:p14="http://schemas.microsoft.com/office/powerpoint/2010/main" val="1429266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cairn.info/methodologie-de-l-intervention-en-travail-social--9782810906840.htm"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a:xfrm>
            <a:off x="685800" y="1143000"/>
            <a:ext cx="5486400" cy="3086100"/>
          </a:xfrm>
          <a:ln/>
        </p:spPr>
      </p:sp>
      <p:sp>
        <p:nvSpPr>
          <p:cNvPr id="27651" name="Espace réservé des commentaires 2"/>
          <p:cNvSpPr>
            <a:spLocks noGrp="1"/>
          </p:cNvSpPr>
          <p:nvPr>
            <p:ph type="body" idx="1"/>
          </p:nvPr>
        </p:nvSpPr>
        <p:spPr>
          <a:noFill/>
          <a:ln/>
        </p:spPr>
        <p:txBody>
          <a:bodyPr/>
          <a:lstStyle/>
          <a:p>
            <a:r>
              <a:rPr lang="fr-CH" sz="1600" dirty="0">
                <a:hlinkClick r:id="rId3"/>
              </a:rPr>
              <a:t>Méthodologie de l'intervention en travail social - Cristina De </a:t>
            </a:r>
            <a:r>
              <a:rPr lang="fr-CH" sz="1600" dirty="0" err="1">
                <a:hlinkClick r:id="rId3"/>
              </a:rPr>
              <a:t>Robertis</a:t>
            </a:r>
            <a:r>
              <a:rPr lang="fr-CH" sz="1600" dirty="0">
                <a:hlinkClick r:id="rId3"/>
              </a:rPr>
              <a:t> | Cairn.info</a:t>
            </a:r>
            <a:endParaRPr lang="de-CH" sz="1100"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8" name="Espace réservé du numéro de diapositive 7"/>
          <p:cNvSpPr>
            <a:spLocks noGrp="1"/>
          </p:cNvSpPr>
          <p:nvPr>
            <p:ph type="sldNum" sz="quarter" idx="12"/>
          </p:nvPr>
        </p:nvSpPr>
        <p:spPr/>
        <p:txBody>
          <a:bodyPr/>
          <a:lstStyle/>
          <a:p>
            <a:pPr>
              <a:defRPr/>
            </a:pPr>
            <a:fld id="{E1ACC3D8-2D78-41D2-AAD7-854672CFBAB8}" type="slidenum">
              <a:rPr lang="fr-FR" smtClean="0"/>
              <a:pPr>
                <a:defRPr/>
              </a:pPr>
              <a:t>4</a:t>
            </a:fld>
            <a:endParaRPr lang="fr-FR" dirty="0"/>
          </a:p>
        </p:txBody>
      </p:sp>
      <p:sp>
        <p:nvSpPr>
          <p:cNvPr id="9" name="Espace réservé de l'en-tête 8"/>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17084043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e l'image des diapositives 1"/>
          <p:cNvSpPr>
            <a:spLocks noGrp="1" noRot="1" noChangeAspect="1" noTextEdit="1"/>
          </p:cNvSpPr>
          <p:nvPr>
            <p:ph type="sldImg"/>
          </p:nvPr>
        </p:nvSpPr>
        <p:spPr>
          <a:xfrm>
            <a:off x="685800" y="1143000"/>
            <a:ext cx="5486400" cy="3086100"/>
          </a:xfrm>
          <a:ln/>
        </p:spPr>
      </p:sp>
      <p:sp>
        <p:nvSpPr>
          <p:cNvPr id="31747" name="Espace réservé des commentaires 2"/>
          <p:cNvSpPr>
            <a:spLocks noGrp="1"/>
          </p:cNvSpPr>
          <p:nvPr>
            <p:ph type="body" idx="1"/>
          </p:nvPr>
        </p:nvSpPr>
        <p:spPr>
          <a:noFill/>
          <a:ln/>
        </p:spPr>
        <p:txBody>
          <a:bodyPr/>
          <a:lstStyle/>
          <a:p>
            <a:endParaRPr lang="fr-CH"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8" name="Espace réservé du numéro de diapositive 7"/>
          <p:cNvSpPr>
            <a:spLocks noGrp="1"/>
          </p:cNvSpPr>
          <p:nvPr>
            <p:ph type="sldNum" sz="quarter" idx="12"/>
          </p:nvPr>
        </p:nvSpPr>
        <p:spPr/>
        <p:txBody>
          <a:bodyPr/>
          <a:lstStyle/>
          <a:p>
            <a:pPr>
              <a:defRPr/>
            </a:pPr>
            <a:fld id="{E1ACC3D8-2D78-41D2-AAD7-854672CFBAB8}" type="slidenum">
              <a:rPr lang="fr-FR" smtClean="0"/>
              <a:pPr>
                <a:defRPr/>
              </a:pPr>
              <a:t>14</a:t>
            </a:fld>
            <a:endParaRPr lang="fr-FR" dirty="0"/>
          </a:p>
        </p:txBody>
      </p:sp>
      <p:sp>
        <p:nvSpPr>
          <p:cNvPr id="9" name="Espace réservé de l'en-tête 8"/>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12198217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e l'image des diapositives 1"/>
          <p:cNvSpPr>
            <a:spLocks noGrp="1" noRot="1" noChangeAspect="1" noTextEdit="1"/>
          </p:cNvSpPr>
          <p:nvPr>
            <p:ph type="sldImg"/>
          </p:nvPr>
        </p:nvSpPr>
        <p:spPr>
          <a:xfrm>
            <a:off x="685800" y="1143000"/>
            <a:ext cx="5486400" cy="3086100"/>
          </a:xfrm>
          <a:ln/>
        </p:spPr>
      </p:sp>
      <p:sp>
        <p:nvSpPr>
          <p:cNvPr id="31747" name="Espace réservé des commentaires 2"/>
          <p:cNvSpPr>
            <a:spLocks noGrp="1"/>
          </p:cNvSpPr>
          <p:nvPr>
            <p:ph type="body" idx="1"/>
          </p:nvPr>
        </p:nvSpPr>
        <p:spPr>
          <a:noFill/>
          <a:ln/>
        </p:spPr>
        <p:txBody>
          <a:bodyPr/>
          <a:lstStyle/>
          <a:p>
            <a:endParaRPr lang="fr-CH"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8" name="Espace réservé du numéro de diapositive 7"/>
          <p:cNvSpPr>
            <a:spLocks noGrp="1"/>
          </p:cNvSpPr>
          <p:nvPr>
            <p:ph type="sldNum" sz="quarter" idx="12"/>
          </p:nvPr>
        </p:nvSpPr>
        <p:spPr/>
        <p:txBody>
          <a:bodyPr/>
          <a:lstStyle/>
          <a:p>
            <a:pPr>
              <a:defRPr/>
            </a:pPr>
            <a:fld id="{E1ACC3D8-2D78-41D2-AAD7-854672CFBAB8}" type="slidenum">
              <a:rPr lang="fr-FR" smtClean="0"/>
              <a:pPr>
                <a:defRPr/>
              </a:pPr>
              <a:t>15</a:t>
            </a:fld>
            <a:endParaRPr lang="fr-FR" dirty="0"/>
          </a:p>
        </p:txBody>
      </p:sp>
      <p:sp>
        <p:nvSpPr>
          <p:cNvPr id="9" name="Espace réservé de l'en-tête 8"/>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2075330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commentaires 2"/>
          <p:cNvSpPr>
            <a:spLocks noGrp="1"/>
          </p:cNvSpPr>
          <p:nvPr>
            <p:ph type="body" idx="1"/>
          </p:nvPr>
        </p:nvSpPr>
        <p:spPr/>
        <p:txBody>
          <a:bodyPr>
            <a:normAutofit/>
          </a:bodyPr>
          <a:lstStyle/>
          <a:p>
            <a:pPr marL="0" indent="0">
              <a:buFont typeface="Wingdings" panose="05000000000000000000" pitchFamily="2" charset="2"/>
              <a:buNone/>
            </a:pPr>
            <a:endParaRPr lang="fr-CH" sz="1100" dirty="0"/>
          </a:p>
        </p:txBody>
      </p:sp>
      <p:sp>
        <p:nvSpPr>
          <p:cNvPr id="8" name="Espace réservé de la date 7"/>
          <p:cNvSpPr>
            <a:spLocks noGrp="1"/>
          </p:cNvSpPr>
          <p:nvPr>
            <p:ph type="dt" idx="10"/>
          </p:nvPr>
        </p:nvSpPr>
        <p:spPr/>
        <p:txBody>
          <a:bodyPr/>
          <a:lstStyle/>
          <a:p>
            <a:pPr>
              <a:defRPr/>
            </a:pPr>
            <a:r>
              <a:rPr lang="fr-FR" dirty="0"/>
              <a:t>Févr.-14</a:t>
            </a:r>
          </a:p>
        </p:txBody>
      </p:sp>
      <p:sp>
        <p:nvSpPr>
          <p:cNvPr id="9" name="Espace réservé du pied de page 8"/>
          <p:cNvSpPr>
            <a:spLocks noGrp="1"/>
          </p:cNvSpPr>
          <p:nvPr>
            <p:ph type="ftr" sz="quarter" idx="11"/>
          </p:nvPr>
        </p:nvSpPr>
        <p:spPr/>
        <p:txBody>
          <a:bodyPr/>
          <a:lstStyle/>
          <a:p>
            <a:pPr>
              <a:defRPr/>
            </a:pPr>
            <a:r>
              <a:rPr lang="de-DE" dirty="0"/>
              <a:t>hets valais-wallis / ppt1 intro.</a:t>
            </a:r>
            <a:endParaRPr lang="fr-FR" dirty="0"/>
          </a:p>
        </p:txBody>
      </p:sp>
      <p:sp>
        <p:nvSpPr>
          <p:cNvPr id="10" name="Espace réservé du numéro de diapositive 9"/>
          <p:cNvSpPr>
            <a:spLocks noGrp="1"/>
          </p:cNvSpPr>
          <p:nvPr>
            <p:ph type="sldNum" sz="quarter" idx="12"/>
          </p:nvPr>
        </p:nvSpPr>
        <p:spPr/>
        <p:txBody>
          <a:bodyPr/>
          <a:lstStyle/>
          <a:p>
            <a:pPr>
              <a:defRPr/>
            </a:pPr>
            <a:fld id="{E1ACC3D8-2D78-41D2-AAD7-854672CFBAB8}" type="slidenum">
              <a:rPr lang="fr-FR" smtClean="0"/>
              <a:pPr>
                <a:defRPr/>
              </a:pPr>
              <a:t>16</a:t>
            </a:fld>
            <a:endParaRPr lang="fr-FR" dirty="0"/>
          </a:p>
        </p:txBody>
      </p:sp>
      <p:sp>
        <p:nvSpPr>
          <p:cNvPr id="11" name="Espace réservé de l'en-tête 10"/>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29648020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commentaires 2"/>
          <p:cNvSpPr>
            <a:spLocks noGrp="1"/>
          </p:cNvSpPr>
          <p:nvPr>
            <p:ph type="body" idx="1"/>
          </p:nvPr>
        </p:nvSpPr>
        <p:spPr/>
        <p:txBody>
          <a:bodyPr>
            <a:normAutofit/>
          </a:bodyPr>
          <a:lstStyle/>
          <a:p>
            <a:endParaRPr lang="fr-CH" dirty="0"/>
          </a:p>
        </p:txBody>
      </p:sp>
      <p:sp>
        <p:nvSpPr>
          <p:cNvPr id="8" name="Espace réservé de la date 7"/>
          <p:cNvSpPr>
            <a:spLocks noGrp="1"/>
          </p:cNvSpPr>
          <p:nvPr>
            <p:ph type="dt" idx="10"/>
          </p:nvPr>
        </p:nvSpPr>
        <p:spPr/>
        <p:txBody>
          <a:bodyPr/>
          <a:lstStyle/>
          <a:p>
            <a:pPr>
              <a:defRPr/>
            </a:pPr>
            <a:r>
              <a:rPr lang="fr-FR" dirty="0"/>
              <a:t>Févr.-14</a:t>
            </a:r>
          </a:p>
        </p:txBody>
      </p:sp>
      <p:sp>
        <p:nvSpPr>
          <p:cNvPr id="9" name="Espace réservé du pied de page 8"/>
          <p:cNvSpPr>
            <a:spLocks noGrp="1"/>
          </p:cNvSpPr>
          <p:nvPr>
            <p:ph type="ftr" sz="quarter" idx="11"/>
          </p:nvPr>
        </p:nvSpPr>
        <p:spPr/>
        <p:txBody>
          <a:bodyPr/>
          <a:lstStyle/>
          <a:p>
            <a:pPr>
              <a:defRPr/>
            </a:pPr>
            <a:r>
              <a:rPr lang="de-DE" dirty="0"/>
              <a:t>hets valais-wallis / ppt1 intro.</a:t>
            </a:r>
            <a:endParaRPr lang="fr-FR" dirty="0"/>
          </a:p>
        </p:txBody>
      </p:sp>
      <p:sp>
        <p:nvSpPr>
          <p:cNvPr id="10" name="Espace réservé du numéro de diapositive 9"/>
          <p:cNvSpPr>
            <a:spLocks noGrp="1"/>
          </p:cNvSpPr>
          <p:nvPr>
            <p:ph type="sldNum" sz="quarter" idx="12"/>
          </p:nvPr>
        </p:nvSpPr>
        <p:spPr/>
        <p:txBody>
          <a:bodyPr/>
          <a:lstStyle/>
          <a:p>
            <a:pPr>
              <a:defRPr/>
            </a:pPr>
            <a:fld id="{E1ACC3D8-2D78-41D2-AAD7-854672CFBAB8}" type="slidenum">
              <a:rPr lang="fr-FR" smtClean="0"/>
              <a:pPr>
                <a:defRPr/>
              </a:pPr>
              <a:t>17</a:t>
            </a:fld>
            <a:endParaRPr lang="fr-FR" dirty="0"/>
          </a:p>
        </p:txBody>
      </p:sp>
      <p:sp>
        <p:nvSpPr>
          <p:cNvPr id="11" name="Espace réservé de l'en-tête 10"/>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5380739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commentaires 2"/>
          <p:cNvSpPr>
            <a:spLocks noGrp="1"/>
          </p:cNvSpPr>
          <p:nvPr>
            <p:ph type="body" idx="1"/>
          </p:nvPr>
        </p:nvSpPr>
        <p:spPr/>
        <p:txBody>
          <a:bodyPr>
            <a:normAutofit/>
          </a:bodyPr>
          <a:lstStyle/>
          <a:p>
            <a:endParaRPr lang="fr-CH" sz="1100" b="1" dirty="0"/>
          </a:p>
        </p:txBody>
      </p:sp>
      <p:sp>
        <p:nvSpPr>
          <p:cNvPr id="8" name="Espace réservé de la date 7"/>
          <p:cNvSpPr>
            <a:spLocks noGrp="1"/>
          </p:cNvSpPr>
          <p:nvPr>
            <p:ph type="dt" idx="10"/>
          </p:nvPr>
        </p:nvSpPr>
        <p:spPr/>
        <p:txBody>
          <a:bodyPr/>
          <a:lstStyle/>
          <a:p>
            <a:pPr>
              <a:defRPr/>
            </a:pPr>
            <a:r>
              <a:rPr lang="fr-FR" dirty="0"/>
              <a:t>Févr.-14</a:t>
            </a:r>
          </a:p>
        </p:txBody>
      </p:sp>
      <p:sp>
        <p:nvSpPr>
          <p:cNvPr id="9" name="Espace réservé du pied de page 8"/>
          <p:cNvSpPr>
            <a:spLocks noGrp="1"/>
          </p:cNvSpPr>
          <p:nvPr>
            <p:ph type="ftr" sz="quarter" idx="11"/>
          </p:nvPr>
        </p:nvSpPr>
        <p:spPr/>
        <p:txBody>
          <a:bodyPr/>
          <a:lstStyle/>
          <a:p>
            <a:pPr>
              <a:defRPr/>
            </a:pPr>
            <a:r>
              <a:rPr lang="de-DE" dirty="0"/>
              <a:t>hets valais-wallis / ppt1 intro.</a:t>
            </a:r>
            <a:endParaRPr lang="fr-FR" dirty="0"/>
          </a:p>
        </p:txBody>
      </p:sp>
      <p:sp>
        <p:nvSpPr>
          <p:cNvPr id="10" name="Espace réservé du numéro de diapositive 9"/>
          <p:cNvSpPr>
            <a:spLocks noGrp="1"/>
          </p:cNvSpPr>
          <p:nvPr>
            <p:ph type="sldNum" sz="quarter" idx="12"/>
          </p:nvPr>
        </p:nvSpPr>
        <p:spPr/>
        <p:txBody>
          <a:bodyPr/>
          <a:lstStyle/>
          <a:p>
            <a:pPr>
              <a:defRPr/>
            </a:pPr>
            <a:fld id="{E1ACC3D8-2D78-41D2-AAD7-854672CFBAB8}" type="slidenum">
              <a:rPr lang="fr-FR" smtClean="0"/>
              <a:pPr>
                <a:defRPr/>
              </a:pPr>
              <a:t>18</a:t>
            </a:fld>
            <a:endParaRPr lang="fr-FR" dirty="0"/>
          </a:p>
        </p:txBody>
      </p:sp>
      <p:sp>
        <p:nvSpPr>
          <p:cNvPr id="11" name="Espace réservé de l'en-tête 10"/>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1661056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xfrm>
            <a:off x="685800" y="1143000"/>
            <a:ext cx="5486400" cy="3086100"/>
          </a:xfrm>
          <a:ln/>
        </p:spPr>
      </p:sp>
      <p:sp>
        <p:nvSpPr>
          <p:cNvPr id="38915" name="Espace réservé des commentaires 2"/>
          <p:cNvSpPr>
            <a:spLocks noGrp="1"/>
          </p:cNvSpPr>
          <p:nvPr>
            <p:ph type="body" idx="1"/>
          </p:nvPr>
        </p:nvSpPr>
        <p:spPr>
          <a:noFill/>
          <a:ln/>
        </p:spPr>
        <p:txBody>
          <a:bodyPr/>
          <a:lstStyle/>
          <a:p>
            <a:pPr marL="0" lvl="1" defTabSz="881925">
              <a:defRPr/>
            </a:pPr>
            <a:endParaRPr lang="fr-CH"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4" name="Espace réservé du numéro de diapositive 3"/>
          <p:cNvSpPr>
            <a:spLocks noGrp="1"/>
          </p:cNvSpPr>
          <p:nvPr>
            <p:ph type="sldNum" sz="quarter" idx="12"/>
          </p:nvPr>
        </p:nvSpPr>
        <p:spPr/>
        <p:txBody>
          <a:bodyPr/>
          <a:lstStyle/>
          <a:p>
            <a:pPr>
              <a:defRPr/>
            </a:pPr>
            <a:fld id="{E1ACC3D8-2D78-41D2-AAD7-854672CFBAB8}" type="slidenum">
              <a:rPr lang="fr-FR" smtClean="0"/>
              <a:pPr>
                <a:defRPr/>
              </a:pPr>
              <a:t>19</a:t>
            </a:fld>
            <a:endParaRPr lang="fr-FR" dirty="0"/>
          </a:p>
        </p:txBody>
      </p:sp>
      <p:sp>
        <p:nvSpPr>
          <p:cNvPr id="5" name="Espace réservé de l'en-tête 4"/>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4218801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xfrm>
            <a:off x="685800" y="1143000"/>
            <a:ext cx="5486400" cy="3086100"/>
          </a:xfrm>
          <a:ln/>
        </p:spPr>
      </p:sp>
      <p:sp>
        <p:nvSpPr>
          <p:cNvPr id="38915" name="Espace réservé des commentaires 2"/>
          <p:cNvSpPr>
            <a:spLocks noGrp="1"/>
          </p:cNvSpPr>
          <p:nvPr>
            <p:ph type="body" idx="1"/>
          </p:nvPr>
        </p:nvSpPr>
        <p:spPr>
          <a:noFill/>
          <a:ln/>
        </p:spPr>
        <p:txBody>
          <a:bodyPr/>
          <a:lstStyle/>
          <a:p>
            <a:pPr marL="0" lvl="1" defTabSz="881925">
              <a:defRPr/>
            </a:pPr>
            <a:endParaRPr lang="fr-CH"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4" name="Espace réservé du numéro de diapositive 3"/>
          <p:cNvSpPr>
            <a:spLocks noGrp="1"/>
          </p:cNvSpPr>
          <p:nvPr>
            <p:ph type="sldNum" sz="quarter" idx="12"/>
          </p:nvPr>
        </p:nvSpPr>
        <p:spPr/>
        <p:txBody>
          <a:bodyPr/>
          <a:lstStyle/>
          <a:p>
            <a:pPr>
              <a:defRPr/>
            </a:pPr>
            <a:fld id="{E1ACC3D8-2D78-41D2-AAD7-854672CFBAB8}" type="slidenum">
              <a:rPr lang="fr-FR" smtClean="0"/>
              <a:pPr>
                <a:defRPr/>
              </a:pPr>
              <a:t>20</a:t>
            </a:fld>
            <a:endParaRPr lang="fr-FR" dirty="0"/>
          </a:p>
        </p:txBody>
      </p:sp>
      <p:sp>
        <p:nvSpPr>
          <p:cNvPr id="5" name="Espace réservé de l'en-tête 4"/>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9236933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xfrm>
            <a:off x="685800" y="1143000"/>
            <a:ext cx="5486400" cy="3086100"/>
          </a:xfrm>
          <a:ln/>
        </p:spPr>
      </p:sp>
      <p:sp>
        <p:nvSpPr>
          <p:cNvPr id="38915" name="Espace réservé des commentaires 2"/>
          <p:cNvSpPr>
            <a:spLocks noGrp="1"/>
          </p:cNvSpPr>
          <p:nvPr>
            <p:ph type="body" idx="1"/>
          </p:nvPr>
        </p:nvSpPr>
        <p:spPr>
          <a:noFill/>
          <a:ln/>
        </p:spPr>
        <p:txBody>
          <a:bodyPr/>
          <a:lstStyle/>
          <a:p>
            <a:pPr marL="0" lvl="1" defTabSz="881925">
              <a:defRPr/>
            </a:pPr>
            <a:endParaRPr lang="fr-CH"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4" name="Espace réservé du numéro de diapositive 3"/>
          <p:cNvSpPr>
            <a:spLocks noGrp="1"/>
          </p:cNvSpPr>
          <p:nvPr>
            <p:ph type="sldNum" sz="quarter" idx="12"/>
          </p:nvPr>
        </p:nvSpPr>
        <p:spPr/>
        <p:txBody>
          <a:bodyPr/>
          <a:lstStyle/>
          <a:p>
            <a:pPr>
              <a:defRPr/>
            </a:pPr>
            <a:fld id="{E1ACC3D8-2D78-41D2-AAD7-854672CFBAB8}" type="slidenum">
              <a:rPr lang="fr-FR" smtClean="0"/>
              <a:pPr>
                <a:defRPr/>
              </a:pPr>
              <a:t>21</a:t>
            </a:fld>
            <a:endParaRPr lang="fr-FR" dirty="0"/>
          </a:p>
        </p:txBody>
      </p:sp>
      <p:sp>
        <p:nvSpPr>
          <p:cNvPr id="5" name="Espace réservé de l'en-tête 4"/>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3355398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CH" dirty="0"/>
          </a:p>
        </p:txBody>
      </p:sp>
      <p:sp>
        <p:nvSpPr>
          <p:cNvPr id="4" name="Espace réservé de l'en-tête 3"/>
          <p:cNvSpPr>
            <a:spLocks noGrp="1"/>
          </p:cNvSpPr>
          <p:nvPr>
            <p:ph type="hdr" sz="quarter" idx="10"/>
          </p:nvPr>
        </p:nvSpPr>
        <p:spPr/>
        <p:txBody>
          <a:bodyPr/>
          <a:lstStyle/>
          <a:p>
            <a:pPr>
              <a:defRPr/>
            </a:pPr>
            <a:r>
              <a:rPr lang="fr-FR"/>
              <a:t>M B6 - Observation</a:t>
            </a:r>
            <a:endParaRPr lang="fr-FR" dirty="0"/>
          </a:p>
        </p:txBody>
      </p:sp>
      <p:sp>
        <p:nvSpPr>
          <p:cNvPr id="5" name="Espace réservé de la date 4"/>
          <p:cNvSpPr>
            <a:spLocks noGrp="1"/>
          </p:cNvSpPr>
          <p:nvPr>
            <p:ph type="dt" idx="11"/>
          </p:nvPr>
        </p:nvSpPr>
        <p:spPr/>
        <p:txBody>
          <a:bodyPr/>
          <a:lstStyle/>
          <a:p>
            <a:pPr>
              <a:defRPr/>
            </a:pPr>
            <a:r>
              <a:rPr lang="fr-FR"/>
              <a:t>Févr.-14</a:t>
            </a:r>
            <a:endParaRPr lang="fr-FR" dirty="0"/>
          </a:p>
        </p:txBody>
      </p:sp>
      <p:sp>
        <p:nvSpPr>
          <p:cNvPr id="6" name="Espace réservé du pied de page 5"/>
          <p:cNvSpPr>
            <a:spLocks noGrp="1"/>
          </p:cNvSpPr>
          <p:nvPr>
            <p:ph type="ftr" sz="quarter" idx="12"/>
          </p:nvPr>
        </p:nvSpPr>
        <p:spPr/>
        <p:txBody>
          <a:bodyPr/>
          <a:lstStyle/>
          <a:p>
            <a:pPr>
              <a:defRPr/>
            </a:pPr>
            <a:r>
              <a:rPr lang="de-DE"/>
              <a:t>hets valais-wallis / ppt1 intro.</a:t>
            </a:r>
            <a:endParaRPr lang="fr-FR" dirty="0"/>
          </a:p>
        </p:txBody>
      </p:sp>
      <p:sp>
        <p:nvSpPr>
          <p:cNvPr id="7" name="Espace réservé du numéro de diapositive 6"/>
          <p:cNvSpPr>
            <a:spLocks noGrp="1"/>
          </p:cNvSpPr>
          <p:nvPr>
            <p:ph type="sldNum" sz="quarter" idx="13"/>
          </p:nvPr>
        </p:nvSpPr>
        <p:spPr/>
        <p:txBody>
          <a:bodyPr/>
          <a:lstStyle/>
          <a:p>
            <a:pPr>
              <a:defRPr/>
            </a:pPr>
            <a:fld id="{E1ACC3D8-2D78-41D2-AAD7-854672CFBAB8}" type="slidenum">
              <a:rPr lang="fr-FR" smtClean="0"/>
              <a:pPr>
                <a:defRPr/>
              </a:pPr>
              <a:t>5</a:t>
            </a:fld>
            <a:endParaRPr lang="fr-FR" dirty="0"/>
          </a:p>
        </p:txBody>
      </p:sp>
    </p:spTree>
    <p:extLst>
      <p:ext uri="{BB962C8B-B14F-4D97-AF65-F5344CB8AC3E}">
        <p14:creationId xmlns:p14="http://schemas.microsoft.com/office/powerpoint/2010/main" val="1633378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commentaires 2"/>
          <p:cNvSpPr>
            <a:spLocks noGrp="1"/>
          </p:cNvSpPr>
          <p:nvPr>
            <p:ph type="body" idx="1"/>
          </p:nvPr>
        </p:nvSpPr>
        <p:spPr/>
        <p:txBody>
          <a:bodyPr/>
          <a:lstStyle/>
          <a:p>
            <a:endParaRPr lang="fr-CH" baseline="0" dirty="0"/>
          </a:p>
          <a:p>
            <a:endParaRPr lang="fr-CH" dirty="0"/>
          </a:p>
        </p:txBody>
      </p:sp>
      <p:sp>
        <p:nvSpPr>
          <p:cNvPr id="4" name="Espace réservé de l'en-tête 3"/>
          <p:cNvSpPr>
            <a:spLocks noGrp="1"/>
          </p:cNvSpPr>
          <p:nvPr>
            <p:ph type="hdr" sz="quarter" idx="10"/>
          </p:nvPr>
        </p:nvSpPr>
        <p:spPr/>
        <p:txBody>
          <a:bodyPr/>
          <a:lstStyle/>
          <a:p>
            <a:pPr>
              <a:defRPr/>
            </a:pPr>
            <a:r>
              <a:rPr lang="fr-FR"/>
              <a:t>M B6 - Observation</a:t>
            </a:r>
            <a:endParaRPr lang="fr-FR" dirty="0"/>
          </a:p>
        </p:txBody>
      </p:sp>
      <p:sp>
        <p:nvSpPr>
          <p:cNvPr id="5" name="Espace réservé de la date 4"/>
          <p:cNvSpPr>
            <a:spLocks noGrp="1"/>
          </p:cNvSpPr>
          <p:nvPr>
            <p:ph type="dt" idx="11"/>
          </p:nvPr>
        </p:nvSpPr>
        <p:spPr/>
        <p:txBody>
          <a:bodyPr/>
          <a:lstStyle/>
          <a:p>
            <a:pPr>
              <a:defRPr/>
            </a:pPr>
            <a:r>
              <a:rPr lang="fr-FR"/>
              <a:t>Févr.-14</a:t>
            </a:r>
            <a:endParaRPr lang="fr-FR" dirty="0"/>
          </a:p>
        </p:txBody>
      </p:sp>
      <p:sp>
        <p:nvSpPr>
          <p:cNvPr id="6" name="Espace réservé du pied de page 5"/>
          <p:cNvSpPr>
            <a:spLocks noGrp="1"/>
          </p:cNvSpPr>
          <p:nvPr>
            <p:ph type="ftr" sz="quarter" idx="12"/>
          </p:nvPr>
        </p:nvSpPr>
        <p:spPr/>
        <p:txBody>
          <a:bodyPr/>
          <a:lstStyle/>
          <a:p>
            <a:pPr>
              <a:defRPr/>
            </a:pPr>
            <a:r>
              <a:rPr lang="de-DE"/>
              <a:t>hets valais-wallis / ppt1 intro.</a:t>
            </a:r>
            <a:endParaRPr lang="fr-FR" dirty="0"/>
          </a:p>
        </p:txBody>
      </p:sp>
      <p:sp>
        <p:nvSpPr>
          <p:cNvPr id="7" name="Espace réservé du numéro de diapositive 6"/>
          <p:cNvSpPr>
            <a:spLocks noGrp="1"/>
          </p:cNvSpPr>
          <p:nvPr>
            <p:ph type="sldNum" sz="quarter" idx="13"/>
          </p:nvPr>
        </p:nvSpPr>
        <p:spPr/>
        <p:txBody>
          <a:bodyPr/>
          <a:lstStyle/>
          <a:p>
            <a:pPr>
              <a:defRPr/>
            </a:pPr>
            <a:fld id="{E1ACC3D8-2D78-41D2-AAD7-854672CFBAB8}" type="slidenum">
              <a:rPr lang="fr-FR" smtClean="0"/>
              <a:pPr>
                <a:defRPr/>
              </a:pPr>
              <a:t>6</a:t>
            </a:fld>
            <a:endParaRPr lang="fr-FR" dirty="0"/>
          </a:p>
        </p:txBody>
      </p:sp>
    </p:spTree>
    <p:extLst>
      <p:ext uri="{BB962C8B-B14F-4D97-AF65-F5344CB8AC3E}">
        <p14:creationId xmlns:p14="http://schemas.microsoft.com/office/powerpoint/2010/main" val="1144625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pPr marL="171450" indent="-171450">
              <a:buFontTx/>
              <a:buChar char="-"/>
            </a:pPr>
            <a:endParaRPr lang="fr-CH" dirty="0"/>
          </a:p>
        </p:txBody>
      </p:sp>
      <p:sp>
        <p:nvSpPr>
          <p:cNvPr id="4" name="Espace réservé de l'en-tête 3"/>
          <p:cNvSpPr>
            <a:spLocks noGrp="1"/>
          </p:cNvSpPr>
          <p:nvPr>
            <p:ph type="hdr" sz="quarter" idx="10"/>
          </p:nvPr>
        </p:nvSpPr>
        <p:spPr/>
        <p:txBody>
          <a:bodyPr/>
          <a:lstStyle/>
          <a:p>
            <a:pPr>
              <a:defRPr/>
            </a:pPr>
            <a:r>
              <a:rPr lang="fr-FR"/>
              <a:t>M B6 - Observation</a:t>
            </a:r>
            <a:endParaRPr lang="fr-FR" dirty="0"/>
          </a:p>
        </p:txBody>
      </p:sp>
      <p:sp>
        <p:nvSpPr>
          <p:cNvPr id="5" name="Espace réservé de la date 4"/>
          <p:cNvSpPr>
            <a:spLocks noGrp="1"/>
          </p:cNvSpPr>
          <p:nvPr>
            <p:ph type="dt" idx="11"/>
          </p:nvPr>
        </p:nvSpPr>
        <p:spPr/>
        <p:txBody>
          <a:bodyPr/>
          <a:lstStyle/>
          <a:p>
            <a:pPr>
              <a:defRPr/>
            </a:pPr>
            <a:r>
              <a:rPr lang="fr-FR"/>
              <a:t>Févr.-14</a:t>
            </a:r>
            <a:endParaRPr lang="fr-FR" dirty="0"/>
          </a:p>
        </p:txBody>
      </p:sp>
      <p:sp>
        <p:nvSpPr>
          <p:cNvPr id="6" name="Espace réservé du pied de page 5"/>
          <p:cNvSpPr>
            <a:spLocks noGrp="1"/>
          </p:cNvSpPr>
          <p:nvPr>
            <p:ph type="ftr" sz="quarter" idx="12"/>
          </p:nvPr>
        </p:nvSpPr>
        <p:spPr/>
        <p:txBody>
          <a:bodyPr/>
          <a:lstStyle/>
          <a:p>
            <a:pPr>
              <a:defRPr/>
            </a:pPr>
            <a:r>
              <a:rPr lang="de-DE"/>
              <a:t>hets valais-wallis / ppt1 intro.</a:t>
            </a:r>
            <a:endParaRPr lang="fr-FR" dirty="0"/>
          </a:p>
        </p:txBody>
      </p:sp>
      <p:sp>
        <p:nvSpPr>
          <p:cNvPr id="7" name="Espace réservé du numéro de diapositive 6"/>
          <p:cNvSpPr>
            <a:spLocks noGrp="1"/>
          </p:cNvSpPr>
          <p:nvPr>
            <p:ph type="sldNum" sz="quarter" idx="13"/>
          </p:nvPr>
        </p:nvSpPr>
        <p:spPr/>
        <p:txBody>
          <a:bodyPr/>
          <a:lstStyle/>
          <a:p>
            <a:pPr>
              <a:defRPr/>
            </a:pPr>
            <a:fld id="{E1ACC3D8-2D78-41D2-AAD7-854672CFBAB8}" type="slidenum">
              <a:rPr lang="fr-FR" smtClean="0"/>
              <a:pPr>
                <a:defRPr/>
              </a:pPr>
              <a:t>7</a:t>
            </a:fld>
            <a:endParaRPr lang="fr-FR" dirty="0"/>
          </a:p>
        </p:txBody>
      </p:sp>
    </p:spTree>
    <p:extLst>
      <p:ext uri="{BB962C8B-B14F-4D97-AF65-F5344CB8AC3E}">
        <p14:creationId xmlns:p14="http://schemas.microsoft.com/office/powerpoint/2010/main" val="2431750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e l'image des diapositives 1"/>
          <p:cNvSpPr>
            <a:spLocks noGrp="1" noRot="1" noChangeAspect="1" noTextEdit="1"/>
          </p:cNvSpPr>
          <p:nvPr>
            <p:ph type="sldImg"/>
          </p:nvPr>
        </p:nvSpPr>
        <p:spPr>
          <a:xfrm>
            <a:off x="685800" y="1143000"/>
            <a:ext cx="5486400" cy="3086100"/>
          </a:xfrm>
          <a:ln/>
        </p:spPr>
      </p:sp>
      <p:sp>
        <p:nvSpPr>
          <p:cNvPr id="3" name="Espace réservé des commentaires 2"/>
          <p:cNvSpPr>
            <a:spLocks noGrp="1"/>
          </p:cNvSpPr>
          <p:nvPr>
            <p:ph type="body" idx="1"/>
          </p:nvPr>
        </p:nvSpPr>
        <p:spPr/>
        <p:txBody>
          <a:bodyPr>
            <a:normAutofit/>
          </a:bodyPr>
          <a:lstStyle/>
          <a:p>
            <a:pPr marL="171450" indent="-171450">
              <a:buFontTx/>
              <a:buChar char="-"/>
              <a:defRPr/>
            </a:pPr>
            <a:endParaRPr lang="fr-CH" dirty="0"/>
          </a:p>
        </p:txBody>
      </p:sp>
      <p:sp>
        <p:nvSpPr>
          <p:cNvPr id="2" name="Espace réservé de la date 1"/>
          <p:cNvSpPr>
            <a:spLocks noGrp="1"/>
          </p:cNvSpPr>
          <p:nvPr>
            <p:ph type="dt" idx="10"/>
          </p:nvPr>
        </p:nvSpPr>
        <p:spPr/>
        <p:txBody>
          <a:bodyPr/>
          <a:lstStyle/>
          <a:p>
            <a:pPr>
              <a:defRPr/>
            </a:pPr>
            <a:r>
              <a:rPr lang="fr-FR" dirty="0"/>
              <a:t>Févr.-14</a:t>
            </a:r>
          </a:p>
        </p:txBody>
      </p:sp>
      <p:sp>
        <p:nvSpPr>
          <p:cNvPr id="4" name="Espace réservé du pied de page 3"/>
          <p:cNvSpPr>
            <a:spLocks noGrp="1"/>
          </p:cNvSpPr>
          <p:nvPr>
            <p:ph type="ftr" sz="quarter" idx="11"/>
          </p:nvPr>
        </p:nvSpPr>
        <p:spPr/>
        <p:txBody>
          <a:bodyPr/>
          <a:lstStyle/>
          <a:p>
            <a:pPr>
              <a:defRPr/>
            </a:pPr>
            <a:r>
              <a:rPr lang="de-DE" dirty="0"/>
              <a:t>hets valais-wallis / ppt1 intro.</a:t>
            </a:r>
            <a:endParaRPr lang="fr-FR" dirty="0"/>
          </a:p>
        </p:txBody>
      </p:sp>
      <p:sp>
        <p:nvSpPr>
          <p:cNvPr id="5" name="Espace réservé du numéro de diapositive 4"/>
          <p:cNvSpPr>
            <a:spLocks noGrp="1"/>
          </p:cNvSpPr>
          <p:nvPr>
            <p:ph type="sldNum" sz="quarter" idx="12"/>
          </p:nvPr>
        </p:nvSpPr>
        <p:spPr/>
        <p:txBody>
          <a:bodyPr/>
          <a:lstStyle/>
          <a:p>
            <a:pPr>
              <a:defRPr/>
            </a:pPr>
            <a:fld id="{E1ACC3D8-2D78-41D2-AAD7-854672CFBAB8}" type="slidenum">
              <a:rPr lang="fr-FR" smtClean="0"/>
              <a:pPr>
                <a:defRPr/>
              </a:pPr>
              <a:t>9</a:t>
            </a:fld>
            <a:endParaRPr lang="fr-FR" dirty="0"/>
          </a:p>
        </p:txBody>
      </p:sp>
      <p:sp>
        <p:nvSpPr>
          <p:cNvPr id="6" name="Espace réservé de l'en-tête 5"/>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1147006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a:xfrm>
            <a:off x="685800" y="1143000"/>
            <a:ext cx="5486400" cy="3086100"/>
          </a:xfrm>
          <a:ln/>
        </p:spPr>
      </p:sp>
      <p:sp>
        <p:nvSpPr>
          <p:cNvPr id="27651" name="Espace réservé des commentaires 2"/>
          <p:cNvSpPr>
            <a:spLocks noGrp="1"/>
          </p:cNvSpPr>
          <p:nvPr>
            <p:ph type="body" idx="1"/>
          </p:nvPr>
        </p:nvSpPr>
        <p:spPr>
          <a:noFill/>
          <a:ln/>
        </p:spPr>
        <p:txBody>
          <a:bodyPr/>
          <a:lstStyle/>
          <a:p>
            <a:pPr marL="587950" indent="-587950" defTabSz="881925" eaLnBrk="1" fontAlgn="ctr" hangingPunct="1">
              <a:defRPr/>
            </a:pPr>
            <a:endParaRPr lang="fr-CH" sz="1100" b="1"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8" name="Espace réservé du numéro de diapositive 7"/>
          <p:cNvSpPr>
            <a:spLocks noGrp="1"/>
          </p:cNvSpPr>
          <p:nvPr>
            <p:ph type="sldNum" sz="quarter" idx="12"/>
          </p:nvPr>
        </p:nvSpPr>
        <p:spPr/>
        <p:txBody>
          <a:bodyPr/>
          <a:lstStyle/>
          <a:p>
            <a:pPr>
              <a:defRPr/>
            </a:pPr>
            <a:fld id="{E1ACC3D8-2D78-41D2-AAD7-854672CFBAB8}" type="slidenum">
              <a:rPr lang="fr-FR" smtClean="0"/>
              <a:pPr>
                <a:defRPr/>
              </a:pPr>
              <a:t>10</a:t>
            </a:fld>
            <a:endParaRPr lang="fr-FR" dirty="0"/>
          </a:p>
        </p:txBody>
      </p:sp>
      <p:sp>
        <p:nvSpPr>
          <p:cNvPr id="9" name="Espace réservé de l'en-tête 8"/>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2513040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a:xfrm>
            <a:off x="685800" y="1143000"/>
            <a:ext cx="5486400" cy="3086100"/>
          </a:xfrm>
          <a:ln/>
        </p:spPr>
      </p:sp>
      <p:sp>
        <p:nvSpPr>
          <p:cNvPr id="27651" name="Espace réservé des commentaires 2"/>
          <p:cNvSpPr>
            <a:spLocks noGrp="1"/>
          </p:cNvSpPr>
          <p:nvPr>
            <p:ph type="body" idx="1"/>
          </p:nvPr>
        </p:nvSpPr>
        <p:spPr>
          <a:noFill/>
          <a:ln/>
        </p:spPr>
        <p:txBody>
          <a:bodyPr/>
          <a:lstStyle/>
          <a:p>
            <a:pPr marL="1045150" lvl="1" indent="-587950" eaLnBrk="1" fontAlgn="ctr" hangingPunct="1">
              <a:buFontTx/>
              <a:buChar char="-"/>
            </a:pPr>
            <a:endParaRPr lang="en-GB" sz="1100" baseline="0"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8" name="Espace réservé du numéro de diapositive 7"/>
          <p:cNvSpPr>
            <a:spLocks noGrp="1"/>
          </p:cNvSpPr>
          <p:nvPr>
            <p:ph type="sldNum" sz="quarter" idx="12"/>
          </p:nvPr>
        </p:nvSpPr>
        <p:spPr/>
        <p:txBody>
          <a:bodyPr/>
          <a:lstStyle/>
          <a:p>
            <a:pPr>
              <a:defRPr/>
            </a:pPr>
            <a:fld id="{E1ACC3D8-2D78-41D2-AAD7-854672CFBAB8}" type="slidenum">
              <a:rPr lang="fr-FR" smtClean="0"/>
              <a:pPr>
                <a:defRPr/>
              </a:pPr>
              <a:t>11</a:t>
            </a:fld>
            <a:endParaRPr lang="fr-FR" dirty="0"/>
          </a:p>
        </p:txBody>
      </p:sp>
      <p:sp>
        <p:nvSpPr>
          <p:cNvPr id="9" name="Espace réservé de l'en-tête 8"/>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31614065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a:xfrm>
            <a:off x="685800" y="1143000"/>
            <a:ext cx="5486400" cy="3086100"/>
          </a:xfrm>
          <a:ln/>
        </p:spPr>
      </p:sp>
      <p:sp>
        <p:nvSpPr>
          <p:cNvPr id="30723" name="Espace réservé des commentaires 2"/>
          <p:cNvSpPr>
            <a:spLocks noGrp="1"/>
          </p:cNvSpPr>
          <p:nvPr>
            <p:ph type="body" idx="1"/>
          </p:nvPr>
        </p:nvSpPr>
        <p:spPr>
          <a:noFill/>
          <a:ln/>
        </p:spPr>
        <p:txBody>
          <a:bodyPr/>
          <a:lstStyle/>
          <a:p>
            <a:endParaRPr lang="fr-CH" sz="1100"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4" name="Espace réservé du numéro de diapositive 3"/>
          <p:cNvSpPr>
            <a:spLocks noGrp="1"/>
          </p:cNvSpPr>
          <p:nvPr>
            <p:ph type="sldNum" sz="quarter" idx="12"/>
          </p:nvPr>
        </p:nvSpPr>
        <p:spPr/>
        <p:txBody>
          <a:bodyPr/>
          <a:lstStyle/>
          <a:p>
            <a:pPr>
              <a:defRPr/>
            </a:pPr>
            <a:fld id="{E1ACC3D8-2D78-41D2-AAD7-854672CFBAB8}" type="slidenum">
              <a:rPr lang="fr-FR" smtClean="0"/>
              <a:pPr>
                <a:defRPr/>
              </a:pPr>
              <a:t>12</a:t>
            </a:fld>
            <a:endParaRPr lang="fr-FR" dirty="0"/>
          </a:p>
        </p:txBody>
      </p:sp>
      <p:sp>
        <p:nvSpPr>
          <p:cNvPr id="5" name="Espace réservé de l'en-tête 4"/>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2232235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3B06BEC5-77E5-4891-9B52-5B02ED187A7C}" type="slidenum">
              <a:rPr lang="fr-CH" smtClean="0"/>
              <a:t>13</a:t>
            </a:fld>
            <a:endParaRPr lang="fr-CH"/>
          </a:p>
        </p:txBody>
      </p:sp>
    </p:spTree>
    <p:extLst>
      <p:ext uri="{BB962C8B-B14F-4D97-AF65-F5344CB8AC3E}">
        <p14:creationId xmlns:p14="http://schemas.microsoft.com/office/powerpoint/2010/main" val="26583133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5666" y="4937721"/>
            <a:ext cx="3530335" cy="762688"/>
          </a:xfrm>
          <a:prstGeom prst="rect">
            <a:avLst/>
          </a:prstGeom>
        </p:spPr>
        <p:txBody>
          <a:bodyPr anchor="t">
            <a:normAutofit/>
          </a:bodyPr>
          <a:lstStyle>
            <a:lvl1pPr>
              <a:lnSpc>
                <a:spcPct val="100000"/>
              </a:lnSpc>
              <a:defRPr sz="2133" b="1" i="0" spc="0">
                <a:solidFill>
                  <a:schemeClr val="bg1"/>
                </a:solidFill>
                <a:latin typeface="Helvetica" pitchFamily="2" charset="0"/>
              </a:defRPr>
            </a:lvl1pPr>
          </a:lstStyle>
          <a:p>
            <a:r>
              <a:rPr lang="fr-FR"/>
              <a:t>Modifiez le style du titre</a:t>
            </a:r>
            <a:endParaRPr lang="en-US" dirty="0"/>
          </a:p>
        </p:txBody>
      </p:sp>
      <p:pic>
        <p:nvPicPr>
          <p:cNvPr id="5" name="Graphique 13">
            <a:extLst>
              <a:ext uri="{FF2B5EF4-FFF2-40B4-BE49-F238E27FC236}">
                <a16:creationId xmlns:a16="http://schemas.microsoft.com/office/drawing/2014/main" id="{5CA23B23-049F-4631-9517-82068454CD26}"/>
              </a:ext>
            </a:extLst>
          </p:cNvPr>
          <p:cNvPicPr>
            <a:picLocks noChangeAspect="1"/>
          </p:cNvPicPr>
          <p:nvPr/>
        </p:nvPicPr>
        <p:blipFill>
          <a:blip r:embed="rId2"/>
          <a:stretch>
            <a:fillRect/>
          </a:stretch>
        </p:blipFill>
        <p:spPr>
          <a:xfrm>
            <a:off x="1698758" y="1256576"/>
            <a:ext cx="3119589" cy="2294227"/>
          </a:xfrm>
          <a:prstGeom prst="rect">
            <a:avLst/>
          </a:prstGeom>
        </p:spPr>
      </p:pic>
    </p:spTree>
    <p:extLst>
      <p:ext uri="{BB962C8B-B14F-4D97-AF65-F5344CB8AC3E}">
        <p14:creationId xmlns:p14="http://schemas.microsoft.com/office/powerpoint/2010/main" val="3294574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AC7518-7145-6944-9CF3-76DBB1FBBFE8}"/>
              </a:ext>
            </a:extLst>
          </p:cNvPr>
          <p:cNvSpPr>
            <a:spLocks noGrp="1"/>
          </p:cNvSpPr>
          <p:nvPr>
            <p:ph type="title"/>
          </p:nvPr>
        </p:nvSpPr>
        <p:spPr>
          <a:xfrm>
            <a:off x="1631952" y="980017"/>
            <a:ext cx="9721849" cy="960967"/>
          </a:xfrm>
          <a:prstGeom prst="rect">
            <a:avLst/>
          </a:prstGeom>
        </p:spPr>
        <p:txBody>
          <a:bodyPr/>
          <a:lstStyle/>
          <a:p>
            <a:r>
              <a:rPr lang="fr-FR"/>
              <a:t>Modifiez le style du titre</a:t>
            </a:r>
            <a:endParaRPr lang="fr-FR" dirty="0"/>
          </a:p>
        </p:txBody>
      </p:sp>
      <p:pic>
        <p:nvPicPr>
          <p:cNvPr id="3" name="Graphique 2">
            <a:extLst>
              <a:ext uri="{FF2B5EF4-FFF2-40B4-BE49-F238E27FC236}">
                <a16:creationId xmlns:a16="http://schemas.microsoft.com/office/drawing/2014/main" id="{AF92DC14-A0B7-B849-A3CD-F07B951D867B}"/>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2692245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Disposition personnalisé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0E9E38-DDEA-2948-A4D5-A621A0D68145}"/>
              </a:ext>
            </a:extLst>
          </p:cNvPr>
          <p:cNvSpPr/>
          <p:nvPr/>
        </p:nvSpPr>
        <p:spPr>
          <a:xfrm>
            <a:off x="0" y="1"/>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344980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631950" y="980017"/>
            <a:ext cx="9745135" cy="960968"/>
          </a:xfrm>
          <a:prstGeom prst="rect">
            <a:avLst/>
          </a:prstGeom>
        </p:spPr>
        <p:txBody>
          <a:bodyPr anchor="t">
            <a:normAutofit/>
          </a:bodyPr>
          <a:lstStyle>
            <a:lvl1pPr>
              <a:lnSpc>
                <a:spcPct val="100000"/>
              </a:lnSpc>
              <a:defRPr sz="2933"/>
            </a:lvl1pPr>
          </a:lstStyle>
          <a:p>
            <a:r>
              <a:rPr lang="fr-FR"/>
              <a:t>Modifiez le style du titre</a:t>
            </a:r>
            <a:endParaRPr lang="en-US" dirty="0"/>
          </a:p>
        </p:txBody>
      </p:sp>
      <p:sp>
        <p:nvSpPr>
          <p:cNvPr id="3" name="Text Placeholder 2"/>
          <p:cNvSpPr>
            <a:spLocks noGrp="1"/>
          </p:cNvSpPr>
          <p:nvPr>
            <p:ph type="body" idx="1"/>
          </p:nvPr>
        </p:nvSpPr>
        <p:spPr>
          <a:xfrm>
            <a:off x="1631949" y="2372783"/>
            <a:ext cx="9745135" cy="3888316"/>
          </a:xfrm>
        </p:spPr>
        <p:txBody>
          <a:bodyPr>
            <a:noAutofit/>
          </a:bodyPr>
          <a:lstStyle>
            <a:lvl1pPr marL="0" indent="0">
              <a:lnSpc>
                <a:spcPct val="100000"/>
              </a:lnSpc>
              <a:buNone/>
              <a:defRPr sz="2000">
                <a:solidFill>
                  <a:schemeClr val="tx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fr-FR"/>
              <a:t>Cliquez pour modifier les styles du texte du masque</a:t>
            </a:r>
          </a:p>
        </p:txBody>
      </p:sp>
      <p:pic>
        <p:nvPicPr>
          <p:cNvPr id="4" name="Graphique 3">
            <a:extLst>
              <a:ext uri="{FF2B5EF4-FFF2-40B4-BE49-F238E27FC236}">
                <a16:creationId xmlns:a16="http://schemas.microsoft.com/office/drawing/2014/main" id="{248F0A98-85BD-AC46-9EE9-8C6670BCEE86}"/>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
        <p:nvSpPr>
          <p:cNvPr id="11" name="Content Placeholder 2">
            <a:extLst>
              <a:ext uri="{FF2B5EF4-FFF2-40B4-BE49-F238E27FC236}">
                <a16:creationId xmlns:a16="http://schemas.microsoft.com/office/drawing/2014/main" id="{AF5436DF-1FD0-8B42-8D18-503DFF365130}"/>
              </a:ext>
            </a:extLst>
          </p:cNvPr>
          <p:cNvSpPr>
            <a:spLocks noGrp="1"/>
          </p:cNvSpPr>
          <p:nvPr>
            <p:ph idx="10" hasCustomPrompt="1"/>
          </p:nvPr>
        </p:nvSpPr>
        <p:spPr>
          <a:xfrm>
            <a:off x="1631952" y="590862"/>
            <a:ext cx="7030040" cy="317325"/>
          </a:xfrm>
        </p:spPr>
        <p:txBody>
          <a:bodyPr>
            <a:normAutofit/>
          </a:bodyPr>
          <a:lstStyle>
            <a:lvl1pPr marL="0" indent="0">
              <a:buNone/>
              <a:defRPr sz="800" spc="800"/>
            </a:lvl1pPr>
          </a:lstStyle>
          <a:p>
            <a:pPr lvl="0"/>
            <a:r>
              <a:rPr lang="fr-FR" dirty="0"/>
              <a:t>TITRE OPTIONNEL</a:t>
            </a:r>
            <a:endParaRPr lang="en-US" dirty="0"/>
          </a:p>
        </p:txBody>
      </p:sp>
    </p:spTree>
    <p:extLst>
      <p:ext uri="{BB962C8B-B14F-4D97-AF65-F5344CB8AC3E}">
        <p14:creationId xmlns:p14="http://schemas.microsoft.com/office/powerpoint/2010/main" val="41237129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31951" y="980018"/>
            <a:ext cx="9723436" cy="960967"/>
          </a:xfrm>
          <a:prstGeom prst="rect">
            <a:avLst/>
          </a:prstGeom>
        </p:spPr>
        <p:txBody>
          <a:bodyPr anchor="t">
            <a:normAutofit/>
          </a:bodyPr>
          <a:lstStyle>
            <a:lvl1pPr>
              <a:defRPr sz="2933"/>
            </a:lvl1pPr>
          </a:lstStyle>
          <a:p>
            <a:r>
              <a:rPr lang="fr-FR"/>
              <a:t>Modifiez le style du titre</a:t>
            </a:r>
            <a:endParaRPr lang="en-US" dirty="0"/>
          </a:p>
        </p:txBody>
      </p:sp>
      <p:sp>
        <p:nvSpPr>
          <p:cNvPr id="3" name="Content Placeholder 2"/>
          <p:cNvSpPr>
            <a:spLocks noGrp="1"/>
          </p:cNvSpPr>
          <p:nvPr>
            <p:ph idx="1"/>
          </p:nvPr>
        </p:nvSpPr>
        <p:spPr>
          <a:xfrm>
            <a:off x="6329463" y="2372783"/>
            <a:ext cx="5047620" cy="3888316"/>
          </a:xfrm>
        </p:spPr>
        <p:txBody>
          <a:bodyPr>
            <a:normAutofit/>
          </a:bodyPr>
          <a:lstStyle>
            <a:lvl1pPr>
              <a:defRPr sz="20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p:txBody>
      </p:sp>
      <p:sp>
        <p:nvSpPr>
          <p:cNvPr id="4" name="Text Placeholder 3"/>
          <p:cNvSpPr>
            <a:spLocks noGrp="1"/>
          </p:cNvSpPr>
          <p:nvPr>
            <p:ph type="body" sz="half" idx="2"/>
          </p:nvPr>
        </p:nvSpPr>
        <p:spPr>
          <a:xfrm>
            <a:off x="1631951" y="2372785"/>
            <a:ext cx="4237069" cy="3888316"/>
          </a:xfrm>
        </p:spPr>
        <p:txBody>
          <a:bodyPr>
            <a:normAutofit/>
          </a:bodyPr>
          <a:lstStyle>
            <a:lvl1pPr marL="0" indent="0">
              <a:lnSpc>
                <a:spcPct val="100000"/>
              </a:lnSpc>
              <a:buNone/>
              <a:defRPr sz="20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pic>
        <p:nvPicPr>
          <p:cNvPr id="5" name="Graphique 4">
            <a:extLst>
              <a:ext uri="{FF2B5EF4-FFF2-40B4-BE49-F238E27FC236}">
                <a16:creationId xmlns:a16="http://schemas.microsoft.com/office/drawing/2014/main" id="{EB89C26C-FE0D-8849-80F3-95E1894BCFAA}"/>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
        <p:nvSpPr>
          <p:cNvPr id="8" name="Content Placeholder 2">
            <a:extLst>
              <a:ext uri="{FF2B5EF4-FFF2-40B4-BE49-F238E27FC236}">
                <a16:creationId xmlns:a16="http://schemas.microsoft.com/office/drawing/2014/main" id="{1D94E2AE-0308-6944-A0F1-16684BCE7B1B}"/>
              </a:ext>
            </a:extLst>
          </p:cNvPr>
          <p:cNvSpPr>
            <a:spLocks noGrp="1"/>
          </p:cNvSpPr>
          <p:nvPr>
            <p:ph idx="10" hasCustomPrompt="1"/>
          </p:nvPr>
        </p:nvSpPr>
        <p:spPr>
          <a:xfrm>
            <a:off x="1631952" y="590862"/>
            <a:ext cx="7030040" cy="317325"/>
          </a:xfrm>
        </p:spPr>
        <p:txBody>
          <a:bodyPr>
            <a:normAutofit/>
          </a:bodyPr>
          <a:lstStyle>
            <a:lvl1pPr marL="0" indent="0">
              <a:buNone/>
              <a:defRPr sz="800" spc="800"/>
            </a:lvl1pPr>
          </a:lstStyle>
          <a:p>
            <a:pPr lvl="0"/>
            <a:r>
              <a:rPr lang="fr-FR" dirty="0"/>
              <a:t>TITRE OPTIONNEL</a:t>
            </a:r>
            <a:endParaRPr lang="en-US" dirty="0"/>
          </a:p>
        </p:txBody>
      </p:sp>
    </p:spTree>
    <p:extLst>
      <p:ext uri="{BB962C8B-B14F-4D97-AF65-F5344CB8AC3E}">
        <p14:creationId xmlns:p14="http://schemas.microsoft.com/office/powerpoint/2010/main" val="27842379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2924944"/>
            <a:ext cx="10363200" cy="2448272"/>
          </a:xfrm>
          <a:prstGeom prst="rect">
            <a:avLst/>
          </a:prstGeom>
        </p:spPr>
        <p:txBody>
          <a:bodyPr anchor="t"/>
          <a:lstStyle>
            <a:lvl1pPr algn="l">
              <a:defRPr sz="2251" b="1" cap="all">
                <a:latin typeface="Segoe UI Light" panose="020B0502040204020203" pitchFamily="34" charset="0"/>
                <a:cs typeface="Segoe UI Light" panose="020B0502040204020203" pitchFamily="34" charset="0"/>
              </a:defRPr>
            </a:lvl1pPr>
          </a:lstStyle>
          <a:p>
            <a:r>
              <a:rPr lang="fr-FR" dirty="0"/>
              <a:t>Modifiez le style du titre</a:t>
            </a:r>
            <a:endParaRPr lang="fr-CH" dirty="0"/>
          </a:p>
        </p:txBody>
      </p:sp>
      <p:sp>
        <p:nvSpPr>
          <p:cNvPr id="4" name="Espace réservé de la date 3"/>
          <p:cNvSpPr>
            <a:spLocks noGrp="1"/>
          </p:cNvSpPr>
          <p:nvPr>
            <p:ph type="dt" sz="half" idx="10"/>
          </p:nvPr>
        </p:nvSpPr>
        <p:spPr>
          <a:xfrm>
            <a:off x="914400" y="6248400"/>
            <a:ext cx="2540000" cy="457200"/>
          </a:xfrm>
          <a:prstGeom prst="rect">
            <a:avLst/>
          </a:prstGeom>
        </p:spPr>
        <p:txBody>
          <a:bodyPr/>
          <a:lstStyle>
            <a:lvl1pPr>
              <a:defRPr/>
            </a:lvl1pPr>
          </a:lstStyle>
          <a:p>
            <a:pPr fontAlgn="base">
              <a:spcBef>
                <a:spcPct val="0"/>
              </a:spcBef>
              <a:spcAft>
                <a:spcPct val="0"/>
              </a:spcAft>
            </a:pPr>
            <a:endParaRPr lang="fr-CH" sz="1351">
              <a:solidFill>
                <a:srgbClr val="000000"/>
              </a:solidFill>
              <a:latin typeface="Times New Roman" pitchFamily="18" charset="0"/>
            </a:endParaRPr>
          </a:p>
        </p:txBody>
      </p:sp>
      <p:sp>
        <p:nvSpPr>
          <p:cNvPr id="5" name="Espace réservé du pied de page 4"/>
          <p:cNvSpPr>
            <a:spLocks noGrp="1"/>
          </p:cNvSpPr>
          <p:nvPr>
            <p:ph type="ftr" sz="quarter" idx="11"/>
          </p:nvPr>
        </p:nvSpPr>
        <p:spPr>
          <a:xfrm>
            <a:off x="4165600" y="6248400"/>
            <a:ext cx="3860800" cy="457200"/>
          </a:xfrm>
          <a:prstGeom prst="rect">
            <a:avLst/>
          </a:prstGeom>
        </p:spPr>
        <p:txBody>
          <a:bodyPr/>
          <a:lstStyle>
            <a:lvl1pPr>
              <a:defRPr/>
            </a:lvl1pPr>
          </a:lstStyle>
          <a:p>
            <a:pPr fontAlgn="base">
              <a:spcBef>
                <a:spcPct val="0"/>
              </a:spcBef>
              <a:spcAft>
                <a:spcPct val="0"/>
              </a:spcAft>
            </a:pPr>
            <a:endParaRPr lang="fr-CH" sz="1351">
              <a:solidFill>
                <a:srgbClr val="000000"/>
              </a:solidFill>
              <a:latin typeface="Times New Roman" pitchFamily="18" charset="0"/>
            </a:endParaRPr>
          </a:p>
        </p:txBody>
      </p:sp>
      <p:sp>
        <p:nvSpPr>
          <p:cNvPr id="6" name="Espace réservé du numéro de diapositive 5"/>
          <p:cNvSpPr>
            <a:spLocks noGrp="1"/>
          </p:cNvSpPr>
          <p:nvPr>
            <p:ph type="sldNum" sz="quarter" idx="12"/>
          </p:nvPr>
        </p:nvSpPr>
        <p:spPr>
          <a:xfrm>
            <a:off x="8737600" y="6248400"/>
            <a:ext cx="2540000" cy="457200"/>
          </a:xfrm>
          <a:prstGeom prst="rect">
            <a:avLst/>
          </a:prstGeom>
        </p:spPr>
        <p:txBody>
          <a:bodyPr/>
          <a:lstStyle>
            <a:lvl1pPr>
              <a:defRPr/>
            </a:lvl1pPr>
          </a:lstStyle>
          <a:p>
            <a:pPr fontAlgn="base">
              <a:spcBef>
                <a:spcPct val="0"/>
              </a:spcBef>
              <a:spcAft>
                <a:spcPct val="0"/>
              </a:spcAft>
            </a:pPr>
            <a:fld id="{7D6F1127-21E5-44A4-A86D-114F48364970}" type="slidenum">
              <a:rPr lang="fr-CH" sz="1351" smtClean="0">
                <a:solidFill>
                  <a:srgbClr val="000000"/>
                </a:solidFill>
                <a:latin typeface="Times New Roman" pitchFamily="18" charset="0"/>
              </a:rPr>
              <a:pPr fontAlgn="base">
                <a:spcBef>
                  <a:spcPct val="0"/>
                </a:spcBef>
                <a:spcAft>
                  <a:spcPct val="0"/>
                </a:spcAft>
              </a:pPr>
              <a:t>‹N°›</a:t>
            </a:fld>
            <a:endParaRPr lang="fr-CH" sz="1351">
              <a:solidFill>
                <a:srgbClr val="000000"/>
              </a:solidFill>
              <a:latin typeface="Times New Roman" pitchFamily="18" charset="0"/>
            </a:endParaRPr>
          </a:p>
        </p:txBody>
      </p:sp>
    </p:spTree>
    <p:extLst>
      <p:ext uri="{BB962C8B-B14F-4D97-AF65-F5344CB8AC3E}">
        <p14:creationId xmlns:p14="http://schemas.microsoft.com/office/powerpoint/2010/main" val="4164964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631951" y="986689"/>
            <a:ext cx="9742397" cy="954295"/>
          </a:xfrm>
          <a:prstGeom prst="rect">
            <a:avLst/>
          </a:prstGeom>
        </p:spPr>
        <p:txBody>
          <a:bodyPr/>
          <a:lstStyle/>
          <a:p>
            <a:r>
              <a:rPr lang="fr-FR" dirty="0"/>
              <a:t>Modifiez le style du titre</a:t>
            </a:r>
            <a:endParaRPr lang="en-US" dirty="0"/>
          </a:p>
        </p:txBody>
      </p:sp>
      <p:sp>
        <p:nvSpPr>
          <p:cNvPr id="3" name="Content Placeholder 2"/>
          <p:cNvSpPr>
            <a:spLocks noGrp="1"/>
          </p:cNvSpPr>
          <p:nvPr>
            <p:ph idx="1"/>
          </p:nvPr>
        </p:nvSpPr>
        <p:spPr/>
        <p:txBody>
          <a:bodyPr/>
          <a:lstStyle/>
          <a:p>
            <a:pPr lvl="0"/>
            <a:r>
              <a:rPr lang="fr-FR" dirty="0"/>
              <a:t>Cliquez pour modifier les styles du texte du masque</a:t>
            </a:r>
          </a:p>
        </p:txBody>
      </p:sp>
      <p:pic>
        <p:nvPicPr>
          <p:cNvPr id="4" name="Graphique 3">
            <a:extLst>
              <a:ext uri="{FF2B5EF4-FFF2-40B4-BE49-F238E27FC236}">
                <a16:creationId xmlns:a16="http://schemas.microsoft.com/office/drawing/2014/main" id="{6CB22531-5A83-BD4B-B6A9-D036565F636F}"/>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2904686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631950" y="980017"/>
            <a:ext cx="9745135" cy="960968"/>
          </a:xfrm>
          <a:prstGeom prst="rect">
            <a:avLst/>
          </a:prstGeom>
        </p:spPr>
        <p:txBody>
          <a:bodyPr anchor="t">
            <a:normAutofit/>
          </a:bodyPr>
          <a:lstStyle>
            <a:lvl1pPr>
              <a:lnSpc>
                <a:spcPct val="100000"/>
              </a:lnSpc>
              <a:defRPr sz="2933"/>
            </a:lvl1pPr>
          </a:lstStyle>
          <a:p>
            <a:r>
              <a:rPr lang="fr-FR"/>
              <a:t>Modifiez le style du titre</a:t>
            </a:r>
            <a:endParaRPr lang="en-US" dirty="0"/>
          </a:p>
        </p:txBody>
      </p:sp>
      <p:sp>
        <p:nvSpPr>
          <p:cNvPr id="3" name="Text Placeholder 2"/>
          <p:cNvSpPr>
            <a:spLocks noGrp="1"/>
          </p:cNvSpPr>
          <p:nvPr>
            <p:ph type="body" idx="1"/>
          </p:nvPr>
        </p:nvSpPr>
        <p:spPr>
          <a:xfrm>
            <a:off x="1631949" y="2372783"/>
            <a:ext cx="9745135" cy="3888316"/>
          </a:xfrm>
        </p:spPr>
        <p:txBody>
          <a:bodyPr>
            <a:noAutofit/>
          </a:bodyPr>
          <a:lstStyle>
            <a:lvl1pPr marL="0" indent="0">
              <a:buNone/>
              <a:defRPr sz="1867">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fr-FR"/>
              <a:t>Cliquez pour modifier les styles du texte du masque</a:t>
            </a:r>
          </a:p>
        </p:txBody>
      </p:sp>
      <p:pic>
        <p:nvPicPr>
          <p:cNvPr id="4" name="Graphique 3">
            <a:extLst>
              <a:ext uri="{FF2B5EF4-FFF2-40B4-BE49-F238E27FC236}">
                <a16:creationId xmlns:a16="http://schemas.microsoft.com/office/drawing/2014/main" id="{248F0A98-85BD-AC46-9EE9-8C6670BCEE86}"/>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29833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631951" y="986689"/>
            <a:ext cx="9742397" cy="954295"/>
          </a:xfrm>
          <a:prstGeom prst="rect">
            <a:avLst/>
          </a:prstGeom>
        </p:spPr>
        <p:txBody>
          <a:bodyPr/>
          <a:lstStyle/>
          <a:p>
            <a:r>
              <a:rPr lang="fr-FR"/>
              <a:t>Modifiez le style du titre</a:t>
            </a:r>
            <a:endParaRPr lang="en-US" dirty="0"/>
          </a:p>
        </p:txBody>
      </p:sp>
      <p:sp>
        <p:nvSpPr>
          <p:cNvPr id="3" name="Content Placeholder 2"/>
          <p:cNvSpPr>
            <a:spLocks noGrp="1"/>
          </p:cNvSpPr>
          <p:nvPr>
            <p:ph sz="half" idx="1"/>
          </p:nvPr>
        </p:nvSpPr>
        <p:spPr>
          <a:xfrm>
            <a:off x="1631950" y="2372783"/>
            <a:ext cx="4387849" cy="3804180"/>
          </a:xfrm>
        </p:spPr>
        <p:txBody>
          <a:bodyPr/>
          <a:lstStyle/>
          <a:p>
            <a:pPr lvl="0"/>
            <a:r>
              <a:rPr lang="fr-FR"/>
              <a:t>Cliquez pour modifier les styles du texte du masque</a:t>
            </a:r>
          </a:p>
        </p:txBody>
      </p:sp>
      <p:sp>
        <p:nvSpPr>
          <p:cNvPr id="4" name="Content Placeholder 3"/>
          <p:cNvSpPr>
            <a:spLocks noGrp="1"/>
          </p:cNvSpPr>
          <p:nvPr>
            <p:ph sz="half" idx="2"/>
          </p:nvPr>
        </p:nvSpPr>
        <p:spPr>
          <a:xfrm>
            <a:off x="6172199" y="2372783"/>
            <a:ext cx="5204884" cy="3804181"/>
          </a:xfrm>
        </p:spPr>
        <p:txBody>
          <a:bodyPr/>
          <a:lstStyle/>
          <a:p>
            <a:pPr lvl="0"/>
            <a:r>
              <a:rPr lang="fr-FR"/>
              <a:t>Cliquez pour modifier les styles du texte du masque</a:t>
            </a:r>
          </a:p>
        </p:txBody>
      </p:sp>
      <p:pic>
        <p:nvPicPr>
          <p:cNvPr id="5" name="Graphique 4">
            <a:extLst>
              <a:ext uri="{FF2B5EF4-FFF2-40B4-BE49-F238E27FC236}">
                <a16:creationId xmlns:a16="http://schemas.microsoft.com/office/drawing/2014/main" id="{F9EB151A-AD34-6A44-8A84-46F6DD6B4322}"/>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203350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631951" y="980017"/>
            <a:ext cx="9745133" cy="960967"/>
          </a:xfrm>
          <a:prstGeom prst="rect">
            <a:avLst/>
          </a:prstGeom>
        </p:spPr>
        <p:txBody>
          <a:bodyPr/>
          <a:lstStyle/>
          <a:p>
            <a:r>
              <a:rPr lang="fr-FR"/>
              <a:t>Modifiez le style du titre</a:t>
            </a:r>
            <a:endParaRPr lang="en-US" dirty="0"/>
          </a:p>
        </p:txBody>
      </p:sp>
      <p:sp>
        <p:nvSpPr>
          <p:cNvPr id="3" name="Text Placeholder 2"/>
          <p:cNvSpPr>
            <a:spLocks noGrp="1"/>
          </p:cNvSpPr>
          <p:nvPr>
            <p:ph type="body" idx="1"/>
          </p:nvPr>
        </p:nvSpPr>
        <p:spPr>
          <a:xfrm>
            <a:off x="1631950" y="2372784"/>
            <a:ext cx="4464051" cy="1880128"/>
          </a:xfrm>
        </p:spPr>
        <p:txBody>
          <a:bodyPr anchor="t">
            <a:noAutofit/>
          </a:bodyPr>
          <a:lstStyle>
            <a:lvl1pPr marL="0" indent="0">
              <a:buNone/>
              <a:defRPr sz="16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631950" y="4178158"/>
            <a:ext cx="4365625" cy="2082943"/>
          </a:xfrm>
        </p:spPr>
        <p:txBody>
          <a:bodyPr>
            <a:normAutofit/>
          </a:bodyPr>
          <a:lstStyle>
            <a:lvl1pPr>
              <a:defRPr sz="1600"/>
            </a:lvl1pPr>
          </a:lstStyle>
          <a:p>
            <a:pPr lvl="0"/>
            <a:r>
              <a:rPr lang="fr-FR"/>
              <a:t>Cliquez pour modifier les styles du texte du masque</a:t>
            </a:r>
          </a:p>
        </p:txBody>
      </p:sp>
      <p:sp>
        <p:nvSpPr>
          <p:cNvPr id="5" name="Text Placeholder 4"/>
          <p:cNvSpPr>
            <a:spLocks noGrp="1"/>
          </p:cNvSpPr>
          <p:nvPr>
            <p:ph type="body" sz="quarter" idx="3"/>
          </p:nvPr>
        </p:nvSpPr>
        <p:spPr>
          <a:xfrm>
            <a:off x="6172201" y="2372784"/>
            <a:ext cx="5183188" cy="1524547"/>
          </a:xfrm>
        </p:spPr>
        <p:txBody>
          <a:bodyPr anchor="t">
            <a:noAutofit/>
          </a:bodyPr>
          <a:lstStyle>
            <a:lvl1pPr marL="0" indent="0">
              <a:buNone/>
              <a:defRPr sz="16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1" y="4178158"/>
            <a:ext cx="5204884" cy="2082943"/>
          </a:xfrm>
        </p:spPr>
        <p:txBody>
          <a:bodyPr>
            <a:normAutofit/>
          </a:bodyPr>
          <a:lstStyle>
            <a:lvl1pPr>
              <a:defRPr sz="1600"/>
            </a:lvl1pPr>
          </a:lstStyle>
          <a:p>
            <a:pPr lvl="0"/>
            <a:r>
              <a:rPr lang="fr-FR"/>
              <a:t>Cliquez pour modifier les styles du texte du masque</a:t>
            </a:r>
          </a:p>
        </p:txBody>
      </p:sp>
      <p:pic>
        <p:nvPicPr>
          <p:cNvPr id="7" name="Graphique 6">
            <a:extLst>
              <a:ext uri="{FF2B5EF4-FFF2-40B4-BE49-F238E27FC236}">
                <a16:creationId xmlns:a16="http://schemas.microsoft.com/office/drawing/2014/main" id="{AC9AE83D-C698-EE44-8FF5-9DE04CEECA32}"/>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3129278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1631951" y="986689"/>
            <a:ext cx="9742397" cy="954295"/>
          </a:xfrm>
          <a:prstGeom prst="rect">
            <a:avLst/>
          </a:prstGeom>
        </p:spPr>
        <p:txBody>
          <a:bodyPr/>
          <a:lstStyle/>
          <a:p>
            <a:r>
              <a:rPr lang="fr-FR"/>
              <a:t>Modifiez le style du titre</a:t>
            </a:r>
            <a:endParaRPr lang="en-US" dirty="0"/>
          </a:p>
        </p:txBody>
      </p:sp>
      <p:pic>
        <p:nvPicPr>
          <p:cNvPr id="3" name="Graphique 2">
            <a:extLst>
              <a:ext uri="{FF2B5EF4-FFF2-40B4-BE49-F238E27FC236}">
                <a16:creationId xmlns:a16="http://schemas.microsoft.com/office/drawing/2014/main" id="{18ADFC6A-40CE-DA4E-8805-E7BA720BB035}"/>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101608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0735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31951" y="980018"/>
            <a:ext cx="9723436" cy="960967"/>
          </a:xfrm>
          <a:prstGeom prst="rect">
            <a:avLst/>
          </a:prstGeom>
        </p:spPr>
        <p:txBody>
          <a:bodyPr anchor="t">
            <a:normAutofit/>
          </a:bodyPr>
          <a:lstStyle>
            <a:lvl1pPr>
              <a:defRPr sz="2933"/>
            </a:lvl1pPr>
          </a:lstStyle>
          <a:p>
            <a:r>
              <a:rPr lang="fr-FR"/>
              <a:t>Modifiez le style du titre</a:t>
            </a:r>
            <a:endParaRPr lang="en-US" dirty="0"/>
          </a:p>
        </p:txBody>
      </p:sp>
      <p:sp>
        <p:nvSpPr>
          <p:cNvPr id="3" name="Content Placeholder 2"/>
          <p:cNvSpPr>
            <a:spLocks noGrp="1"/>
          </p:cNvSpPr>
          <p:nvPr>
            <p:ph idx="1"/>
          </p:nvPr>
        </p:nvSpPr>
        <p:spPr>
          <a:xfrm>
            <a:off x="6329463" y="2372783"/>
            <a:ext cx="5047620" cy="3888316"/>
          </a:xfrm>
        </p:spPr>
        <p:txBody>
          <a:bodyPr>
            <a:normAutofit/>
          </a:bodyPr>
          <a:lstStyle>
            <a:lvl1pPr>
              <a:defRPr sz="16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p:txBody>
      </p:sp>
      <p:sp>
        <p:nvSpPr>
          <p:cNvPr id="4" name="Text Placeholder 3"/>
          <p:cNvSpPr>
            <a:spLocks noGrp="1"/>
          </p:cNvSpPr>
          <p:nvPr>
            <p:ph type="body" sz="half" idx="2"/>
          </p:nvPr>
        </p:nvSpPr>
        <p:spPr>
          <a:xfrm>
            <a:off x="1631951" y="2372785"/>
            <a:ext cx="4237069" cy="3888316"/>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pic>
        <p:nvPicPr>
          <p:cNvPr id="5" name="Graphique 4">
            <a:extLst>
              <a:ext uri="{FF2B5EF4-FFF2-40B4-BE49-F238E27FC236}">
                <a16:creationId xmlns:a16="http://schemas.microsoft.com/office/drawing/2014/main" id="{EB89C26C-FE0D-8849-80F3-95E1894BCFAA}"/>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683824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31951" y="980017"/>
            <a:ext cx="9745133" cy="960968"/>
          </a:xfrm>
          <a:prstGeom prst="rect">
            <a:avLst/>
          </a:prstGeom>
        </p:spPr>
        <p:txBody>
          <a:bodyPr anchor="t">
            <a:normAutofit/>
          </a:bodyPr>
          <a:lstStyle>
            <a:lvl1pPr>
              <a:defRPr sz="2933"/>
            </a:lvl1pPr>
          </a:lstStyle>
          <a:p>
            <a:r>
              <a:rPr lang="fr-FR"/>
              <a:t>Modifiez le style du titre</a:t>
            </a:r>
            <a:endParaRPr lang="en-US" dirty="0"/>
          </a:p>
        </p:txBody>
      </p:sp>
      <p:sp>
        <p:nvSpPr>
          <p:cNvPr id="3" name="Picture Placeholder 2"/>
          <p:cNvSpPr>
            <a:spLocks noGrp="1" noChangeAspect="1"/>
          </p:cNvSpPr>
          <p:nvPr>
            <p:ph type="pic" idx="1"/>
          </p:nvPr>
        </p:nvSpPr>
        <p:spPr>
          <a:xfrm>
            <a:off x="6096000" y="2372785"/>
            <a:ext cx="6096001" cy="3888316"/>
          </a:xfrm>
        </p:spPr>
        <p:txBody>
          <a:bodyPr anchor="t">
            <a:normAutofit/>
          </a:bodyPr>
          <a:lstStyle>
            <a:lvl1pPr marL="0" indent="0">
              <a:buNone/>
              <a:defRPr sz="16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1631951" y="2372785"/>
            <a:ext cx="4275981" cy="3888316"/>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pic>
        <p:nvPicPr>
          <p:cNvPr id="5" name="Graphique 4">
            <a:extLst>
              <a:ext uri="{FF2B5EF4-FFF2-40B4-BE49-F238E27FC236}">
                <a16:creationId xmlns:a16="http://schemas.microsoft.com/office/drawing/2014/main" id="{8628FCB1-BB5E-8942-A33A-BF7D52B9AEDF}"/>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1016753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631951" y="2372785"/>
            <a:ext cx="9742397" cy="3888316"/>
          </a:xfrm>
          <a:prstGeom prst="rect">
            <a:avLst/>
          </a:prstGeom>
        </p:spPr>
        <p:txBody>
          <a:bodyPr vert="horz" lIns="91440" tIns="45720" rIns="91440" bIns="45720" rtlCol="0">
            <a:normAutofit/>
          </a:bodyPr>
          <a:lstStyle/>
          <a:p>
            <a:pPr lvl="0"/>
            <a:r>
              <a:rPr lang="fr-FR" dirty="0"/>
              <a:t>Modifier les styles du texte du masque
Deuxième niveau
Troisième niveau
Quatrième niveau
Cinquième niveau </a:t>
            </a:r>
            <a:endParaRPr lang="en-US" dirty="0"/>
          </a:p>
        </p:txBody>
      </p:sp>
      <p:sp>
        <p:nvSpPr>
          <p:cNvPr id="8" name="Espace réservé du titre 7">
            <a:extLst>
              <a:ext uri="{FF2B5EF4-FFF2-40B4-BE49-F238E27FC236}">
                <a16:creationId xmlns:a16="http://schemas.microsoft.com/office/drawing/2014/main" id="{D436AE0C-78A0-324F-82B6-B96A5B36F8B7}"/>
              </a:ext>
            </a:extLst>
          </p:cNvPr>
          <p:cNvSpPr>
            <a:spLocks noGrp="1"/>
          </p:cNvSpPr>
          <p:nvPr>
            <p:ph type="title"/>
          </p:nvPr>
        </p:nvSpPr>
        <p:spPr>
          <a:xfrm>
            <a:off x="1631950" y="980017"/>
            <a:ext cx="9745135" cy="960967"/>
          </a:xfrm>
          <a:prstGeom prst="rect">
            <a:avLst/>
          </a:prstGeom>
        </p:spPr>
        <p:txBody>
          <a:bodyPr vert="horz" lIns="91440" tIns="45720" rIns="91440" bIns="45720" rtlCol="0" anchor="t">
            <a:normAutofit/>
          </a:bodyPr>
          <a:lstStyle/>
          <a:p>
            <a:r>
              <a:rPr lang="fr-FR" dirty="0"/>
              <a:t>Modifiez le style du titre</a:t>
            </a:r>
          </a:p>
        </p:txBody>
      </p:sp>
      <p:pic>
        <p:nvPicPr>
          <p:cNvPr id="4" name="Image 3">
            <a:extLst>
              <a:ext uri="{FF2B5EF4-FFF2-40B4-BE49-F238E27FC236}">
                <a16:creationId xmlns:a16="http://schemas.microsoft.com/office/drawing/2014/main" id="{7CD223A8-E6CC-455D-AE27-C5AA09C29556}"/>
              </a:ext>
            </a:extLst>
          </p:cNvPr>
          <p:cNvPicPr>
            <a:picLocks noChangeAspect="1"/>
          </p:cNvPicPr>
          <p:nvPr/>
        </p:nvPicPr>
        <p:blipFill>
          <a:blip r:embed="rId16" cstate="screen">
            <a:extLst>
              <a:ext uri="{28A0092B-C50C-407E-A947-70E740481C1C}">
                <a14:useLocalDpi xmlns:a14="http://schemas.microsoft.com/office/drawing/2010/main"/>
              </a:ext>
            </a:extLst>
          </a:blip>
          <a:srcRect/>
          <a:stretch/>
        </p:blipFill>
        <p:spPr>
          <a:xfrm>
            <a:off x="10727476" y="6497124"/>
            <a:ext cx="658949" cy="119203"/>
          </a:xfrm>
          <a:prstGeom prst="rect">
            <a:avLst/>
          </a:prstGeom>
        </p:spPr>
      </p:pic>
      <p:pic>
        <p:nvPicPr>
          <p:cNvPr id="9" name="Graphique 9">
            <a:extLst>
              <a:ext uri="{FF2B5EF4-FFF2-40B4-BE49-F238E27FC236}">
                <a16:creationId xmlns:a16="http://schemas.microsoft.com/office/drawing/2014/main" id="{E1927DEC-81B0-43F4-B6AC-B8A79A19FD9C}"/>
              </a:ext>
            </a:extLst>
          </p:cNvPr>
          <p:cNvPicPr>
            <a:picLocks noChangeAspect="1"/>
          </p:cNvPicPr>
          <p:nvPr/>
        </p:nvPicPr>
        <p:blipFill>
          <a:blip r:embed="rId17"/>
          <a:srcRect/>
          <a:stretch/>
        </p:blipFill>
        <p:spPr>
          <a:xfrm>
            <a:off x="9755873" y="373321"/>
            <a:ext cx="1433081" cy="488683"/>
          </a:xfrm>
          <a:prstGeom prst="rect">
            <a:avLst/>
          </a:prstGeom>
        </p:spPr>
      </p:pic>
    </p:spTree>
    <p:extLst>
      <p:ext uri="{BB962C8B-B14F-4D97-AF65-F5344CB8AC3E}">
        <p14:creationId xmlns:p14="http://schemas.microsoft.com/office/powerpoint/2010/main" val="30318908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7" r:id="rId14"/>
  </p:sldLayoutIdLst>
  <p:hf hdr="0" ftr="0" dt="0"/>
  <p:txStyles>
    <p:titleStyle>
      <a:lvl1pPr algn="l" defTabSz="914377" rtl="0" eaLnBrk="1" latinLnBrk="0" hangingPunct="1">
        <a:lnSpc>
          <a:spcPct val="100000"/>
        </a:lnSpc>
        <a:spcBef>
          <a:spcPct val="0"/>
        </a:spcBef>
        <a:buNone/>
        <a:defRPr sz="2933" b="1" i="0" kern="1200" spc="-133" baseline="0">
          <a:solidFill>
            <a:schemeClr val="tx1"/>
          </a:solidFill>
          <a:latin typeface="Aptos" panose="020B0004020202020204" pitchFamily="34" charset="0"/>
          <a:ea typeface="Verdana" panose="020B0604030504040204" pitchFamily="34" charset="0"/>
          <a:cs typeface="Aptos" panose="020B00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000" b="0" i="0" kern="1200">
          <a:solidFill>
            <a:schemeClr val="tx1"/>
          </a:solidFill>
          <a:latin typeface="Aptos" panose="020B00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375">
          <p15:clr>
            <a:srgbClr val="F26B43"/>
          </p15:clr>
        </p15:guide>
        <p15:guide id="2" pos="2880">
          <p15:clr>
            <a:srgbClr val="F26B43"/>
          </p15:clr>
        </p15:guide>
        <p15:guide id="3" pos="385">
          <p15:clr>
            <a:srgbClr val="F26B43"/>
          </p15:clr>
        </p15:guide>
        <p15:guide id="4" pos="771">
          <p15:clr>
            <a:srgbClr val="F26B43"/>
          </p15:clr>
        </p15:guide>
        <p15:guide id="5" orient="horz" pos="191">
          <p15:clr>
            <a:srgbClr val="F26B43"/>
          </p15:clr>
        </p15:guide>
        <p15:guide id="6" orient="horz" pos="2958">
          <p15:clr>
            <a:srgbClr val="F26B43"/>
          </p15:clr>
        </p15:guide>
        <p15:guide id="7" orient="horz" pos="1620">
          <p15:clr>
            <a:srgbClr val="F26B43"/>
          </p15:clr>
        </p15:guide>
        <p15:guide id="8" orient="horz" pos="463">
          <p15:clr>
            <a:srgbClr val="F26B43"/>
          </p15:clr>
        </p15:guide>
        <p15:guide id="9" orient="horz" pos="917">
          <p15:clr>
            <a:srgbClr val="F26B43"/>
          </p15:clr>
        </p15:guide>
        <p15:guide id="10" orient="horz" pos="112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notesSlide" Target="../notesSlides/notesSlide12.xml"/><Relationship Id="rId1" Type="http://schemas.openxmlformats.org/officeDocument/2006/relationships/slideLayout" Target="../slideLayouts/slideLayout13.xml"/><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custDataLst>
              <p:tags r:id="rId1"/>
            </p:custDataLst>
          </p:nvPr>
        </p:nvSpPr>
        <p:spPr>
          <a:xfrm>
            <a:off x="810816" y="2037920"/>
            <a:ext cx="9883311" cy="2782160"/>
          </a:xfrm>
          <a:prstGeom prst="rect">
            <a:avLst/>
          </a:prstGeom>
        </p:spPr>
        <p:txBody>
          <a:bodyPr anchor="t"/>
          <a:lstStyle>
            <a:lvl1pPr algn="l" rtl="0" eaLnBrk="0" fontAlgn="base" hangingPunct="0">
              <a:spcBef>
                <a:spcPct val="0"/>
              </a:spcBef>
              <a:spcAft>
                <a:spcPct val="0"/>
              </a:spcAft>
              <a:defRPr sz="4000" b="1" cap="all">
                <a:solidFill>
                  <a:schemeClr val="tx2"/>
                </a:solidFill>
                <a:latin typeface="+mj-lt"/>
                <a:ea typeface="+mj-ea"/>
                <a:cs typeface="+mj-cs"/>
              </a:defRPr>
            </a:lvl1pPr>
            <a:lvl2pPr algn="l" rtl="0" eaLnBrk="0" fontAlgn="base" hangingPunct="0">
              <a:spcBef>
                <a:spcPct val="0"/>
              </a:spcBef>
              <a:spcAft>
                <a:spcPct val="0"/>
              </a:spcAft>
              <a:defRPr sz="3000" b="1">
                <a:solidFill>
                  <a:schemeClr val="tx2"/>
                </a:solidFill>
                <a:latin typeface="Arial" charset="0"/>
                <a:cs typeface="Times New Roman" pitchFamily="18" charset="0"/>
              </a:defRPr>
            </a:lvl2pPr>
            <a:lvl3pPr algn="l" rtl="0" eaLnBrk="0" fontAlgn="base" hangingPunct="0">
              <a:spcBef>
                <a:spcPct val="0"/>
              </a:spcBef>
              <a:spcAft>
                <a:spcPct val="0"/>
              </a:spcAft>
              <a:defRPr sz="3000" b="1">
                <a:solidFill>
                  <a:schemeClr val="tx2"/>
                </a:solidFill>
                <a:latin typeface="Arial" charset="0"/>
                <a:cs typeface="Times New Roman" pitchFamily="18" charset="0"/>
              </a:defRPr>
            </a:lvl3pPr>
            <a:lvl4pPr algn="l" rtl="0" eaLnBrk="0" fontAlgn="base" hangingPunct="0">
              <a:spcBef>
                <a:spcPct val="0"/>
              </a:spcBef>
              <a:spcAft>
                <a:spcPct val="0"/>
              </a:spcAft>
              <a:defRPr sz="3000" b="1">
                <a:solidFill>
                  <a:schemeClr val="tx2"/>
                </a:solidFill>
                <a:latin typeface="Arial" charset="0"/>
                <a:cs typeface="Times New Roman" pitchFamily="18" charset="0"/>
              </a:defRPr>
            </a:lvl4pPr>
            <a:lvl5pPr algn="l" rtl="0" eaLnBrk="0" fontAlgn="base" hangingPunct="0">
              <a:spcBef>
                <a:spcPct val="0"/>
              </a:spcBef>
              <a:spcAft>
                <a:spcPct val="0"/>
              </a:spcAft>
              <a:defRPr sz="3000" b="1">
                <a:solidFill>
                  <a:schemeClr val="tx2"/>
                </a:solidFill>
                <a:latin typeface="Arial" charset="0"/>
                <a:cs typeface="Times New Roman" pitchFamily="18" charset="0"/>
              </a:defRPr>
            </a:lvl5pPr>
            <a:lvl6pPr marL="457200" algn="l" rtl="0" fontAlgn="base">
              <a:spcBef>
                <a:spcPct val="0"/>
              </a:spcBef>
              <a:spcAft>
                <a:spcPct val="0"/>
              </a:spcAft>
              <a:defRPr sz="3000" b="1">
                <a:solidFill>
                  <a:schemeClr val="tx2"/>
                </a:solidFill>
                <a:latin typeface="Arial" charset="0"/>
                <a:cs typeface="Times New Roman" pitchFamily="18" charset="0"/>
              </a:defRPr>
            </a:lvl6pPr>
            <a:lvl7pPr marL="914400" algn="l" rtl="0" fontAlgn="base">
              <a:spcBef>
                <a:spcPct val="0"/>
              </a:spcBef>
              <a:spcAft>
                <a:spcPct val="0"/>
              </a:spcAft>
              <a:defRPr sz="3000" b="1">
                <a:solidFill>
                  <a:schemeClr val="tx2"/>
                </a:solidFill>
                <a:latin typeface="Arial" charset="0"/>
                <a:cs typeface="Times New Roman" pitchFamily="18" charset="0"/>
              </a:defRPr>
            </a:lvl7pPr>
            <a:lvl8pPr marL="1371600" algn="l" rtl="0" fontAlgn="base">
              <a:spcBef>
                <a:spcPct val="0"/>
              </a:spcBef>
              <a:spcAft>
                <a:spcPct val="0"/>
              </a:spcAft>
              <a:defRPr sz="3000" b="1">
                <a:solidFill>
                  <a:schemeClr val="tx2"/>
                </a:solidFill>
                <a:latin typeface="Arial" charset="0"/>
                <a:cs typeface="Times New Roman" pitchFamily="18" charset="0"/>
              </a:defRPr>
            </a:lvl8pPr>
            <a:lvl9pPr marL="1828800" algn="l" rtl="0" fontAlgn="base">
              <a:spcBef>
                <a:spcPct val="0"/>
              </a:spcBef>
              <a:spcAft>
                <a:spcPct val="0"/>
              </a:spcAft>
              <a:defRPr sz="3000" b="1">
                <a:solidFill>
                  <a:schemeClr val="tx2"/>
                </a:solidFill>
                <a:latin typeface="Arial" charset="0"/>
                <a:cs typeface="Times New Roman" pitchFamily="18" charset="0"/>
              </a:defRPr>
            </a:lvl9pPr>
          </a:lstStyle>
          <a:p>
            <a:r>
              <a:rPr lang="fr-CH" sz="3200" spc="-133" dirty="0">
                <a:solidFill>
                  <a:schemeClr val="accent2"/>
                </a:solidFill>
                <a:latin typeface="Aptos" panose="020B0004020202020204" pitchFamily="34" charset="0"/>
                <a:ea typeface="Verdana" panose="020B0604030504040204" pitchFamily="34" charset="0"/>
              </a:rPr>
              <a:t>F3 - Modèles et méthodes d'intervention</a:t>
            </a:r>
          </a:p>
          <a:p>
            <a:endParaRPr lang="fr-CH" sz="3200" spc="-133" dirty="0">
              <a:solidFill>
                <a:schemeClr val="accent2"/>
              </a:solidFill>
              <a:latin typeface="Aptos" panose="020B0004020202020204" pitchFamily="34" charset="0"/>
              <a:ea typeface="Verdana" panose="020B0604030504040204" pitchFamily="34" charset="0"/>
            </a:endParaRPr>
          </a:p>
          <a:p>
            <a:r>
              <a:rPr lang="fr-CH" sz="3200" spc="-133" dirty="0">
                <a:solidFill>
                  <a:schemeClr val="accent2"/>
                </a:solidFill>
                <a:latin typeface="Aptos" panose="020B0004020202020204" pitchFamily="34" charset="0"/>
                <a:ea typeface="Verdana" panose="020B0604030504040204" pitchFamily="34" charset="0"/>
              </a:rPr>
              <a:t>Méthodologie d'intervention</a:t>
            </a:r>
          </a:p>
          <a:p>
            <a:r>
              <a:rPr lang="fr-CH" sz="3200" spc="-133" dirty="0">
                <a:solidFill>
                  <a:schemeClr val="accent2"/>
                </a:solidFill>
                <a:latin typeface="Aptos" panose="020B0004020202020204" pitchFamily="34" charset="0"/>
                <a:ea typeface="Verdana" panose="020B0604030504040204" pitchFamily="34" charset="0"/>
              </a:rPr>
              <a:t>L'Observation</a:t>
            </a:r>
          </a:p>
          <a:p>
            <a:endParaRPr lang="fr-CH" sz="3200" b="0" spc="-133" dirty="0">
              <a:solidFill>
                <a:schemeClr val="accent2"/>
              </a:solidFill>
              <a:latin typeface="Aptos" panose="020B0004020202020204" pitchFamily="34" charset="0"/>
              <a:ea typeface="Verdana" panose="020B0604030504040204" pitchFamily="34" charset="0"/>
            </a:endParaRPr>
          </a:p>
          <a:p>
            <a:pPr algn="r"/>
            <a:r>
              <a:rPr lang="fr-CH" sz="3200" b="0" cap="none" spc="-133" dirty="0">
                <a:solidFill>
                  <a:schemeClr val="tx1"/>
                </a:solidFill>
                <a:latin typeface="Aptos" panose="020B0004020202020204" pitchFamily="34" charset="0"/>
                <a:ea typeface="Verdana" panose="020B0604030504040204" pitchFamily="34" charset="0"/>
              </a:rPr>
              <a:t>Groupe</a:t>
            </a:r>
            <a:r>
              <a:rPr lang="fr-CH" sz="3200" b="0" spc="-133" dirty="0">
                <a:solidFill>
                  <a:schemeClr val="tx1"/>
                </a:solidFill>
                <a:latin typeface="Aptos" panose="020B0004020202020204" pitchFamily="34" charset="0"/>
                <a:ea typeface="Verdana" panose="020B0604030504040204" pitchFamily="34" charset="0"/>
              </a:rPr>
              <a:t> </a:t>
            </a:r>
          </a:p>
          <a:p>
            <a:pPr algn="r"/>
            <a:r>
              <a:rPr lang="fr-CH" sz="3200" b="0" cap="none" spc="-133" dirty="0">
                <a:solidFill>
                  <a:schemeClr val="tx1"/>
                </a:solidFill>
                <a:latin typeface="Aptos" panose="020B0004020202020204" pitchFamily="34" charset="0"/>
                <a:ea typeface="Verdana" panose="020B0604030504040204" pitchFamily="34" charset="0"/>
              </a:rPr>
              <a:t>Eline De Gaspari</a:t>
            </a:r>
          </a:p>
        </p:txBody>
      </p:sp>
      <p:sp>
        <p:nvSpPr>
          <p:cNvPr id="6" name="Sous-titre 2"/>
          <p:cNvSpPr txBox="1">
            <a:spLocks/>
          </p:cNvSpPr>
          <p:nvPr>
            <p:custDataLst>
              <p:tags r:id="rId2"/>
            </p:custDataLst>
          </p:nvPr>
        </p:nvSpPr>
        <p:spPr>
          <a:xfrm>
            <a:off x="6096001" y="4254329"/>
            <a:ext cx="4598127" cy="1924639"/>
          </a:xfrm>
          <a:prstGeom prst="rect">
            <a:avLst/>
          </a:prstGeom>
        </p:spPr>
        <p:txBody>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6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2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buNone/>
            </a:pPr>
            <a:endParaRPr lang="fr-CH" sz="1575" kern="0" dirty="0">
              <a:solidFill>
                <a:srgbClr val="000000"/>
              </a:solidFill>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3499749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1631952" y="596899"/>
            <a:ext cx="9742397" cy="954295"/>
          </a:xfrm>
        </p:spPr>
        <p:txBody>
          <a:bodyPr anchor="b"/>
          <a:lstStyle/>
          <a:p>
            <a:pPr algn="just" eaLnBrk="1" hangingPunct="1"/>
            <a:r>
              <a:rPr lang="de-CH" sz="2800" dirty="0"/>
              <a:t>Champs de </a:t>
            </a:r>
            <a:r>
              <a:rPr lang="de-CH" sz="2800" dirty="0" err="1"/>
              <a:t>l'observation</a:t>
            </a:r>
            <a:r>
              <a:rPr lang="de-CH" sz="2800" dirty="0"/>
              <a:t> sociale  </a:t>
            </a:r>
          </a:p>
        </p:txBody>
      </p:sp>
      <p:sp>
        <p:nvSpPr>
          <p:cNvPr id="283651" name="Rectangle 3"/>
          <p:cNvSpPr>
            <a:spLocks noGrp="1" noChangeArrowheads="1"/>
          </p:cNvSpPr>
          <p:nvPr>
            <p:ph idx="1"/>
          </p:nvPr>
        </p:nvSpPr>
        <p:spPr>
          <a:xfrm>
            <a:off x="1360171" y="2114550"/>
            <a:ext cx="10014178" cy="4146551"/>
          </a:xfrm>
          <a:noFill/>
        </p:spPr>
        <p:txBody>
          <a:bodyPr/>
          <a:lstStyle/>
          <a:p>
            <a:pPr marL="609600" indent="-609600"/>
            <a:endParaRPr lang="en-GB" dirty="0"/>
          </a:p>
          <a:p>
            <a:pPr marL="0" indent="0">
              <a:buNone/>
            </a:pPr>
            <a:r>
              <a:rPr lang="en-GB" sz="2500" b="1" dirty="0">
                <a:solidFill>
                  <a:schemeClr val="accent2">
                    <a:lumMod val="75000"/>
                  </a:schemeClr>
                </a:solidFill>
              </a:rPr>
              <a:t>Intervention en travail social</a:t>
            </a:r>
          </a:p>
          <a:p>
            <a:pPr marL="990600" lvl="1" indent="-533400"/>
            <a:endParaRPr lang="en-GB" dirty="0">
              <a:latin typeface="Arial" panose="020B0604020202020204" pitchFamily="34" charset="0"/>
              <a:cs typeface="Arial" panose="020B0604020202020204" pitchFamily="34" charset="0"/>
            </a:endParaRPr>
          </a:p>
          <a:p>
            <a:pPr marL="457200" lvl="1" indent="0">
              <a:buNone/>
            </a:pPr>
            <a:r>
              <a:rPr lang="en-GB" dirty="0">
                <a:latin typeface="Arial" panose="020B0604020202020204" pitchFamily="34" charset="0"/>
                <a:cs typeface="Arial" panose="020B0604020202020204" pitchFamily="34" charset="0"/>
              </a:rPr>
              <a:t>Outil de repérage et </a:t>
            </a:r>
            <a:r>
              <a:rPr lang="en-GB" dirty="0" err="1">
                <a:latin typeface="Arial" panose="020B0604020202020204" pitchFamily="34" charset="0"/>
                <a:cs typeface="Arial" panose="020B0604020202020204" pitchFamily="34" charset="0"/>
              </a:rPr>
              <a:t>d'évaluation</a:t>
            </a:r>
            <a:r>
              <a:rPr lang="en-GB" dirty="0">
                <a:latin typeface="Arial" panose="020B0604020202020204" pitchFamily="34" charset="0"/>
                <a:cs typeface="Arial" panose="020B0604020202020204" pitchFamily="34" charset="0"/>
              </a:rPr>
              <a:t> des :</a:t>
            </a:r>
          </a:p>
          <a:p>
            <a:pPr marL="457200" lvl="1" indent="0">
              <a:buNone/>
            </a:pPr>
            <a:endParaRPr lang="en-GB" dirty="0">
              <a:latin typeface="Arial" panose="020B0604020202020204" pitchFamily="34" charset="0"/>
              <a:cs typeface="Arial" panose="020B0604020202020204" pitchFamily="34" charset="0"/>
            </a:endParaRPr>
          </a:p>
          <a:p>
            <a:pPr marL="1200150" lvl="2" indent="-342900"/>
            <a:r>
              <a:rPr lang="en-GB" dirty="0">
                <a:latin typeface="Arial" panose="020B0604020202020204" pitchFamily="34" charset="0"/>
                <a:cs typeface="Arial" panose="020B0604020202020204" pitchFamily="34" charset="0"/>
              </a:rPr>
              <a:t>Ressources, potentiels </a:t>
            </a:r>
          </a:p>
          <a:p>
            <a:pPr marL="1200150" lvl="2" indent="-342900"/>
            <a:r>
              <a:rPr lang="en-GB" dirty="0">
                <a:latin typeface="Arial" panose="020B0604020202020204" pitchFamily="34" charset="0"/>
                <a:cs typeface="Arial" panose="020B0604020202020204" pitchFamily="34" charset="0"/>
              </a:rPr>
              <a:t>Besoins, limites </a:t>
            </a:r>
          </a:p>
          <a:p>
            <a:pPr marL="1200150" lvl="2" indent="-342900"/>
            <a:r>
              <a:rPr lang="en-GB" dirty="0">
                <a:latin typeface="Arial" panose="020B0604020202020204" pitchFamily="34" charset="0"/>
                <a:cs typeface="Arial" panose="020B0604020202020204" pitchFamily="34" charset="0"/>
              </a:rPr>
              <a:t>Attitudes, aptitudes, </a:t>
            </a:r>
            <a:r>
              <a:rPr lang="en-GB" dirty="0" err="1">
                <a:latin typeface="Arial" panose="020B0604020202020204" pitchFamily="34" charset="0"/>
                <a:cs typeface="Arial" panose="020B0604020202020204" pitchFamily="34" charset="0"/>
              </a:rPr>
              <a:t>comportements</a:t>
            </a:r>
            <a:endParaRPr lang="en-GB" dirty="0">
              <a:latin typeface="Arial" panose="020B0604020202020204" pitchFamily="34" charset="0"/>
              <a:cs typeface="Arial" panose="020B0604020202020204" pitchFamily="34" charset="0"/>
            </a:endParaRPr>
          </a:p>
          <a:p>
            <a:pPr marL="1200150" lvl="2" indent="-342900"/>
            <a:r>
              <a:rPr lang="en-GB" dirty="0">
                <a:latin typeface="Arial" panose="020B0604020202020204" pitchFamily="34" charset="0"/>
                <a:cs typeface="Arial" panose="020B0604020202020204" pitchFamily="34" charset="0"/>
              </a:rPr>
              <a:t>Des situations </a:t>
            </a:r>
            <a:r>
              <a:rPr lang="en-GB" dirty="0" err="1">
                <a:latin typeface="Arial" panose="020B0604020202020204" pitchFamily="34" charset="0"/>
                <a:cs typeface="Arial" panose="020B0604020202020204" pitchFamily="34" charset="0"/>
              </a:rPr>
              <a:t>problématiques</a:t>
            </a:r>
            <a:endParaRPr lang="en-GB" dirty="0">
              <a:latin typeface="Arial" panose="020B0604020202020204" pitchFamily="34" charset="0"/>
              <a:cs typeface="Arial" panose="020B0604020202020204" pitchFamily="34" charset="0"/>
            </a:endParaRPr>
          </a:p>
          <a:p>
            <a:pPr marL="1200150" lvl="2" indent="-342900"/>
            <a:r>
              <a:rPr lang="en-GB" dirty="0">
                <a:latin typeface="Arial" panose="020B0604020202020204" pitchFamily="34" charset="0"/>
                <a:cs typeface="Arial" panose="020B0604020202020204" pitchFamily="34" charset="0"/>
              </a:rPr>
              <a:t>Etc. </a:t>
            </a:r>
          </a:p>
          <a:p>
            <a:pPr marL="990600" lvl="1" indent="-533400"/>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8929176"/>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83650"/>
                                        </p:tgtEl>
                                        <p:attrNameLst>
                                          <p:attrName>style.visibility</p:attrName>
                                        </p:attrNameLst>
                                      </p:cBhvr>
                                      <p:to>
                                        <p:strVal val="visible"/>
                                      </p:to>
                                    </p:set>
                                    <p:anim calcmode="lin" valueType="num">
                                      <p:cBhvr>
                                        <p:cTn id="7" dur="1000" fill="hold"/>
                                        <p:tgtEl>
                                          <p:spTgt spid="283650"/>
                                        </p:tgtEl>
                                        <p:attrNameLst>
                                          <p:attrName>ppt_w</p:attrName>
                                        </p:attrNameLst>
                                      </p:cBhvr>
                                      <p:tavLst>
                                        <p:tav tm="0">
                                          <p:val>
                                            <p:strVal val="#ppt_w+.3"/>
                                          </p:val>
                                        </p:tav>
                                        <p:tav tm="100000">
                                          <p:val>
                                            <p:strVal val="#ppt_w"/>
                                          </p:val>
                                        </p:tav>
                                      </p:tavLst>
                                    </p:anim>
                                    <p:anim calcmode="lin" valueType="num">
                                      <p:cBhvr>
                                        <p:cTn id="8" dur="1000" fill="hold"/>
                                        <p:tgtEl>
                                          <p:spTgt spid="283650"/>
                                        </p:tgtEl>
                                        <p:attrNameLst>
                                          <p:attrName>ppt_h</p:attrName>
                                        </p:attrNameLst>
                                      </p:cBhvr>
                                      <p:tavLst>
                                        <p:tav tm="0">
                                          <p:val>
                                            <p:strVal val="#ppt_h"/>
                                          </p:val>
                                        </p:tav>
                                        <p:tav tm="100000">
                                          <p:val>
                                            <p:strVal val="#ppt_h"/>
                                          </p:val>
                                        </p:tav>
                                      </p:tavLst>
                                    </p:anim>
                                    <p:animEffect transition="in" filter="fade">
                                      <p:cBhvr>
                                        <p:cTn id="9" dur="1000"/>
                                        <p:tgtEl>
                                          <p:spTgt spid="283650"/>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83651">
                                            <p:txEl>
                                              <p:pRg st="1" end="1"/>
                                            </p:txEl>
                                          </p:spTgt>
                                        </p:tgtEl>
                                        <p:attrNameLst>
                                          <p:attrName>style.visibility</p:attrName>
                                        </p:attrNameLst>
                                      </p:cBhvr>
                                      <p:to>
                                        <p:strVal val="visible"/>
                                      </p:to>
                                    </p:set>
                                    <p:anim calcmode="lin" valueType="num">
                                      <p:cBhvr>
                                        <p:cTn id="14" dur="1000" fill="hold"/>
                                        <p:tgtEl>
                                          <p:spTgt spid="283651">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283651">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283651">
                                            <p:txEl>
                                              <p:pRg st="1" end="1"/>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283651">
                                            <p:txEl>
                                              <p:pRg st="3" end="3"/>
                                            </p:txEl>
                                          </p:spTgt>
                                        </p:tgtEl>
                                        <p:attrNameLst>
                                          <p:attrName>style.visibility</p:attrName>
                                        </p:attrNameLst>
                                      </p:cBhvr>
                                      <p:to>
                                        <p:strVal val="visible"/>
                                      </p:to>
                                    </p:set>
                                    <p:anim calcmode="lin" valueType="num">
                                      <p:cBhvr>
                                        <p:cTn id="19" dur="1000" fill="hold"/>
                                        <p:tgtEl>
                                          <p:spTgt spid="283651">
                                            <p:txEl>
                                              <p:pRg st="3" end="3"/>
                                            </p:txEl>
                                          </p:spTgt>
                                        </p:tgtEl>
                                        <p:attrNameLst>
                                          <p:attrName>ppt_w</p:attrName>
                                        </p:attrNameLst>
                                      </p:cBhvr>
                                      <p:tavLst>
                                        <p:tav tm="0">
                                          <p:val>
                                            <p:strVal val="#ppt_w+.3"/>
                                          </p:val>
                                        </p:tav>
                                        <p:tav tm="100000">
                                          <p:val>
                                            <p:strVal val="#ppt_w"/>
                                          </p:val>
                                        </p:tav>
                                      </p:tavLst>
                                    </p:anim>
                                    <p:anim calcmode="lin" valueType="num">
                                      <p:cBhvr>
                                        <p:cTn id="20" dur="1000" fill="hold"/>
                                        <p:tgtEl>
                                          <p:spTgt spid="283651">
                                            <p:txEl>
                                              <p:pRg st="3" end="3"/>
                                            </p:txEl>
                                          </p:spTgt>
                                        </p:tgtEl>
                                        <p:attrNameLst>
                                          <p:attrName>ppt_h</p:attrName>
                                        </p:attrNameLst>
                                      </p:cBhvr>
                                      <p:tavLst>
                                        <p:tav tm="0">
                                          <p:val>
                                            <p:strVal val="#ppt_h"/>
                                          </p:val>
                                        </p:tav>
                                        <p:tav tm="100000">
                                          <p:val>
                                            <p:strVal val="#ppt_h"/>
                                          </p:val>
                                        </p:tav>
                                      </p:tavLst>
                                    </p:anim>
                                    <p:animEffect transition="in" filter="fade">
                                      <p:cBhvr>
                                        <p:cTn id="21" dur="1000"/>
                                        <p:tgtEl>
                                          <p:spTgt spid="283651">
                                            <p:txEl>
                                              <p:pRg st="3" end="3"/>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283651">
                                            <p:txEl>
                                              <p:pRg st="5" end="5"/>
                                            </p:txEl>
                                          </p:spTgt>
                                        </p:tgtEl>
                                        <p:attrNameLst>
                                          <p:attrName>style.visibility</p:attrName>
                                        </p:attrNameLst>
                                      </p:cBhvr>
                                      <p:to>
                                        <p:strVal val="visible"/>
                                      </p:to>
                                    </p:set>
                                    <p:anim calcmode="lin" valueType="num">
                                      <p:cBhvr>
                                        <p:cTn id="24" dur="1000" fill="hold"/>
                                        <p:tgtEl>
                                          <p:spTgt spid="283651">
                                            <p:txEl>
                                              <p:pRg st="5" end="5"/>
                                            </p:txEl>
                                          </p:spTgt>
                                        </p:tgtEl>
                                        <p:attrNameLst>
                                          <p:attrName>ppt_w</p:attrName>
                                        </p:attrNameLst>
                                      </p:cBhvr>
                                      <p:tavLst>
                                        <p:tav tm="0">
                                          <p:val>
                                            <p:strVal val="#ppt_w+.3"/>
                                          </p:val>
                                        </p:tav>
                                        <p:tav tm="100000">
                                          <p:val>
                                            <p:strVal val="#ppt_w"/>
                                          </p:val>
                                        </p:tav>
                                      </p:tavLst>
                                    </p:anim>
                                    <p:anim calcmode="lin" valueType="num">
                                      <p:cBhvr>
                                        <p:cTn id="25" dur="1000" fill="hold"/>
                                        <p:tgtEl>
                                          <p:spTgt spid="283651">
                                            <p:txEl>
                                              <p:pRg st="5" end="5"/>
                                            </p:txEl>
                                          </p:spTgt>
                                        </p:tgtEl>
                                        <p:attrNameLst>
                                          <p:attrName>ppt_h</p:attrName>
                                        </p:attrNameLst>
                                      </p:cBhvr>
                                      <p:tavLst>
                                        <p:tav tm="0">
                                          <p:val>
                                            <p:strVal val="#ppt_h"/>
                                          </p:val>
                                        </p:tav>
                                        <p:tav tm="100000">
                                          <p:val>
                                            <p:strVal val="#ppt_h"/>
                                          </p:val>
                                        </p:tav>
                                      </p:tavLst>
                                    </p:anim>
                                    <p:animEffect transition="in" filter="fade">
                                      <p:cBhvr>
                                        <p:cTn id="26" dur="1000"/>
                                        <p:tgtEl>
                                          <p:spTgt spid="283651">
                                            <p:txEl>
                                              <p:pRg st="5" end="5"/>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283651">
                                            <p:txEl>
                                              <p:pRg st="6" end="6"/>
                                            </p:txEl>
                                          </p:spTgt>
                                        </p:tgtEl>
                                        <p:attrNameLst>
                                          <p:attrName>style.visibility</p:attrName>
                                        </p:attrNameLst>
                                      </p:cBhvr>
                                      <p:to>
                                        <p:strVal val="visible"/>
                                      </p:to>
                                    </p:set>
                                    <p:anim calcmode="lin" valueType="num">
                                      <p:cBhvr>
                                        <p:cTn id="29" dur="1000" fill="hold"/>
                                        <p:tgtEl>
                                          <p:spTgt spid="283651">
                                            <p:txEl>
                                              <p:pRg st="6" end="6"/>
                                            </p:txEl>
                                          </p:spTgt>
                                        </p:tgtEl>
                                        <p:attrNameLst>
                                          <p:attrName>ppt_w</p:attrName>
                                        </p:attrNameLst>
                                      </p:cBhvr>
                                      <p:tavLst>
                                        <p:tav tm="0">
                                          <p:val>
                                            <p:strVal val="#ppt_w+.3"/>
                                          </p:val>
                                        </p:tav>
                                        <p:tav tm="100000">
                                          <p:val>
                                            <p:strVal val="#ppt_w"/>
                                          </p:val>
                                        </p:tav>
                                      </p:tavLst>
                                    </p:anim>
                                    <p:anim calcmode="lin" valueType="num">
                                      <p:cBhvr>
                                        <p:cTn id="30" dur="1000" fill="hold"/>
                                        <p:tgtEl>
                                          <p:spTgt spid="283651">
                                            <p:txEl>
                                              <p:pRg st="6" end="6"/>
                                            </p:txEl>
                                          </p:spTgt>
                                        </p:tgtEl>
                                        <p:attrNameLst>
                                          <p:attrName>ppt_h</p:attrName>
                                        </p:attrNameLst>
                                      </p:cBhvr>
                                      <p:tavLst>
                                        <p:tav tm="0">
                                          <p:val>
                                            <p:strVal val="#ppt_h"/>
                                          </p:val>
                                        </p:tav>
                                        <p:tav tm="100000">
                                          <p:val>
                                            <p:strVal val="#ppt_h"/>
                                          </p:val>
                                        </p:tav>
                                      </p:tavLst>
                                    </p:anim>
                                    <p:animEffect transition="in" filter="fade">
                                      <p:cBhvr>
                                        <p:cTn id="31" dur="1000"/>
                                        <p:tgtEl>
                                          <p:spTgt spid="283651">
                                            <p:txEl>
                                              <p:pRg st="6" end="6"/>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283651">
                                            <p:txEl>
                                              <p:pRg st="7" end="7"/>
                                            </p:txEl>
                                          </p:spTgt>
                                        </p:tgtEl>
                                        <p:attrNameLst>
                                          <p:attrName>style.visibility</p:attrName>
                                        </p:attrNameLst>
                                      </p:cBhvr>
                                      <p:to>
                                        <p:strVal val="visible"/>
                                      </p:to>
                                    </p:set>
                                    <p:anim calcmode="lin" valueType="num">
                                      <p:cBhvr>
                                        <p:cTn id="34" dur="1000" fill="hold"/>
                                        <p:tgtEl>
                                          <p:spTgt spid="283651">
                                            <p:txEl>
                                              <p:pRg st="7" end="7"/>
                                            </p:txEl>
                                          </p:spTgt>
                                        </p:tgtEl>
                                        <p:attrNameLst>
                                          <p:attrName>ppt_w</p:attrName>
                                        </p:attrNameLst>
                                      </p:cBhvr>
                                      <p:tavLst>
                                        <p:tav tm="0">
                                          <p:val>
                                            <p:strVal val="#ppt_w+.3"/>
                                          </p:val>
                                        </p:tav>
                                        <p:tav tm="100000">
                                          <p:val>
                                            <p:strVal val="#ppt_w"/>
                                          </p:val>
                                        </p:tav>
                                      </p:tavLst>
                                    </p:anim>
                                    <p:anim calcmode="lin" valueType="num">
                                      <p:cBhvr>
                                        <p:cTn id="35" dur="1000" fill="hold"/>
                                        <p:tgtEl>
                                          <p:spTgt spid="283651">
                                            <p:txEl>
                                              <p:pRg st="7" end="7"/>
                                            </p:txEl>
                                          </p:spTgt>
                                        </p:tgtEl>
                                        <p:attrNameLst>
                                          <p:attrName>ppt_h</p:attrName>
                                        </p:attrNameLst>
                                      </p:cBhvr>
                                      <p:tavLst>
                                        <p:tav tm="0">
                                          <p:val>
                                            <p:strVal val="#ppt_h"/>
                                          </p:val>
                                        </p:tav>
                                        <p:tav tm="100000">
                                          <p:val>
                                            <p:strVal val="#ppt_h"/>
                                          </p:val>
                                        </p:tav>
                                      </p:tavLst>
                                    </p:anim>
                                    <p:animEffect transition="in" filter="fade">
                                      <p:cBhvr>
                                        <p:cTn id="36" dur="1000"/>
                                        <p:tgtEl>
                                          <p:spTgt spid="283651">
                                            <p:txEl>
                                              <p:pRg st="7" end="7"/>
                                            </p:txEl>
                                          </p:spTgt>
                                        </p:tgtEl>
                                      </p:cBhvr>
                                    </p:animEffect>
                                  </p:childTnLst>
                                </p:cTn>
                              </p:par>
                              <p:par>
                                <p:cTn id="37" presetID="50" presetClass="entr" presetSubtype="0" decel="100000" fill="hold" grpId="0" nodeType="withEffect">
                                  <p:stCondLst>
                                    <p:cond delay="0"/>
                                  </p:stCondLst>
                                  <p:childTnLst>
                                    <p:set>
                                      <p:cBhvr>
                                        <p:cTn id="38" dur="1" fill="hold">
                                          <p:stCondLst>
                                            <p:cond delay="0"/>
                                          </p:stCondLst>
                                        </p:cTn>
                                        <p:tgtEl>
                                          <p:spTgt spid="283651">
                                            <p:txEl>
                                              <p:pRg st="8" end="8"/>
                                            </p:txEl>
                                          </p:spTgt>
                                        </p:tgtEl>
                                        <p:attrNameLst>
                                          <p:attrName>style.visibility</p:attrName>
                                        </p:attrNameLst>
                                      </p:cBhvr>
                                      <p:to>
                                        <p:strVal val="visible"/>
                                      </p:to>
                                    </p:set>
                                    <p:anim calcmode="lin" valueType="num">
                                      <p:cBhvr>
                                        <p:cTn id="39" dur="1000" fill="hold"/>
                                        <p:tgtEl>
                                          <p:spTgt spid="283651">
                                            <p:txEl>
                                              <p:pRg st="8" end="8"/>
                                            </p:txEl>
                                          </p:spTgt>
                                        </p:tgtEl>
                                        <p:attrNameLst>
                                          <p:attrName>ppt_w</p:attrName>
                                        </p:attrNameLst>
                                      </p:cBhvr>
                                      <p:tavLst>
                                        <p:tav tm="0">
                                          <p:val>
                                            <p:strVal val="#ppt_w+.3"/>
                                          </p:val>
                                        </p:tav>
                                        <p:tav tm="100000">
                                          <p:val>
                                            <p:strVal val="#ppt_w"/>
                                          </p:val>
                                        </p:tav>
                                      </p:tavLst>
                                    </p:anim>
                                    <p:anim calcmode="lin" valueType="num">
                                      <p:cBhvr>
                                        <p:cTn id="40" dur="1000" fill="hold"/>
                                        <p:tgtEl>
                                          <p:spTgt spid="283651">
                                            <p:txEl>
                                              <p:pRg st="8" end="8"/>
                                            </p:txEl>
                                          </p:spTgt>
                                        </p:tgtEl>
                                        <p:attrNameLst>
                                          <p:attrName>ppt_h</p:attrName>
                                        </p:attrNameLst>
                                      </p:cBhvr>
                                      <p:tavLst>
                                        <p:tav tm="0">
                                          <p:val>
                                            <p:strVal val="#ppt_h"/>
                                          </p:val>
                                        </p:tav>
                                        <p:tav tm="100000">
                                          <p:val>
                                            <p:strVal val="#ppt_h"/>
                                          </p:val>
                                        </p:tav>
                                      </p:tavLst>
                                    </p:anim>
                                    <p:animEffect transition="in" filter="fade">
                                      <p:cBhvr>
                                        <p:cTn id="41" dur="1000"/>
                                        <p:tgtEl>
                                          <p:spTgt spid="283651">
                                            <p:txEl>
                                              <p:pRg st="8" end="8"/>
                                            </p:txEl>
                                          </p:spTgt>
                                        </p:tgtEl>
                                      </p:cBhvr>
                                    </p:animEffect>
                                  </p:childTnLst>
                                </p:cTn>
                              </p:par>
                              <p:par>
                                <p:cTn id="42" presetID="50" presetClass="entr" presetSubtype="0" decel="100000" fill="hold" grpId="0" nodeType="withEffect">
                                  <p:stCondLst>
                                    <p:cond delay="0"/>
                                  </p:stCondLst>
                                  <p:childTnLst>
                                    <p:set>
                                      <p:cBhvr>
                                        <p:cTn id="43" dur="1" fill="hold">
                                          <p:stCondLst>
                                            <p:cond delay="0"/>
                                          </p:stCondLst>
                                        </p:cTn>
                                        <p:tgtEl>
                                          <p:spTgt spid="283651">
                                            <p:txEl>
                                              <p:pRg st="9" end="9"/>
                                            </p:txEl>
                                          </p:spTgt>
                                        </p:tgtEl>
                                        <p:attrNameLst>
                                          <p:attrName>style.visibility</p:attrName>
                                        </p:attrNameLst>
                                      </p:cBhvr>
                                      <p:to>
                                        <p:strVal val="visible"/>
                                      </p:to>
                                    </p:set>
                                    <p:anim calcmode="lin" valueType="num">
                                      <p:cBhvr>
                                        <p:cTn id="44" dur="1000" fill="hold"/>
                                        <p:tgtEl>
                                          <p:spTgt spid="283651">
                                            <p:txEl>
                                              <p:pRg st="9" end="9"/>
                                            </p:txEl>
                                          </p:spTgt>
                                        </p:tgtEl>
                                        <p:attrNameLst>
                                          <p:attrName>ppt_w</p:attrName>
                                        </p:attrNameLst>
                                      </p:cBhvr>
                                      <p:tavLst>
                                        <p:tav tm="0">
                                          <p:val>
                                            <p:strVal val="#ppt_w+.3"/>
                                          </p:val>
                                        </p:tav>
                                        <p:tav tm="100000">
                                          <p:val>
                                            <p:strVal val="#ppt_w"/>
                                          </p:val>
                                        </p:tav>
                                      </p:tavLst>
                                    </p:anim>
                                    <p:anim calcmode="lin" valueType="num">
                                      <p:cBhvr>
                                        <p:cTn id="45" dur="1000" fill="hold"/>
                                        <p:tgtEl>
                                          <p:spTgt spid="283651">
                                            <p:txEl>
                                              <p:pRg st="9" end="9"/>
                                            </p:txEl>
                                          </p:spTgt>
                                        </p:tgtEl>
                                        <p:attrNameLst>
                                          <p:attrName>ppt_h</p:attrName>
                                        </p:attrNameLst>
                                      </p:cBhvr>
                                      <p:tavLst>
                                        <p:tav tm="0">
                                          <p:val>
                                            <p:strVal val="#ppt_h"/>
                                          </p:val>
                                        </p:tav>
                                        <p:tav tm="100000">
                                          <p:val>
                                            <p:strVal val="#ppt_h"/>
                                          </p:val>
                                        </p:tav>
                                      </p:tavLst>
                                    </p:anim>
                                    <p:animEffect transition="in" filter="fade">
                                      <p:cBhvr>
                                        <p:cTn id="46" dur="1000"/>
                                        <p:tgtEl>
                                          <p:spTgt spid="28365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0" grpId="0"/>
      <p:bldP spid="283651"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1631948" y="596901"/>
            <a:ext cx="9745135" cy="960968"/>
          </a:xfrm>
        </p:spPr>
        <p:txBody>
          <a:bodyPr anchor="b"/>
          <a:lstStyle/>
          <a:p>
            <a:pPr algn="just" eaLnBrk="1" hangingPunct="1"/>
            <a:r>
              <a:rPr lang="de-CH" sz="2800" dirty="0"/>
              <a:t>Champs de </a:t>
            </a:r>
            <a:r>
              <a:rPr lang="de-CH" sz="2800" dirty="0" err="1"/>
              <a:t>l'observation</a:t>
            </a:r>
            <a:r>
              <a:rPr lang="de-CH" sz="2800" dirty="0"/>
              <a:t> sociale  </a:t>
            </a:r>
          </a:p>
        </p:txBody>
      </p:sp>
      <p:sp>
        <p:nvSpPr>
          <p:cNvPr id="283651" name="Rectangle 3"/>
          <p:cNvSpPr>
            <a:spLocks noGrp="1" noChangeArrowheads="1"/>
          </p:cNvSpPr>
          <p:nvPr>
            <p:ph type="body" idx="1"/>
          </p:nvPr>
        </p:nvSpPr>
        <p:spPr>
          <a:noFill/>
        </p:spPr>
        <p:txBody>
          <a:bodyPr/>
          <a:lstStyle/>
          <a:p>
            <a:pPr marL="0" indent="0">
              <a:buNone/>
            </a:pPr>
            <a:r>
              <a:rPr lang="en-GB" sz="2400" b="1" dirty="0">
                <a:solidFill>
                  <a:schemeClr val="accent2">
                    <a:lumMod val="75000"/>
                  </a:schemeClr>
                </a:solidFill>
              </a:rPr>
              <a:t>Recherche</a:t>
            </a:r>
            <a:r>
              <a:rPr lang="en-GB" sz="2400" dirty="0">
                <a:solidFill>
                  <a:schemeClr val="tx1"/>
                </a:solidFill>
              </a:rPr>
              <a:t> </a:t>
            </a:r>
          </a:p>
          <a:p>
            <a:pPr marL="990600" lvl="1" indent="-533400" fontAlgn="ctr"/>
            <a:endParaRPr lang="en-GB" dirty="0">
              <a:solidFill>
                <a:schemeClr val="tx1"/>
              </a:solidFill>
              <a:latin typeface="Arial" panose="020B0604020202020204" pitchFamily="34" charset="0"/>
              <a:cs typeface="Arial" panose="020B0604020202020204" pitchFamily="34" charset="0"/>
            </a:endParaRPr>
          </a:p>
          <a:p>
            <a:pPr marL="457200" lvl="1" indent="0" fontAlgn="ctr">
              <a:buNone/>
            </a:pPr>
            <a:r>
              <a:rPr lang="en-GB" sz="2500" dirty="0">
                <a:solidFill>
                  <a:schemeClr val="tx1"/>
                </a:solidFill>
                <a:latin typeface="Arial" panose="020B0604020202020204" pitchFamily="34" charset="0"/>
                <a:cs typeface="Arial" panose="020B0604020202020204" pitchFamily="34" charset="0"/>
              </a:rPr>
              <a:t>1.	Phase préparatoire de la recherche</a:t>
            </a:r>
          </a:p>
          <a:p>
            <a:pPr marL="1714500" lvl="3" indent="-342900" fontAlgn="ctr">
              <a:buFont typeface="Arial" panose="020B0604020202020204" pitchFamily="34" charset="0"/>
              <a:buChar char="•"/>
            </a:pPr>
            <a:r>
              <a:rPr lang="en-GB" sz="2400" dirty="0">
                <a:solidFill>
                  <a:schemeClr val="tx1"/>
                </a:solidFill>
                <a:latin typeface="Arial" panose="020B0604020202020204" pitchFamily="34" charset="0"/>
                <a:cs typeface="Arial" panose="020B0604020202020204" pitchFamily="34" charset="0"/>
              </a:rPr>
              <a:t> observations exploratoires</a:t>
            </a:r>
          </a:p>
          <a:p>
            <a:pPr marL="1714500" lvl="3" indent="-342900" fontAlgn="ctr">
              <a:buFont typeface="Arial" panose="020B0604020202020204" pitchFamily="34" charset="0"/>
              <a:buChar char="•"/>
            </a:pPr>
            <a:r>
              <a:rPr lang="en-GB" sz="2400" dirty="0">
                <a:solidFill>
                  <a:schemeClr val="tx1"/>
                </a:solidFill>
                <a:latin typeface="Arial" panose="020B0604020202020204" pitchFamily="34" charset="0"/>
                <a:cs typeface="Arial" panose="020B0604020202020204" pitchFamily="34" charset="0"/>
              </a:rPr>
              <a:t> </a:t>
            </a:r>
            <a:r>
              <a:rPr lang="en-GB" sz="2400" dirty="0" err="1">
                <a:solidFill>
                  <a:schemeClr val="tx1"/>
                </a:solidFill>
                <a:latin typeface="Arial" panose="020B0604020202020204" pitchFamily="34" charset="0"/>
                <a:cs typeface="Arial" panose="020B0604020202020204" pitchFamily="34" charset="0"/>
              </a:rPr>
              <a:t>repérer</a:t>
            </a:r>
            <a:r>
              <a:rPr lang="en-GB" sz="2400" dirty="0">
                <a:solidFill>
                  <a:schemeClr val="tx1"/>
                </a:solidFill>
                <a:latin typeface="Arial" panose="020B0604020202020204" pitchFamily="34" charset="0"/>
                <a:cs typeface="Arial" panose="020B0604020202020204" pitchFamily="34" charset="0"/>
              </a:rPr>
              <a:t> des hypothèses de recherche </a:t>
            </a:r>
          </a:p>
          <a:p>
            <a:pPr marL="990600" lvl="1" indent="-533400" fontAlgn="ctr"/>
            <a:endParaRPr lang="en-GB" dirty="0">
              <a:solidFill>
                <a:schemeClr val="tx1"/>
              </a:solidFill>
              <a:latin typeface="Arial" panose="020B0604020202020204" pitchFamily="34" charset="0"/>
              <a:cs typeface="Arial" panose="020B0604020202020204" pitchFamily="34" charset="0"/>
            </a:endParaRPr>
          </a:p>
          <a:p>
            <a:pPr marL="457200" lvl="1" indent="0" fontAlgn="ctr">
              <a:buNone/>
            </a:pPr>
            <a:r>
              <a:rPr lang="en-GB" sz="2400" dirty="0">
                <a:solidFill>
                  <a:schemeClr val="tx1"/>
                </a:solidFill>
                <a:latin typeface="Arial" panose="020B0604020202020204" pitchFamily="34" charset="0"/>
                <a:cs typeface="Arial" panose="020B0604020202020204" pitchFamily="34" charset="0"/>
              </a:rPr>
              <a:t>2.	Étapes de la recherche </a:t>
            </a:r>
          </a:p>
          <a:p>
            <a:pPr marL="1714500" lvl="3" indent="-342900" fontAlgn="ctr">
              <a:buFont typeface="Arial" panose="020B0604020202020204" pitchFamily="34" charset="0"/>
              <a:buChar char="•"/>
            </a:pPr>
            <a:r>
              <a:rPr lang="en-GB" sz="2400" dirty="0">
                <a:solidFill>
                  <a:schemeClr val="tx1"/>
                </a:solidFill>
                <a:latin typeface="Arial" panose="020B0604020202020204" pitchFamily="34" charset="0"/>
                <a:cs typeface="Arial" panose="020B0604020202020204" pitchFamily="34" charset="0"/>
              </a:rPr>
              <a:t> </a:t>
            </a:r>
            <a:r>
              <a:rPr lang="en-GB" sz="2400" dirty="0" err="1">
                <a:solidFill>
                  <a:schemeClr val="tx1"/>
                </a:solidFill>
                <a:latin typeface="Arial" panose="020B0604020202020204" pitchFamily="34" charset="0"/>
                <a:cs typeface="Arial" panose="020B0604020202020204" pitchFamily="34" charset="0"/>
              </a:rPr>
              <a:t>vérifier</a:t>
            </a:r>
            <a:r>
              <a:rPr lang="en-GB" sz="2400" dirty="0">
                <a:solidFill>
                  <a:schemeClr val="tx1"/>
                </a:solidFill>
                <a:latin typeface="Arial" panose="020B0604020202020204" pitchFamily="34" charset="0"/>
                <a:cs typeface="Arial" panose="020B0604020202020204" pitchFamily="34" charset="0"/>
              </a:rPr>
              <a:t> la pertinence des hypothèses</a:t>
            </a:r>
          </a:p>
          <a:p>
            <a:pPr marL="1714500" lvl="3" indent="-342900" fontAlgn="ctr">
              <a:buFont typeface="Arial" panose="020B0604020202020204" pitchFamily="34" charset="0"/>
              <a:buChar char="•"/>
            </a:pPr>
            <a:r>
              <a:rPr lang="en-GB" sz="2400" dirty="0">
                <a:solidFill>
                  <a:schemeClr val="tx1"/>
                </a:solidFill>
                <a:latin typeface="Arial" panose="020B0604020202020204" pitchFamily="34" charset="0"/>
                <a:cs typeface="Arial" panose="020B0604020202020204" pitchFamily="34" charset="0"/>
              </a:rPr>
              <a:t> </a:t>
            </a:r>
            <a:r>
              <a:rPr lang="en-GB" sz="2400" dirty="0" err="1">
                <a:solidFill>
                  <a:schemeClr val="tx1"/>
                </a:solidFill>
                <a:latin typeface="Arial" panose="020B0604020202020204" pitchFamily="34" charset="0"/>
                <a:cs typeface="Arial" panose="020B0604020202020204" pitchFamily="34" charset="0"/>
              </a:rPr>
              <a:t>élaborer</a:t>
            </a:r>
            <a:r>
              <a:rPr lang="en-GB" sz="2400" dirty="0">
                <a:solidFill>
                  <a:schemeClr val="tx1"/>
                </a:solidFill>
                <a:latin typeface="Arial" panose="020B0604020202020204" pitchFamily="34" charset="0"/>
                <a:cs typeface="Arial" panose="020B0604020202020204" pitchFamily="34" charset="0"/>
              </a:rPr>
              <a:t> de nouvelles lois et théories</a:t>
            </a:r>
          </a:p>
          <a:p>
            <a:pPr marL="609600" indent="-609600"/>
            <a:endParaRPr lang="en-GB" sz="2400" dirty="0">
              <a:solidFill>
                <a:schemeClr val="tx1"/>
              </a:solidFill>
            </a:endParaRPr>
          </a:p>
        </p:txBody>
      </p:sp>
      <p:sp>
        <p:nvSpPr>
          <p:cNvPr id="8199" name="Espace réservé du pied de page 4"/>
          <p:cNvSpPr txBox="1">
            <a:spLocks noGrp="1"/>
          </p:cNvSpPr>
          <p:nvPr/>
        </p:nvSpPr>
        <p:spPr bwMode="auto">
          <a:xfrm>
            <a:off x="4648200" y="6248400"/>
            <a:ext cx="2895600" cy="457200"/>
          </a:xfrm>
          <a:prstGeom prst="rect">
            <a:avLst/>
          </a:prstGeom>
          <a:noFill/>
          <a:ln w="9525">
            <a:noFill/>
            <a:miter lim="800000"/>
            <a:headEnd/>
            <a:tailEnd/>
          </a:ln>
        </p:spPr>
        <p:txBody>
          <a:bodyPr anchor="b"/>
          <a:lstStyle/>
          <a:p>
            <a:pPr algn="ctr"/>
            <a:endParaRPr lang="fr-FR" sz="1200" dirty="0"/>
          </a:p>
        </p:txBody>
      </p:sp>
    </p:spTree>
    <p:extLst>
      <p:ext uri="{BB962C8B-B14F-4D97-AF65-F5344CB8AC3E}">
        <p14:creationId xmlns:p14="http://schemas.microsoft.com/office/powerpoint/2010/main" val="2305102514"/>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83650"/>
                                        </p:tgtEl>
                                        <p:attrNameLst>
                                          <p:attrName>style.visibility</p:attrName>
                                        </p:attrNameLst>
                                      </p:cBhvr>
                                      <p:to>
                                        <p:strVal val="visible"/>
                                      </p:to>
                                    </p:set>
                                    <p:anim calcmode="lin" valueType="num">
                                      <p:cBhvr>
                                        <p:cTn id="7" dur="1000" fill="hold"/>
                                        <p:tgtEl>
                                          <p:spTgt spid="283650"/>
                                        </p:tgtEl>
                                        <p:attrNameLst>
                                          <p:attrName>ppt_w</p:attrName>
                                        </p:attrNameLst>
                                      </p:cBhvr>
                                      <p:tavLst>
                                        <p:tav tm="0">
                                          <p:val>
                                            <p:strVal val="#ppt_w+.3"/>
                                          </p:val>
                                        </p:tav>
                                        <p:tav tm="100000">
                                          <p:val>
                                            <p:strVal val="#ppt_w"/>
                                          </p:val>
                                        </p:tav>
                                      </p:tavLst>
                                    </p:anim>
                                    <p:anim calcmode="lin" valueType="num">
                                      <p:cBhvr>
                                        <p:cTn id="8" dur="1000" fill="hold"/>
                                        <p:tgtEl>
                                          <p:spTgt spid="283650"/>
                                        </p:tgtEl>
                                        <p:attrNameLst>
                                          <p:attrName>ppt_h</p:attrName>
                                        </p:attrNameLst>
                                      </p:cBhvr>
                                      <p:tavLst>
                                        <p:tav tm="0">
                                          <p:val>
                                            <p:strVal val="#ppt_h"/>
                                          </p:val>
                                        </p:tav>
                                        <p:tav tm="100000">
                                          <p:val>
                                            <p:strVal val="#ppt_h"/>
                                          </p:val>
                                        </p:tav>
                                      </p:tavLst>
                                    </p:anim>
                                    <p:animEffect transition="in" filter="fade">
                                      <p:cBhvr>
                                        <p:cTn id="9" dur="1000"/>
                                        <p:tgtEl>
                                          <p:spTgt spid="283650"/>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83651">
                                            <p:txEl>
                                              <p:pRg st="0" end="0"/>
                                            </p:txEl>
                                          </p:spTgt>
                                        </p:tgtEl>
                                        <p:attrNameLst>
                                          <p:attrName>style.visibility</p:attrName>
                                        </p:attrNameLst>
                                      </p:cBhvr>
                                      <p:to>
                                        <p:strVal val="visible"/>
                                      </p:to>
                                    </p:set>
                                    <p:anim calcmode="lin" valueType="num">
                                      <p:cBhvr>
                                        <p:cTn id="14" dur="1000" fill="hold"/>
                                        <p:tgtEl>
                                          <p:spTgt spid="283651">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83651">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83651">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283651">
                                            <p:txEl>
                                              <p:pRg st="2" end="2"/>
                                            </p:txEl>
                                          </p:spTgt>
                                        </p:tgtEl>
                                        <p:attrNameLst>
                                          <p:attrName>style.visibility</p:attrName>
                                        </p:attrNameLst>
                                      </p:cBhvr>
                                      <p:to>
                                        <p:strVal val="visible"/>
                                      </p:to>
                                    </p:set>
                                    <p:anim calcmode="lin" valueType="num">
                                      <p:cBhvr>
                                        <p:cTn id="19" dur="1000" fill="hold"/>
                                        <p:tgtEl>
                                          <p:spTgt spid="283651">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283651">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283651">
                                            <p:txEl>
                                              <p:pRg st="2" end="2"/>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283651">
                                            <p:txEl>
                                              <p:pRg st="3" end="3"/>
                                            </p:txEl>
                                          </p:spTgt>
                                        </p:tgtEl>
                                        <p:attrNameLst>
                                          <p:attrName>style.visibility</p:attrName>
                                        </p:attrNameLst>
                                      </p:cBhvr>
                                      <p:to>
                                        <p:strVal val="visible"/>
                                      </p:to>
                                    </p:set>
                                    <p:anim calcmode="lin" valueType="num">
                                      <p:cBhvr>
                                        <p:cTn id="24" dur="1000" fill="hold"/>
                                        <p:tgtEl>
                                          <p:spTgt spid="283651">
                                            <p:txEl>
                                              <p:pRg st="3" end="3"/>
                                            </p:txEl>
                                          </p:spTgt>
                                        </p:tgtEl>
                                        <p:attrNameLst>
                                          <p:attrName>ppt_w</p:attrName>
                                        </p:attrNameLst>
                                      </p:cBhvr>
                                      <p:tavLst>
                                        <p:tav tm="0">
                                          <p:val>
                                            <p:strVal val="#ppt_w+.3"/>
                                          </p:val>
                                        </p:tav>
                                        <p:tav tm="100000">
                                          <p:val>
                                            <p:strVal val="#ppt_w"/>
                                          </p:val>
                                        </p:tav>
                                      </p:tavLst>
                                    </p:anim>
                                    <p:anim calcmode="lin" valueType="num">
                                      <p:cBhvr>
                                        <p:cTn id="25" dur="1000" fill="hold"/>
                                        <p:tgtEl>
                                          <p:spTgt spid="283651">
                                            <p:txEl>
                                              <p:pRg st="3" end="3"/>
                                            </p:txEl>
                                          </p:spTgt>
                                        </p:tgtEl>
                                        <p:attrNameLst>
                                          <p:attrName>ppt_h</p:attrName>
                                        </p:attrNameLst>
                                      </p:cBhvr>
                                      <p:tavLst>
                                        <p:tav tm="0">
                                          <p:val>
                                            <p:strVal val="#ppt_h"/>
                                          </p:val>
                                        </p:tav>
                                        <p:tav tm="100000">
                                          <p:val>
                                            <p:strVal val="#ppt_h"/>
                                          </p:val>
                                        </p:tav>
                                      </p:tavLst>
                                    </p:anim>
                                    <p:animEffect transition="in" filter="fade">
                                      <p:cBhvr>
                                        <p:cTn id="26" dur="1000"/>
                                        <p:tgtEl>
                                          <p:spTgt spid="283651">
                                            <p:txEl>
                                              <p:pRg st="3" end="3"/>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283651">
                                            <p:txEl>
                                              <p:pRg st="4" end="4"/>
                                            </p:txEl>
                                          </p:spTgt>
                                        </p:tgtEl>
                                        <p:attrNameLst>
                                          <p:attrName>style.visibility</p:attrName>
                                        </p:attrNameLst>
                                      </p:cBhvr>
                                      <p:to>
                                        <p:strVal val="visible"/>
                                      </p:to>
                                    </p:set>
                                    <p:anim calcmode="lin" valueType="num">
                                      <p:cBhvr>
                                        <p:cTn id="29" dur="1000" fill="hold"/>
                                        <p:tgtEl>
                                          <p:spTgt spid="283651">
                                            <p:txEl>
                                              <p:pRg st="4" end="4"/>
                                            </p:txEl>
                                          </p:spTgt>
                                        </p:tgtEl>
                                        <p:attrNameLst>
                                          <p:attrName>ppt_w</p:attrName>
                                        </p:attrNameLst>
                                      </p:cBhvr>
                                      <p:tavLst>
                                        <p:tav tm="0">
                                          <p:val>
                                            <p:strVal val="#ppt_w+.3"/>
                                          </p:val>
                                        </p:tav>
                                        <p:tav tm="100000">
                                          <p:val>
                                            <p:strVal val="#ppt_w"/>
                                          </p:val>
                                        </p:tav>
                                      </p:tavLst>
                                    </p:anim>
                                    <p:anim calcmode="lin" valueType="num">
                                      <p:cBhvr>
                                        <p:cTn id="30" dur="1000" fill="hold"/>
                                        <p:tgtEl>
                                          <p:spTgt spid="283651">
                                            <p:txEl>
                                              <p:pRg st="4" end="4"/>
                                            </p:txEl>
                                          </p:spTgt>
                                        </p:tgtEl>
                                        <p:attrNameLst>
                                          <p:attrName>ppt_h</p:attrName>
                                        </p:attrNameLst>
                                      </p:cBhvr>
                                      <p:tavLst>
                                        <p:tav tm="0">
                                          <p:val>
                                            <p:strVal val="#ppt_h"/>
                                          </p:val>
                                        </p:tav>
                                        <p:tav tm="100000">
                                          <p:val>
                                            <p:strVal val="#ppt_h"/>
                                          </p:val>
                                        </p:tav>
                                      </p:tavLst>
                                    </p:anim>
                                    <p:animEffect transition="in" filter="fade">
                                      <p:cBhvr>
                                        <p:cTn id="31" dur="1000"/>
                                        <p:tgtEl>
                                          <p:spTgt spid="283651">
                                            <p:txEl>
                                              <p:pRg st="4" end="4"/>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283651">
                                            <p:txEl>
                                              <p:pRg st="6" end="6"/>
                                            </p:txEl>
                                          </p:spTgt>
                                        </p:tgtEl>
                                        <p:attrNameLst>
                                          <p:attrName>style.visibility</p:attrName>
                                        </p:attrNameLst>
                                      </p:cBhvr>
                                      <p:to>
                                        <p:strVal val="visible"/>
                                      </p:to>
                                    </p:set>
                                    <p:anim calcmode="lin" valueType="num">
                                      <p:cBhvr>
                                        <p:cTn id="34" dur="1000" fill="hold"/>
                                        <p:tgtEl>
                                          <p:spTgt spid="283651">
                                            <p:txEl>
                                              <p:pRg st="6" end="6"/>
                                            </p:txEl>
                                          </p:spTgt>
                                        </p:tgtEl>
                                        <p:attrNameLst>
                                          <p:attrName>ppt_w</p:attrName>
                                        </p:attrNameLst>
                                      </p:cBhvr>
                                      <p:tavLst>
                                        <p:tav tm="0">
                                          <p:val>
                                            <p:strVal val="#ppt_w+.3"/>
                                          </p:val>
                                        </p:tav>
                                        <p:tav tm="100000">
                                          <p:val>
                                            <p:strVal val="#ppt_w"/>
                                          </p:val>
                                        </p:tav>
                                      </p:tavLst>
                                    </p:anim>
                                    <p:anim calcmode="lin" valueType="num">
                                      <p:cBhvr>
                                        <p:cTn id="35" dur="1000" fill="hold"/>
                                        <p:tgtEl>
                                          <p:spTgt spid="283651">
                                            <p:txEl>
                                              <p:pRg st="6" end="6"/>
                                            </p:txEl>
                                          </p:spTgt>
                                        </p:tgtEl>
                                        <p:attrNameLst>
                                          <p:attrName>ppt_h</p:attrName>
                                        </p:attrNameLst>
                                      </p:cBhvr>
                                      <p:tavLst>
                                        <p:tav tm="0">
                                          <p:val>
                                            <p:strVal val="#ppt_h"/>
                                          </p:val>
                                        </p:tav>
                                        <p:tav tm="100000">
                                          <p:val>
                                            <p:strVal val="#ppt_h"/>
                                          </p:val>
                                        </p:tav>
                                      </p:tavLst>
                                    </p:anim>
                                    <p:animEffect transition="in" filter="fade">
                                      <p:cBhvr>
                                        <p:cTn id="36" dur="1000"/>
                                        <p:tgtEl>
                                          <p:spTgt spid="283651">
                                            <p:txEl>
                                              <p:pRg st="6" end="6"/>
                                            </p:txEl>
                                          </p:spTgt>
                                        </p:tgtEl>
                                      </p:cBhvr>
                                    </p:animEffect>
                                  </p:childTnLst>
                                </p:cTn>
                              </p:par>
                              <p:par>
                                <p:cTn id="37" presetID="50" presetClass="entr" presetSubtype="0" decel="100000" fill="hold" grpId="0" nodeType="withEffect">
                                  <p:stCondLst>
                                    <p:cond delay="0"/>
                                  </p:stCondLst>
                                  <p:childTnLst>
                                    <p:set>
                                      <p:cBhvr>
                                        <p:cTn id="38" dur="1" fill="hold">
                                          <p:stCondLst>
                                            <p:cond delay="0"/>
                                          </p:stCondLst>
                                        </p:cTn>
                                        <p:tgtEl>
                                          <p:spTgt spid="283651">
                                            <p:txEl>
                                              <p:pRg st="7" end="7"/>
                                            </p:txEl>
                                          </p:spTgt>
                                        </p:tgtEl>
                                        <p:attrNameLst>
                                          <p:attrName>style.visibility</p:attrName>
                                        </p:attrNameLst>
                                      </p:cBhvr>
                                      <p:to>
                                        <p:strVal val="visible"/>
                                      </p:to>
                                    </p:set>
                                    <p:anim calcmode="lin" valueType="num">
                                      <p:cBhvr>
                                        <p:cTn id="39" dur="1000" fill="hold"/>
                                        <p:tgtEl>
                                          <p:spTgt spid="283651">
                                            <p:txEl>
                                              <p:pRg st="7" end="7"/>
                                            </p:txEl>
                                          </p:spTgt>
                                        </p:tgtEl>
                                        <p:attrNameLst>
                                          <p:attrName>ppt_w</p:attrName>
                                        </p:attrNameLst>
                                      </p:cBhvr>
                                      <p:tavLst>
                                        <p:tav tm="0">
                                          <p:val>
                                            <p:strVal val="#ppt_w+.3"/>
                                          </p:val>
                                        </p:tav>
                                        <p:tav tm="100000">
                                          <p:val>
                                            <p:strVal val="#ppt_w"/>
                                          </p:val>
                                        </p:tav>
                                      </p:tavLst>
                                    </p:anim>
                                    <p:anim calcmode="lin" valueType="num">
                                      <p:cBhvr>
                                        <p:cTn id="40" dur="1000" fill="hold"/>
                                        <p:tgtEl>
                                          <p:spTgt spid="283651">
                                            <p:txEl>
                                              <p:pRg st="7" end="7"/>
                                            </p:txEl>
                                          </p:spTgt>
                                        </p:tgtEl>
                                        <p:attrNameLst>
                                          <p:attrName>ppt_h</p:attrName>
                                        </p:attrNameLst>
                                      </p:cBhvr>
                                      <p:tavLst>
                                        <p:tav tm="0">
                                          <p:val>
                                            <p:strVal val="#ppt_h"/>
                                          </p:val>
                                        </p:tav>
                                        <p:tav tm="100000">
                                          <p:val>
                                            <p:strVal val="#ppt_h"/>
                                          </p:val>
                                        </p:tav>
                                      </p:tavLst>
                                    </p:anim>
                                    <p:animEffect transition="in" filter="fade">
                                      <p:cBhvr>
                                        <p:cTn id="41" dur="1000"/>
                                        <p:tgtEl>
                                          <p:spTgt spid="283651">
                                            <p:txEl>
                                              <p:pRg st="7" end="7"/>
                                            </p:txEl>
                                          </p:spTgt>
                                        </p:tgtEl>
                                      </p:cBhvr>
                                    </p:animEffect>
                                  </p:childTnLst>
                                </p:cTn>
                              </p:par>
                              <p:par>
                                <p:cTn id="42" presetID="50" presetClass="entr" presetSubtype="0" decel="100000" fill="hold" grpId="0" nodeType="withEffect">
                                  <p:stCondLst>
                                    <p:cond delay="0"/>
                                  </p:stCondLst>
                                  <p:childTnLst>
                                    <p:set>
                                      <p:cBhvr>
                                        <p:cTn id="43" dur="1" fill="hold">
                                          <p:stCondLst>
                                            <p:cond delay="0"/>
                                          </p:stCondLst>
                                        </p:cTn>
                                        <p:tgtEl>
                                          <p:spTgt spid="283651">
                                            <p:txEl>
                                              <p:pRg st="8" end="8"/>
                                            </p:txEl>
                                          </p:spTgt>
                                        </p:tgtEl>
                                        <p:attrNameLst>
                                          <p:attrName>style.visibility</p:attrName>
                                        </p:attrNameLst>
                                      </p:cBhvr>
                                      <p:to>
                                        <p:strVal val="visible"/>
                                      </p:to>
                                    </p:set>
                                    <p:anim calcmode="lin" valueType="num">
                                      <p:cBhvr>
                                        <p:cTn id="44" dur="1000" fill="hold"/>
                                        <p:tgtEl>
                                          <p:spTgt spid="283651">
                                            <p:txEl>
                                              <p:pRg st="8" end="8"/>
                                            </p:txEl>
                                          </p:spTgt>
                                        </p:tgtEl>
                                        <p:attrNameLst>
                                          <p:attrName>ppt_w</p:attrName>
                                        </p:attrNameLst>
                                      </p:cBhvr>
                                      <p:tavLst>
                                        <p:tav tm="0">
                                          <p:val>
                                            <p:strVal val="#ppt_w+.3"/>
                                          </p:val>
                                        </p:tav>
                                        <p:tav tm="100000">
                                          <p:val>
                                            <p:strVal val="#ppt_w"/>
                                          </p:val>
                                        </p:tav>
                                      </p:tavLst>
                                    </p:anim>
                                    <p:anim calcmode="lin" valueType="num">
                                      <p:cBhvr>
                                        <p:cTn id="45" dur="1000" fill="hold"/>
                                        <p:tgtEl>
                                          <p:spTgt spid="283651">
                                            <p:txEl>
                                              <p:pRg st="8" end="8"/>
                                            </p:txEl>
                                          </p:spTgt>
                                        </p:tgtEl>
                                        <p:attrNameLst>
                                          <p:attrName>ppt_h</p:attrName>
                                        </p:attrNameLst>
                                      </p:cBhvr>
                                      <p:tavLst>
                                        <p:tav tm="0">
                                          <p:val>
                                            <p:strVal val="#ppt_h"/>
                                          </p:val>
                                        </p:tav>
                                        <p:tav tm="100000">
                                          <p:val>
                                            <p:strVal val="#ppt_h"/>
                                          </p:val>
                                        </p:tav>
                                      </p:tavLst>
                                    </p:anim>
                                    <p:animEffect transition="in" filter="fade">
                                      <p:cBhvr>
                                        <p:cTn id="46" dur="1000"/>
                                        <p:tgtEl>
                                          <p:spTgt spid="28365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0" grpId="0"/>
      <p:bldP spid="283651"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1631951" y="773431"/>
            <a:ext cx="9723436" cy="960967"/>
          </a:xfrm>
        </p:spPr>
        <p:txBody>
          <a:bodyPr anchor="t">
            <a:normAutofit/>
          </a:bodyPr>
          <a:lstStyle/>
          <a:p>
            <a:pPr eaLnBrk="1" hangingPunct="1">
              <a:lnSpc>
                <a:spcPct val="90000"/>
              </a:lnSpc>
            </a:pPr>
            <a:br>
              <a:rPr lang="de-CH" sz="2300" dirty="0"/>
            </a:br>
            <a:r>
              <a:rPr lang="de-CH" sz="2300" dirty="0" err="1"/>
              <a:t>Fonctions</a:t>
            </a:r>
            <a:r>
              <a:rPr lang="de-CH" sz="2300" dirty="0"/>
              <a:t> de </a:t>
            </a:r>
            <a:r>
              <a:rPr lang="de-CH" sz="2300" dirty="0" err="1"/>
              <a:t>l'observation</a:t>
            </a:r>
            <a:r>
              <a:rPr lang="de-CH" sz="2300" dirty="0"/>
              <a:t> </a:t>
            </a:r>
          </a:p>
        </p:txBody>
      </p:sp>
      <p:sp>
        <p:nvSpPr>
          <p:cNvPr id="288771" name="Rectangle 3"/>
          <p:cNvSpPr>
            <a:spLocks noGrp="1" noChangeArrowheads="1"/>
          </p:cNvSpPr>
          <p:nvPr>
            <p:ph idx="1"/>
          </p:nvPr>
        </p:nvSpPr>
        <p:spPr>
          <a:xfrm>
            <a:off x="6493668" y="1734398"/>
            <a:ext cx="5496401" cy="3888316"/>
          </a:xfrm>
        </p:spPr>
        <p:txBody>
          <a:bodyPr>
            <a:noAutofit/>
          </a:bodyPr>
          <a:lstStyle/>
          <a:p>
            <a:pPr marL="457200" lvl="1" indent="0">
              <a:buNone/>
            </a:pPr>
            <a:endParaRPr lang="fr-CH" sz="2000" dirty="0">
              <a:latin typeface="Aptos" panose="020B0004020202020204" pitchFamily="34" charset="0"/>
            </a:endParaRPr>
          </a:p>
          <a:p>
            <a:pPr marL="457200" lvl="1" indent="0">
              <a:buNone/>
            </a:pPr>
            <a:r>
              <a:rPr lang="fr-CH" sz="2000" dirty="0">
                <a:latin typeface="Aptos" panose="020B0004020202020204" pitchFamily="34" charset="0"/>
                <a:cs typeface="Arial" panose="020B0604020202020204" pitchFamily="34" charset="0"/>
              </a:rPr>
              <a:t>Recueillir des données</a:t>
            </a:r>
          </a:p>
          <a:p>
            <a:pPr marL="457200" lvl="1" indent="0">
              <a:buNone/>
            </a:pPr>
            <a:r>
              <a:rPr lang="fr-CH" sz="2000" b="1" dirty="0">
                <a:latin typeface="Aptos" panose="020B0004020202020204" pitchFamily="34" charset="0"/>
                <a:cs typeface="Arial" panose="020B0604020202020204" pitchFamily="34" charset="0"/>
              </a:rPr>
              <a:t>	Fonction de description </a:t>
            </a:r>
          </a:p>
          <a:p>
            <a:pPr marL="0" indent="0">
              <a:buNone/>
            </a:pPr>
            <a:endParaRPr lang="fr-CH" sz="2000" dirty="0"/>
          </a:p>
          <a:p>
            <a:pPr marL="0" indent="0">
              <a:buNone/>
            </a:pPr>
            <a:endParaRPr lang="fr-CH" sz="2000" dirty="0"/>
          </a:p>
          <a:p>
            <a:pPr marL="457200" lvl="1" indent="0">
              <a:buNone/>
            </a:pPr>
            <a:r>
              <a:rPr lang="en-GB" sz="2000" dirty="0">
                <a:latin typeface="Aptos" panose="020B0004020202020204" pitchFamily="34" charset="0"/>
                <a:cs typeface="Arial" panose="020B0604020202020204" pitchFamily="34" charset="0"/>
              </a:rPr>
              <a:t>Analyser et </a:t>
            </a:r>
            <a:r>
              <a:rPr lang="en-GB" sz="2000" dirty="0" err="1">
                <a:latin typeface="Aptos" panose="020B0004020202020204" pitchFamily="34" charset="0"/>
                <a:cs typeface="Arial" panose="020B0604020202020204" pitchFamily="34" charset="0"/>
              </a:rPr>
              <a:t>étayer</a:t>
            </a:r>
            <a:r>
              <a:rPr lang="en-GB" sz="2000" dirty="0">
                <a:latin typeface="Aptos" panose="020B0004020202020204" pitchFamily="34" charset="0"/>
                <a:cs typeface="Arial" panose="020B0604020202020204" pitchFamily="34" charset="0"/>
              </a:rPr>
              <a:t> des hypotheses</a:t>
            </a:r>
          </a:p>
          <a:p>
            <a:pPr marL="457200" lvl="1" indent="0">
              <a:buNone/>
            </a:pPr>
            <a:r>
              <a:rPr lang="en-GB" sz="2000" b="1" dirty="0">
                <a:latin typeface="Aptos" panose="020B0004020202020204" pitchFamily="34" charset="0"/>
                <a:cs typeface="Arial" panose="020B0604020202020204" pitchFamily="34" charset="0"/>
              </a:rPr>
              <a:t>	</a:t>
            </a:r>
            <a:r>
              <a:rPr lang="en-GB" sz="2000" b="1" dirty="0" err="1">
                <a:latin typeface="Aptos" panose="020B0004020202020204" pitchFamily="34" charset="0"/>
                <a:cs typeface="Arial" panose="020B0604020202020204" pitchFamily="34" charset="0"/>
              </a:rPr>
              <a:t>Fonction</a:t>
            </a:r>
            <a:r>
              <a:rPr lang="en-GB" sz="2000" b="1" dirty="0">
                <a:latin typeface="Aptos" panose="020B0004020202020204" pitchFamily="34" charset="0"/>
                <a:cs typeface="Arial" panose="020B0604020202020204" pitchFamily="34" charset="0"/>
              </a:rPr>
              <a:t> </a:t>
            </a:r>
            <a:r>
              <a:rPr lang="en-GB" sz="2000" b="1" dirty="0" err="1">
                <a:latin typeface="Aptos" panose="020B0004020202020204" pitchFamily="34" charset="0"/>
                <a:cs typeface="Arial" panose="020B0604020202020204" pitchFamily="34" charset="0"/>
              </a:rPr>
              <a:t>d'explication</a:t>
            </a:r>
            <a:endParaRPr lang="en-GB" sz="2000" b="1" dirty="0">
              <a:latin typeface="Aptos" panose="020B0004020202020204" pitchFamily="34" charset="0"/>
              <a:cs typeface="Arial" panose="020B0604020202020204" pitchFamily="34" charset="0"/>
            </a:endParaRPr>
          </a:p>
          <a:p>
            <a:pPr marL="0" indent="0">
              <a:buNone/>
            </a:pPr>
            <a:endParaRPr lang="fr-CH" sz="2000" dirty="0"/>
          </a:p>
          <a:p>
            <a:pPr marL="457200" lvl="1" indent="0">
              <a:buNone/>
            </a:pPr>
            <a:endParaRPr lang="fr-CH" sz="2000" dirty="0">
              <a:latin typeface="Aptos" panose="020B0004020202020204" pitchFamily="34" charset="0"/>
            </a:endParaRPr>
          </a:p>
          <a:p>
            <a:pPr marL="457200" lvl="1" indent="0">
              <a:buNone/>
            </a:pPr>
            <a:endParaRPr lang="fr-CH" sz="2000" dirty="0">
              <a:latin typeface="Aptos" panose="020B0004020202020204" pitchFamily="34" charset="0"/>
              <a:cs typeface="Arial" panose="020B0604020202020204" pitchFamily="34" charset="0"/>
            </a:endParaRPr>
          </a:p>
          <a:p>
            <a:pPr marL="457200" lvl="1" indent="0">
              <a:buNone/>
            </a:pPr>
            <a:r>
              <a:rPr lang="en-GB" sz="2000" dirty="0" err="1">
                <a:latin typeface="Aptos" panose="020B0004020202020204" pitchFamily="34" charset="0"/>
                <a:cs typeface="Arial" panose="020B0604020202020204" pitchFamily="34" charset="0"/>
              </a:rPr>
              <a:t>Décider</a:t>
            </a:r>
            <a:r>
              <a:rPr lang="en-GB" sz="2000" dirty="0">
                <a:latin typeface="Aptos" panose="020B0004020202020204" pitchFamily="34" charset="0"/>
                <a:cs typeface="Arial" panose="020B0604020202020204" pitchFamily="34" charset="0"/>
              </a:rPr>
              <a:t> de </a:t>
            </a:r>
            <a:r>
              <a:rPr lang="en-GB" sz="2000" dirty="0" err="1">
                <a:latin typeface="Aptos" panose="020B0004020202020204" pitchFamily="34" charset="0"/>
                <a:cs typeface="Arial" panose="020B0604020202020204" pitchFamily="34" charset="0"/>
              </a:rPr>
              <a:t>l'intervention</a:t>
            </a:r>
            <a:r>
              <a:rPr lang="en-GB" sz="2000" dirty="0">
                <a:latin typeface="Aptos" panose="020B0004020202020204" pitchFamily="34" charset="0"/>
                <a:cs typeface="Arial" panose="020B0604020202020204" pitchFamily="34" charset="0"/>
              </a:rPr>
              <a:t> et </a:t>
            </a:r>
            <a:r>
              <a:rPr lang="en-GB" sz="2000" dirty="0" err="1">
                <a:latin typeface="Aptos" panose="020B0004020202020204" pitchFamily="34" charset="0"/>
                <a:cs typeface="Arial" panose="020B0604020202020204" pitchFamily="34" charset="0"/>
              </a:rPr>
              <a:t>l'évaluer</a:t>
            </a:r>
            <a:endParaRPr lang="en-GB" sz="2000" dirty="0">
              <a:latin typeface="Aptos" panose="020B0004020202020204" pitchFamily="34" charset="0"/>
              <a:cs typeface="Arial" panose="020B0604020202020204" pitchFamily="34" charset="0"/>
            </a:endParaRPr>
          </a:p>
          <a:p>
            <a:pPr marL="0" indent="0">
              <a:buNone/>
            </a:pPr>
            <a:r>
              <a:rPr lang="de-CH" sz="2000" dirty="0"/>
              <a:t>	</a:t>
            </a:r>
            <a:r>
              <a:rPr lang="de-CH" sz="2000" b="1" dirty="0" err="1"/>
              <a:t>Fonction</a:t>
            </a:r>
            <a:r>
              <a:rPr lang="de-CH" sz="2000" b="1" dirty="0"/>
              <a:t> </a:t>
            </a:r>
            <a:r>
              <a:rPr lang="de-CH" sz="2000" b="1" dirty="0" err="1"/>
              <a:t>d'action</a:t>
            </a:r>
            <a:r>
              <a:rPr lang="de-CH" sz="2000" b="1" dirty="0"/>
              <a:t> et </a:t>
            </a:r>
            <a:r>
              <a:rPr lang="de-CH" sz="2000" b="1" dirty="0" err="1"/>
              <a:t>d'évaluation</a:t>
            </a:r>
            <a:r>
              <a:rPr lang="de-CH" sz="2000" dirty="0"/>
              <a:t> </a:t>
            </a:r>
          </a:p>
        </p:txBody>
      </p:sp>
      <p:sp>
        <p:nvSpPr>
          <p:cNvPr id="2" name="Rectangle 3">
            <a:extLst>
              <a:ext uri="{FF2B5EF4-FFF2-40B4-BE49-F238E27FC236}">
                <a16:creationId xmlns:a16="http://schemas.microsoft.com/office/drawing/2014/main" id="{6A750254-A886-014F-544D-ED15D06E3031}"/>
              </a:ext>
            </a:extLst>
          </p:cNvPr>
          <p:cNvSpPr txBox="1">
            <a:spLocks noChangeArrowheads="1"/>
          </p:cNvSpPr>
          <p:nvPr/>
        </p:nvSpPr>
        <p:spPr>
          <a:xfrm>
            <a:off x="1281213" y="1610783"/>
            <a:ext cx="5047620" cy="3888316"/>
          </a:xfrm>
          <a:prstGeom prst="rect">
            <a:avLst/>
          </a:prstGeom>
        </p:spPr>
        <p:txBody>
          <a:bodyPr vert="horz" lIns="91440" tIns="45720" rIns="91440" bIns="45720" rtlCol="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1600" b="0" i="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fr-CH"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r>
              <a:rPr lang="fr-CH" sz="2500" b="1" dirty="0">
                <a:solidFill>
                  <a:schemeClr val="accent2">
                    <a:lumMod val="75000"/>
                  </a:schemeClr>
                </a:solidFill>
                <a:latin typeface="Aptos" panose="020B0004020202020204" pitchFamily="34" charset="0"/>
              </a:rPr>
              <a:t>Connaître </a:t>
            </a:r>
          </a:p>
          <a:p>
            <a:pPr marL="0" indent="0">
              <a:buFont typeface="Arial" panose="020B0604020202020204" pitchFamily="34" charset="0"/>
              <a:buNone/>
            </a:pPr>
            <a:endParaRPr lang="fr-CH"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endParaRPr lang="fr-CH"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r>
              <a:rPr lang="fr-CH" sz="2500" b="1" dirty="0">
                <a:solidFill>
                  <a:schemeClr val="accent2">
                    <a:lumMod val="75000"/>
                  </a:schemeClr>
                </a:solidFill>
                <a:latin typeface="Aptos" panose="020B0004020202020204" pitchFamily="34" charset="0"/>
              </a:rPr>
              <a:t>Comprendre</a:t>
            </a:r>
          </a:p>
          <a:p>
            <a:pPr marL="0" indent="0">
              <a:buFont typeface="Arial" panose="020B0604020202020204" pitchFamily="34" charset="0"/>
              <a:buNone/>
            </a:pPr>
            <a:endParaRPr lang="en-GB"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endParaRPr lang="en-GB"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endParaRPr lang="en-GB"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r>
              <a:rPr lang="fr-CH" sz="2500" b="1" dirty="0">
                <a:solidFill>
                  <a:schemeClr val="accent2">
                    <a:lumMod val="75000"/>
                  </a:schemeClr>
                </a:solidFill>
                <a:latin typeface="Aptos" panose="020B0004020202020204" pitchFamily="34" charset="0"/>
              </a:rPr>
              <a:t>Agir</a:t>
            </a:r>
          </a:p>
          <a:p>
            <a:pPr marL="0" indent="0">
              <a:buFont typeface="Arial" panose="020B0604020202020204" pitchFamily="34" charset="0"/>
              <a:buNone/>
            </a:pPr>
            <a:endParaRPr lang="fr-CH" sz="2500" b="1" dirty="0">
              <a:solidFill>
                <a:schemeClr val="accent2">
                  <a:lumMod val="75000"/>
                </a:schemeClr>
              </a:solidFill>
              <a:latin typeface="Aptos" panose="020B0004020202020204" pitchFamily="34" charset="0"/>
            </a:endParaRPr>
          </a:p>
        </p:txBody>
      </p:sp>
      <p:pic>
        <p:nvPicPr>
          <p:cNvPr id="4" name="Graphique 3" descr="Porte-bloc contour">
            <a:extLst>
              <a:ext uri="{FF2B5EF4-FFF2-40B4-BE49-F238E27FC236}">
                <a16:creationId xmlns:a16="http://schemas.microsoft.com/office/drawing/2014/main" id="{E6901F86-9F96-D742-ADC2-220F3DE5CA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83932" y="1862668"/>
            <a:ext cx="914400" cy="914400"/>
          </a:xfrm>
          <a:prstGeom prst="rect">
            <a:avLst/>
          </a:prstGeom>
        </p:spPr>
      </p:pic>
      <p:pic>
        <p:nvPicPr>
          <p:cNvPr id="6" name="Graphique 5" descr="Loupe contour">
            <a:extLst>
              <a:ext uri="{FF2B5EF4-FFF2-40B4-BE49-F238E27FC236}">
                <a16:creationId xmlns:a16="http://schemas.microsoft.com/office/drawing/2014/main" id="{E5B94847-5990-5D72-0D15-42F57771F79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83932" y="3557270"/>
            <a:ext cx="914400" cy="914400"/>
          </a:xfrm>
          <a:prstGeom prst="rect">
            <a:avLst/>
          </a:prstGeom>
        </p:spPr>
      </p:pic>
      <p:pic>
        <p:nvPicPr>
          <p:cNvPr id="8" name="Graphique 7" descr="Évaluation avec un remplissage uni">
            <a:extLst>
              <a:ext uri="{FF2B5EF4-FFF2-40B4-BE49-F238E27FC236}">
                <a16:creationId xmlns:a16="http://schemas.microsoft.com/office/drawing/2014/main" id="{BE8EF93B-769B-A2F5-B0E7-BC8182E233E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783932" y="5170169"/>
            <a:ext cx="914400" cy="914400"/>
          </a:xfrm>
          <a:prstGeom prst="rect">
            <a:avLst/>
          </a:prstGeom>
        </p:spPr>
      </p:pic>
    </p:spTree>
    <p:extLst>
      <p:ext uri="{BB962C8B-B14F-4D97-AF65-F5344CB8AC3E}">
        <p14:creationId xmlns:p14="http://schemas.microsoft.com/office/powerpoint/2010/main" val="2090751143"/>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88770"/>
                                        </p:tgtEl>
                                        <p:attrNameLst>
                                          <p:attrName>style.visibility</p:attrName>
                                        </p:attrNameLst>
                                      </p:cBhvr>
                                      <p:to>
                                        <p:strVal val="visible"/>
                                      </p:to>
                                    </p:set>
                                    <p:animEffect transition="in" filter="fade">
                                      <p:cBhvr>
                                        <p:cTn id="7" dur="800" decel="100000"/>
                                        <p:tgtEl>
                                          <p:spTgt spid="288770"/>
                                        </p:tgtEl>
                                      </p:cBhvr>
                                    </p:animEffect>
                                    <p:anim calcmode="lin" valueType="num">
                                      <p:cBhvr>
                                        <p:cTn id="8" dur="800" decel="100000" fill="hold"/>
                                        <p:tgtEl>
                                          <p:spTgt spid="288770"/>
                                        </p:tgtEl>
                                        <p:attrNameLst>
                                          <p:attrName>style.rotation</p:attrName>
                                        </p:attrNameLst>
                                      </p:cBhvr>
                                      <p:tavLst>
                                        <p:tav tm="0">
                                          <p:val>
                                            <p:fltVal val="-90"/>
                                          </p:val>
                                        </p:tav>
                                        <p:tav tm="100000">
                                          <p:val>
                                            <p:fltVal val="0"/>
                                          </p:val>
                                        </p:tav>
                                      </p:tavLst>
                                    </p:anim>
                                    <p:anim calcmode="lin" valueType="num">
                                      <p:cBhvr>
                                        <p:cTn id="9" dur="800" decel="100000" fill="hold"/>
                                        <p:tgtEl>
                                          <p:spTgt spid="288770"/>
                                        </p:tgtEl>
                                        <p:attrNameLst>
                                          <p:attrName>ppt_x</p:attrName>
                                        </p:attrNameLst>
                                      </p:cBhvr>
                                      <p:tavLst>
                                        <p:tav tm="0">
                                          <p:val>
                                            <p:strVal val="#ppt_x+0.4"/>
                                          </p:val>
                                        </p:tav>
                                        <p:tav tm="100000">
                                          <p:val>
                                            <p:strVal val="#ppt_x-0.05"/>
                                          </p:val>
                                        </p:tav>
                                      </p:tavLst>
                                    </p:anim>
                                    <p:anim calcmode="lin" valueType="num">
                                      <p:cBhvr>
                                        <p:cTn id="10" dur="800" decel="100000" fill="hold"/>
                                        <p:tgtEl>
                                          <p:spTgt spid="28877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8877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88770"/>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288771">
                                            <p:txEl>
                                              <p:pRg st="1" end="1"/>
                                            </p:txEl>
                                          </p:spTgt>
                                        </p:tgtEl>
                                        <p:attrNameLst>
                                          <p:attrName>style.visibility</p:attrName>
                                        </p:attrNameLst>
                                      </p:cBhvr>
                                      <p:to>
                                        <p:strVal val="visible"/>
                                      </p:to>
                                    </p:set>
                                    <p:animEffect transition="in" filter="fade">
                                      <p:cBhvr>
                                        <p:cTn id="17" dur="1000"/>
                                        <p:tgtEl>
                                          <p:spTgt spid="288771">
                                            <p:txEl>
                                              <p:pRg st="1" end="1"/>
                                            </p:txEl>
                                          </p:spTgt>
                                        </p:tgtEl>
                                      </p:cBhvr>
                                    </p:animEffect>
                                    <p:anim calcmode="lin" valueType="num">
                                      <p:cBhvr>
                                        <p:cTn id="18" dur="1000" fill="hold"/>
                                        <p:tgtEl>
                                          <p:spTgt spid="288771">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88771">
                                            <p:txEl>
                                              <p:pRg st="1" end="1"/>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288771">
                                            <p:txEl>
                                              <p:pRg st="2" end="2"/>
                                            </p:txEl>
                                          </p:spTgt>
                                        </p:tgtEl>
                                        <p:attrNameLst>
                                          <p:attrName>style.visibility</p:attrName>
                                        </p:attrNameLst>
                                      </p:cBhvr>
                                      <p:to>
                                        <p:strVal val="visible"/>
                                      </p:to>
                                    </p:set>
                                    <p:animEffect transition="in" filter="fade">
                                      <p:cBhvr>
                                        <p:cTn id="22" dur="1000"/>
                                        <p:tgtEl>
                                          <p:spTgt spid="288771">
                                            <p:txEl>
                                              <p:pRg st="2" end="2"/>
                                            </p:txEl>
                                          </p:spTgt>
                                        </p:tgtEl>
                                      </p:cBhvr>
                                    </p:animEffect>
                                    <p:anim calcmode="lin" valueType="num">
                                      <p:cBhvr>
                                        <p:cTn id="23" dur="1000" fill="hold"/>
                                        <p:tgtEl>
                                          <p:spTgt spid="288771">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88771">
                                            <p:txEl>
                                              <p:pRg st="2" end="2"/>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288771">
                                            <p:txEl>
                                              <p:pRg st="5" end="5"/>
                                            </p:txEl>
                                          </p:spTgt>
                                        </p:tgtEl>
                                        <p:attrNameLst>
                                          <p:attrName>style.visibility</p:attrName>
                                        </p:attrNameLst>
                                      </p:cBhvr>
                                      <p:to>
                                        <p:strVal val="visible"/>
                                      </p:to>
                                    </p:set>
                                    <p:animEffect transition="in" filter="fade">
                                      <p:cBhvr>
                                        <p:cTn id="27" dur="1000"/>
                                        <p:tgtEl>
                                          <p:spTgt spid="288771">
                                            <p:txEl>
                                              <p:pRg st="5" end="5"/>
                                            </p:txEl>
                                          </p:spTgt>
                                        </p:tgtEl>
                                      </p:cBhvr>
                                    </p:animEffect>
                                    <p:anim calcmode="lin" valueType="num">
                                      <p:cBhvr>
                                        <p:cTn id="28" dur="1000" fill="hold"/>
                                        <p:tgtEl>
                                          <p:spTgt spid="288771">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288771">
                                            <p:txEl>
                                              <p:pRg st="5" end="5"/>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288771">
                                            <p:txEl>
                                              <p:pRg st="6" end="6"/>
                                            </p:txEl>
                                          </p:spTgt>
                                        </p:tgtEl>
                                        <p:attrNameLst>
                                          <p:attrName>style.visibility</p:attrName>
                                        </p:attrNameLst>
                                      </p:cBhvr>
                                      <p:to>
                                        <p:strVal val="visible"/>
                                      </p:to>
                                    </p:set>
                                    <p:animEffect transition="in" filter="fade">
                                      <p:cBhvr>
                                        <p:cTn id="32" dur="1000"/>
                                        <p:tgtEl>
                                          <p:spTgt spid="288771">
                                            <p:txEl>
                                              <p:pRg st="6" end="6"/>
                                            </p:txEl>
                                          </p:spTgt>
                                        </p:tgtEl>
                                      </p:cBhvr>
                                    </p:animEffect>
                                    <p:anim calcmode="lin" valueType="num">
                                      <p:cBhvr>
                                        <p:cTn id="33" dur="1000" fill="hold"/>
                                        <p:tgtEl>
                                          <p:spTgt spid="288771">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288771">
                                            <p:txEl>
                                              <p:pRg st="6" end="6"/>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288771">
                                            <p:txEl>
                                              <p:pRg st="10" end="10"/>
                                            </p:txEl>
                                          </p:spTgt>
                                        </p:tgtEl>
                                        <p:attrNameLst>
                                          <p:attrName>style.visibility</p:attrName>
                                        </p:attrNameLst>
                                      </p:cBhvr>
                                      <p:to>
                                        <p:strVal val="visible"/>
                                      </p:to>
                                    </p:set>
                                    <p:animEffect transition="in" filter="fade">
                                      <p:cBhvr>
                                        <p:cTn id="37" dur="1000"/>
                                        <p:tgtEl>
                                          <p:spTgt spid="288771">
                                            <p:txEl>
                                              <p:pRg st="10" end="10"/>
                                            </p:txEl>
                                          </p:spTgt>
                                        </p:tgtEl>
                                      </p:cBhvr>
                                    </p:animEffect>
                                    <p:anim calcmode="lin" valueType="num">
                                      <p:cBhvr>
                                        <p:cTn id="38" dur="1000" fill="hold"/>
                                        <p:tgtEl>
                                          <p:spTgt spid="288771">
                                            <p:txEl>
                                              <p:pRg st="10" end="10"/>
                                            </p:txEl>
                                          </p:spTgt>
                                        </p:tgtEl>
                                        <p:attrNameLst>
                                          <p:attrName>ppt_x</p:attrName>
                                        </p:attrNameLst>
                                      </p:cBhvr>
                                      <p:tavLst>
                                        <p:tav tm="0">
                                          <p:val>
                                            <p:strVal val="#ppt_x"/>
                                          </p:val>
                                        </p:tav>
                                        <p:tav tm="100000">
                                          <p:val>
                                            <p:strVal val="#ppt_x"/>
                                          </p:val>
                                        </p:tav>
                                      </p:tavLst>
                                    </p:anim>
                                    <p:anim calcmode="lin" valueType="num">
                                      <p:cBhvr>
                                        <p:cTn id="39" dur="1000" fill="hold"/>
                                        <p:tgtEl>
                                          <p:spTgt spid="288771">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7" presetClass="entr" presetSubtype="0" fill="hold" grpId="0" nodeType="clickEffect">
                                  <p:stCondLst>
                                    <p:cond delay="0"/>
                                  </p:stCondLst>
                                  <p:childTnLst>
                                    <p:set>
                                      <p:cBhvr>
                                        <p:cTn id="43" dur="1" fill="hold">
                                          <p:stCondLst>
                                            <p:cond delay="0"/>
                                          </p:stCondLst>
                                        </p:cTn>
                                        <p:tgtEl>
                                          <p:spTgt spid="288771">
                                            <p:txEl>
                                              <p:pRg st="11" end="11"/>
                                            </p:txEl>
                                          </p:spTgt>
                                        </p:tgtEl>
                                        <p:attrNameLst>
                                          <p:attrName>style.visibility</p:attrName>
                                        </p:attrNameLst>
                                      </p:cBhvr>
                                      <p:to>
                                        <p:strVal val="visible"/>
                                      </p:to>
                                    </p:set>
                                    <p:animEffect transition="in" filter="fade">
                                      <p:cBhvr>
                                        <p:cTn id="44" dur="1000"/>
                                        <p:tgtEl>
                                          <p:spTgt spid="288771">
                                            <p:txEl>
                                              <p:pRg st="11" end="11"/>
                                            </p:txEl>
                                          </p:spTgt>
                                        </p:tgtEl>
                                      </p:cBhvr>
                                    </p:animEffect>
                                    <p:anim calcmode="lin" valueType="num">
                                      <p:cBhvr>
                                        <p:cTn id="45" dur="1000" fill="hold"/>
                                        <p:tgtEl>
                                          <p:spTgt spid="288771">
                                            <p:txEl>
                                              <p:pRg st="11" end="11"/>
                                            </p:txEl>
                                          </p:spTgt>
                                        </p:tgtEl>
                                        <p:attrNameLst>
                                          <p:attrName>ppt_x</p:attrName>
                                        </p:attrNameLst>
                                      </p:cBhvr>
                                      <p:tavLst>
                                        <p:tav tm="0">
                                          <p:val>
                                            <p:strVal val="#ppt_x"/>
                                          </p:val>
                                        </p:tav>
                                        <p:tav tm="100000">
                                          <p:val>
                                            <p:strVal val="#ppt_x"/>
                                          </p:val>
                                        </p:tav>
                                      </p:tavLst>
                                    </p:anim>
                                    <p:anim calcmode="lin" valueType="num">
                                      <p:cBhvr>
                                        <p:cTn id="46" dur="1000" fill="hold"/>
                                        <p:tgtEl>
                                          <p:spTgt spid="288771">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7" presetClass="entr" presetSubtype="0" fill="hold" grpId="0" nodeType="clickEffect">
                                  <p:stCondLst>
                                    <p:cond delay="0"/>
                                  </p:stCondLst>
                                  <p:childTnLst>
                                    <p:set>
                                      <p:cBhvr>
                                        <p:cTn id="50" dur="1" fill="hold">
                                          <p:stCondLst>
                                            <p:cond delay="0"/>
                                          </p:stCondLst>
                                        </p:cTn>
                                        <p:tgtEl>
                                          <p:spTgt spid="2">
                                            <p:txEl>
                                              <p:pRg st="1" end="1"/>
                                            </p:txEl>
                                          </p:spTgt>
                                        </p:tgtEl>
                                        <p:attrNameLst>
                                          <p:attrName>style.visibility</p:attrName>
                                        </p:attrNameLst>
                                      </p:cBhvr>
                                      <p:to>
                                        <p:strVal val="visible"/>
                                      </p:to>
                                    </p:set>
                                    <p:animEffect transition="in" filter="fade">
                                      <p:cBhvr>
                                        <p:cTn id="51" dur="1000"/>
                                        <p:tgtEl>
                                          <p:spTgt spid="2">
                                            <p:txEl>
                                              <p:pRg st="1" end="1"/>
                                            </p:txEl>
                                          </p:spTgt>
                                        </p:tgtEl>
                                      </p:cBhvr>
                                    </p:animEffect>
                                    <p:anim calcmode="lin" valueType="num">
                                      <p:cBhvr>
                                        <p:cTn id="52"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53"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7" presetClass="entr" presetSubtype="0" fill="hold" grpId="0" nodeType="clickEffect">
                                  <p:stCondLst>
                                    <p:cond delay="0"/>
                                  </p:stCondLst>
                                  <p:childTnLst>
                                    <p:set>
                                      <p:cBhvr>
                                        <p:cTn id="57" dur="1" fill="hold">
                                          <p:stCondLst>
                                            <p:cond delay="0"/>
                                          </p:stCondLst>
                                        </p:cTn>
                                        <p:tgtEl>
                                          <p:spTgt spid="2">
                                            <p:txEl>
                                              <p:pRg st="4" end="4"/>
                                            </p:txEl>
                                          </p:spTgt>
                                        </p:tgtEl>
                                        <p:attrNameLst>
                                          <p:attrName>style.visibility</p:attrName>
                                        </p:attrNameLst>
                                      </p:cBhvr>
                                      <p:to>
                                        <p:strVal val="visible"/>
                                      </p:to>
                                    </p:set>
                                    <p:animEffect transition="in" filter="fade">
                                      <p:cBhvr>
                                        <p:cTn id="58" dur="1000"/>
                                        <p:tgtEl>
                                          <p:spTgt spid="2">
                                            <p:txEl>
                                              <p:pRg st="4" end="4"/>
                                            </p:txEl>
                                          </p:spTgt>
                                        </p:tgtEl>
                                      </p:cBhvr>
                                    </p:animEffect>
                                    <p:anim calcmode="lin" valueType="num">
                                      <p:cBhvr>
                                        <p:cTn id="5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6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7" presetClass="entr" presetSubtype="0" fill="hold" grpId="0" nodeType="clickEffect">
                                  <p:stCondLst>
                                    <p:cond delay="0"/>
                                  </p:stCondLst>
                                  <p:childTnLst>
                                    <p:set>
                                      <p:cBhvr>
                                        <p:cTn id="64" dur="1" fill="hold">
                                          <p:stCondLst>
                                            <p:cond delay="0"/>
                                          </p:stCondLst>
                                        </p:cTn>
                                        <p:tgtEl>
                                          <p:spTgt spid="2">
                                            <p:txEl>
                                              <p:pRg st="8" end="8"/>
                                            </p:txEl>
                                          </p:spTgt>
                                        </p:tgtEl>
                                        <p:attrNameLst>
                                          <p:attrName>style.visibility</p:attrName>
                                        </p:attrNameLst>
                                      </p:cBhvr>
                                      <p:to>
                                        <p:strVal val="visible"/>
                                      </p:to>
                                    </p:set>
                                    <p:animEffect transition="in" filter="fade">
                                      <p:cBhvr>
                                        <p:cTn id="65" dur="1000"/>
                                        <p:tgtEl>
                                          <p:spTgt spid="2">
                                            <p:txEl>
                                              <p:pRg st="8" end="8"/>
                                            </p:txEl>
                                          </p:spTgt>
                                        </p:tgtEl>
                                      </p:cBhvr>
                                    </p:animEffect>
                                    <p:anim calcmode="lin" valueType="num">
                                      <p:cBhvr>
                                        <p:cTn id="66"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7"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0" grpId="0"/>
      <p:bldP spid="288771" grpId="0" uiExpand="1" build="p"/>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3EEB6385-434B-4BAD-6710-6DECA9D08F54}"/>
              </a:ext>
            </a:extLst>
          </p:cNvPr>
          <p:cNvSpPr>
            <a:spLocks noGrp="1"/>
          </p:cNvSpPr>
          <p:nvPr>
            <p:ph type="title" idx="4294967295"/>
          </p:nvPr>
        </p:nvSpPr>
        <p:spPr>
          <a:xfrm>
            <a:off x="1197735" y="812063"/>
            <a:ext cx="9745662" cy="962025"/>
          </a:xfrm>
        </p:spPr>
        <p:txBody>
          <a:bodyPr/>
          <a:lstStyle/>
          <a:p>
            <a:r>
              <a:rPr lang="fr-CH" dirty="0"/>
              <a:t>Exercice</a:t>
            </a:r>
          </a:p>
        </p:txBody>
      </p:sp>
      <p:sp>
        <p:nvSpPr>
          <p:cNvPr id="6" name="Espace réservé du texte 5">
            <a:extLst>
              <a:ext uri="{FF2B5EF4-FFF2-40B4-BE49-F238E27FC236}">
                <a16:creationId xmlns:a16="http://schemas.microsoft.com/office/drawing/2014/main" id="{4128DDE5-FF8D-FB05-A093-79848CBBDCF2}"/>
              </a:ext>
            </a:extLst>
          </p:cNvPr>
          <p:cNvSpPr>
            <a:spLocks noGrp="1"/>
          </p:cNvSpPr>
          <p:nvPr>
            <p:ph type="body" idx="4294967295"/>
          </p:nvPr>
        </p:nvSpPr>
        <p:spPr>
          <a:xfrm>
            <a:off x="1197735" y="2455863"/>
            <a:ext cx="3052293" cy="3889375"/>
          </a:xfrm>
        </p:spPr>
        <p:txBody>
          <a:bodyPr/>
          <a:lstStyle/>
          <a:p>
            <a:pPr marL="0" indent="0">
              <a:buNone/>
            </a:pPr>
            <a:r>
              <a:rPr lang="fr-CH" sz="2000" dirty="0">
                <a:solidFill>
                  <a:schemeClr val="tx1"/>
                </a:solidFill>
              </a:rPr>
              <a:t>Quelle fonction de l’observation est mobilisée à quelle étape de l’intervention ?</a:t>
            </a:r>
          </a:p>
        </p:txBody>
      </p:sp>
      <p:pic>
        <p:nvPicPr>
          <p:cNvPr id="7" name="Image 6" descr="Une image contenant texte, Police, diagramme, conception&#10;&#10;Le contenu généré par l’IA peut être incorrect.">
            <a:extLst>
              <a:ext uri="{FF2B5EF4-FFF2-40B4-BE49-F238E27FC236}">
                <a16:creationId xmlns:a16="http://schemas.microsoft.com/office/drawing/2014/main" id="{578B0EAF-6FDE-1838-F9BF-B307C37C84A7}"/>
              </a:ext>
            </a:extLst>
          </p:cNvPr>
          <p:cNvPicPr>
            <a:picLocks noChangeAspect="1"/>
          </p:cNvPicPr>
          <p:nvPr/>
        </p:nvPicPr>
        <p:blipFill>
          <a:blip r:embed="rId3">
            <a:extLst>
              <a:ext uri="{28A0092B-C50C-407E-A947-70E740481C1C}">
                <a14:useLocalDpi xmlns:a14="http://schemas.microsoft.com/office/drawing/2010/main" val="0"/>
              </a:ext>
            </a:extLst>
          </a:blip>
          <a:srcRect l="38072" t="11342" r="1248"/>
          <a:stretch>
            <a:fillRect/>
          </a:stretch>
        </p:blipFill>
        <p:spPr>
          <a:xfrm>
            <a:off x="4675029" y="-402465"/>
            <a:ext cx="6843185" cy="7498724"/>
          </a:xfrm>
          <a:prstGeom prst="rect">
            <a:avLst/>
          </a:prstGeom>
          <a:noFill/>
        </p:spPr>
      </p:pic>
    </p:spTree>
    <p:extLst>
      <p:ext uri="{BB962C8B-B14F-4D97-AF65-F5344CB8AC3E}">
        <p14:creationId xmlns:p14="http://schemas.microsoft.com/office/powerpoint/2010/main" val="803605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a:xfrm>
            <a:off x="1631949" y="596901"/>
            <a:ext cx="9745135" cy="960968"/>
          </a:xfrm>
        </p:spPr>
        <p:txBody>
          <a:bodyPr anchor="b">
            <a:normAutofit/>
          </a:bodyPr>
          <a:lstStyle/>
          <a:p>
            <a:pPr algn="just" eaLnBrk="1" hangingPunct="1"/>
            <a:r>
              <a:rPr lang="de-CH" sz="2800" dirty="0" err="1"/>
              <a:t>Modalités</a:t>
            </a:r>
            <a:r>
              <a:rPr lang="de-CH" sz="2800" dirty="0"/>
              <a:t> </a:t>
            </a:r>
          </a:p>
        </p:txBody>
      </p:sp>
      <p:sp>
        <p:nvSpPr>
          <p:cNvPr id="287747" name="Rectangle 3"/>
          <p:cNvSpPr>
            <a:spLocks noGrp="1" noChangeArrowheads="1"/>
          </p:cNvSpPr>
          <p:nvPr>
            <p:ph type="body" idx="1"/>
          </p:nvPr>
        </p:nvSpPr>
        <p:spPr>
          <a:xfrm>
            <a:off x="1631949" y="1557869"/>
            <a:ext cx="9745135" cy="2863928"/>
          </a:xfrm>
        </p:spPr>
        <p:txBody>
          <a:bodyPr>
            <a:noAutofit/>
          </a:bodyPr>
          <a:lstStyle/>
          <a:p>
            <a:pPr marL="0" indent="0">
              <a:buNone/>
            </a:pPr>
            <a:r>
              <a:rPr lang="fr-CH" sz="2200" b="1" dirty="0">
                <a:solidFill>
                  <a:schemeClr val="accent2">
                    <a:lumMod val="75000"/>
                  </a:schemeClr>
                </a:solidFill>
              </a:rPr>
              <a:t>Observation indirecte</a:t>
            </a:r>
          </a:p>
          <a:p>
            <a:pPr marL="990600" lvl="1" indent="-533400"/>
            <a:endParaRPr lang="de-CH" sz="2200" dirty="0">
              <a:solidFill>
                <a:schemeClr val="tx1"/>
              </a:solidFill>
              <a:latin typeface="Aptos" panose="020B0004020202020204" pitchFamily="34" charset="0"/>
              <a:cs typeface="Arial" panose="020B0604020202020204" pitchFamily="34" charset="0"/>
            </a:endParaRPr>
          </a:p>
          <a:p>
            <a:pPr marL="990600" lvl="1" indent="-533400"/>
            <a:r>
              <a:rPr lang="de-CH" sz="2200" dirty="0" err="1">
                <a:solidFill>
                  <a:schemeClr val="tx1"/>
                </a:solidFill>
                <a:latin typeface="Aptos" panose="020B0004020202020204" pitchFamily="34" charset="0"/>
                <a:cs typeface="Arial" panose="020B0604020202020204" pitchFamily="34" charset="0"/>
              </a:rPr>
              <a:t>L'observateur</a:t>
            </a:r>
            <a:r>
              <a:rPr lang="de-CH" sz="2200" dirty="0">
                <a:solidFill>
                  <a:schemeClr val="tx1"/>
                </a:solidFill>
                <a:latin typeface="Aptos" panose="020B0004020202020204" pitchFamily="34" charset="0"/>
                <a:cs typeface="Arial" panose="020B0604020202020204" pitchFamily="34" charset="0"/>
              </a:rPr>
              <a:t> </a:t>
            </a:r>
            <a:r>
              <a:rPr lang="de-CH" sz="2200" dirty="0" err="1">
                <a:solidFill>
                  <a:schemeClr val="tx1"/>
                </a:solidFill>
                <a:latin typeface="Aptos" panose="020B0004020202020204" pitchFamily="34" charset="0"/>
                <a:cs typeface="Arial" panose="020B0604020202020204" pitchFamily="34" charset="0"/>
              </a:rPr>
              <a:t>ou</a:t>
            </a:r>
            <a:r>
              <a:rPr lang="de-CH" sz="2200" dirty="0">
                <a:solidFill>
                  <a:schemeClr val="tx1"/>
                </a:solidFill>
                <a:latin typeface="Aptos" panose="020B0004020202020204" pitchFamily="34" charset="0"/>
                <a:cs typeface="Arial" panose="020B0604020202020204" pitchFamily="34" charset="0"/>
              </a:rPr>
              <a:t> </a:t>
            </a:r>
            <a:r>
              <a:rPr lang="de-CH" sz="2200" dirty="0" err="1">
                <a:solidFill>
                  <a:schemeClr val="tx1"/>
                </a:solidFill>
                <a:latin typeface="Aptos" panose="020B0004020202020204" pitchFamily="34" charset="0"/>
                <a:cs typeface="Arial" panose="020B0604020202020204" pitchFamily="34" charset="0"/>
              </a:rPr>
              <a:t>observatrice</a:t>
            </a:r>
            <a:r>
              <a:rPr lang="de-CH" sz="2200" dirty="0">
                <a:solidFill>
                  <a:schemeClr val="tx1"/>
                </a:solidFill>
                <a:latin typeface="Aptos" panose="020B0004020202020204" pitchFamily="34" charset="0"/>
                <a:cs typeface="Arial" panose="020B0604020202020204" pitchFamily="34" charset="0"/>
              </a:rPr>
              <a:t> </a:t>
            </a:r>
            <a:r>
              <a:rPr lang="de-CH" sz="2200" dirty="0" err="1">
                <a:solidFill>
                  <a:schemeClr val="tx1"/>
                </a:solidFill>
                <a:latin typeface="Aptos" panose="020B0004020202020204" pitchFamily="34" charset="0"/>
                <a:cs typeface="Arial" panose="020B0604020202020204" pitchFamily="34" charset="0"/>
              </a:rPr>
              <a:t>n'est</a:t>
            </a:r>
            <a:r>
              <a:rPr lang="de-CH" sz="2200" dirty="0">
                <a:solidFill>
                  <a:schemeClr val="tx1"/>
                </a:solidFill>
                <a:latin typeface="Aptos" panose="020B0004020202020204" pitchFamily="34" charset="0"/>
                <a:cs typeface="Arial" panose="020B0604020202020204" pitchFamily="34" charset="0"/>
              </a:rPr>
              <a:t> pas en situation directe </a:t>
            </a:r>
            <a:r>
              <a:rPr lang="de-CH" sz="2200" dirty="0" err="1">
                <a:solidFill>
                  <a:schemeClr val="tx1"/>
                </a:solidFill>
                <a:latin typeface="Aptos" panose="020B0004020202020204" pitchFamily="34" charset="0"/>
                <a:cs typeface="Arial" panose="020B0604020202020204" pitchFamily="34" charset="0"/>
              </a:rPr>
              <a:t>avec</a:t>
            </a:r>
            <a:r>
              <a:rPr lang="de-CH" sz="2200" dirty="0">
                <a:solidFill>
                  <a:schemeClr val="tx1"/>
                </a:solidFill>
                <a:latin typeface="Aptos" panose="020B0004020202020204" pitchFamily="34" charset="0"/>
                <a:cs typeface="Arial" panose="020B0604020202020204" pitchFamily="34" charset="0"/>
              </a:rPr>
              <a:t> </a:t>
            </a:r>
            <a:r>
              <a:rPr lang="de-CH" sz="2200" dirty="0" err="1">
                <a:solidFill>
                  <a:schemeClr val="tx1"/>
                </a:solidFill>
                <a:latin typeface="Aptos" panose="020B0004020202020204" pitchFamily="34" charset="0"/>
                <a:cs typeface="Arial" panose="020B0604020202020204" pitchFamily="34" charset="0"/>
              </a:rPr>
              <a:t>l'observé·e</a:t>
            </a:r>
            <a:endParaRPr lang="de-CH" sz="2200" dirty="0">
              <a:solidFill>
                <a:schemeClr val="tx1"/>
              </a:solidFill>
              <a:latin typeface="Aptos" panose="020B0004020202020204" pitchFamily="34" charset="0"/>
              <a:cs typeface="Arial" panose="020B0604020202020204" pitchFamily="34" charset="0"/>
            </a:endParaRPr>
          </a:p>
          <a:p>
            <a:pPr marL="990600" lvl="1" indent="-533400"/>
            <a:endParaRPr lang="de-CH" sz="500" dirty="0">
              <a:solidFill>
                <a:schemeClr val="tx1"/>
              </a:solidFill>
              <a:latin typeface="Aptos" panose="020B0004020202020204" pitchFamily="34" charset="0"/>
              <a:cs typeface="Arial" panose="020B0604020202020204" pitchFamily="34" charset="0"/>
            </a:endParaRPr>
          </a:p>
          <a:p>
            <a:pPr marL="990600" lvl="1" indent="-533400"/>
            <a:r>
              <a:rPr lang="de-CH" sz="2200" dirty="0" err="1">
                <a:solidFill>
                  <a:schemeClr val="tx1"/>
                </a:solidFill>
                <a:latin typeface="Aptos" panose="020B0004020202020204" pitchFamily="34" charset="0"/>
                <a:cs typeface="Arial" panose="020B0604020202020204" pitchFamily="34" charset="0"/>
              </a:rPr>
              <a:t>Existence</a:t>
            </a:r>
            <a:r>
              <a:rPr lang="de-CH" sz="2200" dirty="0">
                <a:solidFill>
                  <a:schemeClr val="tx1"/>
                </a:solidFill>
                <a:latin typeface="Aptos" panose="020B0004020202020204" pitchFamily="34" charset="0"/>
                <a:cs typeface="Arial" panose="020B0604020202020204" pitchFamily="34" charset="0"/>
              </a:rPr>
              <a:t> </a:t>
            </a:r>
            <a:r>
              <a:rPr lang="de-CH" sz="2200" dirty="0" err="1">
                <a:solidFill>
                  <a:schemeClr val="tx1"/>
                </a:solidFill>
                <a:latin typeface="Aptos" panose="020B0004020202020204" pitchFamily="34" charset="0"/>
                <a:cs typeface="Arial" panose="020B0604020202020204" pitchFamily="34" charset="0"/>
              </a:rPr>
              <a:t>d'intermédiaires</a:t>
            </a:r>
            <a:r>
              <a:rPr lang="de-CH" sz="2200" dirty="0">
                <a:solidFill>
                  <a:schemeClr val="tx1"/>
                </a:solidFill>
                <a:latin typeface="Aptos" panose="020B0004020202020204" pitchFamily="34" charset="0"/>
                <a:cs typeface="Arial" panose="020B0604020202020204" pitchFamily="34" charset="0"/>
              </a:rPr>
              <a:t> entre </a:t>
            </a:r>
            <a:r>
              <a:rPr lang="de-CH" sz="2200" dirty="0" err="1">
                <a:solidFill>
                  <a:schemeClr val="tx1"/>
                </a:solidFill>
                <a:latin typeface="Aptos" panose="020B0004020202020204" pitchFamily="34" charset="0"/>
                <a:cs typeface="Arial" panose="020B0604020202020204" pitchFamily="34" charset="0"/>
              </a:rPr>
              <a:t>l'observateur</a:t>
            </a:r>
            <a:r>
              <a:rPr lang="de-CH" sz="2200" dirty="0">
                <a:solidFill>
                  <a:schemeClr val="tx1"/>
                </a:solidFill>
                <a:latin typeface="Aptos" panose="020B0004020202020204" pitchFamily="34" charset="0"/>
                <a:cs typeface="Arial" panose="020B0604020202020204" pitchFamily="34" charset="0"/>
              </a:rPr>
              <a:t> </a:t>
            </a:r>
            <a:r>
              <a:rPr lang="de-CH" sz="2200" dirty="0" err="1">
                <a:solidFill>
                  <a:schemeClr val="tx1"/>
                </a:solidFill>
                <a:latin typeface="Aptos" panose="020B0004020202020204" pitchFamily="34" charset="0"/>
                <a:cs typeface="Arial" panose="020B0604020202020204" pitchFamily="34" charset="0"/>
              </a:rPr>
              <a:t>ou</a:t>
            </a:r>
            <a:r>
              <a:rPr lang="de-CH" sz="2200" dirty="0">
                <a:solidFill>
                  <a:schemeClr val="tx1"/>
                </a:solidFill>
                <a:latin typeface="Aptos" panose="020B0004020202020204" pitchFamily="34" charset="0"/>
                <a:cs typeface="Arial" panose="020B0604020202020204" pitchFamily="34" charset="0"/>
              </a:rPr>
              <a:t> </a:t>
            </a:r>
            <a:r>
              <a:rPr lang="de-CH" sz="2200" dirty="0" err="1">
                <a:solidFill>
                  <a:schemeClr val="tx1"/>
                </a:solidFill>
                <a:latin typeface="Aptos" panose="020B0004020202020204" pitchFamily="34" charset="0"/>
                <a:cs typeface="Arial" panose="020B0604020202020204" pitchFamily="34" charset="0"/>
              </a:rPr>
              <a:t>observatrice</a:t>
            </a:r>
            <a:r>
              <a:rPr lang="de-CH" sz="2200" dirty="0">
                <a:solidFill>
                  <a:schemeClr val="tx1"/>
                </a:solidFill>
                <a:latin typeface="Aptos" panose="020B0004020202020204" pitchFamily="34" charset="0"/>
                <a:cs typeface="Arial" panose="020B0604020202020204" pitchFamily="34" charset="0"/>
              </a:rPr>
              <a:t> et </a:t>
            </a:r>
            <a:r>
              <a:rPr lang="de-CH" sz="2200" dirty="0" err="1">
                <a:solidFill>
                  <a:schemeClr val="tx1"/>
                </a:solidFill>
                <a:latin typeface="Aptos" panose="020B0004020202020204" pitchFamily="34" charset="0"/>
                <a:cs typeface="Arial" panose="020B0604020202020204" pitchFamily="34" charset="0"/>
              </a:rPr>
              <a:t>l'observé·e</a:t>
            </a:r>
            <a:endParaRPr lang="de-CH" sz="2200" dirty="0">
              <a:solidFill>
                <a:schemeClr val="tx1"/>
              </a:solidFill>
              <a:latin typeface="Aptos" panose="020B0004020202020204" pitchFamily="34" charset="0"/>
              <a:cs typeface="Arial" panose="020B0604020202020204" pitchFamily="34" charset="0"/>
            </a:endParaRPr>
          </a:p>
          <a:p>
            <a:pPr marL="990600" lvl="1" indent="-533400"/>
            <a:endParaRPr lang="de-CH" sz="500" dirty="0">
              <a:solidFill>
                <a:schemeClr val="tx1"/>
              </a:solidFill>
              <a:latin typeface="Aptos" panose="020B0004020202020204" pitchFamily="34" charset="0"/>
              <a:cs typeface="Arial" panose="020B0604020202020204" pitchFamily="34" charset="0"/>
            </a:endParaRPr>
          </a:p>
          <a:p>
            <a:pPr marL="990600" lvl="1" indent="-533400"/>
            <a:r>
              <a:rPr lang="de-CH" sz="2200" dirty="0" err="1">
                <a:solidFill>
                  <a:schemeClr val="tx1"/>
                </a:solidFill>
                <a:latin typeface="Aptos" panose="020B0004020202020204" pitchFamily="34" charset="0"/>
                <a:cs typeface="Arial" panose="020B0604020202020204" pitchFamily="34" charset="0"/>
              </a:rPr>
              <a:t>L'observation</a:t>
            </a:r>
            <a:r>
              <a:rPr lang="de-CH" sz="2200" dirty="0">
                <a:solidFill>
                  <a:schemeClr val="tx1"/>
                </a:solidFill>
                <a:latin typeface="Aptos" panose="020B0004020202020204" pitchFamily="34" charset="0"/>
                <a:cs typeface="Arial" panose="020B0604020202020204" pitchFamily="34" charset="0"/>
              </a:rPr>
              <a:t> se fonde, en partie, sur des données observées au préalable </a:t>
            </a:r>
            <a:endParaRPr lang="de-CH" sz="2200" b="1" i="1" dirty="0">
              <a:solidFill>
                <a:schemeClr val="tx1"/>
              </a:solidFill>
              <a:latin typeface="Aptos" panose="020B0004020202020204" pitchFamily="34" charset="0"/>
              <a:cs typeface="Arial" panose="020B0604020202020204" pitchFamily="34" charset="0"/>
            </a:endParaRPr>
          </a:p>
          <a:p>
            <a:pPr marL="0" indent="0">
              <a:spcBef>
                <a:spcPct val="0"/>
              </a:spcBef>
            </a:pPr>
            <a:endParaRPr lang="de-CH" sz="500" dirty="0">
              <a:solidFill>
                <a:schemeClr val="tx1"/>
              </a:solidFill>
              <a:sym typeface="Wingdings" pitchFamily="2" charset="2"/>
            </a:endParaRPr>
          </a:p>
          <a:p>
            <a:pPr marL="0" indent="0">
              <a:spcBef>
                <a:spcPct val="0"/>
              </a:spcBef>
              <a:buNone/>
            </a:pPr>
            <a:r>
              <a:rPr lang="de-CH" sz="2200" dirty="0">
                <a:solidFill>
                  <a:schemeClr val="tx1"/>
                </a:solidFill>
                <a:sym typeface="Wingdings" pitchFamily="2" charset="2"/>
              </a:rPr>
              <a:t>	</a:t>
            </a:r>
          </a:p>
          <a:p>
            <a:r>
              <a:rPr lang="de-CH" sz="2200" dirty="0">
                <a:solidFill>
                  <a:schemeClr val="tx1"/>
                </a:solidFill>
                <a:sym typeface="Wingdings" pitchFamily="2" charset="2"/>
              </a:rPr>
              <a:t>		«</a:t>
            </a:r>
            <a:r>
              <a:rPr lang="fr-CH" i="1" dirty="0">
                <a:solidFill>
                  <a:schemeClr val="tx1"/>
                </a:solidFill>
              </a:rPr>
              <a:t>[…] ce type d’observation provient d’informations non-observées directement par l’observateur. Par exemple, en regardant le résultat d’un test ou en utilisant une information rapportée par un collègue. Il utilise donc l’information sans avoir véritablement observé .le sujet. L’information provient alors d’une source indirecte. </a:t>
            </a:r>
            <a:r>
              <a:rPr lang="fr-CH" dirty="0">
                <a:solidFill>
                  <a:schemeClr val="tx1"/>
                </a:solidFill>
              </a:rPr>
              <a:t>» (</a:t>
            </a:r>
            <a:r>
              <a:rPr lang="fr-CH" dirty="0" err="1">
                <a:solidFill>
                  <a:schemeClr val="tx1"/>
                </a:solidFill>
              </a:rPr>
              <a:t>Desruisseaux</a:t>
            </a:r>
            <a:r>
              <a:rPr lang="fr-CH" dirty="0">
                <a:solidFill>
                  <a:schemeClr val="tx1"/>
                </a:solidFill>
              </a:rPr>
              <a:t> </a:t>
            </a:r>
            <a:r>
              <a:rPr lang="fr-CH" dirty="0" err="1">
                <a:solidFill>
                  <a:schemeClr val="tx1"/>
                </a:solidFill>
              </a:rPr>
              <a:t>Rouillard</a:t>
            </a:r>
            <a:r>
              <a:rPr lang="fr-CH" dirty="0">
                <a:solidFill>
                  <a:schemeClr val="tx1"/>
                </a:solidFill>
              </a:rPr>
              <a:t>, 2012)</a:t>
            </a:r>
            <a:br>
              <a:rPr lang="fr-CH" sz="2400" dirty="0"/>
            </a:br>
            <a:endParaRPr lang="de-CH" sz="2200" dirty="0">
              <a:solidFill>
                <a:schemeClr val="tx1"/>
              </a:solidFill>
            </a:endParaRPr>
          </a:p>
        </p:txBody>
      </p:sp>
      <p:sp>
        <p:nvSpPr>
          <p:cNvPr id="3" name="ZoneTexte 2">
            <a:extLst>
              <a:ext uri="{FF2B5EF4-FFF2-40B4-BE49-F238E27FC236}">
                <a16:creationId xmlns:a16="http://schemas.microsoft.com/office/drawing/2014/main" id="{9BA571C7-AD2B-69C2-4B8D-CE201BF005C0}"/>
              </a:ext>
            </a:extLst>
          </p:cNvPr>
          <p:cNvSpPr txBox="1"/>
          <p:nvPr/>
        </p:nvSpPr>
        <p:spPr>
          <a:xfrm>
            <a:off x="5766516" y="6261099"/>
            <a:ext cx="6098146" cy="461665"/>
          </a:xfrm>
          <a:prstGeom prst="rect">
            <a:avLst/>
          </a:prstGeom>
          <a:noFill/>
        </p:spPr>
        <p:txBody>
          <a:bodyPr wrap="square">
            <a:spAutoFit/>
          </a:bodyPr>
          <a:lstStyle/>
          <a:p>
            <a:r>
              <a:rPr lang="fr-CH" sz="1200" dirty="0" err="1">
                <a:latin typeface="Aptos" panose="020B0004020202020204" pitchFamily="34" charset="0"/>
              </a:rPr>
              <a:t>Desruisseaux</a:t>
            </a:r>
            <a:r>
              <a:rPr lang="fr-CH" sz="1200" dirty="0">
                <a:latin typeface="Aptos" panose="020B0004020202020204" pitchFamily="34" charset="0"/>
              </a:rPr>
              <a:t> </a:t>
            </a:r>
            <a:r>
              <a:rPr lang="fr-CH" sz="1200" dirty="0" err="1">
                <a:latin typeface="Aptos" panose="020B0004020202020204" pitchFamily="34" charset="0"/>
              </a:rPr>
              <a:t>Rouillard</a:t>
            </a:r>
            <a:r>
              <a:rPr lang="fr-CH" sz="1200" dirty="0">
                <a:latin typeface="Aptos" panose="020B0004020202020204" pitchFamily="34" charset="0"/>
              </a:rPr>
              <a:t>, F. (2012). </a:t>
            </a:r>
            <a:r>
              <a:rPr lang="fr-CH" sz="1200" i="1" dirty="0">
                <a:latin typeface="Aptos" panose="020B0004020202020204" pitchFamily="34" charset="0"/>
              </a:rPr>
              <a:t>Observation.</a:t>
            </a:r>
            <a:r>
              <a:rPr lang="fr-CH" sz="1200" dirty="0">
                <a:latin typeface="Aptos" panose="020B0004020202020204" pitchFamily="34" charset="0"/>
              </a:rPr>
              <a:t> Dans Unipsed.net. Repéré à unipsed.net/</a:t>
            </a:r>
            <a:r>
              <a:rPr lang="fr-CH" sz="1200" dirty="0" err="1">
                <a:latin typeface="Aptos" panose="020B0004020202020204" pitchFamily="34" charset="0"/>
              </a:rPr>
              <a:t>index.php</a:t>
            </a:r>
            <a:r>
              <a:rPr lang="fr-CH" sz="1200" dirty="0">
                <a:latin typeface="Aptos" panose="020B0004020202020204" pitchFamily="34" charset="0"/>
              </a:rPr>
              <a:t>/articles/223-observation</a:t>
            </a:r>
          </a:p>
        </p:txBody>
      </p:sp>
    </p:spTree>
    <p:extLst>
      <p:ext uri="{BB962C8B-B14F-4D97-AF65-F5344CB8AC3E}">
        <p14:creationId xmlns:p14="http://schemas.microsoft.com/office/powerpoint/2010/main" val="335183179"/>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87746"/>
                                        </p:tgtEl>
                                        <p:attrNameLst>
                                          <p:attrName>style.visibility</p:attrName>
                                        </p:attrNameLst>
                                      </p:cBhvr>
                                      <p:to>
                                        <p:strVal val="visible"/>
                                      </p:to>
                                    </p:set>
                                    <p:anim calcmode="lin" valueType="num">
                                      <p:cBhvr>
                                        <p:cTn id="7" dur="1000" fill="hold"/>
                                        <p:tgtEl>
                                          <p:spTgt spid="287746"/>
                                        </p:tgtEl>
                                        <p:attrNameLst>
                                          <p:attrName>ppt_w</p:attrName>
                                        </p:attrNameLst>
                                      </p:cBhvr>
                                      <p:tavLst>
                                        <p:tav tm="0">
                                          <p:val>
                                            <p:strVal val="#ppt_w+.3"/>
                                          </p:val>
                                        </p:tav>
                                        <p:tav tm="100000">
                                          <p:val>
                                            <p:strVal val="#ppt_w"/>
                                          </p:val>
                                        </p:tav>
                                      </p:tavLst>
                                    </p:anim>
                                    <p:anim calcmode="lin" valueType="num">
                                      <p:cBhvr>
                                        <p:cTn id="8" dur="1000" fill="hold"/>
                                        <p:tgtEl>
                                          <p:spTgt spid="287746"/>
                                        </p:tgtEl>
                                        <p:attrNameLst>
                                          <p:attrName>ppt_h</p:attrName>
                                        </p:attrNameLst>
                                      </p:cBhvr>
                                      <p:tavLst>
                                        <p:tav tm="0">
                                          <p:val>
                                            <p:strVal val="#ppt_h"/>
                                          </p:val>
                                        </p:tav>
                                        <p:tav tm="100000">
                                          <p:val>
                                            <p:strVal val="#ppt_h"/>
                                          </p:val>
                                        </p:tav>
                                      </p:tavLst>
                                    </p:anim>
                                    <p:animEffect transition="in" filter="fade">
                                      <p:cBhvr>
                                        <p:cTn id="9" dur="1000"/>
                                        <p:tgtEl>
                                          <p:spTgt spid="287746"/>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87747">
                                            <p:txEl>
                                              <p:pRg st="0" end="0"/>
                                            </p:txEl>
                                          </p:spTgt>
                                        </p:tgtEl>
                                        <p:attrNameLst>
                                          <p:attrName>style.visibility</p:attrName>
                                        </p:attrNameLst>
                                      </p:cBhvr>
                                      <p:to>
                                        <p:strVal val="visible"/>
                                      </p:to>
                                    </p:set>
                                    <p:anim calcmode="lin" valueType="num">
                                      <p:cBhvr>
                                        <p:cTn id="14" dur="1000" fill="hold"/>
                                        <p:tgtEl>
                                          <p:spTgt spid="287747">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87747">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87747">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287747">
                                            <p:txEl>
                                              <p:pRg st="2" end="2"/>
                                            </p:txEl>
                                          </p:spTgt>
                                        </p:tgtEl>
                                        <p:attrNameLst>
                                          <p:attrName>style.visibility</p:attrName>
                                        </p:attrNameLst>
                                      </p:cBhvr>
                                      <p:to>
                                        <p:strVal val="visible"/>
                                      </p:to>
                                    </p:set>
                                    <p:anim calcmode="lin" valueType="num">
                                      <p:cBhvr>
                                        <p:cTn id="19" dur="1000" fill="hold"/>
                                        <p:tgtEl>
                                          <p:spTgt spid="287747">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287747">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287747">
                                            <p:txEl>
                                              <p:pRg st="2" end="2"/>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287747">
                                            <p:txEl>
                                              <p:pRg st="4" end="4"/>
                                            </p:txEl>
                                          </p:spTgt>
                                        </p:tgtEl>
                                        <p:attrNameLst>
                                          <p:attrName>style.visibility</p:attrName>
                                        </p:attrNameLst>
                                      </p:cBhvr>
                                      <p:to>
                                        <p:strVal val="visible"/>
                                      </p:to>
                                    </p:set>
                                    <p:anim calcmode="lin" valueType="num">
                                      <p:cBhvr>
                                        <p:cTn id="24" dur="1000" fill="hold"/>
                                        <p:tgtEl>
                                          <p:spTgt spid="287747">
                                            <p:txEl>
                                              <p:pRg st="4" end="4"/>
                                            </p:txEl>
                                          </p:spTgt>
                                        </p:tgtEl>
                                        <p:attrNameLst>
                                          <p:attrName>ppt_w</p:attrName>
                                        </p:attrNameLst>
                                      </p:cBhvr>
                                      <p:tavLst>
                                        <p:tav tm="0">
                                          <p:val>
                                            <p:strVal val="#ppt_w+.3"/>
                                          </p:val>
                                        </p:tav>
                                        <p:tav tm="100000">
                                          <p:val>
                                            <p:strVal val="#ppt_w"/>
                                          </p:val>
                                        </p:tav>
                                      </p:tavLst>
                                    </p:anim>
                                    <p:anim calcmode="lin" valueType="num">
                                      <p:cBhvr>
                                        <p:cTn id="25" dur="1000" fill="hold"/>
                                        <p:tgtEl>
                                          <p:spTgt spid="287747">
                                            <p:txEl>
                                              <p:pRg st="4" end="4"/>
                                            </p:txEl>
                                          </p:spTgt>
                                        </p:tgtEl>
                                        <p:attrNameLst>
                                          <p:attrName>ppt_h</p:attrName>
                                        </p:attrNameLst>
                                      </p:cBhvr>
                                      <p:tavLst>
                                        <p:tav tm="0">
                                          <p:val>
                                            <p:strVal val="#ppt_h"/>
                                          </p:val>
                                        </p:tav>
                                        <p:tav tm="100000">
                                          <p:val>
                                            <p:strVal val="#ppt_h"/>
                                          </p:val>
                                        </p:tav>
                                      </p:tavLst>
                                    </p:anim>
                                    <p:animEffect transition="in" filter="fade">
                                      <p:cBhvr>
                                        <p:cTn id="26" dur="1000"/>
                                        <p:tgtEl>
                                          <p:spTgt spid="287747">
                                            <p:txEl>
                                              <p:pRg st="4" end="4"/>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287747">
                                            <p:txEl>
                                              <p:pRg st="6" end="6"/>
                                            </p:txEl>
                                          </p:spTgt>
                                        </p:tgtEl>
                                        <p:attrNameLst>
                                          <p:attrName>style.visibility</p:attrName>
                                        </p:attrNameLst>
                                      </p:cBhvr>
                                      <p:to>
                                        <p:strVal val="visible"/>
                                      </p:to>
                                    </p:set>
                                    <p:anim calcmode="lin" valueType="num">
                                      <p:cBhvr>
                                        <p:cTn id="29" dur="1000" fill="hold"/>
                                        <p:tgtEl>
                                          <p:spTgt spid="287747">
                                            <p:txEl>
                                              <p:pRg st="6" end="6"/>
                                            </p:txEl>
                                          </p:spTgt>
                                        </p:tgtEl>
                                        <p:attrNameLst>
                                          <p:attrName>ppt_w</p:attrName>
                                        </p:attrNameLst>
                                      </p:cBhvr>
                                      <p:tavLst>
                                        <p:tav tm="0">
                                          <p:val>
                                            <p:strVal val="#ppt_w+.3"/>
                                          </p:val>
                                        </p:tav>
                                        <p:tav tm="100000">
                                          <p:val>
                                            <p:strVal val="#ppt_w"/>
                                          </p:val>
                                        </p:tav>
                                      </p:tavLst>
                                    </p:anim>
                                    <p:anim calcmode="lin" valueType="num">
                                      <p:cBhvr>
                                        <p:cTn id="30" dur="1000" fill="hold"/>
                                        <p:tgtEl>
                                          <p:spTgt spid="287747">
                                            <p:txEl>
                                              <p:pRg st="6" end="6"/>
                                            </p:txEl>
                                          </p:spTgt>
                                        </p:tgtEl>
                                        <p:attrNameLst>
                                          <p:attrName>ppt_h</p:attrName>
                                        </p:attrNameLst>
                                      </p:cBhvr>
                                      <p:tavLst>
                                        <p:tav tm="0">
                                          <p:val>
                                            <p:strVal val="#ppt_h"/>
                                          </p:val>
                                        </p:tav>
                                        <p:tav tm="100000">
                                          <p:val>
                                            <p:strVal val="#ppt_h"/>
                                          </p:val>
                                        </p:tav>
                                      </p:tavLst>
                                    </p:anim>
                                    <p:animEffect transition="in" filter="fade">
                                      <p:cBhvr>
                                        <p:cTn id="31" dur="1000"/>
                                        <p:tgtEl>
                                          <p:spTgt spid="287747">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0" presetClass="entr" presetSubtype="0" decel="100000" fill="hold" grpId="0" nodeType="clickEffect">
                                  <p:stCondLst>
                                    <p:cond delay="0"/>
                                  </p:stCondLst>
                                  <p:childTnLst>
                                    <p:set>
                                      <p:cBhvr>
                                        <p:cTn id="35" dur="1" fill="hold">
                                          <p:stCondLst>
                                            <p:cond delay="0"/>
                                          </p:stCondLst>
                                        </p:cTn>
                                        <p:tgtEl>
                                          <p:spTgt spid="287747">
                                            <p:txEl>
                                              <p:pRg st="9" end="9"/>
                                            </p:txEl>
                                          </p:spTgt>
                                        </p:tgtEl>
                                        <p:attrNameLst>
                                          <p:attrName>style.visibility</p:attrName>
                                        </p:attrNameLst>
                                      </p:cBhvr>
                                      <p:to>
                                        <p:strVal val="visible"/>
                                      </p:to>
                                    </p:set>
                                    <p:anim calcmode="lin" valueType="num">
                                      <p:cBhvr>
                                        <p:cTn id="36" dur="1000" fill="hold"/>
                                        <p:tgtEl>
                                          <p:spTgt spid="287747">
                                            <p:txEl>
                                              <p:pRg st="9" end="9"/>
                                            </p:txEl>
                                          </p:spTgt>
                                        </p:tgtEl>
                                        <p:attrNameLst>
                                          <p:attrName>ppt_w</p:attrName>
                                        </p:attrNameLst>
                                      </p:cBhvr>
                                      <p:tavLst>
                                        <p:tav tm="0">
                                          <p:val>
                                            <p:strVal val="#ppt_w+.3"/>
                                          </p:val>
                                        </p:tav>
                                        <p:tav tm="100000">
                                          <p:val>
                                            <p:strVal val="#ppt_w"/>
                                          </p:val>
                                        </p:tav>
                                      </p:tavLst>
                                    </p:anim>
                                    <p:anim calcmode="lin" valueType="num">
                                      <p:cBhvr>
                                        <p:cTn id="37" dur="1000" fill="hold"/>
                                        <p:tgtEl>
                                          <p:spTgt spid="287747">
                                            <p:txEl>
                                              <p:pRg st="9" end="9"/>
                                            </p:txEl>
                                          </p:spTgt>
                                        </p:tgtEl>
                                        <p:attrNameLst>
                                          <p:attrName>ppt_h</p:attrName>
                                        </p:attrNameLst>
                                      </p:cBhvr>
                                      <p:tavLst>
                                        <p:tav tm="0">
                                          <p:val>
                                            <p:strVal val="#ppt_h"/>
                                          </p:val>
                                        </p:tav>
                                        <p:tav tm="100000">
                                          <p:val>
                                            <p:strVal val="#ppt_h"/>
                                          </p:val>
                                        </p:tav>
                                      </p:tavLst>
                                    </p:anim>
                                    <p:animEffect transition="in" filter="fade">
                                      <p:cBhvr>
                                        <p:cTn id="38" dur="1000"/>
                                        <p:tgtEl>
                                          <p:spTgt spid="28774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6" grpId="0"/>
      <p:bldP spid="28774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a:xfrm>
            <a:off x="1631948" y="596901"/>
            <a:ext cx="9745135" cy="960968"/>
          </a:xfrm>
        </p:spPr>
        <p:txBody>
          <a:bodyPr anchor="b"/>
          <a:lstStyle/>
          <a:p>
            <a:pPr algn="l" eaLnBrk="1" hangingPunct="1"/>
            <a:r>
              <a:rPr lang="de-CH" sz="2800" dirty="0"/>
              <a:t>Modalités </a:t>
            </a:r>
          </a:p>
        </p:txBody>
      </p:sp>
      <p:sp>
        <p:nvSpPr>
          <p:cNvPr id="287747" name="Rectangle 3"/>
          <p:cNvSpPr>
            <a:spLocks noGrp="1" noChangeArrowheads="1"/>
          </p:cNvSpPr>
          <p:nvPr>
            <p:ph type="body" idx="1"/>
          </p:nvPr>
        </p:nvSpPr>
        <p:spPr>
          <a:xfrm>
            <a:off x="1631947" y="1984163"/>
            <a:ext cx="9745135" cy="3888316"/>
          </a:xfrm>
        </p:spPr>
        <p:txBody>
          <a:bodyPr/>
          <a:lstStyle/>
          <a:p>
            <a:pPr marL="0" indent="0">
              <a:buNone/>
            </a:pPr>
            <a:r>
              <a:rPr lang="fr-CH" sz="2400" b="1" dirty="0">
                <a:solidFill>
                  <a:schemeClr val="accent2">
                    <a:lumMod val="75000"/>
                  </a:schemeClr>
                </a:solidFill>
              </a:rPr>
              <a:t>Observation directe</a:t>
            </a:r>
          </a:p>
          <a:p>
            <a:pPr marL="0" indent="0">
              <a:buNone/>
            </a:pPr>
            <a:endParaRPr lang="fr-CH" sz="2400" dirty="0">
              <a:solidFill>
                <a:schemeClr val="tx1"/>
              </a:solidFill>
            </a:endParaRPr>
          </a:p>
          <a:p>
            <a:pPr marL="800100" lvl="1" indent="-342900"/>
            <a:r>
              <a:rPr lang="fr-CH" sz="2000" dirty="0">
                <a:solidFill>
                  <a:schemeClr val="tx1"/>
                </a:solidFill>
                <a:latin typeface="Aptos" panose="020B0004020202020204" pitchFamily="34" charset="0"/>
                <a:cs typeface="Arial" panose="020B0604020202020204" pitchFamily="34" charset="0"/>
              </a:rPr>
              <a:t>L'observateur ou l'observatrice est en situation directe avec l'</a:t>
            </a:r>
            <a:r>
              <a:rPr lang="fr-CH" sz="2000" dirty="0" err="1">
                <a:solidFill>
                  <a:schemeClr val="tx1"/>
                </a:solidFill>
                <a:latin typeface="Aptos" panose="020B0004020202020204" pitchFamily="34" charset="0"/>
                <a:cs typeface="Arial" panose="020B0604020202020204" pitchFamily="34" charset="0"/>
              </a:rPr>
              <a:t>observé·e</a:t>
            </a:r>
            <a:endParaRPr lang="fr-CH" sz="2000" dirty="0">
              <a:solidFill>
                <a:schemeClr val="tx1"/>
              </a:solidFill>
              <a:latin typeface="Aptos" panose="020B0004020202020204" pitchFamily="34" charset="0"/>
              <a:cs typeface="Arial" panose="020B0604020202020204" pitchFamily="34" charset="0"/>
            </a:endParaRPr>
          </a:p>
          <a:p>
            <a:pPr marL="800100" lvl="1" indent="-342900"/>
            <a:r>
              <a:rPr lang="fr-CH" sz="2000" dirty="0">
                <a:solidFill>
                  <a:schemeClr val="tx1"/>
                </a:solidFill>
                <a:latin typeface="Aptos" panose="020B0004020202020204" pitchFamily="34" charset="0"/>
                <a:cs typeface="Arial" panose="020B0604020202020204" pitchFamily="34" charset="0"/>
              </a:rPr>
              <a:t>Absence d'intermédiaire</a:t>
            </a:r>
          </a:p>
          <a:p>
            <a:pPr marL="990600" lvl="1" indent="-533400"/>
            <a:endParaRPr lang="fr-CH" sz="1200" dirty="0">
              <a:solidFill>
                <a:schemeClr val="tx1"/>
              </a:solidFill>
              <a:latin typeface="Aptos" panose="020B0004020202020204" pitchFamily="34" charset="0"/>
              <a:cs typeface="Arial" panose="020B0604020202020204" pitchFamily="34" charset="0"/>
            </a:endParaRPr>
          </a:p>
          <a:p>
            <a:pPr marL="457200" lvl="1" indent="0"/>
            <a:r>
              <a:rPr lang="fr-CH" sz="2000" b="1" dirty="0">
                <a:solidFill>
                  <a:schemeClr val="tx1"/>
                </a:solidFill>
                <a:latin typeface="Aptos" panose="020B0004020202020204" pitchFamily="34" charset="0"/>
                <a:cs typeface="Arial" panose="020B0604020202020204" pitchFamily="34" charset="0"/>
              </a:rPr>
              <a:t>Directe non-participante</a:t>
            </a:r>
          </a:p>
          <a:p>
            <a:pPr marL="857250" lvl="2" indent="0"/>
            <a:r>
              <a:rPr lang="fr-CH" dirty="0">
                <a:solidFill>
                  <a:schemeClr val="tx1"/>
                </a:solidFill>
                <a:latin typeface="Aptos" panose="020B0004020202020204" pitchFamily="34" charset="0"/>
                <a:cs typeface="Arial" panose="020B0604020202020204" pitchFamily="34" charset="0"/>
              </a:rPr>
              <a:t>L'observateur ou observatrice n'intervient pas dans la situation </a:t>
            </a:r>
          </a:p>
          <a:p>
            <a:pPr marL="457200" lvl="1" indent="0">
              <a:buNone/>
            </a:pPr>
            <a:r>
              <a:rPr lang="fr-CH" sz="1200" dirty="0">
                <a:solidFill>
                  <a:schemeClr val="tx1"/>
                </a:solidFill>
                <a:latin typeface="Aptos" panose="020B0004020202020204" pitchFamily="34" charset="0"/>
                <a:cs typeface="Arial" panose="020B0604020202020204" pitchFamily="34" charset="0"/>
                <a:sym typeface="Wingdings" pitchFamily="2" charset="2"/>
              </a:rPr>
              <a:t>	</a:t>
            </a:r>
            <a:endParaRPr lang="fr-CH" sz="2000" b="1" dirty="0">
              <a:solidFill>
                <a:schemeClr val="tx1"/>
              </a:solidFill>
              <a:latin typeface="Aptos" panose="020B0004020202020204" pitchFamily="34" charset="0"/>
              <a:cs typeface="Arial" panose="020B0604020202020204" pitchFamily="34" charset="0"/>
            </a:endParaRPr>
          </a:p>
          <a:p>
            <a:pPr marL="457200" lvl="1" indent="0"/>
            <a:r>
              <a:rPr lang="fr-CH" sz="2000" b="1" dirty="0">
                <a:solidFill>
                  <a:schemeClr val="tx1"/>
                </a:solidFill>
                <a:latin typeface="Aptos" panose="020B0004020202020204" pitchFamily="34" charset="0"/>
                <a:cs typeface="Arial" panose="020B0604020202020204" pitchFamily="34" charset="0"/>
              </a:rPr>
              <a:t>Directe participante</a:t>
            </a:r>
            <a:endParaRPr lang="fr-CH" sz="2000" dirty="0">
              <a:solidFill>
                <a:schemeClr val="tx1"/>
              </a:solidFill>
              <a:latin typeface="Aptos" panose="020B0004020202020204" pitchFamily="34" charset="0"/>
              <a:cs typeface="Arial" panose="020B0604020202020204" pitchFamily="34" charset="0"/>
            </a:endParaRPr>
          </a:p>
          <a:p>
            <a:pPr marL="857250" lvl="2" indent="0"/>
            <a:r>
              <a:rPr lang="fr-CH" dirty="0">
                <a:solidFill>
                  <a:schemeClr val="tx1"/>
                </a:solidFill>
                <a:latin typeface="Aptos" panose="020B0004020202020204" pitchFamily="34" charset="0"/>
                <a:cs typeface="Arial" panose="020B0604020202020204" pitchFamily="34" charset="0"/>
              </a:rPr>
              <a:t>Intégration au groupe et participation plus ou moins active</a:t>
            </a:r>
            <a:endParaRPr lang="fr-CH" dirty="0">
              <a:solidFill>
                <a:schemeClr val="tx1"/>
              </a:solidFill>
              <a:latin typeface="Aptos" panose="020B0004020202020204" pitchFamily="34" charset="0"/>
              <a:cs typeface="Arial" panose="020B0604020202020204" pitchFamily="34" charset="0"/>
              <a:sym typeface="Wingdings" pitchFamily="2" charset="2"/>
            </a:endParaRPr>
          </a:p>
          <a:p>
            <a:pPr marL="0" indent="0"/>
            <a:endParaRPr lang="fr-CH" sz="2000" dirty="0">
              <a:solidFill>
                <a:schemeClr val="tx1"/>
              </a:solidFill>
            </a:endParaRPr>
          </a:p>
          <a:p>
            <a:pPr marL="609600" indent="-609600"/>
            <a:endParaRPr lang="de-CH" sz="2000" dirty="0">
              <a:solidFill>
                <a:schemeClr val="tx1"/>
              </a:solidFill>
            </a:endParaRPr>
          </a:p>
          <a:p>
            <a:pPr marL="609600" indent="-609600">
              <a:spcBef>
                <a:spcPct val="0"/>
              </a:spcBef>
            </a:pPr>
            <a:endParaRPr lang="de-CH" sz="2000" i="1" dirty="0">
              <a:solidFill>
                <a:schemeClr val="tx1"/>
              </a:solidFill>
            </a:endParaRPr>
          </a:p>
        </p:txBody>
      </p:sp>
    </p:spTree>
    <p:extLst>
      <p:ext uri="{BB962C8B-B14F-4D97-AF65-F5344CB8AC3E}">
        <p14:creationId xmlns:p14="http://schemas.microsoft.com/office/powerpoint/2010/main" val="425103945"/>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87746"/>
                                        </p:tgtEl>
                                        <p:attrNameLst>
                                          <p:attrName>style.visibility</p:attrName>
                                        </p:attrNameLst>
                                      </p:cBhvr>
                                      <p:to>
                                        <p:strVal val="visible"/>
                                      </p:to>
                                    </p:set>
                                    <p:anim calcmode="lin" valueType="num">
                                      <p:cBhvr>
                                        <p:cTn id="7" dur="1000" fill="hold"/>
                                        <p:tgtEl>
                                          <p:spTgt spid="287746"/>
                                        </p:tgtEl>
                                        <p:attrNameLst>
                                          <p:attrName>ppt_w</p:attrName>
                                        </p:attrNameLst>
                                      </p:cBhvr>
                                      <p:tavLst>
                                        <p:tav tm="0">
                                          <p:val>
                                            <p:strVal val="#ppt_w+.3"/>
                                          </p:val>
                                        </p:tav>
                                        <p:tav tm="100000">
                                          <p:val>
                                            <p:strVal val="#ppt_w"/>
                                          </p:val>
                                        </p:tav>
                                      </p:tavLst>
                                    </p:anim>
                                    <p:anim calcmode="lin" valueType="num">
                                      <p:cBhvr>
                                        <p:cTn id="8" dur="1000" fill="hold"/>
                                        <p:tgtEl>
                                          <p:spTgt spid="287746"/>
                                        </p:tgtEl>
                                        <p:attrNameLst>
                                          <p:attrName>ppt_h</p:attrName>
                                        </p:attrNameLst>
                                      </p:cBhvr>
                                      <p:tavLst>
                                        <p:tav tm="0">
                                          <p:val>
                                            <p:strVal val="#ppt_h"/>
                                          </p:val>
                                        </p:tav>
                                        <p:tav tm="100000">
                                          <p:val>
                                            <p:strVal val="#ppt_h"/>
                                          </p:val>
                                        </p:tav>
                                      </p:tavLst>
                                    </p:anim>
                                    <p:animEffect transition="in" filter="fade">
                                      <p:cBhvr>
                                        <p:cTn id="9" dur="1000"/>
                                        <p:tgtEl>
                                          <p:spTgt spid="287746"/>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87747">
                                            <p:txEl>
                                              <p:pRg st="0" end="0"/>
                                            </p:txEl>
                                          </p:spTgt>
                                        </p:tgtEl>
                                        <p:attrNameLst>
                                          <p:attrName>style.visibility</p:attrName>
                                        </p:attrNameLst>
                                      </p:cBhvr>
                                      <p:to>
                                        <p:strVal val="visible"/>
                                      </p:to>
                                    </p:set>
                                    <p:anim calcmode="lin" valueType="num">
                                      <p:cBhvr>
                                        <p:cTn id="14" dur="1000" fill="hold"/>
                                        <p:tgtEl>
                                          <p:spTgt spid="287747">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87747">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87747">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287747">
                                            <p:txEl>
                                              <p:pRg st="2" end="2"/>
                                            </p:txEl>
                                          </p:spTgt>
                                        </p:tgtEl>
                                        <p:attrNameLst>
                                          <p:attrName>style.visibility</p:attrName>
                                        </p:attrNameLst>
                                      </p:cBhvr>
                                      <p:to>
                                        <p:strVal val="visible"/>
                                      </p:to>
                                    </p:set>
                                    <p:anim calcmode="lin" valueType="num">
                                      <p:cBhvr>
                                        <p:cTn id="19" dur="1000" fill="hold"/>
                                        <p:tgtEl>
                                          <p:spTgt spid="287747">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287747">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287747">
                                            <p:txEl>
                                              <p:pRg st="2" end="2"/>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287747">
                                            <p:txEl>
                                              <p:pRg st="3" end="3"/>
                                            </p:txEl>
                                          </p:spTgt>
                                        </p:tgtEl>
                                        <p:attrNameLst>
                                          <p:attrName>style.visibility</p:attrName>
                                        </p:attrNameLst>
                                      </p:cBhvr>
                                      <p:to>
                                        <p:strVal val="visible"/>
                                      </p:to>
                                    </p:set>
                                    <p:anim calcmode="lin" valueType="num">
                                      <p:cBhvr>
                                        <p:cTn id="24" dur="1000" fill="hold"/>
                                        <p:tgtEl>
                                          <p:spTgt spid="287747">
                                            <p:txEl>
                                              <p:pRg st="3" end="3"/>
                                            </p:txEl>
                                          </p:spTgt>
                                        </p:tgtEl>
                                        <p:attrNameLst>
                                          <p:attrName>ppt_w</p:attrName>
                                        </p:attrNameLst>
                                      </p:cBhvr>
                                      <p:tavLst>
                                        <p:tav tm="0">
                                          <p:val>
                                            <p:strVal val="#ppt_w+.3"/>
                                          </p:val>
                                        </p:tav>
                                        <p:tav tm="100000">
                                          <p:val>
                                            <p:strVal val="#ppt_w"/>
                                          </p:val>
                                        </p:tav>
                                      </p:tavLst>
                                    </p:anim>
                                    <p:anim calcmode="lin" valueType="num">
                                      <p:cBhvr>
                                        <p:cTn id="25" dur="1000" fill="hold"/>
                                        <p:tgtEl>
                                          <p:spTgt spid="287747">
                                            <p:txEl>
                                              <p:pRg st="3" end="3"/>
                                            </p:txEl>
                                          </p:spTgt>
                                        </p:tgtEl>
                                        <p:attrNameLst>
                                          <p:attrName>ppt_h</p:attrName>
                                        </p:attrNameLst>
                                      </p:cBhvr>
                                      <p:tavLst>
                                        <p:tav tm="0">
                                          <p:val>
                                            <p:strVal val="#ppt_h"/>
                                          </p:val>
                                        </p:tav>
                                        <p:tav tm="100000">
                                          <p:val>
                                            <p:strVal val="#ppt_h"/>
                                          </p:val>
                                        </p:tav>
                                      </p:tavLst>
                                    </p:anim>
                                    <p:animEffect transition="in" filter="fade">
                                      <p:cBhvr>
                                        <p:cTn id="26" dur="1000"/>
                                        <p:tgtEl>
                                          <p:spTgt spid="287747">
                                            <p:txEl>
                                              <p:pRg st="3" end="3"/>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287747">
                                            <p:txEl>
                                              <p:pRg st="5" end="5"/>
                                            </p:txEl>
                                          </p:spTgt>
                                        </p:tgtEl>
                                        <p:attrNameLst>
                                          <p:attrName>style.visibility</p:attrName>
                                        </p:attrNameLst>
                                      </p:cBhvr>
                                      <p:to>
                                        <p:strVal val="visible"/>
                                      </p:to>
                                    </p:set>
                                    <p:anim calcmode="lin" valueType="num">
                                      <p:cBhvr>
                                        <p:cTn id="29" dur="1000" fill="hold"/>
                                        <p:tgtEl>
                                          <p:spTgt spid="287747">
                                            <p:txEl>
                                              <p:pRg st="5" end="5"/>
                                            </p:txEl>
                                          </p:spTgt>
                                        </p:tgtEl>
                                        <p:attrNameLst>
                                          <p:attrName>ppt_w</p:attrName>
                                        </p:attrNameLst>
                                      </p:cBhvr>
                                      <p:tavLst>
                                        <p:tav tm="0">
                                          <p:val>
                                            <p:strVal val="#ppt_w+.3"/>
                                          </p:val>
                                        </p:tav>
                                        <p:tav tm="100000">
                                          <p:val>
                                            <p:strVal val="#ppt_w"/>
                                          </p:val>
                                        </p:tav>
                                      </p:tavLst>
                                    </p:anim>
                                    <p:anim calcmode="lin" valueType="num">
                                      <p:cBhvr>
                                        <p:cTn id="30" dur="1000" fill="hold"/>
                                        <p:tgtEl>
                                          <p:spTgt spid="287747">
                                            <p:txEl>
                                              <p:pRg st="5" end="5"/>
                                            </p:txEl>
                                          </p:spTgt>
                                        </p:tgtEl>
                                        <p:attrNameLst>
                                          <p:attrName>ppt_h</p:attrName>
                                        </p:attrNameLst>
                                      </p:cBhvr>
                                      <p:tavLst>
                                        <p:tav tm="0">
                                          <p:val>
                                            <p:strVal val="#ppt_h"/>
                                          </p:val>
                                        </p:tav>
                                        <p:tav tm="100000">
                                          <p:val>
                                            <p:strVal val="#ppt_h"/>
                                          </p:val>
                                        </p:tav>
                                      </p:tavLst>
                                    </p:anim>
                                    <p:animEffect transition="in" filter="fade">
                                      <p:cBhvr>
                                        <p:cTn id="31" dur="1000"/>
                                        <p:tgtEl>
                                          <p:spTgt spid="287747">
                                            <p:txEl>
                                              <p:pRg st="5" end="5"/>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287747">
                                            <p:txEl>
                                              <p:pRg st="6" end="6"/>
                                            </p:txEl>
                                          </p:spTgt>
                                        </p:tgtEl>
                                        <p:attrNameLst>
                                          <p:attrName>style.visibility</p:attrName>
                                        </p:attrNameLst>
                                      </p:cBhvr>
                                      <p:to>
                                        <p:strVal val="visible"/>
                                      </p:to>
                                    </p:set>
                                    <p:anim calcmode="lin" valueType="num">
                                      <p:cBhvr>
                                        <p:cTn id="34" dur="1000" fill="hold"/>
                                        <p:tgtEl>
                                          <p:spTgt spid="287747">
                                            <p:txEl>
                                              <p:pRg st="6" end="6"/>
                                            </p:txEl>
                                          </p:spTgt>
                                        </p:tgtEl>
                                        <p:attrNameLst>
                                          <p:attrName>ppt_w</p:attrName>
                                        </p:attrNameLst>
                                      </p:cBhvr>
                                      <p:tavLst>
                                        <p:tav tm="0">
                                          <p:val>
                                            <p:strVal val="#ppt_w+.3"/>
                                          </p:val>
                                        </p:tav>
                                        <p:tav tm="100000">
                                          <p:val>
                                            <p:strVal val="#ppt_w"/>
                                          </p:val>
                                        </p:tav>
                                      </p:tavLst>
                                    </p:anim>
                                    <p:anim calcmode="lin" valueType="num">
                                      <p:cBhvr>
                                        <p:cTn id="35" dur="1000" fill="hold"/>
                                        <p:tgtEl>
                                          <p:spTgt spid="287747">
                                            <p:txEl>
                                              <p:pRg st="6" end="6"/>
                                            </p:txEl>
                                          </p:spTgt>
                                        </p:tgtEl>
                                        <p:attrNameLst>
                                          <p:attrName>ppt_h</p:attrName>
                                        </p:attrNameLst>
                                      </p:cBhvr>
                                      <p:tavLst>
                                        <p:tav tm="0">
                                          <p:val>
                                            <p:strVal val="#ppt_h"/>
                                          </p:val>
                                        </p:tav>
                                        <p:tav tm="100000">
                                          <p:val>
                                            <p:strVal val="#ppt_h"/>
                                          </p:val>
                                        </p:tav>
                                      </p:tavLst>
                                    </p:anim>
                                    <p:animEffect transition="in" filter="fade">
                                      <p:cBhvr>
                                        <p:cTn id="36" dur="1000"/>
                                        <p:tgtEl>
                                          <p:spTgt spid="287747">
                                            <p:txEl>
                                              <p:pRg st="6" end="6"/>
                                            </p:txEl>
                                          </p:spTgt>
                                        </p:tgtEl>
                                      </p:cBhvr>
                                    </p:animEffect>
                                  </p:childTnLst>
                                </p:cTn>
                              </p:par>
                              <p:par>
                                <p:cTn id="37" presetID="50" presetClass="entr" presetSubtype="0" decel="100000" fill="hold" grpId="0" nodeType="withEffect">
                                  <p:stCondLst>
                                    <p:cond delay="0"/>
                                  </p:stCondLst>
                                  <p:childTnLst>
                                    <p:set>
                                      <p:cBhvr>
                                        <p:cTn id="38" dur="1" fill="hold">
                                          <p:stCondLst>
                                            <p:cond delay="0"/>
                                          </p:stCondLst>
                                        </p:cTn>
                                        <p:tgtEl>
                                          <p:spTgt spid="287747">
                                            <p:txEl>
                                              <p:pRg st="7" end="7"/>
                                            </p:txEl>
                                          </p:spTgt>
                                        </p:tgtEl>
                                        <p:attrNameLst>
                                          <p:attrName>style.visibility</p:attrName>
                                        </p:attrNameLst>
                                      </p:cBhvr>
                                      <p:to>
                                        <p:strVal val="visible"/>
                                      </p:to>
                                    </p:set>
                                    <p:anim calcmode="lin" valueType="num">
                                      <p:cBhvr>
                                        <p:cTn id="39" dur="1000" fill="hold"/>
                                        <p:tgtEl>
                                          <p:spTgt spid="287747">
                                            <p:txEl>
                                              <p:pRg st="7" end="7"/>
                                            </p:txEl>
                                          </p:spTgt>
                                        </p:tgtEl>
                                        <p:attrNameLst>
                                          <p:attrName>ppt_w</p:attrName>
                                        </p:attrNameLst>
                                      </p:cBhvr>
                                      <p:tavLst>
                                        <p:tav tm="0">
                                          <p:val>
                                            <p:strVal val="#ppt_w+.3"/>
                                          </p:val>
                                        </p:tav>
                                        <p:tav tm="100000">
                                          <p:val>
                                            <p:strVal val="#ppt_w"/>
                                          </p:val>
                                        </p:tav>
                                      </p:tavLst>
                                    </p:anim>
                                    <p:anim calcmode="lin" valueType="num">
                                      <p:cBhvr>
                                        <p:cTn id="40" dur="1000" fill="hold"/>
                                        <p:tgtEl>
                                          <p:spTgt spid="287747">
                                            <p:txEl>
                                              <p:pRg st="7" end="7"/>
                                            </p:txEl>
                                          </p:spTgt>
                                        </p:tgtEl>
                                        <p:attrNameLst>
                                          <p:attrName>ppt_h</p:attrName>
                                        </p:attrNameLst>
                                      </p:cBhvr>
                                      <p:tavLst>
                                        <p:tav tm="0">
                                          <p:val>
                                            <p:strVal val="#ppt_h"/>
                                          </p:val>
                                        </p:tav>
                                        <p:tav tm="100000">
                                          <p:val>
                                            <p:strVal val="#ppt_h"/>
                                          </p:val>
                                        </p:tav>
                                      </p:tavLst>
                                    </p:anim>
                                    <p:animEffect transition="in" filter="fade">
                                      <p:cBhvr>
                                        <p:cTn id="41" dur="1000"/>
                                        <p:tgtEl>
                                          <p:spTgt spid="287747">
                                            <p:txEl>
                                              <p:pRg st="7" end="7"/>
                                            </p:txEl>
                                          </p:spTgt>
                                        </p:tgtEl>
                                      </p:cBhvr>
                                    </p:animEffect>
                                  </p:childTnLst>
                                </p:cTn>
                              </p:par>
                              <p:par>
                                <p:cTn id="42" presetID="50" presetClass="entr" presetSubtype="0" decel="100000" fill="hold" grpId="0" nodeType="withEffect">
                                  <p:stCondLst>
                                    <p:cond delay="0"/>
                                  </p:stCondLst>
                                  <p:childTnLst>
                                    <p:set>
                                      <p:cBhvr>
                                        <p:cTn id="43" dur="1" fill="hold">
                                          <p:stCondLst>
                                            <p:cond delay="0"/>
                                          </p:stCondLst>
                                        </p:cTn>
                                        <p:tgtEl>
                                          <p:spTgt spid="287747">
                                            <p:txEl>
                                              <p:pRg st="8" end="8"/>
                                            </p:txEl>
                                          </p:spTgt>
                                        </p:tgtEl>
                                        <p:attrNameLst>
                                          <p:attrName>style.visibility</p:attrName>
                                        </p:attrNameLst>
                                      </p:cBhvr>
                                      <p:to>
                                        <p:strVal val="visible"/>
                                      </p:to>
                                    </p:set>
                                    <p:anim calcmode="lin" valueType="num">
                                      <p:cBhvr>
                                        <p:cTn id="44" dur="1000" fill="hold"/>
                                        <p:tgtEl>
                                          <p:spTgt spid="287747">
                                            <p:txEl>
                                              <p:pRg st="8" end="8"/>
                                            </p:txEl>
                                          </p:spTgt>
                                        </p:tgtEl>
                                        <p:attrNameLst>
                                          <p:attrName>ppt_w</p:attrName>
                                        </p:attrNameLst>
                                      </p:cBhvr>
                                      <p:tavLst>
                                        <p:tav tm="0">
                                          <p:val>
                                            <p:strVal val="#ppt_w+.3"/>
                                          </p:val>
                                        </p:tav>
                                        <p:tav tm="100000">
                                          <p:val>
                                            <p:strVal val="#ppt_w"/>
                                          </p:val>
                                        </p:tav>
                                      </p:tavLst>
                                    </p:anim>
                                    <p:anim calcmode="lin" valueType="num">
                                      <p:cBhvr>
                                        <p:cTn id="45" dur="1000" fill="hold"/>
                                        <p:tgtEl>
                                          <p:spTgt spid="287747">
                                            <p:txEl>
                                              <p:pRg st="8" end="8"/>
                                            </p:txEl>
                                          </p:spTgt>
                                        </p:tgtEl>
                                        <p:attrNameLst>
                                          <p:attrName>ppt_h</p:attrName>
                                        </p:attrNameLst>
                                      </p:cBhvr>
                                      <p:tavLst>
                                        <p:tav tm="0">
                                          <p:val>
                                            <p:strVal val="#ppt_h"/>
                                          </p:val>
                                        </p:tav>
                                        <p:tav tm="100000">
                                          <p:val>
                                            <p:strVal val="#ppt_h"/>
                                          </p:val>
                                        </p:tav>
                                      </p:tavLst>
                                    </p:anim>
                                    <p:animEffect transition="in" filter="fade">
                                      <p:cBhvr>
                                        <p:cTn id="46" dur="1000"/>
                                        <p:tgtEl>
                                          <p:spTgt spid="287747">
                                            <p:txEl>
                                              <p:pRg st="8" end="8"/>
                                            </p:txEl>
                                          </p:spTgt>
                                        </p:tgtEl>
                                      </p:cBhvr>
                                    </p:animEffect>
                                  </p:childTnLst>
                                </p:cTn>
                              </p:par>
                              <p:par>
                                <p:cTn id="47" presetID="50" presetClass="entr" presetSubtype="0" decel="100000" fill="hold" grpId="0" nodeType="withEffect">
                                  <p:stCondLst>
                                    <p:cond delay="0"/>
                                  </p:stCondLst>
                                  <p:childTnLst>
                                    <p:set>
                                      <p:cBhvr>
                                        <p:cTn id="48" dur="1" fill="hold">
                                          <p:stCondLst>
                                            <p:cond delay="0"/>
                                          </p:stCondLst>
                                        </p:cTn>
                                        <p:tgtEl>
                                          <p:spTgt spid="287747">
                                            <p:txEl>
                                              <p:pRg st="9" end="9"/>
                                            </p:txEl>
                                          </p:spTgt>
                                        </p:tgtEl>
                                        <p:attrNameLst>
                                          <p:attrName>style.visibility</p:attrName>
                                        </p:attrNameLst>
                                      </p:cBhvr>
                                      <p:to>
                                        <p:strVal val="visible"/>
                                      </p:to>
                                    </p:set>
                                    <p:anim calcmode="lin" valueType="num">
                                      <p:cBhvr>
                                        <p:cTn id="49" dur="1000" fill="hold"/>
                                        <p:tgtEl>
                                          <p:spTgt spid="287747">
                                            <p:txEl>
                                              <p:pRg st="9" end="9"/>
                                            </p:txEl>
                                          </p:spTgt>
                                        </p:tgtEl>
                                        <p:attrNameLst>
                                          <p:attrName>ppt_w</p:attrName>
                                        </p:attrNameLst>
                                      </p:cBhvr>
                                      <p:tavLst>
                                        <p:tav tm="0">
                                          <p:val>
                                            <p:strVal val="#ppt_w+.3"/>
                                          </p:val>
                                        </p:tav>
                                        <p:tav tm="100000">
                                          <p:val>
                                            <p:strVal val="#ppt_w"/>
                                          </p:val>
                                        </p:tav>
                                      </p:tavLst>
                                    </p:anim>
                                    <p:anim calcmode="lin" valueType="num">
                                      <p:cBhvr>
                                        <p:cTn id="50" dur="1000" fill="hold"/>
                                        <p:tgtEl>
                                          <p:spTgt spid="287747">
                                            <p:txEl>
                                              <p:pRg st="9" end="9"/>
                                            </p:txEl>
                                          </p:spTgt>
                                        </p:tgtEl>
                                        <p:attrNameLst>
                                          <p:attrName>ppt_h</p:attrName>
                                        </p:attrNameLst>
                                      </p:cBhvr>
                                      <p:tavLst>
                                        <p:tav tm="0">
                                          <p:val>
                                            <p:strVal val="#ppt_h"/>
                                          </p:val>
                                        </p:tav>
                                        <p:tav tm="100000">
                                          <p:val>
                                            <p:strVal val="#ppt_h"/>
                                          </p:val>
                                        </p:tav>
                                      </p:tavLst>
                                    </p:anim>
                                    <p:animEffect transition="in" filter="fade">
                                      <p:cBhvr>
                                        <p:cTn id="51" dur="1000"/>
                                        <p:tgtEl>
                                          <p:spTgt spid="28774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6" grpId="0"/>
      <p:bldP spid="28774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8" name="Rectangle 4"/>
          <p:cNvSpPr>
            <a:spLocks noGrp="1" noChangeArrowheads="1"/>
          </p:cNvSpPr>
          <p:nvPr>
            <p:ph type="title"/>
          </p:nvPr>
        </p:nvSpPr>
        <p:spPr>
          <a:xfrm>
            <a:off x="1631951" y="980018"/>
            <a:ext cx="9723436" cy="960967"/>
          </a:xfrm>
        </p:spPr>
        <p:txBody>
          <a:bodyPr anchor="t">
            <a:normAutofit/>
          </a:bodyPr>
          <a:lstStyle/>
          <a:p>
            <a:pPr eaLnBrk="1" hangingPunct="1"/>
            <a:r>
              <a:rPr lang="fr-CH" dirty="0"/>
              <a:t>Définitions </a:t>
            </a:r>
            <a:endParaRPr lang="fr-FR" dirty="0"/>
          </a:p>
        </p:txBody>
      </p:sp>
      <p:sp>
        <p:nvSpPr>
          <p:cNvPr id="26629" name="Rectangle 5"/>
          <p:cNvSpPr>
            <a:spLocks noGrp="1" noChangeArrowheads="1"/>
          </p:cNvSpPr>
          <p:nvPr>
            <p:ph idx="1"/>
          </p:nvPr>
        </p:nvSpPr>
        <p:spPr>
          <a:xfrm>
            <a:off x="6096000" y="2139528"/>
            <a:ext cx="5471160" cy="3888316"/>
          </a:xfrm>
        </p:spPr>
        <p:txBody>
          <a:bodyPr>
            <a:normAutofit/>
          </a:bodyPr>
          <a:lstStyle/>
          <a:p>
            <a:pPr marL="0" indent="20638">
              <a:buNone/>
            </a:pPr>
            <a:r>
              <a:rPr lang="fr-CH" b="1" dirty="0"/>
              <a:t>« Observer c'est d'abord percevoir. » </a:t>
            </a:r>
            <a:r>
              <a:rPr lang="fr-CH" dirty="0"/>
              <a:t>(</a:t>
            </a:r>
            <a:r>
              <a:rPr lang="fr-CH" i="1" dirty="0"/>
              <a:t>R. Mucchielli, 1974)</a:t>
            </a:r>
            <a:r>
              <a:rPr lang="fr-FR" dirty="0"/>
              <a:t> </a:t>
            </a:r>
          </a:p>
          <a:p>
            <a:pPr marL="0" indent="20638" eaLnBrk="1" hangingPunct="1">
              <a:buFont typeface="Wingdings" pitchFamily="2" charset="2"/>
              <a:buNone/>
            </a:pPr>
            <a:endParaRPr lang="fr-CH" dirty="0"/>
          </a:p>
          <a:p>
            <a:pPr marL="0" indent="20638" eaLnBrk="1" hangingPunct="1">
              <a:buFont typeface="Wingdings" pitchFamily="2" charset="2"/>
              <a:buNone/>
            </a:pPr>
            <a:endParaRPr lang="fr-CH" dirty="0"/>
          </a:p>
          <a:p>
            <a:pPr marL="0" indent="20638" eaLnBrk="1" hangingPunct="1">
              <a:buFont typeface="Wingdings" pitchFamily="2" charset="2"/>
              <a:buNone/>
            </a:pPr>
            <a:endParaRPr lang="fr-CH" dirty="0"/>
          </a:p>
          <a:p>
            <a:pPr marL="0" indent="20638">
              <a:buNone/>
            </a:pPr>
            <a:r>
              <a:rPr lang="fr-CH" b="1" dirty="0"/>
              <a:t>« Observer est un processus incluant l'attention volontaire et l'intelligence, orienté par un objectif terminal ou organisateur et dirigé sur un objet pour en recueillir des informations » </a:t>
            </a:r>
            <a:r>
              <a:rPr lang="fr-CH" dirty="0"/>
              <a:t>(J</a:t>
            </a:r>
            <a:r>
              <a:rPr lang="de-DE" i="1" dirty="0"/>
              <a:t>.-M. De Ketele  et X. </a:t>
            </a:r>
            <a:r>
              <a:rPr lang="de-DE" i="1" dirty="0" err="1"/>
              <a:t>Roegiers</a:t>
            </a:r>
            <a:r>
              <a:rPr lang="de-DE" i="1" dirty="0"/>
              <a:t>, 2009, p.15)</a:t>
            </a:r>
            <a:r>
              <a:rPr lang="fr-FR" dirty="0"/>
              <a:t> </a:t>
            </a:r>
          </a:p>
        </p:txBody>
      </p:sp>
      <p:sp>
        <p:nvSpPr>
          <p:cNvPr id="26630" name="Rectangle 6"/>
          <p:cNvSpPr>
            <a:spLocks noGrp="1" noChangeArrowheads="1"/>
          </p:cNvSpPr>
          <p:nvPr>
            <p:ph type="body" sz="half" idx="2"/>
          </p:nvPr>
        </p:nvSpPr>
        <p:spPr>
          <a:xfrm>
            <a:off x="1631951" y="2372785"/>
            <a:ext cx="4237069" cy="3888316"/>
          </a:xfrm>
        </p:spPr>
        <p:txBody>
          <a:bodyPr>
            <a:normAutofit/>
          </a:bodyPr>
          <a:lstStyle/>
          <a:p>
            <a:pPr marL="0" indent="0"/>
            <a:r>
              <a:rPr lang="fr-CH" b="1" dirty="0">
                <a:solidFill>
                  <a:schemeClr val="accent2">
                    <a:lumMod val="75000"/>
                  </a:schemeClr>
                </a:solidFill>
              </a:rPr>
              <a:t>Mobilisation des 5 sens</a:t>
            </a:r>
          </a:p>
          <a:p>
            <a:pPr marL="0" indent="0">
              <a:buNone/>
            </a:pPr>
            <a:endParaRPr lang="fr-CH" b="1" dirty="0">
              <a:solidFill>
                <a:schemeClr val="accent2">
                  <a:lumMod val="75000"/>
                </a:schemeClr>
              </a:solidFill>
            </a:endParaRPr>
          </a:p>
          <a:p>
            <a:pPr marL="0" indent="0">
              <a:buNone/>
            </a:pPr>
            <a:endParaRPr lang="fr-CH" b="1" dirty="0">
              <a:solidFill>
                <a:schemeClr val="accent2">
                  <a:lumMod val="75000"/>
                </a:schemeClr>
              </a:solidFill>
            </a:endParaRPr>
          </a:p>
          <a:p>
            <a:pPr marL="0" indent="0">
              <a:buNone/>
            </a:pPr>
            <a:endParaRPr lang="fr-CH" b="1" dirty="0">
              <a:solidFill>
                <a:schemeClr val="accent2">
                  <a:lumMod val="75000"/>
                </a:schemeClr>
              </a:solidFill>
            </a:endParaRPr>
          </a:p>
          <a:p>
            <a:pPr marL="0" indent="0">
              <a:buNone/>
            </a:pPr>
            <a:r>
              <a:rPr lang="fr-CH" b="1" dirty="0">
                <a:solidFill>
                  <a:schemeClr val="accent2">
                    <a:lumMod val="75000"/>
                  </a:schemeClr>
                </a:solidFill>
              </a:rPr>
              <a:t>Sélectionner sciemment des éléments du réel et en ignorer d'autres.</a:t>
            </a:r>
            <a:endParaRPr lang="fr-FR" b="1" dirty="0">
              <a:solidFill>
                <a:schemeClr val="accent2">
                  <a:lumMod val="75000"/>
                </a:schemeClr>
              </a:solidFill>
            </a:endParaRPr>
          </a:p>
        </p:txBody>
      </p:sp>
      <p:pic>
        <p:nvPicPr>
          <p:cNvPr id="3" name="Graphique 2" descr="Lèvres contour">
            <a:extLst>
              <a:ext uri="{FF2B5EF4-FFF2-40B4-BE49-F238E27FC236}">
                <a16:creationId xmlns:a16="http://schemas.microsoft.com/office/drawing/2014/main" id="{D57487F9-5EFE-60F4-5CDF-DF64773154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27101" y="2812965"/>
            <a:ext cx="612000" cy="612000"/>
          </a:xfrm>
          <a:prstGeom prst="rect">
            <a:avLst/>
          </a:prstGeom>
        </p:spPr>
      </p:pic>
      <p:pic>
        <p:nvPicPr>
          <p:cNvPr id="5" name="Graphique 4" descr="Empreinte manuelle contour">
            <a:extLst>
              <a:ext uri="{FF2B5EF4-FFF2-40B4-BE49-F238E27FC236}">
                <a16:creationId xmlns:a16="http://schemas.microsoft.com/office/drawing/2014/main" id="{87C5F6EA-F033-A336-E1E4-FC16CCB2EC7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4144" y="3334865"/>
            <a:ext cx="612000" cy="612000"/>
          </a:xfrm>
          <a:prstGeom prst="rect">
            <a:avLst/>
          </a:prstGeom>
        </p:spPr>
      </p:pic>
      <p:pic>
        <p:nvPicPr>
          <p:cNvPr id="7" name="Graphique 6" descr="Nez contour">
            <a:extLst>
              <a:ext uri="{FF2B5EF4-FFF2-40B4-BE49-F238E27FC236}">
                <a16:creationId xmlns:a16="http://schemas.microsoft.com/office/drawing/2014/main" id="{4C2C49F2-106A-C7D5-FBAC-C56011BDA35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27124" y="2812965"/>
            <a:ext cx="612000" cy="612000"/>
          </a:xfrm>
          <a:prstGeom prst="rect">
            <a:avLst/>
          </a:prstGeom>
        </p:spPr>
      </p:pic>
      <p:pic>
        <p:nvPicPr>
          <p:cNvPr id="9" name="Graphique 8" descr="Oreille contour">
            <a:extLst>
              <a:ext uri="{FF2B5EF4-FFF2-40B4-BE49-F238E27FC236}">
                <a16:creationId xmlns:a16="http://schemas.microsoft.com/office/drawing/2014/main" id="{14A9C131-3278-EBE9-B4DB-C3371646634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360616" y="3334865"/>
            <a:ext cx="612000" cy="612000"/>
          </a:xfrm>
          <a:prstGeom prst="rect">
            <a:avLst/>
          </a:prstGeom>
        </p:spPr>
      </p:pic>
      <p:pic>
        <p:nvPicPr>
          <p:cNvPr id="11" name="Graphique 10" descr="Œil contour">
            <a:extLst>
              <a:ext uri="{FF2B5EF4-FFF2-40B4-BE49-F238E27FC236}">
                <a16:creationId xmlns:a16="http://schemas.microsoft.com/office/drawing/2014/main" id="{3832486A-67A6-76A4-CE96-898BAEA0EEC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975041" y="2812965"/>
            <a:ext cx="612000" cy="612000"/>
          </a:xfrm>
          <a:prstGeom prst="rect">
            <a:avLst/>
          </a:prstGeom>
        </p:spPr>
      </p:pic>
    </p:spTree>
    <p:extLst>
      <p:ext uri="{BB962C8B-B14F-4D97-AF65-F5344CB8AC3E}">
        <p14:creationId xmlns:p14="http://schemas.microsoft.com/office/powerpoint/2010/main" val="1510090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6628"/>
                                        </p:tgtEl>
                                        <p:attrNameLst>
                                          <p:attrName>style.visibility</p:attrName>
                                        </p:attrNameLst>
                                      </p:cBhvr>
                                      <p:to>
                                        <p:strVal val="visible"/>
                                      </p:to>
                                    </p:set>
                                    <p:animEffect transition="in" filter="fade">
                                      <p:cBhvr>
                                        <p:cTn id="7" dur="2000"/>
                                        <p:tgtEl>
                                          <p:spTgt spid="2662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6629">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6630">
                                            <p:txEl>
                                              <p:pRg st="0" end="0"/>
                                            </p:txEl>
                                          </p:spTgt>
                                        </p:tgtEl>
                                        <p:attrNameLst>
                                          <p:attrName>style.visibility</p:attrName>
                                        </p:attrNameLst>
                                      </p:cBhvr>
                                      <p:to>
                                        <p:strVal val="visible"/>
                                      </p:to>
                                    </p:set>
                                    <p:animEffect transition="in" filter="wipe(left)">
                                      <p:cBhvr>
                                        <p:cTn id="16" dur="500"/>
                                        <p:tgtEl>
                                          <p:spTgt spid="2663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26629">
                                            <p:txEl>
                                              <p:pRg st="4" end="4"/>
                                            </p:txEl>
                                          </p:spTgt>
                                        </p:tgtEl>
                                        <p:attrNameLst>
                                          <p:attrName>style.visibility</p:attrName>
                                        </p:attrNameLst>
                                      </p:cBhvr>
                                      <p:to>
                                        <p:strVal val="visible"/>
                                      </p:to>
                                    </p:set>
                                    <p:animEffect transition="in" filter="wipe(left)">
                                      <p:cBhvr>
                                        <p:cTn id="21" dur="500"/>
                                        <p:tgtEl>
                                          <p:spTgt spid="2662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26630">
                                            <p:txEl>
                                              <p:pRg st="4" end="4"/>
                                            </p:txEl>
                                          </p:spTgt>
                                        </p:tgtEl>
                                        <p:attrNameLst>
                                          <p:attrName>style.visibility</p:attrName>
                                        </p:attrNameLst>
                                      </p:cBhvr>
                                      <p:to>
                                        <p:strVal val="visible"/>
                                      </p:to>
                                    </p:set>
                                    <p:animEffect transition="in" filter="wipe(left)">
                                      <p:cBhvr>
                                        <p:cTn id="26" dur="500"/>
                                        <p:tgtEl>
                                          <p:spTgt spid="266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P spid="26629" grpId="0" uiExpand="1" build="p"/>
      <p:bldP spid="26630"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6" name="Rectangle 4"/>
          <p:cNvSpPr>
            <a:spLocks noGrp="1" noChangeArrowheads="1"/>
          </p:cNvSpPr>
          <p:nvPr>
            <p:ph type="title"/>
          </p:nvPr>
        </p:nvSpPr>
        <p:spPr/>
        <p:txBody>
          <a:bodyPr/>
          <a:lstStyle/>
          <a:p>
            <a:pPr algn="l" eaLnBrk="1" hangingPunct="1"/>
            <a:r>
              <a:rPr lang="fr-CH" sz="2800" dirty="0"/>
              <a:t>Définitions</a:t>
            </a:r>
            <a:r>
              <a:rPr lang="fr-CH" sz="2800" dirty="0">
                <a:latin typeface="Abadi" panose="020B0604020104020204" pitchFamily="34" charset="0"/>
              </a:rPr>
              <a:t> </a:t>
            </a:r>
            <a:endParaRPr lang="fr-FR" sz="2800" dirty="0">
              <a:latin typeface="Abadi" panose="020B0604020104020204" pitchFamily="34" charset="0"/>
            </a:endParaRPr>
          </a:p>
        </p:txBody>
      </p:sp>
      <p:sp>
        <p:nvSpPr>
          <p:cNvPr id="28677" name="Rectangle 5"/>
          <p:cNvSpPr>
            <a:spLocks noGrp="1" noChangeArrowheads="1"/>
          </p:cNvSpPr>
          <p:nvPr>
            <p:ph type="body" idx="1"/>
          </p:nvPr>
        </p:nvSpPr>
        <p:spPr>
          <a:xfrm>
            <a:off x="6391909" y="2601383"/>
            <a:ext cx="5191761" cy="3888316"/>
          </a:xfrm>
        </p:spPr>
        <p:txBody>
          <a:bodyPr/>
          <a:lstStyle/>
          <a:p>
            <a:pPr marL="182563" indent="-182563">
              <a:buNone/>
            </a:pPr>
            <a:r>
              <a:rPr lang="fr-CH" sz="2000" dirty="0">
                <a:solidFill>
                  <a:schemeClr val="tx1"/>
                </a:solidFill>
              </a:rPr>
              <a:t>		</a:t>
            </a:r>
          </a:p>
          <a:p>
            <a:pPr marL="0" indent="0">
              <a:buNone/>
            </a:pPr>
            <a:r>
              <a:rPr lang="fr-CH" sz="2400" b="1" dirty="0">
                <a:solidFill>
                  <a:schemeClr val="tx1"/>
                </a:solidFill>
              </a:rPr>
              <a:t>« Observer ce n'est pas seulement voir. Observer, c'est chercher à comprendre. Observer, c'est analyser et organiser. »</a:t>
            </a:r>
            <a:endParaRPr lang="de-DE" sz="2400" b="1" dirty="0">
              <a:solidFill>
                <a:schemeClr val="tx1"/>
              </a:solidFill>
            </a:endParaRPr>
          </a:p>
          <a:p>
            <a:pPr marL="182563" indent="-182563">
              <a:buNone/>
            </a:pPr>
            <a:r>
              <a:rPr lang="de-DE" sz="2000" dirty="0">
                <a:solidFill>
                  <a:schemeClr val="tx1"/>
                </a:solidFill>
              </a:rPr>
              <a:t>(H. Hatzfeld et J. Spiegelstein, 2000)</a:t>
            </a:r>
            <a:r>
              <a:rPr lang="fr-FR" dirty="0">
                <a:solidFill>
                  <a:schemeClr val="tx1"/>
                </a:solidFill>
              </a:rPr>
              <a:t> </a:t>
            </a:r>
          </a:p>
          <a:p>
            <a:pPr marL="182563" indent="-182563">
              <a:buNone/>
            </a:pPr>
            <a:endParaRPr lang="de-DE" sz="2000" dirty="0">
              <a:solidFill>
                <a:schemeClr val="tx1"/>
              </a:solidFill>
            </a:endParaRPr>
          </a:p>
        </p:txBody>
      </p:sp>
      <p:sp>
        <p:nvSpPr>
          <p:cNvPr id="28678" name="Rectangle 6"/>
          <p:cNvSpPr>
            <a:spLocks noGrp="1" noChangeArrowheads="1"/>
          </p:cNvSpPr>
          <p:nvPr>
            <p:ph sz="half" idx="4294967295"/>
          </p:nvPr>
        </p:nvSpPr>
        <p:spPr>
          <a:xfrm>
            <a:off x="1267462" y="2962911"/>
            <a:ext cx="4532630" cy="2232025"/>
          </a:xfrm>
        </p:spPr>
        <p:txBody>
          <a:bodyPr>
            <a:normAutofit/>
          </a:bodyPr>
          <a:lstStyle/>
          <a:p>
            <a:pPr eaLnBrk="1" hangingPunct="1">
              <a:lnSpc>
                <a:spcPct val="90000"/>
              </a:lnSpc>
              <a:buFont typeface="Wingdings" pitchFamily="2" charset="2"/>
              <a:buNone/>
            </a:pPr>
            <a:r>
              <a:rPr lang="fr-CH" sz="2200" b="1" dirty="0">
                <a:solidFill>
                  <a:schemeClr val="accent2">
                    <a:lumMod val="75000"/>
                  </a:schemeClr>
                </a:solidFill>
              </a:rPr>
              <a:t>	</a:t>
            </a:r>
          </a:p>
          <a:p>
            <a:pPr eaLnBrk="1" hangingPunct="1">
              <a:lnSpc>
                <a:spcPct val="90000"/>
              </a:lnSpc>
              <a:buFont typeface="Wingdings" pitchFamily="2" charset="2"/>
              <a:buNone/>
            </a:pPr>
            <a:r>
              <a:rPr lang="fr-CH" sz="2200" b="1" dirty="0">
                <a:solidFill>
                  <a:schemeClr val="accent2">
                    <a:lumMod val="75000"/>
                  </a:schemeClr>
                </a:solidFill>
              </a:rPr>
              <a:t>	Observer en vue d'intervenir, de favoriser/provoquer le changement</a:t>
            </a:r>
            <a:endParaRPr lang="fr-FR" sz="2200" b="1" dirty="0">
              <a:solidFill>
                <a:schemeClr val="accent2">
                  <a:lumMod val="75000"/>
                </a:schemeClr>
              </a:solidFill>
            </a:endParaRPr>
          </a:p>
        </p:txBody>
      </p:sp>
    </p:spTree>
    <p:extLst>
      <p:ext uri="{BB962C8B-B14F-4D97-AF65-F5344CB8AC3E}">
        <p14:creationId xmlns:p14="http://schemas.microsoft.com/office/powerpoint/2010/main" val="7829371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8676"/>
                                        </p:tgtEl>
                                        <p:attrNameLst>
                                          <p:attrName>style.visibility</p:attrName>
                                        </p:attrNameLst>
                                      </p:cBhvr>
                                      <p:to>
                                        <p:strVal val="visible"/>
                                      </p:to>
                                    </p:set>
                                    <p:anim calcmode="lin" valueType="num">
                                      <p:cBhvr>
                                        <p:cTn id="7" dur="1000" fill="hold"/>
                                        <p:tgtEl>
                                          <p:spTgt spid="28676"/>
                                        </p:tgtEl>
                                        <p:attrNameLst>
                                          <p:attrName>ppt_x</p:attrName>
                                        </p:attrNameLst>
                                      </p:cBhvr>
                                      <p:tavLst>
                                        <p:tav tm="0">
                                          <p:val>
                                            <p:strVal val="#ppt_x-.2"/>
                                          </p:val>
                                        </p:tav>
                                        <p:tav tm="100000">
                                          <p:val>
                                            <p:strVal val="#ppt_x"/>
                                          </p:val>
                                        </p:tav>
                                      </p:tavLst>
                                    </p:anim>
                                    <p:anim calcmode="lin" valueType="num">
                                      <p:cBhvr>
                                        <p:cTn id="8" dur="1000" fill="hold"/>
                                        <p:tgtEl>
                                          <p:spTgt spid="28676"/>
                                        </p:tgtEl>
                                        <p:attrNameLst>
                                          <p:attrName>ppt_y</p:attrName>
                                        </p:attrNameLst>
                                      </p:cBhvr>
                                      <p:tavLst>
                                        <p:tav tm="0">
                                          <p:val>
                                            <p:strVal val="#ppt_y"/>
                                          </p:val>
                                        </p:tav>
                                        <p:tav tm="100000">
                                          <p:val>
                                            <p:strVal val="#ppt_y"/>
                                          </p:val>
                                        </p:tav>
                                      </p:tavLst>
                                    </p:anim>
                                    <p:animEffect transition="in" filter="wipe(right)" prLst="gradientSize: 0.1">
                                      <p:cBhvr>
                                        <p:cTn id="9" dur="1000"/>
                                        <p:tgtEl>
                                          <p:spTgt spid="28676"/>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8677">
                                            <p:txEl>
                                              <p:pRg st="1" end="1"/>
                                            </p:txEl>
                                          </p:spTgt>
                                        </p:tgtEl>
                                        <p:attrNameLst>
                                          <p:attrName>style.visibility</p:attrName>
                                        </p:attrNameLst>
                                      </p:cBhvr>
                                      <p:to>
                                        <p:strVal val="visible"/>
                                      </p:to>
                                    </p:set>
                                    <p:animEffect transition="in" filter="fade">
                                      <p:cBhvr>
                                        <p:cTn id="14" dur="500"/>
                                        <p:tgtEl>
                                          <p:spTgt spid="28677">
                                            <p:txEl>
                                              <p:pRg st="1" end="1"/>
                                            </p:txEl>
                                          </p:spTgt>
                                        </p:tgtEl>
                                      </p:cBhvr>
                                    </p:animEffect>
                                    <p:anim calcmode="lin" valueType="num">
                                      <p:cBhvr>
                                        <p:cTn id="15" dur="500" fill="hold"/>
                                        <p:tgtEl>
                                          <p:spTgt spid="28677">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28677">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28678">
                                            <p:txEl>
                                              <p:pRg st="1" end="1"/>
                                            </p:txEl>
                                          </p:spTgt>
                                        </p:tgtEl>
                                        <p:attrNameLst>
                                          <p:attrName>style.visibility</p:attrName>
                                        </p:attrNameLst>
                                      </p:cBhvr>
                                      <p:to>
                                        <p:strVal val="visible"/>
                                      </p:to>
                                    </p:set>
                                    <p:animEffect transition="in" filter="fade">
                                      <p:cBhvr>
                                        <p:cTn id="21" dur="500"/>
                                        <p:tgtEl>
                                          <p:spTgt spid="28678">
                                            <p:txEl>
                                              <p:pRg st="1" end="1"/>
                                            </p:txEl>
                                          </p:spTgt>
                                        </p:tgtEl>
                                      </p:cBhvr>
                                    </p:animEffect>
                                    <p:anim calcmode="lin" valueType="num">
                                      <p:cBhvr>
                                        <p:cTn id="22" dur="500" fill="hold"/>
                                        <p:tgtEl>
                                          <p:spTgt spid="28678">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28678">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P spid="28677" grpId="0" uiExpand="1" build="p"/>
      <p:bldP spid="28678"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1631948" y="1128607"/>
            <a:ext cx="9745135" cy="960968"/>
          </a:xfrm>
        </p:spPr>
        <p:txBody>
          <a:bodyPr>
            <a:normAutofit/>
          </a:bodyPr>
          <a:lstStyle/>
          <a:p>
            <a:pPr algn="l" eaLnBrk="1" hangingPunct="1">
              <a:defRPr/>
            </a:pPr>
            <a:r>
              <a:rPr lang="fr-CH" sz="2400" dirty="0"/>
              <a:t>En sciences humaines </a:t>
            </a:r>
            <a:br>
              <a:rPr lang="fr-CH" sz="2400" dirty="0"/>
            </a:br>
            <a:endParaRPr lang="fr-FR" sz="2400" cap="small" dirty="0">
              <a:solidFill>
                <a:srgbClr val="0033CC"/>
              </a:solidFill>
            </a:endParaRPr>
          </a:p>
        </p:txBody>
      </p:sp>
      <p:sp>
        <p:nvSpPr>
          <p:cNvPr id="177155" name="Rectangle 3"/>
          <p:cNvSpPr>
            <a:spLocks noGrp="1" noChangeArrowheads="1"/>
          </p:cNvSpPr>
          <p:nvPr>
            <p:ph type="body" idx="1"/>
          </p:nvPr>
        </p:nvSpPr>
        <p:spPr>
          <a:xfrm>
            <a:off x="1440180" y="2089575"/>
            <a:ext cx="10378439" cy="4171524"/>
          </a:xfrm>
        </p:spPr>
        <p:txBody>
          <a:bodyPr>
            <a:normAutofit fontScale="92500"/>
          </a:bodyPr>
          <a:lstStyle/>
          <a:p>
            <a:pPr marL="0" indent="0" algn="ctr">
              <a:lnSpc>
                <a:spcPct val="100000"/>
              </a:lnSpc>
              <a:spcBef>
                <a:spcPct val="0"/>
              </a:spcBef>
              <a:buNone/>
            </a:pPr>
            <a:r>
              <a:rPr lang="fr-CH" sz="2000" b="1" dirty="0">
                <a:solidFill>
                  <a:schemeClr val="tx1"/>
                </a:solidFill>
              </a:rPr>
              <a:t>OBSERVATION </a:t>
            </a:r>
          </a:p>
          <a:p>
            <a:pPr algn="ctr">
              <a:lnSpc>
                <a:spcPct val="100000"/>
              </a:lnSpc>
              <a:spcBef>
                <a:spcPct val="0"/>
              </a:spcBef>
            </a:pPr>
            <a:endParaRPr lang="fr-CH" sz="2000" dirty="0">
              <a:solidFill>
                <a:schemeClr val="tx1"/>
              </a:solidFill>
            </a:endParaRPr>
          </a:p>
          <a:p>
            <a:pPr>
              <a:lnSpc>
                <a:spcPct val="100000"/>
              </a:lnSpc>
              <a:spcBef>
                <a:spcPct val="0"/>
              </a:spcBef>
            </a:pPr>
            <a:r>
              <a:rPr lang="fr-CH" sz="2000" dirty="0">
                <a:solidFill>
                  <a:schemeClr val="accent2">
                    <a:lumMod val="75000"/>
                  </a:schemeClr>
                </a:solidFill>
              </a:rPr>
              <a:t>le lieu ou le contexte institutionnel </a:t>
            </a:r>
            <a:r>
              <a:rPr lang="fr-CH" sz="2000" dirty="0">
                <a:solidFill>
                  <a:schemeClr val="tx1"/>
                </a:solidFill>
              </a:rPr>
              <a:t>dans lequel se fait le diagnostic</a:t>
            </a:r>
          </a:p>
          <a:p>
            <a:pPr>
              <a:lnSpc>
                <a:spcPct val="100000"/>
              </a:lnSpc>
              <a:spcBef>
                <a:spcPct val="0"/>
              </a:spcBef>
            </a:pPr>
            <a:endParaRPr lang="fr-CH" sz="2000" dirty="0">
              <a:solidFill>
                <a:schemeClr val="tx1"/>
              </a:solidFill>
            </a:endParaRPr>
          </a:p>
          <a:p>
            <a:pPr>
              <a:lnSpc>
                <a:spcPct val="100000"/>
              </a:lnSpc>
              <a:spcBef>
                <a:spcPct val="0"/>
              </a:spcBef>
            </a:pPr>
            <a:r>
              <a:rPr lang="fr-CH" sz="2000" dirty="0">
                <a:solidFill>
                  <a:schemeClr val="accent2">
                    <a:lumMod val="75000"/>
                  </a:schemeClr>
                </a:solidFill>
              </a:rPr>
              <a:t>stratégie d'action des TS</a:t>
            </a:r>
            <a:r>
              <a:rPr lang="fr-CH" sz="2000" dirty="0">
                <a:solidFill>
                  <a:schemeClr val="tx1"/>
                </a:solidFill>
              </a:rPr>
              <a:t>: ensemble des actes qui contribuent au diagnostic ou à la prise en charge</a:t>
            </a:r>
          </a:p>
          <a:p>
            <a:pPr>
              <a:lnSpc>
                <a:spcPct val="100000"/>
              </a:lnSpc>
              <a:spcBef>
                <a:spcPct val="0"/>
              </a:spcBef>
            </a:pPr>
            <a:endParaRPr lang="fr-CH" sz="2000" dirty="0">
              <a:solidFill>
                <a:schemeClr val="tx1"/>
              </a:solidFill>
            </a:endParaRPr>
          </a:p>
          <a:p>
            <a:pPr>
              <a:lnSpc>
                <a:spcPct val="100000"/>
              </a:lnSpc>
              <a:spcBef>
                <a:spcPct val="0"/>
              </a:spcBef>
            </a:pPr>
            <a:r>
              <a:rPr lang="fr-CH" sz="2000" dirty="0">
                <a:solidFill>
                  <a:schemeClr val="accent2">
                    <a:lumMod val="75000"/>
                  </a:schemeClr>
                </a:solidFill>
              </a:rPr>
              <a:t>étape ou technique de recherche : </a:t>
            </a:r>
            <a:r>
              <a:rPr lang="fr-CH" sz="2000" dirty="0">
                <a:solidFill>
                  <a:schemeClr val="tx1"/>
                </a:solidFill>
              </a:rPr>
              <a:t>observation directe, entretien, journal de bord, questionnaire, etc.</a:t>
            </a:r>
          </a:p>
          <a:p>
            <a:pPr>
              <a:lnSpc>
                <a:spcPct val="100000"/>
              </a:lnSpc>
              <a:spcBef>
                <a:spcPct val="0"/>
              </a:spcBef>
            </a:pPr>
            <a:endParaRPr lang="fr-CH" sz="2000" dirty="0">
              <a:solidFill>
                <a:schemeClr val="tx1"/>
              </a:solidFill>
            </a:endParaRPr>
          </a:p>
          <a:p>
            <a:pPr>
              <a:lnSpc>
                <a:spcPct val="100000"/>
              </a:lnSpc>
              <a:spcBef>
                <a:spcPct val="0"/>
              </a:spcBef>
            </a:pPr>
            <a:r>
              <a:rPr lang="fr-CH" sz="2000" dirty="0">
                <a:solidFill>
                  <a:schemeClr val="accent2">
                    <a:lumMod val="75000"/>
                  </a:schemeClr>
                </a:solidFill>
              </a:rPr>
              <a:t>produit ou résultat de l'action d'observer </a:t>
            </a:r>
            <a:r>
              <a:rPr lang="fr-CH" sz="2000" dirty="0">
                <a:solidFill>
                  <a:schemeClr val="tx1"/>
                </a:solidFill>
              </a:rPr>
              <a:t>: toute donnée empirique observée (variables, indicateurs)</a:t>
            </a:r>
          </a:p>
          <a:p>
            <a:pPr>
              <a:lnSpc>
                <a:spcPct val="100000"/>
              </a:lnSpc>
              <a:spcBef>
                <a:spcPct val="0"/>
              </a:spcBef>
            </a:pPr>
            <a:endParaRPr lang="fr-CH" sz="2000" dirty="0">
              <a:solidFill>
                <a:schemeClr val="tx1"/>
              </a:solidFill>
            </a:endParaRPr>
          </a:p>
          <a:p>
            <a:pPr>
              <a:lnSpc>
                <a:spcPct val="100000"/>
              </a:lnSpc>
              <a:spcBef>
                <a:spcPct val="0"/>
              </a:spcBef>
            </a:pPr>
            <a:r>
              <a:rPr lang="fr-CH" sz="2000" dirty="0">
                <a:solidFill>
                  <a:schemeClr val="accent2">
                    <a:lumMod val="75000"/>
                  </a:schemeClr>
                </a:solidFill>
              </a:rPr>
              <a:t>processus sous-tendant l'ensemble des opérations psychologiques</a:t>
            </a:r>
            <a:r>
              <a:rPr lang="fr-CH" sz="2000" dirty="0">
                <a:solidFill>
                  <a:schemeClr val="tx1"/>
                </a:solidFill>
              </a:rPr>
              <a:t> en œuvre dans l'acte d'observer</a:t>
            </a:r>
          </a:p>
        </p:txBody>
      </p:sp>
    </p:spTree>
    <p:extLst>
      <p:ext uri="{BB962C8B-B14F-4D97-AF65-F5344CB8AC3E}">
        <p14:creationId xmlns:p14="http://schemas.microsoft.com/office/powerpoint/2010/main" val="42420138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77154"/>
                                        </p:tgtEl>
                                        <p:attrNameLst>
                                          <p:attrName>style.visibility</p:attrName>
                                        </p:attrNameLst>
                                      </p:cBhvr>
                                      <p:to>
                                        <p:strVal val="visible"/>
                                      </p:to>
                                    </p:set>
                                    <p:anim calcmode="lin" valueType="num">
                                      <p:cBhvr>
                                        <p:cTn id="7" dur="1000" fill="hold"/>
                                        <p:tgtEl>
                                          <p:spTgt spid="177154"/>
                                        </p:tgtEl>
                                        <p:attrNameLst>
                                          <p:attrName>ppt_x</p:attrName>
                                        </p:attrNameLst>
                                      </p:cBhvr>
                                      <p:tavLst>
                                        <p:tav tm="0">
                                          <p:val>
                                            <p:strVal val="#ppt_x-.2"/>
                                          </p:val>
                                        </p:tav>
                                        <p:tav tm="100000">
                                          <p:val>
                                            <p:strVal val="#ppt_x"/>
                                          </p:val>
                                        </p:tav>
                                      </p:tavLst>
                                    </p:anim>
                                    <p:anim calcmode="lin" valueType="num">
                                      <p:cBhvr>
                                        <p:cTn id="8" dur="1000" fill="hold"/>
                                        <p:tgtEl>
                                          <p:spTgt spid="17715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7154"/>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77155">
                                            <p:txEl>
                                              <p:pRg st="0" end="0"/>
                                            </p:txEl>
                                          </p:spTgt>
                                        </p:tgtEl>
                                        <p:attrNameLst>
                                          <p:attrName>style.visibility</p:attrName>
                                        </p:attrNameLst>
                                      </p:cBhvr>
                                      <p:to>
                                        <p:strVal val="visible"/>
                                      </p:to>
                                    </p:set>
                                    <p:animEffect transition="in" filter="fade">
                                      <p:cBhvr>
                                        <p:cTn id="14" dur="2000"/>
                                        <p:tgtEl>
                                          <p:spTgt spid="177155">
                                            <p:txEl>
                                              <p:pRg st="0" end="0"/>
                                            </p:txEl>
                                          </p:spTgt>
                                        </p:tgtEl>
                                      </p:cBhvr>
                                    </p:animEffect>
                                    <p:anim calcmode="lin" valueType="num">
                                      <p:cBhvr>
                                        <p:cTn id="15" dur="2000" fill="hold"/>
                                        <p:tgtEl>
                                          <p:spTgt spid="177155">
                                            <p:txEl>
                                              <p:pRg st="0" end="0"/>
                                            </p:txEl>
                                          </p:spTgt>
                                        </p:tgtEl>
                                        <p:attrNameLst>
                                          <p:attrName>ppt_x</p:attrName>
                                        </p:attrNameLst>
                                      </p:cBhvr>
                                      <p:tavLst>
                                        <p:tav tm="0">
                                          <p:val>
                                            <p:strVal val="#ppt_x"/>
                                          </p:val>
                                        </p:tav>
                                        <p:tav tm="100000">
                                          <p:val>
                                            <p:strVal val="#ppt_x"/>
                                          </p:val>
                                        </p:tav>
                                      </p:tavLst>
                                    </p:anim>
                                    <p:anim calcmode="lin" valueType="num">
                                      <p:cBhvr>
                                        <p:cTn id="16" dur="2000" fill="hold"/>
                                        <p:tgtEl>
                                          <p:spTgt spid="177155">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177155">
                                            <p:txEl>
                                              <p:pRg st="2" end="2"/>
                                            </p:txEl>
                                          </p:spTgt>
                                        </p:tgtEl>
                                        <p:attrNameLst>
                                          <p:attrName>style.visibility</p:attrName>
                                        </p:attrNameLst>
                                      </p:cBhvr>
                                      <p:to>
                                        <p:strVal val="visible"/>
                                      </p:to>
                                    </p:set>
                                    <p:animEffect transition="in" filter="fade">
                                      <p:cBhvr>
                                        <p:cTn id="19" dur="2000"/>
                                        <p:tgtEl>
                                          <p:spTgt spid="177155">
                                            <p:txEl>
                                              <p:pRg st="2" end="2"/>
                                            </p:txEl>
                                          </p:spTgt>
                                        </p:tgtEl>
                                      </p:cBhvr>
                                    </p:animEffect>
                                    <p:anim calcmode="lin" valueType="num">
                                      <p:cBhvr>
                                        <p:cTn id="20" dur="2000" fill="hold"/>
                                        <p:tgtEl>
                                          <p:spTgt spid="177155">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177155">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4" presetClass="entr" presetSubtype="0" fill="hold" grpId="0" nodeType="clickEffect">
                                  <p:stCondLst>
                                    <p:cond delay="0"/>
                                  </p:stCondLst>
                                  <p:childTnLst>
                                    <p:set>
                                      <p:cBhvr>
                                        <p:cTn id="25" dur="1" fill="hold">
                                          <p:stCondLst>
                                            <p:cond delay="0"/>
                                          </p:stCondLst>
                                        </p:cTn>
                                        <p:tgtEl>
                                          <p:spTgt spid="177155">
                                            <p:txEl>
                                              <p:pRg st="4" end="4"/>
                                            </p:txEl>
                                          </p:spTgt>
                                        </p:tgtEl>
                                        <p:attrNameLst>
                                          <p:attrName>style.visibility</p:attrName>
                                        </p:attrNameLst>
                                      </p:cBhvr>
                                      <p:to>
                                        <p:strVal val="visible"/>
                                      </p:to>
                                    </p:set>
                                    <p:animEffect transition="in" filter="fade">
                                      <p:cBhvr>
                                        <p:cTn id="26" dur="2000"/>
                                        <p:tgtEl>
                                          <p:spTgt spid="177155">
                                            <p:txEl>
                                              <p:pRg st="4" end="4"/>
                                            </p:txEl>
                                          </p:spTgt>
                                        </p:tgtEl>
                                      </p:cBhvr>
                                    </p:animEffect>
                                    <p:anim calcmode="lin" valueType="num">
                                      <p:cBhvr>
                                        <p:cTn id="27" dur="2000" fill="hold"/>
                                        <p:tgtEl>
                                          <p:spTgt spid="177155">
                                            <p:txEl>
                                              <p:pRg st="4" end="4"/>
                                            </p:txEl>
                                          </p:spTgt>
                                        </p:tgtEl>
                                        <p:attrNameLst>
                                          <p:attrName>ppt_x</p:attrName>
                                        </p:attrNameLst>
                                      </p:cBhvr>
                                      <p:tavLst>
                                        <p:tav tm="0">
                                          <p:val>
                                            <p:strVal val="#ppt_x"/>
                                          </p:val>
                                        </p:tav>
                                        <p:tav tm="100000">
                                          <p:val>
                                            <p:strVal val="#ppt_x"/>
                                          </p:val>
                                        </p:tav>
                                      </p:tavLst>
                                    </p:anim>
                                    <p:anim calcmode="lin" valueType="num">
                                      <p:cBhvr>
                                        <p:cTn id="28" dur="2000" fill="hold"/>
                                        <p:tgtEl>
                                          <p:spTgt spid="177155">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4" presetClass="entr" presetSubtype="0" fill="hold" grpId="0" nodeType="clickEffect">
                                  <p:stCondLst>
                                    <p:cond delay="0"/>
                                  </p:stCondLst>
                                  <p:childTnLst>
                                    <p:set>
                                      <p:cBhvr>
                                        <p:cTn id="32" dur="1" fill="hold">
                                          <p:stCondLst>
                                            <p:cond delay="0"/>
                                          </p:stCondLst>
                                        </p:cTn>
                                        <p:tgtEl>
                                          <p:spTgt spid="177155">
                                            <p:txEl>
                                              <p:pRg st="6" end="6"/>
                                            </p:txEl>
                                          </p:spTgt>
                                        </p:tgtEl>
                                        <p:attrNameLst>
                                          <p:attrName>style.visibility</p:attrName>
                                        </p:attrNameLst>
                                      </p:cBhvr>
                                      <p:to>
                                        <p:strVal val="visible"/>
                                      </p:to>
                                    </p:set>
                                    <p:animEffect transition="in" filter="fade">
                                      <p:cBhvr>
                                        <p:cTn id="33" dur="2000"/>
                                        <p:tgtEl>
                                          <p:spTgt spid="177155">
                                            <p:txEl>
                                              <p:pRg st="6" end="6"/>
                                            </p:txEl>
                                          </p:spTgt>
                                        </p:tgtEl>
                                      </p:cBhvr>
                                    </p:animEffect>
                                    <p:anim calcmode="lin" valueType="num">
                                      <p:cBhvr>
                                        <p:cTn id="34" dur="2000" fill="hold"/>
                                        <p:tgtEl>
                                          <p:spTgt spid="177155">
                                            <p:txEl>
                                              <p:pRg st="6" end="6"/>
                                            </p:txEl>
                                          </p:spTgt>
                                        </p:tgtEl>
                                        <p:attrNameLst>
                                          <p:attrName>ppt_x</p:attrName>
                                        </p:attrNameLst>
                                      </p:cBhvr>
                                      <p:tavLst>
                                        <p:tav tm="0">
                                          <p:val>
                                            <p:strVal val="#ppt_x"/>
                                          </p:val>
                                        </p:tav>
                                        <p:tav tm="100000">
                                          <p:val>
                                            <p:strVal val="#ppt_x"/>
                                          </p:val>
                                        </p:tav>
                                      </p:tavLst>
                                    </p:anim>
                                    <p:anim calcmode="lin" valueType="num">
                                      <p:cBhvr>
                                        <p:cTn id="35" dur="2000" fill="hold"/>
                                        <p:tgtEl>
                                          <p:spTgt spid="177155">
                                            <p:txEl>
                                              <p:pRg st="6" end="6"/>
                                            </p:txEl>
                                          </p:spTgt>
                                        </p:tgtEl>
                                        <p:attrNameLst>
                                          <p:attrName>ppt_y</p:attrName>
                                        </p:attrNameLst>
                                      </p:cBhvr>
                                      <p:tavLst>
                                        <p:tav tm="0">
                                          <p:val>
                                            <p:strVal val="#ppt_y+.05"/>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4" presetClass="entr" presetSubtype="0" fill="hold" grpId="0" nodeType="clickEffect">
                                  <p:stCondLst>
                                    <p:cond delay="0"/>
                                  </p:stCondLst>
                                  <p:childTnLst>
                                    <p:set>
                                      <p:cBhvr>
                                        <p:cTn id="39" dur="1" fill="hold">
                                          <p:stCondLst>
                                            <p:cond delay="0"/>
                                          </p:stCondLst>
                                        </p:cTn>
                                        <p:tgtEl>
                                          <p:spTgt spid="177155">
                                            <p:txEl>
                                              <p:pRg st="8" end="8"/>
                                            </p:txEl>
                                          </p:spTgt>
                                        </p:tgtEl>
                                        <p:attrNameLst>
                                          <p:attrName>style.visibility</p:attrName>
                                        </p:attrNameLst>
                                      </p:cBhvr>
                                      <p:to>
                                        <p:strVal val="visible"/>
                                      </p:to>
                                    </p:set>
                                    <p:animEffect transition="in" filter="fade">
                                      <p:cBhvr>
                                        <p:cTn id="40" dur="2000"/>
                                        <p:tgtEl>
                                          <p:spTgt spid="177155">
                                            <p:txEl>
                                              <p:pRg st="8" end="8"/>
                                            </p:txEl>
                                          </p:spTgt>
                                        </p:tgtEl>
                                      </p:cBhvr>
                                    </p:animEffect>
                                    <p:anim calcmode="lin" valueType="num">
                                      <p:cBhvr>
                                        <p:cTn id="41" dur="2000" fill="hold"/>
                                        <p:tgtEl>
                                          <p:spTgt spid="177155">
                                            <p:txEl>
                                              <p:pRg st="8" end="8"/>
                                            </p:txEl>
                                          </p:spTgt>
                                        </p:tgtEl>
                                        <p:attrNameLst>
                                          <p:attrName>ppt_x</p:attrName>
                                        </p:attrNameLst>
                                      </p:cBhvr>
                                      <p:tavLst>
                                        <p:tav tm="0">
                                          <p:val>
                                            <p:strVal val="#ppt_x"/>
                                          </p:val>
                                        </p:tav>
                                        <p:tav tm="100000">
                                          <p:val>
                                            <p:strVal val="#ppt_x"/>
                                          </p:val>
                                        </p:tav>
                                      </p:tavLst>
                                    </p:anim>
                                    <p:anim calcmode="lin" valueType="num">
                                      <p:cBhvr>
                                        <p:cTn id="42" dur="2000" fill="hold"/>
                                        <p:tgtEl>
                                          <p:spTgt spid="177155">
                                            <p:txEl>
                                              <p:pRg st="8" end="8"/>
                                            </p:txEl>
                                          </p:spTgt>
                                        </p:tgtEl>
                                        <p:attrNameLst>
                                          <p:attrName>ppt_y</p:attrName>
                                        </p:attrNameLst>
                                      </p:cBhvr>
                                      <p:tavLst>
                                        <p:tav tm="0">
                                          <p:val>
                                            <p:strVal val="#ppt_y+.05"/>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4" presetClass="entr" presetSubtype="0" fill="hold" grpId="0" nodeType="clickEffect">
                                  <p:stCondLst>
                                    <p:cond delay="0"/>
                                  </p:stCondLst>
                                  <p:childTnLst>
                                    <p:set>
                                      <p:cBhvr>
                                        <p:cTn id="46" dur="1" fill="hold">
                                          <p:stCondLst>
                                            <p:cond delay="0"/>
                                          </p:stCondLst>
                                        </p:cTn>
                                        <p:tgtEl>
                                          <p:spTgt spid="177155">
                                            <p:txEl>
                                              <p:pRg st="10" end="10"/>
                                            </p:txEl>
                                          </p:spTgt>
                                        </p:tgtEl>
                                        <p:attrNameLst>
                                          <p:attrName>style.visibility</p:attrName>
                                        </p:attrNameLst>
                                      </p:cBhvr>
                                      <p:to>
                                        <p:strVal val="visible"/>
                                      </p:to>
                                    </p:set>
                                    <p:animEffect transition="in" filter="fade">
                                      <p:cBhvr>
                                        <p:cTn id="47" dur="2000"/>
                                        <p:tgtEl>
                                          <p:spTgt spid="177155">
                                            <p:txEl>
                                              <p:pRg st="10" end="10"/>
                                            </p:txEl>
                                          </p:spTgt>
                                        </p:tgtEl>
                                      </p:cBhvr>
                                    </p:animEffect>
                                    <p:anim calcmode="lin" valueType="num">
                                      <p:cBhvr>
                                        <p:cTn id="48" dur="2000" fill="hold"/>
                                        <p:tgtEl>
                                          <p:spTgt spid="177155">
                                            <p:txEl>
                                              <p:pRg st="10" end="10"/>
                                            </p:txEl>
                                          </p:spTgt>
                                        </p:tgtEl>
                                        <p:attrNameLst>
                                          <p:attrName>ppt_x</p:attrName>
                                        </p:attrNameLst>
                                      </p:cBhvr>
                                      <p:tavLst>
                                        <p:tav tm="0">
                                          <p:val>
                                            <p:strVal val="#ppt_x"/>
                                          </p:val>
                                        </p:tav>
                                        <p:tav tm="100000">
                                          <p:val>
                                            <p:strVal val="#ppt_x"/>
                                          </p:val>
                                        </p:tav>
                                      </p:tavLst>
                                    </p:anim>
                                    <p:anim calcmode="lin" valueType="num">
                                      <p:cBhvr>
                                        <p:cTn id="49" dur="2000" fill="hold"/>
                                        <p:tgtEl>
                                          <p:spTgt spid="177155">
                                            <p:txEl>
                                              <p:pRg st="10" end="1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4" grpId="0"/>
      <p:bldP spid="177155"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1631949" y="596901"/>
            <a:ext cx="9745135" cy="960968"/>
          </a:xfrm>
        </p:spPr>
        <p:txBody>
          <a:bodyPr anchor="b"/>
          <a:lstStyle/>
          <a:p>
            <a:pPr algn="l" eaLnBrk="1" hangingPunct="1"/>
            <a:r>
              <a:rPr lang="de-CH" sz="2400" dirty="0"/>
              <a:t>En sciences humaines</a:t>
            </a:r>
          </a:p>
        </p:txBody>
      </p:sp>
      <p:sp>
        <p:nvSpPr>
          <p:cNvPr id="122883" name="Rectangle 3"/>
          <p:cNvSpPr>
            <a:spLocks noGrp="1" noChangeArrowheads="1"/>
          </p:cNvSpPr>
          <p:nvPr>
            <p:ph type="body" idx="1"/>
          </p:nvPr>
        </p:nvSpPr>
        <p:spPr>
          <a:xfrm>
            <a:off x="994411" y="2372783"/>
            <a:ext cx="10382674" cy="3888316"/>
          </a:xfrm>
        </p:spPr>
        <p:txBody>
          <a:bodyPr/>
          <a:lstStyle/>
          <a:p>
            <a:pPr marL="442913" indent="-442913"/>
            <a:r>
              <a:rPr lang="fr-CH" sz="2500" dirty="0">
                <a:solidFill>
                  <a:schemeClr val="tx1"/>
                </a:solidFill>
              </a:rPr>
              <a:t>L'observation est une construction et non pas un simple mécanisme :</a:t>
            </a:r>
          </a:p>
          <a:p>
            <a:pPr marL="442913" indent="-442913"/>
            <a:endParaRPr lang="fr-CH" sz="2500" dirty="0">
              <a:solidFill>
                <a:schemeClr val="tx1"/>
              </a:solidFill>
            </a:endParaRPr>
          </a:p>
          <a:p>
            <a:pPr marL="857250" lvl="1" indent="-457200"/>
            <a:r>
              <a:rPr lang="fr-CH" sz="2500" i="1" dirty="0">
                <a:solidFill>
                  <a:schemeClr val="tx1"/>
                </a:solidFill>
                <a:latin typeface="Aptos" panose="020B0004020202020204" pitchFamily="34" charset="0"/>
                <a:cs typeface="Arial" panose="020B0604020202020204" pitchFamily="34" charset="0"/>
              </a:rPr>
              <a:t>« Il s'agit d'un processus et non d'un mécanisme simple d'impression par reproduction » </a:t>
            </a:r>
            <a:r>
              <a:rPr lang="fr-CH" sz="2500" dirty="0">
                <a:solidFill>
                  <a:schemeClr val="tx1"/>
                </a:solidFill>
                <a:latin typeface="Aptos" panose="020B0004020202020204" pitchFamily="34" charset="0"/>
                <a:cs typeface="Arial" panose="020B0604020202020204" pitchFamily="34" charset="0"/>
              </a:rPr>
              <a:t>(De Ketele et Roegiers, 2009, p.15).</a:t>
            </a:r>
          </a:p>
          <a:p>
            <a:pPr marL="857250" lvl="1" indent="-457200"/>
            <a:endParaRPr lang="fr-CH" sz="2500" dirty="0">
              <a:solidFill>
                <a:schemeClr val="tx1"/>
              </a:solidFill>
              <a:latin typeface="Aptos" panose="020B0004020202020204" pitchFamily="34" charset="0"/>
              <a:cs typeface="Arial" panose="020B0604020202020204" pitchFamily="34" charset="0"/>
            </a:endParaRPr>
          </a:p>
          <a:p>
            <a:pPr marL="857250" lvl="1" indent="-457200">
              <a:buFont typeface="Arial" panose="020B0604020202020204" pitchFamily="34" charset="0"/>
              <a:buChar char="•"/>
            </a:pPr>
            <a:r>
              <a:rPr lang="fr-CH" sz="2500" dirty="0">
                <a:solidFill>
                  <a:schemeClr val="tx1"/>
                </a:solidFill>
                <a:latin typeface="Aptos" panose="020B0004020202020204" pitchFamily="34" charset="0"/>
                <a:cs typeface="Arial" panose="020B0604020202020204" pitchFamily="34" charset="0"/>
              </a:rPr>
              <a:t>La perception immédiate n'en est qu'une des étapes.</a:t>
            </a:r>
          </a:p>
          <a:p>
            <a:pPr marL="857250" lvl="1" indent="-457200">
              <a:buFont typeface="Arial" panose="020B0604020202020204" pitchFamily="34" charset="0"/>
              <a:buChar char="•"/>
            </a:pPr>
            <a:r>
              <a:rPr lang="fr-CH" sz="2500" dirty="0">
                <a:solidFill>
                  <a:schemeClr val="tx1"/>
                </a:solidFill>
                <a:latin typeface="Aptos" panose="020B0004020202020204" pitchFamily="34" charset="0"/>
                <a:cs typeface="Arial" panose="020B0604020202020204" pitchFamily="34" charset="0"/>
              </a:rPr>
              <a:t>La subjectivité de l'observateur ou observatrice est engagée.</a:t>
            </a:r>
          </a:p>
          <a:p>
            <a:pPr marL="857250" lvl="1" indent="-457200">
              <a:buFont typeface="Arial" panose="020B0604020202020204" pitchFamily="34" charset="0"/>
              <a:buChar char="•"/>
            </a:pPr>
            <a:r>
              <a:rPr lang="fr-CH" sz="2500" dirty="0">
                <a:solidFill>
                  <a:schemeClr val="tx1"/>
                </a:solidFill>
                <a:latin typeface="Aptos" panose="020B0004020202020204" pitchFamily="34" charset="0"/>
                <a:cs typeface="Arial" panose="020B0604020202020204" pitchFamily="34" charset="0"/>
              </a:rPr>
              <a:t>Un même événement </a:t>
            </a:r>
            <a:r>
              <a:rPr lang="fr-CH" sz="2500" dirty="0">
                <a:solidFill>
                  <a:schemeClr val="tx1"/>
                </a:solidFill>
                <a:latin typeface="Aptos" panose="020B0004020202020204" pitchFamily="34" charset="0"/>
                <a:cs typeface="Arial" panose="020B0604020202020204" pitchFamily="34" charset="0"/>
                <a:sym typeface="Wingdings" pitchFamily="2" charset="2"/>
              </a:rPr>
              <a:t>donne lieu à </a:t>
            </a:r>
            <a:r>
              <a:rPr lang="fr-CH" sz="2500" dirty="0">
                <a:solidFill>
                  <a:schemeClr val="tx1"/>
                </a:solidFill>
                <a:latin typeface="Aptos" panose="020B0004020202020204" pitchFamily="34" charset="0"/>
                <a:cs typeface="Arial" panose="020B0604020202020204" pitchFamily="34" charset="0"/>
              </a:rPr>
              <a:t>plusieurs observations possibles.</a:t>
            </a:r>
            <a:endParaRPr lang="de-CH" sz="2500" dirty="0">
              <a:solidFill>
                <a:schemeClr val="tx1"/>
              </a:solidFill>
              <a:latin typeface="Aptos" panose="020B0004020202020204" pitchFamily="34" charset="0"/>
              <a:cs typeface="Arial" panose="020B0604020202020204" pitchFamily="34" charset="0"/>
            </a:endParaRPr>
          </a:p>
          <a:p>
            <a:pPr marL="442913" indent="-442913">
              <a:buNone/>
            </a:pPr>
            <a:endParaRPr lang="de-CH" sz="2500" dirty="0">
              <a:solidFill>
                <a:schemeClr val="tx1"/>
              </a:solidFill>
            </a:endParaRPr>
          </a:p>
        </p:txBody>
      </p:sp>
    </p:spTree>
    <p:extLst>
      <p:ext uri="{BB962C8B-B14F-4D97-AF65-F5344CB8AC3E}">
        <p14:creationId xmlns:p14="http://schemas.microsoft.com/office/powerpoint/2010/main" val="2545754079"/>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22882"/>
                                        </p:tgtEl>
                                        <p:attrNameLst>
                                          <p:attrName>style.visibility</p:attrName>
                                        </p:attrNameLst>
                                      </p:cBhvr>
                                      <p:to>
                                        <p:strVal val="visible"/>
                                      </p:to>
                                    </p:set>
                                    <p:anim calcmode="lin" valueType="num">
                                      <p:cBhvr>
                                        <p:cTn id="7" dur="1000" fill="hold"/>
                                        <p:tgtEl>
                                          <p:spTgt spid="122882"/>
                                        </p:tgtEl>
                                        <p:attrNameLst>
                                          <p:attrName>ppt_w</p:attrName>
                                        </p:attrNameLst>
                                      </p:cBhvr>
                                      <p:tavLst>
                                        <p:tav tm="0">
                                          <p:val>
                                            <p:strVal val="#ppt_w+.3"/>
                                          </p:val>
                                        </p:tav>
                                        <p:tav tm="100000">
                                          <p:val>
                                            <p:strVal val="#ppt_w"/>
                                          </p:val>
                                        </p:tav>
                                      </p:tavLst>
                                    </p:anim>
                                    <p:anim calcmode="lin" valueType="num">
                                      <p:cBhvr>
                                        <p:cTn id="8" dur="1000" fill="hold"/>
                                        <p:tgtEl>
                                          <p:spTgt spid="122882"/>
                                        </p:tgtEl>
                                        <p:attrNameLst>
                                          <p:attrName>ppt_h</p:attrName>
                                        </p:attrNameLst>
                                      </p:cBhvr>
                                      <p:tavLst>
                                        <p:tav tm="0">
                                          <p:val>
                                            <p:strVal val="#ppt_h"/>
                                          </p:val>
                                        </p:tav>
                                        <p:tav tm="100000">
                                          <p:val>
                                            <p:strVal val="#ppt_h"/>
                                          </p:val>
                                        </p:tav>
                                      </p:tavLst>
                                    </p:anim>
                                    <p:animEffect transition="in" filter="fade">
                                      <p:cBhvr>
                                        <p:cTn id="9" dur="1000"/>
                                        <p:tgtEl>
                                          <p:spTgt spid="122882"/>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122883">
                                            <p:txEl>
                                              <p:pRg st="0" end="0"/>
                                            </p:txEl>
                                          </p:spTgt>
                                        </p:tgtEl>
                                        <p:attrNameLst>
                                          <p:attrName>style.visibility</p:attrName>
                                        </p:attrNameLst>
                                      </p:cBhvr>
                                      <p:to>
                                        <p:strVal val="visible"/>
                                      </p:to>
                                    </p:set>
                                    <p:anim calcmode="lin" valueType="num">
                                      <p:cBhvr>
                                        <p:cTn id="12" dur="1000" fill="hold"/>
                                        <p:tgtEl>
                                          <p:spTgt spid="122883">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12288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122883">
                                            <p:txEl>
                                              <p:pRg st="0" end="0"/>
                                            </p:txEl>
                                          </p:spTgt>
                                        </p:tgtEl>
                                      </p:cBhvr>
                                    </p:animEffect>
                                  </p:childTnLst>
                                </p:cTn>
                              </p:par>
                              <p:par>
                                <p:cTn id="15" presetID="50" presetClass="entr" presetSubtype="0" decel="100000" fill="hold" grpId="0" nodeType="withEffect">
                                  <p:stCondLst>
                                    <p:cond delay="0"/>
                                  </p:stCondLst>
                                  <p:childTnLst>
                                    <p:set>
                                      <p:cBhvr>
                                        <p:cTn id="16" dur="1" fill="hold">
                                          <p:stCondLst>
                                            <p:cond delay="0"/>
                                          </p:stCondLst>
                                        </p:cTn>
                                        <p:tgtEl>
                                          <p:spTgt spid="122883">
                                            <p:txEl>
                                              <p:pRg st="2" end="2"/>
                                            </p:txEl>
                                          </p:spTgt>
                                        </p:tgtEl>
                                        <p:attrNameLst>
                                          <p:attrName>style.visibility</p:attrName>
                                        </p:attrNameLst>
                                      </p:cBhvr>
                                      <p:to>
                                        <p:strVal val="visible"/>
                                      </p:to>
                                    </p:set>
                                    <p:anim calcmode="lin" valueType="num">
                                      <p:cBhvr>
                                        <p:cTn id="17" dur="1000" fill="hold"/>
                                        <p:tgtEl>
                                          <p:spTgt spid="12288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12288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122883">
                                            <p:txEl>
                                              <p:pRg st="2" end="2"/>
                                            </p:txEl>
                                          </p:spTgt>
                                        </p:tgtEl>
                                      </p:cBhvr>
                                    </p:animEffect>
                                  </p:childTnLst>
                                </p:cTn>
                              </p:par>
                              <p:par>
                                <p:cTn id="20" presetID="50" presetClass="entr" presetSubtype="0" decel="100000" fill="hold" grpId="0" nodeType="withEffect">
                                  <p:stCondLst>
                                    <p:cond delay="0"/>
                                  </p:stCondLst>
                                  <p:childTnLst>
                                    <p:set>
                                      <p:cBhvr>
                                        <p:cTn id="21" dur="1" fill="hold">
                                          <p:stCondLst>
                                            <p:cond delay="0"/>
                                          </p:stCondLst>
                                        </p:cTn>
                                        <p:tgtEl>
                                          <p:spTgt spid="122883">
                                            <p:txEl>
                                              <p:pRg st="4" end="4"/>
                                            </p:txEl>
                                          </p:spTgt>
                                        </p:tgtEl>
                                        <p:attrNameLst>
                                          <p:attrName>style.visibility</p:attrName>
                                        </p:attrNameLst>
                                      </p:cBhvr>
                                      <p:to>
                                        <p:strVal val="visible"/>
                                      </p:to>
                                    </p:set>
                                    <p:anim calcmode="lin" valueType="num">
                                      <p:cBhvr>
                                        <p:cTn id="22" dur="1000" fill="hold"/>
                                        <p:tgtEl>
                                          <p:spTgt spid="122883">
                                            <p:txEl>
                                              <p:pRg st="4" end="4"/>
                                            </p:txEl>
                                          </p:spTgt>
                                        </p:tgtEl>
                                        <p:attrNameLst>
                                          <p:attrName>ppt_w</p:attrName>
                                        </p:attrNameLst>
                                      </p:cBhvr>
                                      <p:tavLst>
                                        <p:tav tm="0">
                                          <p:val>
                                            <p:strVal val="#ppt_w+.3"/>
                                          </p:val>
                                        </p:tav>
                                        <p:tav tm="100000">
                                          <p:val>
                                            <p:strVal val="#ppt_w"/>
                                          </p:val>
                                        </p:tav>
                                      </p:tavLst>
                                    </p:anim>
                                    <p:anim calcmode="lin" valueType="num">
                                      <p:cBhvr>
                                        <p:cTn id="23" dur="1000" fill="hold"/>
                                        <p:tgtEl>
                                          <p:spTgt spid="122883">
                                            <p:txEl>
                                              <p:pRg st="4" end="4"/>
                                            </p:txEl>
                                          </p:spTgt>
                                        </p:tgtEl>
                                        <p:attrNameLst>
                                          <p:attrName>ppt_h</p:attrName>
                                        </p:attrNameLst>
                                      </p:cBhvr>
                                      <p:tavLst>
                                        <p:tav tm="0">
                                          <p:val>
                                            <p:strVal val="#ppt_h"/>
                                          </p:val>
                                        </p:tav>
                                        <p:tav tm="100000">
                                          <p:val>
                                            <p:strVal val="#ppt_h"/>
                                          </p:val>
                                        </p:tav>
                                      </p:tavLst>
                                    </p:anim>
                                    <p:animEffect transition="in" filter="fade">
                                      <p:cBhvr>
                                        <p:cTn id="24" dur="1000"/>
                                        <p:tgtEl>
                                          <p:spTgt spid="122883">
                                            <p:txEl>
                                              <p:pRg st="4" end="4"/>
                                            </p:txEl>
                                          </p:spTgt>
                                        </p:tgtEl>
                                      </p:cBhvr>
                                    </p:animEffect>
                                  </p:childTnLst>
                                </p:cTn>
                              </p:par>
                              <p:par>
                                <p:cTn id="25" presetID="50" presetClass="entr" presetSubtype="0" decel="100000" fill="hold" grpId="0" nodeType="withEffect">
                                  <p:stCondLst>
                                    <p:cond delay="0"/>
                                  </p:stCondLst>
                                  <p:childTnLst>
                                    <p:set>
                                      <p:cBhvr>
                                        <p:cTn id="26" dur="1" fill="hold">
                                          <p:stCondLst>
                                            <p:cond delay="0"/>
                                          </p:stCondLst>
                                        </p:cTn>
                                        <p:tgtEl>
                                          <p:spTgt spid="122883">
                                            <p:txEl>
                                              <p:pRg st="5" end="5"/>
                                            </p:txEl>
                                          </p:spTgt>
                                        </p:tgtEl>
                                        <p:attrNameLst>
                                          <p:attrName>style.visibility</p:attrName>
                                        </p:attrNameLst>
                                      </p:cBhvr>
                                      <p:to>
                                        <p:strVal val="visible"/>
                                      </p:to>
                                    </p:set>
                                    <p:anim calcmode="lin" valueType="num">
                                      <p:cBhvr>
                                        <p:cTn id="27" dur="1000" fill="hold"/>
                                        <p:tgtEl>
                                          <p:spTgt spid="122883">
                                            <p:txEl>
                                              <p:pRg st="5" end="5"/>
                                            </p:txEl>
                                          </p:spTgt>
                                        </p:tgtEl>
                                        <p:attrNameLst>
                                          <p:attrName>ppt_w</p:attrName>
                                        </p:attrNameLst>
                                      </p:cBhvr>
                                      <p:tavLst>
                                        <p:tav tm="0">
                                          <p:val>
                                            <p:strVal val="#ppt_w+.3"/>
                                          </p:val>
                                        </p:tav>
                                        <p:tav tm="100000">
                                          <p:val>
                                            <p:strVal val="#ppt_w"/>
                                          </p:val>
                                        </p:tav>
                                      </p:tavLst>
                                    </p:anim>
                                    <p:anim calcmode="lin" valueType="num">
                                      <p:cBhvr>
                                        <p:cTn id="28" dur="1000" fill="hold"/>
                                        <p:tgtEl>
                                          <p:spTgt spid="122883">
                                            <p:txEl>
                                              <p:pRg st="5" end="5"/>
                                            </p:txEl>
                                          </p:spTgt>
                                        </p:tgtEl>
                                        <p:attrNameLst>
                                          <p:attrName>ppt_h</p:attrName>
                                        </p:attrNameLst>
                                      </p:cBhvr>
                                      <p:tavLst>
                                        <p:tav tm="0">
                                          <p:val>
                                            <p:strVal val="#ppt_h"/>
                                          </p:val>
                                        </p:tav>
                                        <p:tav tm="100000">
                                          <p:val>
                                            <p:strVal val="#ppt_h"/>
                                          </p:val>
                                        </p:tav>
                                      </p:tavLst>
                                    </p:anim>
                                    <p:animEffect transition="in" filter="fade">
                                      <p:cBhvr>
                                        <p:cTn id="29" dur="1000"/>
                                        <p:tgtEl>
                                          <p:spTgt spid="122883">
                                            <p:txEl>
                                              <p:pRg st="5" end="5"/>
                                            </p:txEl>
                                          </p:spTgt>
                                        </p:tgtEl>
                                      </p:cBhvr>
                                    </p:animEffect>
                                  </p:childTnLst>
                                </p:cTn>
                              </p:par>
                              <p:par>
                                <p:cTn id="30" presetID="50" presetClass="entr" presetSubtype="0" decel="100000" fill="hold" grpId="0" nodeType="withEffect">
                                  <p:stCondLst>
                                    <p:cond delay="0"/>
                                  </p:stCondLst>
                                  <p:childTnLst>
                                    <p:set>
                                      <p:cBhvr>
                                        <p:cTn id="31" dur="1" fill="hold">
                                          <p:stCondLst>
                                            <p:cond delay="0"/>
                                          </p:stCondLst>
                                        </p:cTn>
                                        <p:tgtEl>
                                          <p:spTgt spid="122883">
                                            <p:txEl>
                                              <p:pRg st="6" end="6"/>
                                            </p:txEl>
                                          </p:spTgt>
                                        </p:tgtEl>
                                        <p:attrNameLst>
                                          <p:attrName>style.visibility</p:attrName>
                                        </p:attrNameLst>
                                      </p:cBhvr>
                                      <p:to>
                                        <p:strVal val="visible"/>
                                      </p:to>
                                    </p:set>
                                    <p:anim calcmode="lin" valueType="num">
                                      <p:cBhvr>
                                        <p:cTn id="32" dur="1000" fill="hold"/>
                                        <p:tgtEl>
                                          <p:spTgt spid="122883">
                                            <p:txEl>
                                              <p:pRg st="6" end="6"/>
                                            </p:txEl>
                                          </p:spTgt>
                                        </p:tgtEl>
                                        <p:attrNameLst>
                                          <p:attrName>ppt_w</p:attrName>
                                        </p:attrNameLst>
                                      </p:cBhvr>
                                      <p:tavLst>
                                        <p:tav tm="0">
                                          <p:val>
                                            <p:strVal val="#ppt_w+.3"/>
                                          </p:val>
                                        </p:tav>
                                        <p:tav tm="100000">
                                          <p:val>
                                            <p:strVal val="#ppt_w"/>
                                          </p:val>
                                        </p:tav>
                                      </p:tavLst>
                                    </p:anim>
                                    <p:anim calcmode="lin" valueType="num">
                                      <p:cBhvr>
                                        <p:cTn id="33" dur="1000" fill="hold"/>
                                        <p:tgtEl>
                                          <p:spTgt spid="122883">
                                            <p:txEl>
                                              <p:pRg st="6" end="6"/>
                                            </p:txEl>
                                          </p:spTgt>
                                        </p:tgtEl>
                                        <p:attrNameLst>
                                          <p:attrName>ppt_h</p:attrName>
                                        </p:attrNameLst>
                                      </p:cBhvr>
                                      <p:tavLst>
                                        <p:tav tm="0">
                                          <p:val>
                                            <p:strVal val="#ppt_h"/>
                                          </p:val>
                                        </p:tav>
                                        <p:tav tm="100000">
                                          <p:val>
                                            <p:strVal val="#ppt_h"/>
                                          </p:val>
                                        </p:tav>
                                      </p:tavLst>
                                    </p:anim>
                                    <p:animEffect transition="in" filter="fade">
                                      <p:cBhvr>
                                        <p:cTn id="34" dur="1000"/>
                                        <p:tgtEl>
                                          <p:spTgt spid="1228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P spid="12288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784AEF83-5B6D-ADD7-7075-A0B9DDD298A8}"/>
              </a:ext>
            </a:extLst>
          </p:cNvPr>
          <p:cNvSpPr>
            <a:spLocks noGrp="1"/>
          </p:cNvSpPr>
          <p:nvPr>
            <p:ph type="title"/>
          </p:nvPr>
        </p:nvSpPr>
        <p:spPr>
          <a:xfrm>
            <a:off x="1631951" y="986689"/>
            <a:ext cx="9742397" cy="954295"/>
          </a:xfrm>
        </p:spPr>
        <p:txBody>
          <a:bodyPr anchor="t">
            <a:normAutofit/>
          </a:bodyPr>
          <a:lstStyle/>
          <a:p>
            <a:r>
              <a:rPr lang="fr-CH" dirty="0">
                <a:latin typeface="Aptos" panose="020B0004020202020204" pitchFamily="34" charset="0"/>
              </a:rPr>
              <a:t>Plan du cours</a:t>
            </a:r>
          </a:p>
        </p:txBody>
      </p:sp>
      <p:graphicFrame>
        <p:nvGraphicFramePr>
          <p:cNvPr id="6" name="Espace réservé du texte 3">
            <a:extLst>
              <a:ext uri="{FF2B5EF4-FFF2-40B4-BE49-F238E27FC236}">
                <a16:creationId xmlns:a16="http://schemas.microsoft.com/office/drawing/2014/main" id="{FDCEF15B-6E37-4C4B-DF35-A70DFC2FD34C}"/>
              </a:ext>
            </a:extLst>
          </p:cNvPr>
          <p:cNvGraphicFramePr/>
          <p:nvPr>
            <p:extLst>
              <p:ext uri="{D42A27DB-BD31-4B8C-83A1-F6EECF244321}">
                <p14:modId xmlns:p14="http://schemas.microsoft.com/office/powerpoint/2010/main" val="3479790674"/>
              </p:ext>
            </p:extLst>
          </p:nvPr>
        </p:nvGraphicFramePr>
        <p:xfrm>
          <a:off x="1631951" y="2372785"/>
          <a:ext cx="9742397" cy="38883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2091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1631948" y="596901"/>
            <a:ext cx="9745135" cy="960968"/>
          </a:xfrm>
        </p:spPr>
        <p:txBody>
          <a:bodyPr anchor="b"/>
          <a:lstStyle/>
          <a:p>
            <a:pPr algn="l" eaLnBrk="1" hangingPunct="1"/>
            <a:r>
              <a:rPr lang="de-CH" sz="2400" dirty="0"/>
              <a:t>En sciences humaines</a:t>
            </a:r>
          </a:p>
        </p:txBody>
      </p:sp>
      <p:sp>
        <p:nvSpPr>
          <p:cNvPr id="122883" name="Rectangle 3"/>
          <p:cNvSpPr>
            <a:spLocks noGrp="1" noChangeArrowheads="1"/>
          </p:cNvSpPr>
          <p:nvPr>
            <p:ph type="body" idx="1"/>
          </p:nvPr>
        </p:nvSpPr>
        <p:spPr/>
        <p:txBody>
          <a:bodyPr/>
          <a:lstStyle/>
          <a:p>
            <a:pPr marL="442913" indent="-442913"/>
            <a:r>
              <a:rPr lang="fr-CH" sz="2400" dirty="0">
                <a:solidFill>
                  <a:schemeClr val="tx1"/>
                </a:solidFill>
              </a:rPr>
              <a:t>L'observation est une construction et non pas un simple mécanisme :</a:t>
            </a:r>
          </a:p>
          <a:p>
            <a:pPr marL="842963" lvl="1" indent="-442913"/>
            <a:endParaRPr lang="fr-CH" sz="2200" dirty="0">
              <a:solidFill>
                <a:schemeClr val="tx1"/>
              </a:solidFill>
              <a:latin typeface="Aptos" panose="020B0004020202020204" pitchFamily="34" charset="0"/>
              <a:cs typeface="Arial" panose="020B0604020202020204" pitchFamily="34" charset="0"/>
            </a:endParaRPr>
          </a:p>
          <a:p>
            <a:pPr marL="742950" lvl="1" indent="-342900">
              <a:buFont typeface="Arial" panose="020B0604020202020204" pitchFamily="34" charset="0"/>
              <a:buChar char="•"/>
            </a:pPr>
            <a:r>
              <a:rPr lang="fr-CH" sz="2200" dirty="0">
                <a:solidFill>
                  <a:schemeClr val="tx1"/>
                </a:solidFill>
                <a:latin typeface="Aptos" panose="020B0004020202020204" pitchFamily="34" charset="0"/>
                <a:cs typeface="Arial" panose="020B0604020202020204" pitchFamily="34" charset="0"/>
              </a:rPr>
              <a:t>L'objectivité est difficile mais nécessaire !</a:t>
            </a:r>
          </a:p>
          <a:p>
            <a:pPr marL="742950" lvl="1" indent="-342900">
              <a:buFont typeface="Arial" panose="020B0604020202020204" pitchFamily="34" charset="0"/>
              <a:buChar char="•"/>
            </a:pPr>
            <a:r>
              <a:rPr lang="fr-CH" sz="2200" dirty="0">
                <a:solidFill>
                  <a:schemeClr val="tx1"/>
                </a:solidFill>
                <a:latin typeface="Aptos" panose="020B0004020202020204" pitchFamily="34" charset="0"/>
                <a:cs typeface="Arial" panose="020B0604020202020204" pitchFamily="34" charset="0"/>
              </a:rPr>
              <a:t>Toute observation doit être préparée et planifiée.</a:t>
            </a:r>
          </a:p>
          <a:p>
            <a:pPr marL="742950" lvl="1" indent="-342900">
              <a:buFont typeface="Arial" panose="020B0604020202020204" pitchFamily="34" charset="0"/>
              <a:buChar char="•"/>
            </a:pPr>
            <a:r>
              <a:rPr lang="fr-CH" sz="2200" dirty="0">
                <a:solidFill>
                  <a:schemeClr val="tx1"/>
                </a:solidFill>
                <a:latin typeface="Aptos" panose="020B0004020202020204" pitchFamily="34" charset="0"/>
                <a:cs typeface="Arial" panose="020B0604020202020204" pitchFamily="34" charset="0"/>
              </a:rPr>
              <a:t>L'observation doit être complétée par d'autres méthodes. </a:t>
            </a:r>
          </a:p>
          <a:p>
            <a:pPr marL="742950" lvl="1" indent="-342900">
              <a:buFont typeface="Arial" panose="020B0604020202020204" pitchFamily="34" charset="0"/>
              <a:buChar char="•"/>
            </a:pPr>
            <a:r>
              <a:rPr lang="fr-CH" sz="2200" dirty="0">
                <a:solidFill>
                  <a:schemeClr val="tx1"/>
                </a:solidFill>
                <a:latin typeface="Aptos" panose="020B0004020202020204" pitchFamily="34" charset="0"/>
                <a:cs typeface="Arial" panose="020B0604020202020204" pitchFamily="34" charset="0"/>
              </a:rPr>
              <a:t>Observer s'apprend !</a:t>
            </a:r>
          </a:p>
          <a:p>
            <a:pPr marL="842963" lvl="1" indent="-442913"/>
            <a:endParaRPr lang="fr-CH" sz="2200" dirty="0">
              <a:solidFill>
                <a:schemeClr val="tx1"/>
              </a:solidFill>
              <a:latin typeface="Arial" panose="020B0604020202020204" pitchFamily="34" charset="0"/>
              <a:cs typeface="Arial" panose="020B0604020202020204" pitchFamily="34" charset="0"/>
            </a:endParaRPr>
          </a:p>
          <a:p>
            <a:pPr marL="842963" lvl="1" indent="-442913"/>
            <a:endParaRPr lang="fr-CH" sz="2200" dirty="0">
              <a:solidFill>
                <a:schemeClr val="tx1"/>
              </a:solidFill>
              <a:latin typeface="Arial" panose="020B0604020202020204" pitchFamily="34" charset="0"/>
              <a:cs typeface="Arial" panose="020B0604020202020204" pitchFamily="34" charset="0"/>
            </a:endParaRPr>
          </a:p>
          <a:p>
            <a:pPr marL="842963" lvl="1" indent="-442913"/>
            <a:endParaRPr lang="fr-CH" sz="2200" dirty="0">
              <a:solidFill>
                <a:schemeClr val="tx1"/>
              </a:solidFill>
              <a:latin typeface="Arial" panose="020B0604020202020204" pitchFamily="34" charset="0"/>
              <a:cs typeface="Arial" panose="020B0604020202020204" pitchFamily="34" charset="0"/>
            </a:endParaRPr>
          </a:p>
          <a:p>
            <a:pPr marL="842963" lvl="1" indent="-442913"/>
            <a:endParaRPr lang="de-CH" sz="2200" dirty="0">
              <a:solidFill>
                <a:schemeClr val="tx1"/>
              </a:solidFill>
              <a:latin typeface="Arial" panose="020B0604020202020204" pitchFamily="34" charset="0"/>
              <a:cs typeface="Arial" panose="020B0604020202020204" pitchFamily="34" charset="0"/>
            </a:endParaRPr>
          </a:p>
          <a:p>
            <a:pPr marL="442913" indent="-442913"/>
            <a:endParaRPr lang="de-CH" sz="2400" dirty="0">
              <a:solidFill>
                <a:schemeClr val="tx1"/>
              </a:solidFill>
            </a:endParaRPr>
          </a:p>
        </p:txBody>
      </p:sp>
    </p:spTree>
    <p:extLst>
      <p:ext uri="{BB962C8B-B14F-4D97-AF65-F5344CB8AC3E}">
        <p14:creationId xmlns:p14="http://schemas.microsoft.com/office/powerpoint/2010/main" val="167012785"/>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22882"/>
                                        </p:tgtEl>
                                        <p:attrNameLst>
                                          <p:attrName>style.visibility</p:attrName>
                                        </p:attrNameLst>
                                      </p:cBhvr>
                                      <p:to>
                                        <p:strVal val="visible"/>
                                      </p:to>
                                    </p:set>
                                    <p:anim calcmode="lin" valueType="num">
                                      <p:cBhvr>
                                        <p:cTn id="7" dur="1000" fill="hold"/>
                                        <p:tgtEl>
                                          <p:spTgt spid="122882"/>
                                        </p:tgtEl>
                                        <p:attrNameLst>
                                          <p:attrName>ppt_w</p:attrName>
                                        </p:attrNameLst>
                                      </p:cBhvr>
                                      <p:tavLst>
                                        <p:tav tm="0">
                                          <p:val>
                                            <p:strVal val="#ppt_w+.3"/>
                                          </p:val>
                                        </p:tav>
                                        <p:tav tm="100000">
                                          <p:val>
                                            <p:strVal val="#ppt_w"/>
                                          </p:val>
                                        </p:tav>
                                      </p:tavLst>
                                    </p:anim>
                                    <p:anim calcmode="lin" valueType="num">
                                      <p:cBhvr>
                                        <p:cTn id="8" dur="1000" fill="hold"/>
                                        <p:tgtEl>
                                          <p:spTgt spid="122882"/>
                                        </p:tgtEl>
                                        <p:attrNameLst>
                                          <p:attrName>ppt_h</p:attrName>
                                        </p:attrNameLst>
                                      </p:cBhvr>
                                      <p:tavLst>
                                        <p:tav tm="0">
                                          <p:val>
                                            <p:strVal val="#ppt_h"/>
                                          </p:val>
                                        </p:tav>
                                        <p:tav tm="100000">
                                          <p:val>
                                            <p:strVal val="#ppt_h"/>
                                          </p:val>
                                        </p:tav>
                                      </p:tavLst>
                                    </p:anim>
                                    <p:animEffect transition="in" filter="fade">
                                      <p:cBhvr>
                                        <p:cTn id="9" dur="1000"/>
                                        <p:tgtEl>
                                          <p:spTgt spid="122882"/>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122883">
                                            <p:txEl>
                                              <p:pRg st="0" end="0"/>
                                            </p:txEl>
                                          </p:spTgt>
                                        </p:tgtEl>
                                        <p:attrNameLst>
                                          <p:attrName>style.visibility</p:attrName>
                                        </p:attrNameLst>
                                      </p:cBhvr>
                                      <p:to>
                                        <p:strVal val="visible"/>
                                      </p:to>
                                    </p:set>
                                    <p:anim calcmode="lin" valueType="num">
                                      <p:cBhvr>
                                        <p:cTn id="12" dur="1000" fill="hold"/>
                                        <p:tgtEl>
                                          <p:spTgt spid="122883">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12288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122883">
                                            <p:txEl>
                                              <p:pRg st="0" end="0"/>
                                            </p:txEl>
                                          </p:spTgt>
                                        </p:tgtEl>
                                      </p:cBhvr>
                                    </p:animEffect>
                                  </p:childTnLst>
                                </p:cTn>
                              </p:par>
                              <p:par>
                                <p:cTn id="15" presetID="50" presetClass="entr" presetSubtype="0" decel="100000" fill="hold" grpId="0" nodeType="withEffect">
                                  <p:stCondLst>
                                    <p:cond delay="0"/>
                                  </p:stCondLst>
                                  <p:childTnLst>
                                    <p:set>
                                      <p:cBhvr>
                                        <p:cTn id="16" dur="1" fill="hold">
                                          <p:stCondLst>
                                            <p:cond delay="0"/>
                                          </p:stCondLst>
                                        </p:cTn>
                                        <p:tgtEl>
                                          <p:spTgt spid="122883">
                                            <p:txEl>
                                              <p:pRg st="2" end="2"/>
                                            </p:txEl>
                                          </p:spTgt>
                                        </p:tgtEl>
                                        <p:attrNameLst>
                                          <p:attrName>style.visibility</p:attrName>
                                        </p:attrNameLst>
                                      </p:cBhvr>
                                      <p:to>
                                        <p:strVal val="visible"/>
                                      </p:to>
                                    </p:set>
                                    <p:anim calcmode="lin" valueType="num">
                                      <p:cBhvr>
                                        <p:cTn id="17" dur="1000" fill="hold"/>
                                        <p:tgtEl>
                                          <p:spTgt spid="12288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12288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122883">
                                            <p:txEl>
                                              <p:pRg st="2" end="2"/>
                                            </p:txEl>
                                          </p:spTgt>
                                        </p:tgtEl>
                                      </p:cBhvr>
                                    </p:animEffect>
                                  </p:childTnLst>
                                </p:cTn>
                              </p:par>
                              <p:par>
                                <p:cTn id="20" presetID="50" presetClass="entr" presetSubtype="0" decel="100000" fill="hold" grpId="0" nodeType="withEffect">
                                  <p:stCondLst>
                                    <p:cond delay="0"/>
                                  </p:stCondLst>
                                  <p:childTnLst>
                                    <p:set>
                                      <p:cBhvr>
                                        <p:cTn id="21" dur="1" fill="hold">
                                          <p:stCondLst>
                                            <p:cond delay="0"/>
                                          </p:stCondLst>
                                        </p:cTn>
                                        <p:tgtEl>
                                          <p:spTgt spid="122883">
                                            <p:txEl>
                                              <p:pRg st="3" end="3"/>
                                            </p:txEl>
                                          </p:spTgt>
                                        </p:tgtEl>
                                        <p:attrNameLst>
                                          <p:attrName>style.visibility</p:attrName>
                                        </p:attrNameLst>
                                      </p:cBhvr>
                                      <p:to>
                                        <p:strVal val="visible"/>
                                      </p:to>
                                    </p:set>
                                    <p:anim calcmode="lin" valueType="num">
                                      <p:cBhvr>
                                        <p:cTn id="22" dur="1000" fill="hold"/>
                                        <p:tgtEl>
                                          <p:spTgt spid="122883">
                                            <p:txEl>
                                              <p:pRg st="3" end="3"/>
                                            </p:txEl>
                                          </p:spTgt>
                                        </p:tgtEl>
                                        <p:attrNameLst>
                                          <p:attrName>ppt_w</p:attrName>
                                        </p:attrNameLst>
                                      </p:cBhvr>
                                      <p:tavLst>
                                        <p:tav tm="0">
                                          <p:val>
                                            <p:strVal val="#ppt_w+.3"/>
                                          </p:val>
                                        </p:tav>
                                        <p:tav tm="100000">
                                          <p:val>
                                            <p:strVal val="#ppt_w"/>
                                          </p:val>
                                        </p:tav>
                                      </p:tavLst>
                                    </p:anim>
                                    <p:anim calcmode="lin" valueType="num">
                                      <p:cBhvr>
                                        <p:cTn id="23" dur="1000" fill="hold"/>
                                        <p:tgtEl>
                                          <p:spTgt spid="122883">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122883">
                                            <p:txEl>
                                              <p:pRg st="3" end="3"/>
                                            </p:txEl>
                                          </p:spTgt>
                                        </p:tgtEl>
                                      </p:cBhvr>
                                    </p:animEffect>
                                  </p:childTnLst>
                                </p:cTn>
                              </p:par>
                              <p:par>
                                <p:cTn id="25" presetID="50" presetClass="entr" presetSubtype="0" decel="100000" fill="hold" grpId="0" nodeType="withEffect">
                                  <p:stCondLst>
                                    <p:cond delay="0"/>
                                  </p:stCondLst>
                                  <p:childTnLst>
                                    <p:set>
                                      <p:cBhvr>
                                        <p:cTn id="26" dur="1" fill="hold">
                                          <p:stCondLst>
                                            <p:cond delay="0"/>
                                          </p:stCondLst>
                                        </p:cTn>
                                        <p:tgtEl>
                                          <p:spTgt spid="122883">
                                            <p:txEl>
                                              <p:pRg st="4" end="4"/>
                                            </p:txEl>
                                          </p:spTgt>
                                        </p:tgtEl>
                                        <p:attrNameLst>
                                          <p:attrName>style.visibility</p:attrName>
                                        </p:attrNameLst>
                                      </p:cBhvr>
                                      <p:to>
                                        <p:strVal val="visible"/>
                                      </p:to>
                                    </p:set>
                                    <p:anim calcmode="lin" valueType="num">
                                      <p:cBhvr>
                                        <p:cTn id="27" dur="1000" fill="hold"/>
                                        <p:tgtEl>
                                          <p:spTgt spid="122883">
                                            <p:txEl>
                                              <p:pRg st="4" end="4"/>
                                            </p:txEl>
                                          </p:spTgt>
                                        </p:tgtEl>
                                        <p:attrNameLst>
                                          <p:attrName>ppt_w</p:attrName>
                                        </p:attrNameLst>
                                      </p:cBhvr>
                                      <p:tavLst>
                                        <p:tav tm="0">
                                          <p:val>
                                            <p:strVal val="#ppt_w+.3"/>
                                          </p:val>
                                        </p:tav>
                                        <p:tav tm="100000">
                                          <p:val>
                                            <p:strVal val="#ppt_w"/>
                                          </p:val>
                                        </p:tav>
                                      </p:tavLst>
                                    </p:anim>
                                    <p:anim calcmode="lin" valueType="num">
                                      <p:cBhvr>
                                        <p:cTn id="28" dur="1000" fill="hold"/>
                                        <p:tgtEl>
                                          <p:spTgt spid="122883">
                                            <p:txEl>
                                              <p:pRg st="4" end="4"/>
                                            </p:txEl>
                                          </p:spTgt>
                                        </p:tgtEl>
                                        <p:attrNameLst>
                                          <p:attrName>ppt_h</p:attrName>
                                        </p:attrNameLst>
                                      </p:cBhvr>
                                      <p:tavLst>
                                        <p:tav tm="0">
                                          <p:val>
                                            <p:strVal val="#ppt_h"/>
                                          </p:val>
                                        </p:tav>
                                        <p:tav tm="100000">
                                          <p:val>
                                            <p:strVal val="#ppt_h"/>
                                          </p:val>
                                        </p:tav>
                                      </p:tavLst>
                                    </p:anim>
                                    <p:animEffect transition="in" filter="fade">
                                      <p:cBhvr>
                                        <p:cTn id="29" dur="1000"/>
                                        <p:tgtEl>
                                          <p:spTgt spid="122883">
                                            <p:txEl>
                                              <p:pRg st="4" end="4"/>
                                            </p:txEl>
                                          </p:spTgt>
                                        </p:tgtEl>
                                      </p:cBhvr>
                                    </p:animEffect>
                                  </p:childTnLst>
                                </p:cTn>
                              </p:par>
                              <p:par>
                                <p:cTn id="30" presetID="50" presetClass="entr" presetSubtype="0" decel="100000" fill="hold" grpId="0" nodeType="withEffect">
                                  <p:stCondLst>
                                    <p:cond delay="0"/>
                                  </p:stCondLst>
                                  <p:childTnLst>
                                    <p:set>
                                      <p:cBhvr>
                                        <p:cTn id="31" dur="1" fill="hold">
                                          <p:stCondLst>
                                            <p:cond delay="0"/>
                                          </p:stCondLst>
                                        </p:cTn>
                                        <p:tgtEl>
                                          <p:spTgt spid="122883">
                                            <p:txEl>
                                              <p:pRg st="5" end="5"/>
                                            </p:txEl>
                                          </p:spTgt>
                                        </p:tgtEl>
                                        <p:attrNameLst>
                                          <p:attrName>style.visibility</p:attrName>
                                        </p:attrNameLst>
                                      </p:cBhvr>
                                      <p:to>
                                        <p:strVal val="visible"/>
                                      </p:to>
                                    </p:set>
                                    <p:anim calcmode="lin" valueType="num">
                                      <p:cBhvr>
                                        <p:cTn id="32" dur="1000" fill="hold"/>
                                        <p:tgtEl>
                                          <p:spTgt spid="122883">
                                            <p:txEl>
                                              <p:pRg st="5" end="5"/>
                                            </p:txEl>
                                          </p:spTgt>
                                        </p:tgtEl>
                                        <p:attrNameLst>
                                          <p:attrName>ppt_w</p:attrName>
                                        </p:attrNameLst>
                                      </p:cBhvr>
                                      <p:tavLst>
                                        <p:tav tm="0">
                                          <p:val>
                                            <p:strVal val="#ppt_w+.3"/>
                                          </p:val>
                                        </p:tav>
                                        <p:tav tm="100000">
                                          <p:val>
                                            <p:strVal val="#ppt_w"/>
                                          </p:val>
                                        </p:tav>
                                      </p:tavLst>
                                    </p:anim>
                                    <p:anim calcmode="lin" valueType="num">
                                      <p:cBhvr>
                                        <p:cTn id="33" dur="1000" fill="hold"/>
                                        <p:tgtEl>
                                          <p:spTgt spid="122883">
                                            <p:txEl>
                                              <p:pRg st="5" end="5"/>
                                            </p:txEl>
                                          </p:spTgt>
                                        </p:tgtEl>
                                        <p:attrNameLst>
                                          <p:attrName>ppt_h</p:attrName>
                                        </p:attrNameLst>
                                      </p:cBhvr>
                                      <p:tavLst>
                                        <p:tav tm="0">
                                          <p:val>
                                            <p:strVal val="#ppt_h"/>
                                          </p:val>
                                        </p:tav>
                                        <p:tav tm="100000">
                                          <p:val>
                                            <p:strVal val="#ppt_h"/>
                                          </p:val>
                                        </p:tav>
                                      </p:tavLst>
                                    </p:anim>
                                    <p:animEffect transition="in" filter="fade">
                                      <p:cBhvr>
                                        <p:cTn id="34" dur="1000"/>
                                        <p:tgtEl>
                                          <p:spTgt spid="1228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P spid="12288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1631949" y="499957"/>
            <a:ext cx="9745135" cy="960968"/>
          </a:xfrm>
        </p:spPr>
        <p:txBody>
          <a:bodyPr anchor="b"/>
          <a:lstStyle/>
          <a:p>
            <a:pPr algn="l" eaLnBrk="1" hangingPunct="1"/>
            <a:r>
              <a:rPr lang="de-CH" sz="2400" dirty="0" err="1"/>
              <a:t>Lecture</a:t>
            </a:r>
            <a:endParaRPr lang="de-CH" sz="2400" dirty="0"/>
          </a:p>
        </p:txBody>
      </p:sp>
      <p:sp>
        <p:nvSpPr>
          <p:cNvPr id="122883" name="Rectangle 3"/>
          <p:cNvSpPr>
            <a:spLocks noGrp="1" noChangeArrowheads="1"/>
          </p:cNvSpPr>
          <p:nvPr>
            <p:ph type="body" idx="1"/>
          </p:nvPr>
        </p:nvSpPr>
        <p:spPr>
          <a:xfrm>
            <a:off x="1631949" y="1801283"/>
            <a:ext cx="9745135" cy="3888316"/>
          </a:xfrm>
        </p:spPr>
        <p:txBody>
          <a:bodyPr/>
          <a:lstStyle/>
          <a:p>
            <a:pPr marL="400050" lvl="1" indent="0">
              <a:buNone/>
            </a:pPr>
            <a:endParaRPr lang="fr-CH" sz="2200" dirty="0">
              <a:solidFill>
                <a:schemeClr val="tx1"/>
              </a:solidFill>
              <a:latin typeface="Aptos" panose="020B0004020202020204" pitchFamily="34" charset="0"/>
              <a:cs typeface="Arial" panose="020B0604020202020204" pitchFamily="34" charset="0"/>
            </a:endParaRPr>
          </a:p>
          <a:p>
            <a:pPr marL="400050" lvl="1" indent="0">
              <a:buNone/>
            </a:pPr>
            <a:endParaRPr lang="fr-CH" sz="2200" dirty="0">
              <a:solidFill>
                <a:schemeClr val="tx1"/>
              </a:solidFill>
              <a:latin typeface="Aptos" panose="020B0004020202020204" pitchFamily="34" charset="0"/>
              <a:cs typeface="Arial" panose="020B0604020202020204" pitchFamily="34" charset="0"/>
            </a:endParaRPr>
          </a:p>
          <a:p>
            <a:pPr marL="400050" lvl="1" indent="0">
              <a:buNone/>
            </a:pPr>
            <a:r>
              <a:rPr lang="fr-CH" sz="2200" dirty="0">
                <a:solidFill>
                  <a:schemeClr val="tx1"/>
                </a:solidFill>
                <a:latin typeface="Aptos" panose="020B0004020202020204" pitchFamily="34" charset="0"/>
                <a:cs typeface="Arial" panose="020B0604020202020204" pitchFamily="34" charset="0"/>
              </a:rPr>
              <a:t>«Esquisse de réflexion à partir de l'exercice de l'observation»</a:t>
            </a:r>
          </a:p>
          <a:p>
            <a:pPr marL="400050" lvl="1" indent="0">
              <a:buNone/>
            </a:pPr>
            <a:endParaRPr lang="fr-CH" sz="2200" dirty="0">
              <a:solidFill>
                <a:schemeClr val="tx1"/>
              </a:solidFill>
              <a:latin typeface="Aptos" panose="020B0004020202020204" pitchFamily="34" charset="0"/>
              <a:cs typeface="Arial" panose="020B0604020202020204" pitchFamily="34" charset="0"/>
            </a:endParaRPr>
          </a:p>
          <a:p>
            <a:pPr marL="400050" lvl="1" indent="0">
              <a:buNone/>
            </a:pPr>
            <a:r>
              <a:rPr lang="fr-CH" sz="2200" dirty="0">
                <a:solidFill>
                  <a:schemeClr val="tx1"/>
                </a:solidFill>
                <a:latin typeface="Aptos" panose="020B0004020202020204" pitchFamily="34" charset="0"/>
                <a:cs typeface="Arial" panose="020B0604020202020204" pitchFamily="34" charset="0"/>
              </a:rPr>
              <a:t>Michelle </a:t>
            </a:r>
            <a:r>
              <a:rPr lang="fr-CH" sz="2200" dirty="0" err="1">
                <a:solidFill>
                  <a:schemeClr val="tx1"/>
                </a:solidFill>
                <a:latin typeface="Aptos" panose="020B0004020202020204" pitchFamily="34" charset="0"/>
                <a:cs typeface="Arial" panose="020B0604020202020204" pitchFamily="34" charset="0"/>
              </a:rPr>
              <a:t>Fracheboud</a:t>
            </a:r>
            <a:r>
              <a:rPr lang="fr-CH" sz="2200" dirty="0">
                <a:solidFill>
                  <a:schemeClr val="tx1"/>
                </a:solidFill>
                <a:latin typeface="Aptos" panose="020B0004020202020204" pitchFamily="34" charset="0"/>
                <a:cs typeface="Arial" panose="020B0604020202020204" pitchFamily="34" charset="0"/>
              </a:rPr>
              <a:t>, Karina </a:t>
            </a:r>
            <a:r>
              <a:rPr lang="fr-CH" sz="2200" dirty="0" err="1">
                <a:solidFill>
                  <a:schemeClr val="tx1"/>
                </a:solidFill>
                <a:latin typeface="Aptos" panose="020B0004020202020204" pitchFamily="34" charset="0"/>
                <a:cs typeface="Arial" panose="020B0604020202020204" pitchFamily="34" charset="0"/>
              </a:rPr>
              <a:t>Kühni</a:t>
            </a:r>
            <a:r>
              <a:rPr lang="fr-CH" sz="2200" dirty="0">
                <a:solidFill>
                  <a:schemeClr val="tx1"/>
                </a:solidFill>
                <a:latin typeface="Aptos" panose="020B0004020202020204" pitchFamily="34" charset="0"/>
                <a:cs typeface="Arial" panose="020B0604020202020204" pitchFamily="34" charset="0"/>
              </a:rPr>
              <a:t> (2014)</a:t>
            </a:r>
          </a:p>
          <a:p>
            <a:pPr marL="400050" lvl="1" indent="0">
              <a:buNone/>
            </a:pPr>
            <a:endParaRPr lang="fr-CH" sz="2200" dirty="0">
              <a:solidFill>
                <a:schemeClr val="tx1"/>
              </a:solidFill>
              <a:latin typeface="Aptos" panose="020B0004020202020204" pitchFamily="34" charset="0"/>
              <a:cs typeface="Arial" panose="020B0604020202020204" pitchFamily="34" charset="0"/>
            </a:endParaRPr>
          </a:p>
          <a:p>
            <a:pPr marL="400050" lvl="1" indent="0">
              <a:buNone/>
            </a:pPr>
            <a:r>
              <a:rPr lang="fr-CH" sz="2200" b="1" dirty="0">
                <a:solidFill>
                  <a:schemeClr val="tx1"/>
                </a:solidFill>
                <a:latin typeface="Aptos" panose="020B0004020202020204" pitchFamily="34" charset="0"/>
                <a:cs typeface="Arial" panose="020B0604020202020204" pitchFamily="34" charset="0"/>
              </a:rPr>
              <a:t>Texte et </a:t>
            </a:r>
            <a:r>
              <a:rPr lang="fr-CH" sz="2200" b="1" dirty="0" err="1">
                <a:solidFill>
                  <a:schemeClr val="tx1"/>
                </a:solidFill>
                <a:latin typeface="Aptos" panose="020B0004020202020204" pitchFamily="34" charset="0"/>
                <a:cs typeface="Arial" panose="020B0604020202020204" pitchFamily="34" charset="0"/>
              </a:rPr>
              <a:t>caneva</a:t>
            </a:r>
            <a:r>
              <a:rPr lang="fr-CH" sz="2200" b="1" dirty="0">
                <a:solidFill>
                  <a:schemeClr val="tx1"/>
                </a:solidFill>
                <a:latin typeface="Aptos" panose="020B0004020202020204" pitchFamily="34" charset="0"/>
                <a:cs typeface="Arial" panose="020B0604020202020204" pitchFamily="34" charset="0"/>
              </a:rPr>
              <a:t> à disposition sur </a:t>
            </a:r>
            <a:r>
              <a:rPr lang="fr-CH" sz="2200" b="1" dirty="0" err="1">
                <a:solidFill>
                  <a:schemeClr val="tx1"/>
                </a:solidFill>
                <a:latin typeface="Aptos" panose="020B0004020202020204" pitchFamily="34" charset="0"/>
                <a:cs typeface="Arial" panose="020B0604020202020204" pitchFamily="34" charset="0"/>
              </a:rPr>
              <a:t>cyberlearn</a:t>
            </a:r>
            <a:endParaRPr lang="fr-CH" sz="2200" b="1" dirty="0">
              <a:solidFill>
                <a:schemeClr val="tx1"/>
              </a:solidFill>
              <a:latin typeface="Aptos" panose="020B0004020202020204" pitchFamily="34" charset="0"/>
              <a:cs typeface="Arial" panose="020B0604020202020204" pitchFamily="34" charset="0"/>
            </a:endParaRPr>
          </a:p>
          <a:p>
            <a:pPr marL="400050" lvl="1" indent="0">
              <a:buNone/>
            </a:pPr>
            <a:endParaRPr lang="fr-CH" sz="2200" dirty="0">
              <a:solidFill>
                <a:schemeClr val="tx1"/>
              </a:solidFill>
              <a:latin typeface="Aptos" panose="020B0004020202020204" pitchFamily="34" charset="0"/>
              <a:cs typeface="Arial" panose="020B0604020202020204" pitchFamily="34" charset="0"/>
            </a:endParaRPr>
          </a:p>
          <a:p>
            <a:pPr marL="400050" lvl="1" indent="0">
              <a:buNone/>
            </a:pPr>
            <a:endParaRPr lang="fr-CH" sz="2200" dirty="0">
              <a:solidFill>
                <a:schemeClr val="tx1"/>
              </a:solidFill>
              <a:latin typeface="Aptos" panose="020B0004020202020204" pitchFamily="34" charset="0"/>
              <a:cs typeface="Arial" panose="020B0604020202020204" pitchFamily="34" charset="0"/>
            </a:endParaRPr>
          </a:p>
          <a:p>
            <a:pPr marL="842963" lvl="1" indent="-442913"/>
            <a:endParaRPr lang="fr-CH" sz="2200" dirty="0">
              <a:solidFill>
                <a:schemeClr val="tx1"/>
              </a:solidFill>
              <a:latin typeface="Aptos" panose="020B0004020202020204" pitchFamily="34" charset="0"/>
              <a:cs typeface="Arial" panose="020B0604020202020204" pitchFamily="34" charset="0"/>
            </a:endParaRPr>
          </a:p>
          <a:p>
            <a:pPr marL="842963" lvl="1" indent="-442913"/>
            <a:endParaRPr lang="fr-CH" sz="2200" dirty="0">
              <a:solidFill>
                <a:schemeClr val="tx1"/>
              </a:solidFill>
              <a:latin typeface="Aptos" panose="020B0004020202020204" pitchFamily="34" charset="0"/>
              <a:cs typeface="Arial" panose="020B0604020202020204" pitchFamily="34" charset="0"/>
            </a:endParaRPr>
          </a:p>
          <a:p>
            <a:pPr marL="842963" lvl="1" indent="-442913"/>
            <a:endParaRPr lang="de-CH" sz="2200" dirty="0">
              <a:solidFill>
                <a:schemeClr val="tx1"/>
              </a:solidFill>
              <a:latin typeface="Aptos" panose="020B0004020202020204" pitchFamily="34" charset="0"/>
              <a:cs typeface="Arial" panose="020B0604020202020204" pitchFamily="34" charset="0"/>
            </a:endParaRPr>
          </a:p>
          <a:p>
            <a:pPr marL="442913" indent="-442913"/>
            <a:endParaRPr lang="de-CH" sz="2400" dirty="0">
              <a:solidFill>
                <a:schemeClr val="tx1"/>
              </a:solidFill>
            </a:endParaRPr>
          </a:p>
        </p:txBody>
      </p:sp>
    </p:spTree>
    <p:extLst>
      <p:ext uri="{BB962C8B-B14F-4D97-AF65-F5344CB8AC3E}">
        <p14:creationId xmlns:p14="http://schemas.microsoft.com/office/powerpoint/2010/main" val="3026324976"/>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22882"/>
                                        </p:tgtEl>
                                        <p:attrNameLst>
                                          <p:attrName>style.visibility</p:attrName>
                                        </p:attrNameLst>
                                      </p:cBhvr>
                                      <p:to>
                                        <p:strVal val="visible"/>
                                      </p:to>
                                    </p:set>
                                    <p:anim calcmode="lin" valueType="num">
                                      <p:cBhvr>
                                        <p:cTn id="7" dur="1000" fill="hold"/>
                                        <p:tgtEl>
                                          <p:spTgt spid="122882"/>
                                        </p:tgtEl>
                                        <p:attrNameLst>
                                          <p:attrName>ppt_w</p:attrName>
                                        </p:attrNameLst>
                                      </p:cBhvr>
                                      <p:tavLst>
                                        <p:tav tm="0">
                                          <p:val>
                                            <p:strVal val="#ppt_w+.3"/>
                                          </p:val>
                                        </p:tav>
                                        <p:tav tm="100000">
                                          <p:val>
                                            <p:strVal val="#ppt_w"/>
                                          </p:val>
                                        </p:tav>
                                      </p:tavLst>
                                    </p:anim>
                                    <p:anim calcmode="lin" valueType="num">
                                      <p:cBhvr>
                                        <p:cTn id="8" dur="1000" fill="hold"/>
                                        <p:tgtEl>
                                          <p:spTgt spid="122882"/>
                                        </p:tgtEl>
                                        <p:attrNameLst>
                                          <p:attrName>ppt_h</p:attrName>
                                        </p:attrNameLst>
                                      </p:cBhvr>
                                      <p:tavLst>
                                        <p:tav tm="0">
                                          <p:val>
                                            <p:strVal val="#ppt_h"/>
                                          </p:val>
                                        </p:tav>
                                        <p:tav tm="100000">
                                          <p:val>
                                            <p:strVal val="#ppt_h"/>
                                          </p:val>
                                        </p:tav>
                                      </p:tavLst>
                                    </p:anim>
                                    <p:animEffect transition="in" filter="fade">
                                      <p:cBhvr>
                                        <p:cTn id="9" dur="1000"/>
                                        <p:tgtEl>
                                          <p:spTgt spid="1228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custDataLst>
              <p:tags r:id="rId1"/>
            </p:custDataLst>
          </p:nvPr>
        </p:nvSpPr>
        <p:spPr>
          <a:xfrm>
            <a:off x="1307574" y="2762215"/>
            <a:ext cx="5380255" cy="666786"/>
          </a:xfrm>
          <a:prstGeom prst="rect">
            <a:avLst/>
          </a:prstGeom>
        </p:spPr>
        <p:txBody>
          <a:bodyPr wrap="none">
            <a:spAutoFit/>
          </a:bodyPr>
          <a:lstStyle/>
          <a:p>
            <a:r>
              <a:rPr lang="fr-CH" sz="3733" spc="-133" dirty="0">
                <a:solidFill>
                  <a:schemeClr val="accent2"/>
                </a:solidFill>
                <a:latin typeface="Aptos" panose="020B0004020202020204" pitchFamily="34" charset="0"/>
                <a:ea typeface="Verdana" panose="020B0604030504040204" pitchFamily="34" charset="0"/>
              </a:rPr>
              <a:t>Introduction à l’observation</a:t>
            </a:r>
          </a:p>
        </p:txBody>
      </p:sp>
    </p:spTree>
    <p:extLst>
      <p:ext uri="{BB962C8B-B14F-4D97-AF65-F5344CB8AC3E}">
        <p14:creationId xmlns:p14="http://schemas.microsoft.com/office/powerpoint/2010/main" val="3866010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1645731" y="1009636"/>
            <a:ext cx="7886842" cy="832178"/>
          </a:xfrm>
        </p:spPr>
        <p:txBody>
          <a:bodyPr anchor="b"/>
          <a:lstStyle/>
          <a:p>
            <a:pPr algn="l" eaLnBrk="1" hangingPunct="1"/>
            <a:r>
              <a:rPr lang="de-CH" sz="2800" dirty="0" err="1"/>
              <a:t>Définition</a:t>
            </a:r>
            <a:r>
              <a:rPr lang="de-CH" sz="2800" dirty="0"/>
              <a:t> des </a:t>
            </a:r>
            <a:r>
              <a:rPr lang="de-CH" sz="2800" dirty="0" err="1"/>
              <a:t>termes</a:t>
            </a:r>
            <a:br>
              <a:rPr lang="de-CH" sz="2800" dirty="0"/>
            </a:br>
            <a:r>
              <a:rPr lang="de-CH" sz="2000" b="0" dirty="0"/>
              <a:t>De </a:t>
            </a:r>
            <a:r>
              <a:rPr lang="de-CH" sz="2000" b="0" dirty="0" err="1"/>
              <a:t>Robertis</a:t>
            </a:r>
            <a:r>
              <a:rPr lang="de-CH" sz="2000" b="0" dirty="0"/>
              <a:t>, 2007</a:t>
            </a:r>
          </a:p>
        </p:txBody>
      </p:sp>
      <p:sp>
        <p:nvSpPr>
          <p:cNvPr id="4" name="Espace réservé du texte 3"/>
          <p:cNvSpPr>
            <a:spLocks noGrp="1"/>
          </p:cNvSpPr>
          <p:nvPr>
            <p:ph type="body" idx="1"/>
          </p:nvPr>
        </p:nvSpPr>
        <p:spPr>
          <a:xfrm>
            <a:off x="1165158" y="2292262"/>
            <a:ext cx="3868470" cy="823229"/>
          </a:xfrm>
        </p:spPr>
        <p:txBody>
          <a:bodyPr/>
          <a:lstStyle/>
          <a:p>
            <a:r>
              <a:rPr lang="fr-CH" sz="2800" dirty="0">
                <a:solidFill>
                  <a:schemeClr val="accent2">
                    <a:lumMod val="75000"/>
                  </a:schemeClr>
                </a:solidFill>
              </a:rPr>
              <a:t>Méthodologie </a:t>
            </a:r>
          </a:p>
        </p:txBody>
      </p:sp>
      <p:sp>
        <p:nvSpPr>
          <p:cNvPr id="5" name="Espace réservé du contenu 4"/>
          <p:cNvSpPr>
            <a:spLocks noGrp="1"/>
          </p:cNvSpPr>
          <p:nvPr>
            <p:ph sz="half" idx="2"/>
          </p:nvPr>
        </p:nvSpPr>
        <p:spPr>
          <a:xfrm>
            <a:off x="1165158" y="2571923"/>
            <a:ext cx="3868470" cy="2533664"/>
          </a:xfrm>
        </p:spPr>
        <p:txBody>
          <a:bodyPr anchor="ctr"/>
          <a:lstStyle/>
          <a:p>
            <a:pPr marL="0" indent="0">
              <a:buNone/>
            </a:pPr>
            <a:r>
              <a:rPr lang="fr-CH" sz="2400" b="0" dirty="0"/>
              <a:t>Étude des méthodes utilisées en tant que …</a:t>
            </a:r>
          </a:p>
        </p:txBody>
      </p:sp>
      <p:sp>
        <p:nvSpPr>
          <p:cNvPr id="6" name="Espace réservé du texte 5"/>
          <p:cNvSpPr>
            <a:spLocks noGrp="1"/>
          </p:cNvSpPr>
          <p:nvPr>
            <p:ph type="body" sz="quarter" idx="3"/>
          </p:nvPr>
        </p:nvSpPr>
        <p:spPr>
          <a:xfrm>
            <a:off x="6144675" y="1614698"/>
            <a:ext cx="3887365" cy="823229"/>
          </a:xfrm>
        </p:spPr>
        <p:txBody>
          <a:bodyPr/>
          <a:lstStyle/>
          <a:p>
            <a:r>
              <a:rPr lang="fr-CH" sz="2800" dirty="0">
                <a:solidFill>
                  <a:schemeClr val="accent2">
                    <a:lumMod val="75000"/>
                  </a:schemeClr>
                </a:solidFill>
              </a:rPr>
              <a:t>Méthodes </a:t>
            </a:r>
          </a:p>
        </p:txBody>
      </p:sp>
      <p:sp>
        <p:nvSpPr>
          <p:cNvPr id="7" name="Espace réservé du contenu 6"/>
          <p:cNvSpPr>
            <a:spLocks noGrp="1"/>
          </p:cNvSpPr>
          <p:nvPr>
            <p:ph sz="quarter" idx="4"/>
          </p:nvPr>
        </p:nvSpPr>
        <p:spPr>
          <a:xfrm>
            <a:off x="6144675" y="2163996"/>
            <a:ext cx="5513925" cy="3684368"/>
          </a:xfrm>
        </p:spPr>
        <p:txBody>
          <a:bodyPr anchor="ctr"/>
          <a:lstStyle/>
          <a:p>
            <a:pPr marL="0" indent="0">
              <a:buNone/>
            </a:pPr>
            <a:r>
              <a:rPr lang="fr-CH" sz="2400" b="0" dirty="0"/>
              <a:t>…manières de faire, façons de procéder selon un certain ordre et certains principes ;</a:t>
            </a:r>
          </a:p>
          <a:p>
            <a:pPr marL="0" indent="0">
              <a:buNone/>
            </a:pPr>
            <a:r>
              <a:rPr lang="fr-CH" sz="2400" b="0" dirty="0"/>
              <a:t>…ensemble d'opérations mises en œuvre pour atteindre un ou plusieurs objectifs ;</a:t>
            </a:r>
          </a:p>
          <a:p>
            <a:pPr marL="0" indent="0">
              <a:buNone/>
            </a:pPr>
            <a:r>
              <a:rPr lang="fr-CH" sz="2400" b="0" dirty="0"/>
              <a:t>…principe organisateur de l'intervention </a:t>
            </a:r>
          </a:p>
        </p:txBody>
      </p:sp>
    </p:spTree>
    <p:extLst>
      <p:ext uri="{BB962C8B-B14F-4D97-AF65-F5344CB8AC3E}">
        <p14:creationId xmlns:p14="http://schemas.microsoft.com/office/powerpoint/2010/main" val="189284006"/>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83650"/>
                                        </p:tgtEl>
                                        <p:attrNameLst>
                                          <p:attrName>style.visibility</p:attrName>
                                        </p:attrNameLst>
                                      </p:cBhvr>
                                      <p:to>
                                        <p:strVal val="visible"/>
                                      </p:to>
                                    </p:set>
                                    <p:anim calcmode="lin" valueType="num">
                                      <p:cBhvr>
                                        <p:cTn id="7" dur="1000" fill="hold"/>
                                        <p:tgtEl>
                                          <p:spTgt spid="283650"/>
                                        </p:tgtEl>
                                        <p:attrNameLst>
                                          <p:attrName>ppt_w</p:attrName>
                                        </p:attrNameLst>
                                      </p:cBhvr>
                                      <p:tavLst>
                                        <p:tav tm="0">
                                          <p:val>
                                            <p:strVal val="#ppt_w+.3"/>
                                          </p:val>
                                        </p:tav>
                                        <p:tav tm="100000">
                                          <p:val>
                                            <p:strVal val="#ppt_w"/>
                                          </p:val>
                                        </p:tav>
                                      </p:tavLst>
                                    </p:anim>
                                    <p:anim calcmode="lin" valueType="num">
                                      <p:cBhvr>
                                        <p:cTn id="8" dur="1000" fill="hold"/>
                                        <p:tgtEl>
                                          <p:spTgt spid="283650"/>
                                        </p:tgtEl>
                                        <p:attrNameLst>
                                          <p:attrName>ppt_h</p:attrName>
                                        </p:attrNameLst>
                                      </p:cBhvr>
                                      <p:tavLst>
                                        <p:tav tm="0">
                                          <p:val>
                                            <p:strVal val="#ppt_h"/>
                                          </p:val>
                                        </p:tav>
                                        <p:tav tm="100000">
                                          <p:val>
                                            <p:strVal val="#ppt_h"/>
                                          </p:val>
                                        </p:tav>
                                      </p:tavLst>
                                    </p:anim>
                                    <p:animEffect transition="in" filter="fade">
                                      <p:cBhvr>
                                        <p:cTn id="9" dur="1000"/>
                                        <p:tgtEl>
                                          <p:spTgt spid="283650"/>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1000"/>
                                        <p:tgtEl>
                                          <p:spTgt spid="5">
                                            <p:txEl>
                                              <p:pRg st="0" end="0"/>
                                            </p:txEl>
                                          </p:spTgt>
                                        </p:tgtEl>
                                      </p:cBhvr>
                                    </p:animEffect>
                                    <p:anim calcmode="lin" valueType="num">
                                      <p:cBhvr>
                                        <p:cTn id="21"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Effect transition="in" filter="barn(inVertical)">
                                      <p:cBhvr>
                                        <p:cTn id="27" dur="500"/>
                                        <p:tgtEl>
                                          <p:spTgt spid="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7">
                                            <p:txEl>
                                              <p:pRg st="1" end="1"/>
                                            </p:txEl>
                                          </p:spTgt>
                                        </p:tgtEl>
                                        <p:attrNameLst>
                                          <p:attrName>style.visibility</p:attrName>
                                        </p:attrNameLst>
                                      </p:cBhvr>
                                      <p:to>
                                        <p:strVal val="visible"/>
                                      </p:to>
                                    </p:set>
                                    <p:animEffect transition="in" filter="barn(inVertical)">
                                      <p:cBhvr>
                                        <p:cTn id="32" dur="500"/>
                                        <p:tgtEl>
                                          <p:spTgt spid="7">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Effect transition="in" filter="barn(inVertical)">
                                      <p:cBhvr>
                                        <p:cTn id="3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0" grpId="0"/>
      <p:bldP spid="4" grpId="0" build="p"/>
      <p:bldP spid="5" grpId="0" build="p"/>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30042" y="1018959"/>
            <a:ext cx="7886842" cy="1325566"/>
          </a:xfrm>
        </p:spPr>
        <p:txBody>
          <a:bodyPr/>
          <a:lstStyle/>
          <a:p>
            <a:r>
              <a:rPr lang="fr-CH" dirty="0"/>
              <a:t>L'observation dans…</a:t>
            </a:r>
          </a:p>
        </p:txBody>
      </p:sp>
      <p:sp>
        <p:nvSpPr>
          <p:cNvPr id="3" name="Espace réservé du texte 2"/>
          <p:cNvSpPr>
            <a:spLocks noGrp="1"/>
          </p:cNvSpPr>
          <p:nvPr>
            <p:ph type="body" idx="1"/>
          </p:nvPr>
        </p:nvSpPr>
        <p:spPr>
          <a:xfrm>
            <a:off x="1143000" y="2151112"/>
            <a:ext cx="4734454" cy="823229"/>
          </a:xfrm>
        </p:spPr>
        <p:txBody>
          <a:bodyPr/>
          <a:lstStyle/>
          <a:p>
            <a:r>
              <a:rPr lang="fr-CH" sz="2000" dirty="0">
                <a:solidFill>
                  <a:schemeClr val="accent2">
                    <a:lumMod val="75000"/>
                  </a:schemeClr>
                </a:solidFill>
              </a:rPr>
              <a:t>LA PRATIQUE (AS ; ASC ; ES)</a:t>
            </a:r>
          </a:p>
        </p:txBody>
      </p:sp>
      <p:sp>
        <p:nvSpPr>
          <p:cNvPr id="4" name="Espace réservé du contenu 3"/>
          <p:cNvSpPr>
            <a:spLocks noGrp="1"/>
          </p:cNvSpPr>
          <p:nvPr>
            <p:ph sz="half" idx="2"/>
          </p:nvPr>
        </p:nvSpPr>
        <p:spPr>
          <a:xfrm>
            <a:off x="1143000" y="2780927"/>
            <a:ext cx="5347302" cy="3408410"/>
          </a:xfrm>
        </p:spPr>
        <p:txBody>
          <a:bodyPr/>
          <a:lstStyle/>
          <a:p>
            <a:pPr>
              <a:buFont typeface="Arial" panose="020B0604020202020204" pitchFamily="34" charset="0"/>
              <a:buChar char="•"/>
            </a:pPr>
            <a:r>
              <a:rPr lang="fr-CH" sz="2000" b="0" dirty="0"/>
              <a:t>Quelles formes prend-elle ?</a:t>
            </a:r>
          </a:p>
          <a:p>
            <a:pPr>
              <a:buFont typeface="Arial" panose="020B0604020202020204" pitchFamily="34" charset="0"/>
              <a:buChar char="•"/>
            </a:pPr>
            <a:r>
              <a:rPr lang="fr-CH" sz="2000" b="0" dirty="0"/>
              <a:t>À quoi sert-il ? (Outils)</a:t>
            </a:r>
          </a:p>
          <a:p>
            <a:pPr>
              <a:buFont typeface="Arial" panose="020B0604020202020204" pitchFamily="34" charset="0"/>
              <a:buChar char="•"/>
            </a:pPr>
            <a:r>
              <a:rPr lang="fr-CH" sz="2000" b="0" dirty="0"/>
              <a:t>Que faire avec ce que nous observons ? </a:t>
            </a:r>
          </a:p>
          <a:p>
            <a:pPr>
              <a:buFont typeface="Arial" panose="020B0604020202020204" pitchFamily="34" charset="0"/>
              <a:buChar char="•"/>
            </a:pPr>
            <a:r>
              <a:rPr lang="fr-CH" sz="2000" b="0" dirty="0"/>
              <a:t>Avantages/limites?</a:t>
            </a:r>
          </a:p>
          <a:p>
            <a:pPr>
              <a:buFont typeface="Arial" panose="020B0604020202020204" pitchFamily="34" charset="0"/>
              <a:buChar char="•"/>
            </a:pPr>
            <a:r>
              <a:rPr lang="fr-CH" sz="2000" b="0" dirty="0"/>
              <a:t>Des exemples ? </a:t>
            </a:r>
          </a:p>
          <a:p>
            <a:pPr>
              <a:buFont typeface="Arial" panose="020B0604020202020204" pitchFamily="34" charset="0"/>
              <a:buChar char="•"/>
            </a:pPr>
            <a:endParaRPr lang="fr-CH" sz="2000" dirty="0"/>
          </a:p>
          <a:p>
            <a:pPr>
              <a:buFont typeface="Arial" panose="020B0604020202020204" pitchFamily="34" charset="0"/>
              <a:buChar char="•"/>
            </a:pPr>
            <a:endParaRPr lang="fr-CH" sz="2000" dirty="0"/>
          </a:p>
        </p:txBody>
      </p:sp>
      <p:sp>
        <p:nvSpPr>
          <p:cNvPr id="5" name="Espace réservé du texte 4"/>
          <p:cNvSpPr>
            <a:spLocks noGrp="1"/>
          </p:cNvSpPr>
          <p:nvPr>
            <p:ph type="body" sz="quarter" idx="3"/>
          </p:nvPr>
        </p:nvSpPr>
        <p:spPr>
          <a:xfrm>
            <a:off x="6490302" y="2151111"/>
            <a:ext cx="5183188" cy="1524547"/>
          </a:xfrm>
        </p:spPr>
        <p:txBody>
          <a:bodyPr/>
          <a:lstStyle/>
          <a:p>
            <a:r>
              <a:rPr lang="fr-CH" sz="2000" dirty="0">
                <a:solidFill>
                  <a:schemeClr val="accent2">
                    <a:lumMod val="75000"/>
                  </a:schemeClr>
                </a:solidFill>
              </a:rPr>
              <a:t>LA RECHERCHE (TB)</a:t>
            </a:r>
          </a:p>
        </p:txBody>
      </p:sp>
      <p:sp>
        <p:nvSpPr>
          <p:cNvPr id="6" name="Espace réservé du contenu 5"/>
          <p:cNvSpPr>
            <a:spLocks noGrp="1"/>
          </p:cNvSpPr>
          <p:nvPr>
            <p:ph sz="quarter" idx="4"/>
          </p:nvPr>
        </p:nvSpPr>
        <p:spPr>
          <a:xfrm>
            <a:off x="6547619" y="2780927"/>
            <a:ext cx="4879310" cy="3408409"/>
          </a:xfrm>
        </p:spPr>
        <p:txBody>
          <a:bodyPr/>
          <a:lstStyle/>
          <a:p>
            <a:pPr>
              <a:buFont typeface="Arial" panose="020B0604020202020204" pitchFamily="34" charset="0"/>
              <a:buChar char="•"/>
            </a:pPr>
            <a:r>
              <a:rPr lang="fr-CH" sz="2000" b="0" dirty="0"/>
              <a:t>Quelles formes prend-elle ?</a:t>
            </a:r>
          </a:p>
          <a:p>
            <a:pPr>
              <a:buFont typeface="Arial" panose="020B0604020202020204" pitchFamily="34" charset="0"/>
              <a:buChar char="•"/>
            </a:pPr>
            <a:r>
              <a:rPr lang="fr-CH" sz="2000" b="0" dirty="0"/>
              <a:t>À quoi sert-il ? (Outils)</a:t>
            </a:r>
          </a:p>
          <a:p>
            <a:pPr>
              <a:buFont typeface="Arial" panose="020B0604020202020204" pitchFamily="34" charset="0"/>
              <a:buChar char="•"/>
            </a:pPr>
            <a:r>
              <a:rPr lang="fr-CH" sz="2000" b="0" dirty="0"/>
              <a:t>À quel moment intervient-elle dans le processus?</a:t>
            </a:r>
          </a:p>
          <a:p>
            <a:pPr>
              <a:buFont typeface="Arial" panose="020B0604020202020204" pitchFamily="34" charset="0"/>
              <a:buChar char="•"/>
            </a:pPr>
            <a:r>
              <a:rPr lang="fr-CH" sz="2000" b="0" dirty="0"/>
              <a:t>Dans quel but ?</a:t>
            </a:r>
          </a:p>
          <a:p>
            <a:pPr>
              <a:buFont typeface="Arial" panose="020B0604020202020204" pitchFamily="34" charset="0"/>
              <a:buChar char="•"/>
            </a:pPr>
            <a:r>
              <a:rPr lang="fr-CH" sz="2000" b="0" dirty="0"/>
              <a:t>Que faire avec les matériaux observés ?</a:t>
            </a:r>
          </a:p>
          <a:p>
            <a:pPr>
              <a:buFont typeface="Arial" panose="020B0604020202020204" pitchFamily="34" charset="0"/>
              <a:buChar char="•"/>
            </a:pPr>
            <a:r>
              <a:rPr lang="fr-CH" sz="2000" b="0" dirty="0"/>
              <a:t>Des exemples ? </a:t>
            </a:r>
          </a:p>
          <a:p>
            <a:endParaRPr lang="fr-CH" dirty="0"/>
          </a:p>
        </p:txBody>
      </p:sp>
    </p:spTree>
    <p:extLst>
      <p:ext uri="{BB962C8B-B14F-4D97-AF65-F5344CB8AC3E}">
        <p14:creationId xmlns:p14="http://schemas.microsoft.com/office/powerpoint/2010/main" val="3919463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re 1"/>
          <p:cNvSpPr>
            <a:spLocks noGrp="1"/>
          </p:cNvSpPr>
          <p:nvPr>
            <p:ph type="title"/>
          </p:nvPr>
        </p:nvSpPr>
        <p:spPr>
          <a:xfrm>
            <a:off x="1514882" y="1057351"/>
            <a:ext cx="7886842" cy="1325566"/>
          </a:xfrm>
        </p:spPr>
        <p:txBody>
          <a:bodyPr/>
          <a:lstStyle/>
          <a:p>
            <a:pPr algn="l"/>
            <a:r>
              <a:rPr lang="de-CH" sz="2800" dirty="0" err="1">
                <a:cs typeface="Arial" panose="020B0604020202020204" pitchFamily="34" charset="0"/>
              </a:rPr>
              <a:t>Fondements</a:t>
            </a:r>
            <a:r>
              <a:rPr lang="de-CH" sz="2800" dirty="0">
                <a:cs typeface="Arial" panose="020B0604020202020204" pitchFamily="34" charset="0"/>
              </a:rPr>
              <a:t> </a:t>
            </a:r>
            <a:r>
              <a:rPr lang="de-CH" sz="2800" dirty="0" err="1">
                <a:cs typeface="Arial" panose="020B0604020202020204" pitchFamily="34" charset="0"/>
              </a:rPr>
              <a:t>méthodologiques</a:t>
            </a:r>
            <a:br>
              <a:rPr lang="de-CH" b="1" dirty="0">
                <a:cs typeface="Arial" panose="020B0604020202020204" pitchFamily="34" charset="0"/>
              </a:rPr>
            </a:br>
            <a:r>
              <a:rPr lang="de-CH" sz="2000" b="0" dirty="0">
                <a:cs typeface="Arial" panose="020B0604020202020204" pitchFamily="34" charset="0"/>
              </a:rPr>
              <a:t>De </a:t>
            </a:r>
            <a:r>
              <a:rPr lang="de-CH" sz="2000" b="0" dirty="0" err="1">
                <a:cs typeface="Arial" panose="020B0604020202020204" pitchFamily="34" charset="0"/>
              </a:rPr>
              <a:t>Robertis</a:t>
            </a:r>
            <a:r>
              <a:rPr lang="de-CH" sz="2000" b="0" dirty="0">
                <a:cs typeface="Arial" panose="020B0604020202020204" pitchFamily="34" charset="0"/>
              </a:rPr>
              <a:t>, 2007</a:t>
            </a:r>
            <a:endParaRPr lang="fr-CH" sz="2800" b="0" dirty="0">
              <a:cs typeface="Arial" panose="020B0604020202020204" pitchFamily="34" charset="0"/>
            </a:endParaRPr>
          </a:p>
        </p:txBody>
      </p:sp>
      <p:sp>
        <p:nvSpPr>
          <p:cNvPr id="3" name="Espace réservé du texte 2"/>
          <p:cNvSpPr>
            <a:spLocks noGrp="1"/>
          </p:cNvSpPr>
          <p:nvPr>
            <p:ph type="body" idx="1"/>
          </p:nvPr>
        </p:nvSpPr>
        <p:spPr>
          <a:xfrm>
            <a:off x="1498135" y="2049558"/>
            <a:ext cx="4028246" cy="823229"/>
          </a:xfrm>
        </p:spPr>
        <p:txBody>
          <a:bodyPr/>
          <a:lstStyle/>
          <a:p>
            <a:r>
              <a:rPr lang="fr-CH" sz="2800" dirty="0">
                <a:solidFill>
                  <a:schemeClr val="accent2">
                    <a:lumMod val="75000"/>
                  </a:schemeClr>
                </a:solidFill>
              </a:rPr>
              <a:t>Fondement empirique</a:t>
            </a:r>
          </a:p>
        </p:txBody>
      </p:sp>
      <p:sp>
        <p:nvSpPr>
          <p:cNvPr id="4" name="Espace réservé du contenu 3"/>
          <p:cNvSpPr>
            <a:spLocks noGrp="1"/>
          </p:cNvSpPr>
          <p:nvPr>
            <p:ph sz="half" idx="2"/>
          </p:nvPr>
        </p:nvSpPr>
        <p:spPr>
          <a:xfrm>
            <a:off x="1589833" y="2806602"/>
            <a:ext cx="3868470" cy="2736305"/>
          </a:xfrm>
        </p:spPr>
        <p:txBody>
          <a:bodyPr>
            <a:normAutofit/>
          </a:bodyPr>
          <a:lstStyle/>
          <a:p>
            <a:pPr marL="0" indent="0"/>
            <a:r>
              <a:rPr lang="fr-CH" sz="2400" b="0" dirty="0"/>
              <a:t> Accumulation et systématisation des expériences pratiques ;</a:t>
            </a:r>
          </a:p>
          <a:p>
            <a:pPr marL="0" indent="0"/>
            <a:r>
              <a:rPr lang="fr-CH" sz="2400" b="0" dirty="0"/>
              <a:t> Essais-erreurs, réflexions sur les résultats obtenus, répétitions, etc. </a:t>
            </a:r>
          </a:p>
          <a:p>
            <a:pPr marL="0" indent="0">
              <a:spcBef>
                <a:spcPts val="1200"/>
              </a:spcBef>
            </a:pPr>
            <a:r>
              <a:rPr lang="fr-CH" sz="2400" b="0" dirty="0"/>
              <a:t> Démarche inductive</a:t>
            </a:r>
          </a:p>
        </p:txBody>
      </p:sp>
      <p:sp>
        <p:nvSpPr>
          <p:cNvPr id="5" name="Espace réservé du texte 4"/>
          <p:cNvSpPr>
            <a:spLocks noGrp="1"/>
          </p:cNvSpPr>
          <p:nvPr>
            <p:ph type="body" sz="quarter" idx="3"/>
          </p:nvPr>
        </p:nvSpPr>
        <p:spPr>
          <a:xfrm>
            <a:off x="6153317" y="1984905"/>
            <a:ext cx="4047140" cy="823229"/>
          </a:xfrm>
        </p:spPr>
        <p:txBody>
          <a:bodyPr/>
          <a:lstStyle/>
          <a:p>
            <a:r>
              <a:rPr lang="fr-CH" sz="2800" dirty="0">
                <a:solidFill>
                  <a:schemeClr val="accent2">
                    <a:lumMod val="75000"/>
                  </a:schemeClr>
                </a:solidFill>
              </a:rPr>
              <a:t>Fondement théorique</a:t>
            </a:r>
          </a:p>
        </p:txBody>
      </p:sp>
      <p:sp>
        <p:nvSpPr>
          <p:cNvPr id="6" name="Espace réservé du contenu 5"/>
          <p:cNvSpPr>
            <a:spLocks noGrp="1"/>
          </p:cNvSpPr>
          <p:nvPr>
            <p:ph sz="quarter" idx="4"/>
          </p:nvPr>
        </p:nvSpPr>
        <p:spPr>
          <a:xfrm>
            <a:off x="6153317" y="2780928"/>
            <a:ext cx="4693753" cy="2736305"/>
          </a:xfrm>
        </p:spPr>
        <p:txBody>
          <a:bodyPr>
            <a:normAutofit/>
          </a:bodyPr>
          <a:lstStyle/>
          <a:p>
            <a:pPr marL="0" indent="0"/>
            <a:r>
              <a:rPr lang="fr-CH" sz="2400" b="0" dirty="0"/>
              <a:t> Contributions des différentes sciences sociales : psychologie, sociologie, ethnologie, anthropologie, économie, droit, etc.</a:t>
            </a:r>
          </a:p>
          <a:p>
            <a:pPr marL="0" indent="0"/>
            <a:endParaRPr lang="fr-CH" sz="2400" b="0" dirty="0"/>
          </a:p>
          <a:p>
            <a:pPr marL="0" indent="0">
              <a:spcBef>
                <a:spcPts val="1200"/>
              </a:spcBef>
            </a:pPr>
            <a:r>
              <a:rPr lang="fr-CH" sz="2400" b="0" dirty="0"/>
              <a:t> Démarche déductive </a:t>
            </a:r>
          </a:p>
        </p:txBody>
      </p:sp>
      <p:sp>
        <p:nvSpPr>
          <p:cNvPr id="7" name="Flèche droite 6"/>
          <p:cNvSpPr/>
          <p:nvPr/>
        </p:nvSpPr>
        <p:spPr bwMode="auto">
          <a:xfrm>
            <a:off x="2738952" y="5604768"/>
            <a:ext cx="785116" cy="360039"/>
          </a:xfrm>
          <a:prstGeom prst="rightArrow">
            <a:avLst/>
          </a:prstGeom>
          <a:solidFill>
            <a:schemeClr val="accent2">
              <a:lumMod val="75000"/>
            </a:schemeClr>
          </a:solidFill>
          <a:ln w="952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449263" eaLnBrk="0" fontAlgn="base" hangingPunct="0">
              <a:spcBef>
                <a:spcPct val="0"/>
              </a:spcBef>
              <a:spcAft>
                <a:spcPct val="0"/>
              </a:spcAft>
              <a:buClr>
                <a:srgbClr val="000000"/>
              </a:buClr>
              <a:buSzPct val="100000"/>
            </a:pPr>
            <a:endParaRPr lang="fr-CH" sz="2000">
              <a:solidFill>
                <a:schemeClr val="bg1"/>
              </a:solidFill>
              <a:latin typeface="Arial" panose="020B0604020202020204" pitchFamily="34" charset="0"/>
              <a:ea typeface="Microsoft YaHei" panose="020B0503020204020204" pitchFamily="34" charset="-122"/>
            </a:endParaRPr>
          </a:p>
        </p:txBody>
      </p:sp>
      <p:sp>
        <p:nvSpPr>
          <p:cNvPr id="8" name="Flèche droite 7"/>
          <p:cNvSpPr/>
          <p:nvPr/>
        </p:nvSpPr>
        <p:spPr bwMode="auto">
          <a:xfrm>
            <a:off x="7843168" y="5723176"/>
            <a:ext cx="785116" cy="360039"/>
          </a:xfrm>
          <a:prstGeom prst="rightArrow">
            <a:avLst/>
          </a:prstGeom>
          <a:solidFill>
            <a:schemeClr val="accent2">
              <a:lumMod val="75000"/>
            </a:schemeClr>
          </a:solidFill>
          <a:ln w="952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449263" eaLnBrk="0" fontAlgn="base" hangingPunct="0">
              <a:spcBef>
                <a:spcPct val="0"/>
              </a:spcBef>
              <a:spcAft>
                <a:spcPct val="0"/>
              </a:spcAft>
              <a:buClr>
                <a:srgbClr val="000000"/>
              </a:buClr>
              <a:buSzPct val="100000"/>
            </a:pPr>
            <a:endParaRPr lang="fr-CH" sz="2000">
              <a:solidFill>
                <a:schemeClr val="bg1"/>
              </a:solidFill>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533398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898"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1000"/>
                                        <p:tgtEl>
                                          <p:spTgt spid="4">
                                            <p:txEl>
                                              <p:pRg st="0" end="0"/>
                                            </p:txEl>
                                          </p:spTgt>
                                        </p:tgtEl>
                                      </p:cBhvr>
                                    </p:animEffect>
                                    <p:anim calcmode="lin" valueType="num">
                                      <p:cBhvr>
                                        <p:cTn id="2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1" dur="898" decel="100000" fill="hold"/>
                                        <p:tgtEl>
                                          <p:spTgt spid="4">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898"/>
                                          </p:stCondLst>
                                        </p:cTn>
                                        <p:tgtEl>
                                          <p:spTgt spid="4">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fade">
                                      <p:cBhvr>
                                        <p:cTn id="27" dur="1000"/>
                                        <p:tgtEl>
                                          <p:spTgt spid="4">
                                            <p:txEl>
                                              <p:pRg st="1" end="1"/>
                                            </p:txEl>
                                          </p:spTgt>
                                        </p:tgtEl>
                                      </p:cBhvr>
                                    </p:animEffect>
                                    <p:anim calcmode="lin" valueType="num">
                                      <p:cBhvr>
                                        <p:cTn id="2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4">
                                            <p:txEl>
                                              <p:pRg st="1" end="1"/>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4">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animEffect transition="in" filter="fade">
                                      <p:cBhvr>
                                        <p:cTn id="35" dur="1000"/>
                                        <p:tgtEl>
                                          <p:spTgt spid="4">
                                            <p:txEl>
                                              <p:pRg st="2" end="2"/>
                                            </p:txEl>
                                          </p:spTgt>
                                        </p:tgtEl>
                                      </p:cBhvr>
                                    </p:animEffect>
                                    <p:anim calcmode="lin" valueType="num">
                                      <p:cBhvr>
                                        <p:cTn id="36"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7" dur="898" decel="100000" fill="hold"/>
                                        <p:tgtEl>
                                          <p:spTgt spid="4">
                                            <p:txEl>
                                              <p:pRg st="2" end="2"/>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898"/>
                                          </p:stCondLst>
                                        </p:cTn>
                                        <p:tgtEl>
                                          <p:spTgt spid="4">
                                            <p:txEl>
                                              <p:pRg st="2" end="2"/>
                                            </p:txEl>
                                          </p:spTgt>
                                        </p:tgtEl>
                                        <p:attrNameLst>
                                          <p:attrName>ppt_y</p:attrName>
                                        </p:attrNameLst>
                                      </p:cBhvr>
                                      <p:tavLst>
                                        <p:tav tm="0">
                                          <p:val>
                                            <p:strVal val="#ppt_y-.03"/>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7"/>
                                        </p:tgtEl>
                                        <p:attrNameLst>
                                          <p:attrName>style.visibility</p:attrName>
                                        </p:attrNameLst>
                                      </p:cBhvr>
                                      <p:to>
                                        <p:strVal val="visible"/>
                                      </p:to>
                                    </p:set>
                                    <p:anim calcmode="lin" valueType="num">
                                      <p:cBhvr additive="base">
                                        <p:cTn id="41" dur="500" fill="hold"/>
                                        <p:tgtEl>
                                          <p:spTgt spid="7"/>
                                        </p:tgtEl>
                                        <p:attrNameLst>
                                          <p:attrName>ppt_x</p:attrName>
                                        </p:attrNameLst>
                                      </p:cBhvr>
                                      <p:tavLst>
                                        <p:tav tm="0">
                                          <p:val>
                                            <p:strVal val="#ppt_x"/>
                                          </p:val>
                                        </p:tav>
                                        <p:tav tm="100000">
                                          <p:val>
                                            <p:strVal val="#ppt_x"/>
                                          </p:val>
                                        </p:tav>
                                      </p:tavLst>
                                    </p:anim>
                                    <p:anim calcmode="lin" valueType="num">
                                      <p:cBhvr additive="base">
                                        <p:cTn id="4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5">
                                            <p:txEl>
                                              <p:pRg st="0" end="0"/>
                                            </p:txEl>
                                          </p:spTgt>
                                        </p:tgtEl>
                                        <p:attrNameLst>
                                          <p:attrName>style.visibility</p:attrName>
                                        </p:attrNameLst>
                                      </p:cBhvr>
                                      <p:to>
                                        <p:strVal val="visible"/>
                                      </p:to>
                                    </p:set>
                                    <p:animEffect transition="in" filter="fade">
                                      <p:cBhvr>
                                        <p:cTn id="47" dur="1000"/>
                                        <p:tgtEl>
                                          <p:spTgt spid="5">
                                            <p:txEl>
                                              <p:pRg st="0" end="0"/>
                                            </p:txEl>
                                          </p:spTgt>
                                        </p:tgtEl>
                                      </p:cBhvr>
                                    </p:animEffect>
                                    <p:anim calcmode="lin" valueType="num">
                                      <p:cBhvr>
                                        <p:cTn id="4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6">
                                            <p:txEl>
                                              <p:pRg st="0" end="0"/>
                                            </p:txEl>
                                          </p:spTgt>
                                        </p:tgtEl>
                                        <p:attrNameLst>
                                          <p:attrName>style.visibility</p:attrName>
                                        </p:attrNameLst>
                                      </p:cBhvr>
                                      <p:to>
                                        <p:strVal val="visible"/>
                                      </p:to>
                                    </p:set>
                                    <p:animEffect transition="in" filter="fade">
                                      <p:cBhvr>
                                        <p:cTn id="55" dur="1000"/>
                                        <p:tgtEl>
                                          <p:spTgt spid="6">
                                            <p:txEl>
                                              <p:pRg st="0" end="0"/>
                                            </p:txEl>
                                          </p:spTgt>
                                        </p:tgtEl>
                                      </p:cBhvr>
                                    </p:animEffect>
                                    <p:anim calcmode="lin" valueType="num">
                                      <p:cBhvr>
                                        <p:cTn id="5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57" dur="898" decel="100000" fill="hold"/>
                                        <p:tgtEl>
                                          <p:spTgt spid="6">
                                            <p:txEl>
                                              <p:pRg st="0" end="0"/>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898"/>
                                          </p:stCondLst>
                                        </p:cTn>
                                        <p:tgtEl>
                                          <p:spTgt spid="6">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6">
                                            <p:txEl>
                                              <p:pRg st="2" end="2"/>
                                            </p:txEl>
                                          </p:spTgt>
                                        </p:tgtEl>
                                        <p:attrNameLst>
                                          <p:attrName>style.visibility</p:attrName>
                                        </p:attrNameLst>
                                      </p:cBhvr>
                                      <p:to>
                                        <p:strVal val="visible"/>
                                      </p:to>
                                    </p:set>
                                    <p:animEffect transition="in" filter="fade">
                                      <p:cBhvr>
                                        <p:cTn id="63" dur="1000"/>
                                        <p:tgtEl>
                                          <p:spTgt spid="6">
                                            <p:txEl>
                                              <p:pRg st="2" end="2"/>
                                            </p:txEl>
                                          </p:spTgt>
                                        </p:tgtEl>
                                      </p:cBhvr>
                                    </p:animEffect>
                                    <p:anim calcmode="lin" valueType="num">
                                      <p:cBhvr>
                                        <p:cTn id="64"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65" dur="898" decel="100000" fill="hold"/>
                                        <p:tgtEl>
                                          <p:spTgt spid="6">
                                            <p:txEl>
                                              <p:pRg st="2" end="2"/>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898"/>
                                          </p:stCondLst>
                                        </p:cTn>
                                        <p:tgtEl>
                                          <p:spTgt spid="6">
                                            <p:txEl>
                                              <p:pRg st="2" end="2"/>
                                            </p:txEl>
                                          </p:spTgt>
                                        </p:tgtEl>
                                        <p:attrNameLst>
                                          <p:attrName>ppt_y</p:attrName>
                                        </p:attrNameLst>
                                      </p:cBhvr>
                                      <p:tavLst>
                                        <p:tav tm="0">
                                          <p:val>
                                            <p:strVal val="#ppt_y-.03"/>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8"/>
                                        </p:tgtEl>
                                        <p:attrNameLst>
                                          <p:attrName>style.visibility</p:attrName>
                                        </p:attrNameLst>
                                      </p:cBhvr>
                                      <p:to>
                                        <p:strVal val="visible"/>
                                      </p:to>
                                    </p:set>
                                    <p:anim calcmode="lin" valueType="num">
                                      <p:cBhvr additive="base">
                                        <p:cTn id="69" dur="500" fill="hold"/>
                                        <p:tgtEl>
                                          <p:spTgt spid="8"/>
                                        </p:tgtEl>
                                        <p:attrNameLst>
                                          <p:attrName>ppt_x</p:attrName>
                                        </p:attrNameLst>
                                      </p:cBhvr>
                                      <p:tavLst>
                                        <p:tav tm="0">
                                          <p:val>
                                            <p:strVal val="#ppt_x"/>
                                          </p:val>
                                        </p:tav>
                                        <p:tav tm="100000">
                                          <p:val>
                                            <p:strVal val="#ppt_x"/>
                                          </p:val>
                                        </p:tav>
                                      </p:tavLst>
                                    </p:anim>
                                    <p:anim calcmode="lin" valueType="num">
                                      <p:cBhvr additive="base">
                                        <p:cTn id="7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uiExpand="1" build="p"/>
      <p:bldP spid="5" grpId="0" build="p"/>
      <p:bldP spid="6" grpId="0" build="p"/>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80484" y="1049673"/>
            <a:ext cx="8228135" cy="1141412"/>
          </a:xfrm>
        </p:spPr>
        <p:txBody>
          <a:bodyPr/>
          <a:lstStyle/>
          <a:p>
            <a:pPr algn="l"/>
            <a:r>
              <a:rPr lang="de-CH" sz="2800" dirty="0" err="1"/>
              <a:t>Une</a:t>
            </a:r>
            <a:r>
              <a:rPr lang="de-CH" sz="2800" dirty="0"/>
              <a:t> </a:t>
            </a:r>
            <a:r>
              <a:rPr lang="de-CH" sz="2800" dirty="0" err="1"/>
              <a:t>relation</a:t>
            </a:r>
            <a:r>
              <a:rPr lang="de-CH" sz="2800" dirty="0"/>
              <a:t> à 3</a:t>
            </a:r>
            <a:br>
              <a:rPr lang="de-CH" sz="2800" dirty="0"/>
            </a:br>
            <a:r>
              <a:rPr lang="de-CH" sz="2000" b="0" dirty="0"/>
              <a:t>De </a:t>
            </a:r>
            <a:r>
              <a:rPr lang="de-CH" sz="2000" b="0" dirty="0" err="1"/>
              <a:t>Robertis</a:t>
            </a:r>
            <a:r>
              <a:rPr lang="de-CH" sz="2000" b="0" dirty="0"/>
              <a:t>, 2007</a:t>
            </a:r>
            <a:endParaRPr lang="fr-CH" sz="2800" b="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939672038"/>
              </p:ext>
            </p:extLst>
          </p:nvPr>
        </p:nvGraphicFramePr>
        <p:xfrm>
          <a:off x="1707952" y="1412776"/>
          <a:ext cx="8363271" cy="4789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ZoneTexte 4"/>
          <p:cNvSpPr txBox="1"/>
          <p:nvPr/>
        </p:nvSpPr>
        <p:spPr>
          <a:xfrm>
            <a:off x="6397449" y="1827982"/>
            <a:ext cx="3168352" cy="715581"/>
          </a:xfrm>
          <a:prstGeom prst="rect">
            <a:avLst/>
          </a:prstGeom>
          <a:noFill/>
          <a:ln>
            <a:noFill/>
          </a:ln>
        </p:spPr>
        <p:txBody>
          <a:bodyPr wrap="square" rtlCol="0">
            <a:spAutoFit/>
          </a:bodyPr>
          <a:lstStyle/>
          <a:p>
            <a:r>
              <a:rPr lang="fr-CH" dirty="0">
                <a:latin typeface="Aptos" panose="020B0004020202020204" pitchFamily="34" charset="0"/>
                <a:cs typeface="Arial" panose="020B0604020202020204" pitchFamily="34" charset="0"/>
              </a:rPr>
              <a:t>Individu – Groupe</a:t>
            </a:r>
          </a:p>
          <a:p>
            <a:r>
              <a:rPr lang="fr-CH" dirty="0">
                <a:latin typeface="Aptos" panose="020B0004020202020204" pitchFamily="34" charset="0"/>
                <a:cs typeface="Arial" panose="020B0604020202020204" pitchFamily="34" charset="0"/>
              </a:rPr>
              <a:t>Besoins – Ressources</a:t>
            </a:r>
          </a:p>
          <a:p>
            <a:r>
              <a:rPr lang="fr-CH" dirty="0">
                <a:latin typeface="Aptos" panose="020B0004020202020204" pitchFamily="34" charset="0"/>
                <a:cs typeface="Arial" panose="020B0604020202020204" pitchFamily="34" charset="0"/>
              </a:rPr>
              <a:t>Histoire de vie, parcours, etc.</a:t>
            </a:r>
          </a:p>
        </p:txBody>
      </p:sp>
      <p:sp>
        <p:nvSpPr>
          <p:cNvPr id="6" name="ZoneTexte 5"/>
          <p:cNvSpPr txBox="1"/>
          <p:nvPr/>
        </p:nvSpPr>
        <p:spPr>
          <a:xfrm>
            <a:off x="8464849" y="4089847"/>
            <a:ext cx="2019201" cy="923330"/>
          </a:xfrm>
          <a:prstGeom prst="rect">
            <a:avLst/>
          </a:prstGeom>
          <a:noFill/>
          <a:ln>
            <a:noFill/>
          </a:ln>
        </p:spPr>
        <p:txBody>
          <a:bodyPr wrap="square" rtlCol="0">
            <a:spAutoFit/>
          </a:bodyPr>
          <a:lstStyle/>
          <a:p>
            <a:r>
              <a:rPr lang="fr-CH" dirty="0">
                <a:latin typeface="Aptos" panose="020B0004020202020204" pitchFamily="34" charset="0"/>
                <a:cs typeface="Arial" panose="020B0604020202020204" pitchFamily="34" charset="0"/>
              </a:rPr>
              <a:t>Statut juridique, champ et contexte d'intervention, mission, moyens, etc. </a:t>
            </a:r>
          </a:p>
        </p:txBody>
      </p:sp>
      <p:sp>
        <p:nvSpPr>
          <p:cNvPr id="7" name="ZoneTexte 6"/>
          <p:cNvSpPr txBox="1"/>
          <p:nvPr/>
        </p:nvSpPr>
        <p:spPr>
          <a:xfrm>
            <a:off x="1631504" y="3717031"/>
            <a:ext cx="1831024" cy="1131079"/>
          </a:xfrm>
          <a:prstGeom prst="rect">
            <a:avLst/>
          </a:prstGeom>
          <a:noFill/>
          <a:ln>
            <a:noFill/>
          </a:ln>
        </p:spPr>
        <p:txBody>
          <a:bodyPr wrap="square" rtlCol="0">
            <a:spAutoFit/>
          </a:bodyPr>
          <a:lstStyle/>
          <a:p>
            <a:r>
              <a:rPr lang="fr-CH" dirty="0">
                <a:latin typeface="Aptos" panose="020B0004020202020204" pitchFamily="34" charset="0"/>
                <a:cs typeface="Arial" panose="020B0604020202020204" pitchFamily="34" charset="0"/>
              </a:rPr>
              <a:t>Diplôme, compétences, expérience, cahier des charges, outils disponibles, etc.</a:t>
            </a:r>
          </a:p>
        </p:txBody>
      </p:sp>
    </p:spTree>
    <p:extLst>
      <p:ext uri="{BB962C8B-B14F-4D97-AF65-F5344CB8AC3E}">
        <p14:creationId xmlns:p14="http://schemas.microsoft.com/office/powerpoint/2010/main" val="2715154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AAF0E12F-5F29-1039-A94E-1C242230F8B8}"/>
              </a:ext>
            </a:extLst>
          </p:cNvPr>
          <p:cNvSpPr>
            <a:spLocks noGrp="1"/>
          </p:cNvSpPr>
          <p:nvPr>
            <p:ph type="title" idx="4294967295"/>
          </p:nvPr>
        </p:nvSpPr>
        <p:spPr>
          <a:xfrm>
            <a:off x="296214" y="407876"/>
            <a:ext cx="3209925" cy="954088"/>
          </a:xfrm>
        </p:spPr>
        <p:txBody>
          <a:bodyPr>
            <a:normAutofit fontScale="90000"/>
          </a:bodyPr>
          <a:lstStyle/>
          <a:p>
            <a:r>
              <a:rPr lang="de-CH" sz="4000" dirty="0">
                <a:cs typeface="Arial" panose="020B0604020202020204" pitchFamily="34" charset="0"/>
              </a:rPr>
              <a:t>Le </a:t>
            </a:r>
            <a:r>
              <a:rPr lang="de-CH" sz="4000" dirty="0" err="1">
                <a:cs typeface="Arial" panose="020B0604020202020204" pitchFamily="34" charset="0"/>
              </a:rPr>
              <a:t>processus</a:t>
            </a:r>
            <a:r>
              <a:rPr lang="de-CH" sz="4000" dirty="0">
                <a:cs typeface="Arial" panose="020B0604020202020204" pitchFamily="34" charset="0"/>
              </a:rPr>
              <a:t>   </a:t>
            </a:r>
            <a:r>
              <a:rPr lang="de-CH" sz="4000" dirty="0" err="1">
                <a:cs typeface="Arial" panose="020B0604020202020204" pitchFamily="34" charset="0"/>
              </a:rPr>
              <a:t>d'intervention</a:t>
            </a:r>
            <a:r>
              <a:rPr lang="de-CH" sz="4000" dirty="0">
                <a:cs typeface="Arial" panose="020B0604020202020204" pitchFamily="34" charset="0"/>
              </a:rPr>
              <a:t>   en   TS</a:t>
            </a:r>
            <a:br>
              <a:rPr lang="de-CH" sz="4400" dirty="0">
                <a:cs typeface="Arial" panose="020B0604020202020204" pitchFamily="34" charset="0"/>
              </a:rPr>
            </a:br>
            <a:r>
              <a:rPr lang="de-CH" sz="2000" dirty="0">
                <a:cs typeface="Arial" panose="020B0604020202020204" pitchFamily="34" charset="0"/>
              </a:rPr>
              <a:t>De </a:t>
            </a:r>
            <a:r>
              <a:rPr lang="de-CH" sz="2000" dirty="0" err="1">
                <a:cs typeface="Arial" panose="020B0604020202020204" pitchFamily="34" charset="0"/>
              </a:rPr>
              <a:t>Robertis</a:t>
            </a:r>
            <a:r>
              <a:rPr lang="de-CH" sz="2000" dirty="0">
                <a:cs typeface="Arial" panose="020B0604020202020204" pitchFamily="34" charset="0"/>
              </a:rPr>
              <a:t> ,   2007  ;   Gillet  ,   1995</a:t>
            </a:r>
            <a:endParaRPr lang="en-US" sz="2000" dirty="0"/>
          </a:p>
        </p:txBody>
      </p:sp>
      <p:pic>
        <p:nvPicPr>
          <p:cNvPr id="5" name="Image 4" descr="Une image contenant texte, Police, diagramme, conception&#10;&#10;Le contenu généré par l’IA peut être incorrect.">
            <a:extLst>
              <a:ext uri="{FF2B5EF4-FFF2-40B4-BE49-F238E27FC236}">
                <a16:creationId xmlns:a16="http://schemas.microsoft.com/office/drawing/2014/main" id="{C06E96A3-BA4D-B8F4-C1EA-F8192572C5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1591" y="-489396"/>
            <a:ext cx="9083896" cy="6812923"/>
          </a:xfrm>
          <a:prstGeom prst="rect">
            <a:avLst/>
          </a:prstGeom>
          <a:noFill/>
        </p:spPr>
      </p:pic>
    </p:spTree>
    <p:extLst>
      <p:ext uri="{BB962C8B-B14F-4D97-AF65-F5344CB8AC3E}">
        <p14:creationId xmlns:p14="http://schemas.microsoft.com/office/powerpoint/2010/main" val="742464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5875" name="Rectangle 3"/>
          <p:cNvSpPr>
            <a:spLocks noGrp="1" noChangeArrowheads="1"/>
          </p:cNvSpPr>
          <p:nvPr>
            <p:ph type="body" idx="4294967295"/>
          </p:nvPr>
        </p:nvSpPr>
        <p:spPr>
          <a:xfrm>
            <a:off x="296214" y="1120139"/>
            <a:ext cx="11693856" cy="4491673"/>
          </a:xfrm>
        </p:spPr>
        <p:txBody>
          <a:bodyPr>
            <a:normAutofit fontScale="92500" lnSpcReduction="20000"/>
          </a:bodyPr>
          <a:lstStyle/>
          <a:p>
            <a:pPr marL="0" indent="0" algn="ctr">
              <a:lnSpc>
                <a:spcPct val="120000"/>
              </a:lnSpc>
              <a:buNone/>
            </a:pPr>
            <a:r>
              <a:rPr lang="fr-CH" sz="3600" dirty="0"/>
              <a:t>Dès lors, avez-vous eu des expériences d’intervention impliquant de l'observation dans vos pratiques en TS ?</a:t>
            </a:r>
          </a:p>
          <a:p>
            <a:pPr marL="0" indent="0" algn="ctr">
              <a:lnSpc>
                <a:spcPct val="120000"/>
              </a:lnSpc>
              <a:buNone/>
            </a:pPr>
            <a:endParaRPr lang="fr-CH" sz="3600" dirty="0"/>
          </a:p>
          <a:p>
            <a:pPr marL="0" indent="0" algn="ctr">
              <a:lnSpc>
                <a:spcPct val="120000"/>
              </a:lnSpc>
              <a:buNone/>
            </a:pPr>
            <a:r>
              <a:rPr lang="fr-CH" sz="3600" dirty="0">
                <a:solidFill>
                  <a:schemeClr val="accent2">
                    <a:lumMod val="75000"/>
                  </a:schemeClr>
                </a:solidFill>
              </a:rPr>
              <a:t>Exemples du </a:t>
            </a:r>
            <a:r>
              <a:rPr lang="fr-CH" sz="3600" b="1" dirty="0">
                <a:solidFill>
                  <a:schemeClr val="accent2">
                    <a:lumMod val="75000"/>
                  </a:schemeClr>
                </a:solidFill>
              </a:rPr>
              <a:t>processus d'intervention </a:t>
            </a:r>
            <a:r>
              <a:rPr lang="fr-CH" sz="3600" dirty="0">
                <a:solidFill>
                  <a:schemeClr val="accent2">
                    <a:lumMod val="75000"/>
                  </a:schemeClr>
                </a:solidFill>
              </a:rPr>
              <a:t>en TS</a:t>
            </a:r>
          </a:p>
          <a:p>
            <a:pPr marL="0" indent="0" algn="ctr">
              <a:lnSpc>
                <a:spcPct val="120000"/>
              </a:lnSpc>
              <a:buNone/>
            </a:pPr>
            <a:endParaRPr lang="fr-CH" sz="3600" dirty="0">
              <a:solidFill>
                <a:schemeClr val="accent2">
                  <a:lumMod val="75000"/>
                </a:schemeClr>
              </a:solidFill>
            </a:endParaRPr>
          </a:p>
          <a:p>
            <a:pPr marL="0" indent="0" algn="ctr">
              <a:lnSpc>
                <a:spcPct val="120000"/>
              </a:lnSpc>
              <a:buNone/>
            </a:pPr>
            <a:r>
              <a:rPr lang="fr-CH" sz="3600" dirty="0">
                <a:solidFill>
                  <a:schemeClr val="accent2">
                    <a:lumMod val="75000"/>
                  </a:schemeClr>
                </a:solidFill>
              </a:rPr>
              <a:t>Exercice par 3 étudiant-e-s</a:t>
            </a:r>
          </a:p>
          <a:p>
            <a:pPr marL="0" indent="0" algn="ctr">
              <a:lnSpc>
                <a:spcPct val="120000"/>
              </a:lnSpc>
              <a:buNone/>
            </a:pPr>
            <a:r>
              <a:rPr lang="fr-CH" sz="3600" dirty="0">
                <a:solidFill>
                  <a:schemeClr val="accent2">
                    <a:lumMod val="75000"/>
                  </a:schemeClr>
                </a:solidFill>
              </a:rPr>
              <a:t>Présentation de quelques exemples</a:t>
            </a:r>
          </a:p>
          <a:p>
            <a:pPr marL="0" indent="0" algn="ctr">
              <a:lnSpc>
                <a:spcPct val="120000"/>
              </a:lnSpc>
              <a:buNone/>
            </a:pPr>
            <a:endParaRPr lang="fr-CH" sz="3600" dirty="0">
              <a:latin typeface="Calibri" panose="020F0502020204030204" pitchFamily="34" charset="0"/>
              <a:cs typeface="Calibri" panose="020F0502020204030204" pitchFamily="34" charset="0"/>
            </a:endParaRPr>
          </a:p>
          <a:p>
            <a:pPr marL="0" indent="0" algn="ctr">
              <a:lnSpc>
                <a:spcPct val="120000"/>
              </a:lnSpc>
              <a:buNone/>
            </a:pPr>
            <a:endParaRPr lang="fr-CH"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0624138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4" presetClass="entr" presetSubtype="0" fill="hold" grpId="0" nodeType="clickEffect">
                                  <p:stCondLst>
                                    <p:cond delay="0"/>
                                  </p:stCondLst>
                                  <p:childTnLst>
                                    <p:set>
                                      <p:cBhvr>
                                        <p:cTn id="6" dur="1" fill="hold">
                                          <p:stCondLst>
                                            <p:cond delay="0"/>
                                          </p:stCondLst>
                                        </p:cTn>
                                        <p:tgtEl>
                                          <p:spTgt spid="335875">
                                            <p:txEl>
                                              <p:pRg st="0" end="0"/>
                                            </p:txEl>
                                          </p:spTgt>
                                        </p:tgtEl>
                                        <p:attrNameLst>
                                          <p:attrName>style.visibility</p:attrName>
                                        </p:attrNameLst>
                                      </p:cBhvr>
                                      <p:to>
                                        <p:strVal val="visible"/>
                                      </p:to>
                                    </p:set>
                                    <p:animEffect transition="in" filter="fade">
                                      <p:cBhvr>
                                        <p:cTn id="7" dur="500"/>
                                        <p:tgtEl>
                                          <p:spTgt spid="335875">
                                            <p:txEl>
                                              <p:pRg st="0" end="0"/>
                                            </p:txEl>
                                          </p:spTgt>
                                        </p:tgtEl>
                                      </p:cBhvr>
                                    </p:animEffect>
                                    <p:anim calcmode="lin" valueType="num">
                                      <p:cBhvr>
                                        <p:cTn id="8" dur="500" fill="hold"/>
                                        <p:tgtEl>
                                          <p:spTgt spid="33587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3587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35875">
                                            <p:txEl>
                                              <p:pRg st="2" end="2"/>
                                            </p:txEl>
                                          </p:spTgt>
                                        </p:tgtEl>
                                        <p:attrNameLst>
                                          <p:attrName>style.visibility</p:attrName>
                                        </p:attrNameLst>
                                      </p:cBhvr>
                                      <p:to>
                                        <p:strVal val="visible"/>
                                      </p:to>
                                    </p:set>
                                    <p:animEffect transition="in" filter="fade">
                                      <p:cBhvr>
                                        <p:cTn id="14" dur="500"/>
                                        <p:tgtEl>
                                          <p:spTgt spid="335875">
                                            <p:txEl>
                                              <p:pRg st="2" end="2"/>
                                            </p:txEl>
                                          </p:spTgt>
                                        </p:tgtEl>
                                      </p:cBhvr>
                                    </p:animEffect>
                                    <p:anim calcmode="lin" valueType="num">
                                      <p:cBhvr>
                                        <p:cTn id="15" dur="500" fill="hold"/>
                                        <p:tgtEl>
                                          <p:spTgt spid="335875">
                                            <p:txEl>
                                              <p:pRg st="2" end="2"/>
                                            </p:txEl>
                                          </p:spTgt>
                                        </p:tgtEl>
                                        <p:attrNameLst>
                                          <p:attrName>ppt_x</p:attrName>
                                        </p:attrNameLst>
                                      </p:cBhvr>
                                      <p:tavLst>
                                        <p:tav tm="0">
                                          <p:val>
                                            <p:strVal val="#ppt_x"/>
                                          </p:val>
                                        </p:tav>
                                        <p:tav tm="100000">
                                          <p:val>
                                            <p:strVal val="#ppt_x"/>
                                          </p:val>
                                        </p:tav>
                                      </p:tavLst>
                                    </p:anim>
                                    <p:anim calcmode="lin" valueType="num">
                                      <p:cBhvr>
                                        <p:cTn id="16" dur="500" fill="hold"/>
                                        <p:tgtEl>
                                          <p:spTgt spid="335875">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335875">
                                            <p:txEl>
                                              <p:pRg st="4" end="4"/>
                                            </p:txEl>
                                          </p:spTgt>
                                        </p:tgtEl>
                                        <p:attrNameLst>
                                          <p:attrName>style.visibility</p:attrName>
                                        </p:attrNameLst>
                                      </p:cBhvr>
                                      <p:to>
                                        <p:strVal val="visible"/>
                                      </p:to>
                                    </p:set>
                                    <p:animEffect transition="in" filter="fade">
                                      <p:cBhvr>
                                        <p:cTn id="21" dur="500"/>
                                        <p:tgtEl>
                                          <p:spTgt spid="335875">
                                            <p:txEl>
                                              <p:pRg st="4" end="4"/>
                                            </p:txEl>
                                          </p:spTgt>
                                        </p:tgtEl>
                                      </p:cBhvr>
                                    </p:animEffect>
                                    <p:anim calcmode="lin" valueType="num">
                                      <p:cBhvr>
                                        <p:cTn id="22" dur="500" fill="hold"/>
                                        <p:tgtEl>
                                          <p:spTgt spid="335875">
                                            <p:txEl>
                                              <p:pRg st="4" end="4"/>
                                            </p:txEl>
                                          </p:spTgt>
                                        </p:tgtEl>
                                        <p:attrNameLst>
                                          <p:attrName>ppt_x</p:attrName>
                                        </p:attrNameLst>
                                      </p:cBhvr>
                                      <p:tavLst>
                                        <p:tav tm="0">
                                          <p:val>
                                            <p:strVal val="#ppt_x"/>
                                          </p:val>
                                        </p:tav>
                                        <p:tav tm="100000">
                                          <p:val>
                                            <p:strVal val="#ppt_x"/>
                                          </p:val>
                                        </p:tav>
                                      </p:tavLst>
                                    </p:anim>
                                    <p:anim calcmode="lin" valueType="num">
                                      <p:cBhvr>
                                        <p:cTn id="23" dur="500" fill="hold"/>
                                        <p:tgtEl>
                                          <p:spTgt spid="335875">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335875">
                                            <p:txEl>
                                              <p:pRg st="5" end="5"/>
                                            </p:txEl>
                                          </p:spTgt>
                                        </p:tgtEl>
                                        <p:attrNameLst>
                                          <p:attrName>style.visibility</p:attrName>
                                        </p:attrNameLst>
                                      </p:cBhvr>
                                      <p:to>
                                        <p:strVal val="visible"/>
                                      </p:to>
                                    </p:set>
                                    <p:animEffect transition="in" filter="fade">
                                      <p:cBhvr>
                                        <p:cTn id="28" dur="500"/>
                                        <p:tgtEl>
                                          <p:spTgt spid="335875">
                                            <p:txEl>
                                              <p:pRg st="5" end="5"/>
                                            </p:txEl>
                                          </p:spTgt>
                                        </p:tgtEl>
                                      </p:cBhvr>
                                    </p:animEffect>
                                    <p:anim calcmode="lin" valueType="num">
                                      <p:cBhvr>
                                        <p:cTn id="29" dur="500" fill="hold"/>
                                        <p:tgtEl>
                                          <p:spTgt spid="335875">
                                            <p:txEl>
                                              <p:pRg st="5" end="5"/>
                                            </p:txEl>
                                          </p:spTgt>
                                        </p:tgtEl>
                                        <p:attrNameLst>
                                          <p:attrName>ppt_x</p:attrName>
                                        </p:attrNameLst>
                                      </p:cBhvr>
                                      <p:tavLst>
                                        <p:tav tm="0">
                                          <p:val>
                                            <p:strVal val="#ppt_x"/>
                                          </p:val>
                                        </p:tav>
                                        <p:tav tm="100000">
                                          <p:val>
                                            <p:strVal val="#ppt_x"/>
                                          </p:val>
                                        </p:tav>
                                      </p:tavLst>
                                    </p:anim>
                                    <p:anim calcmode="lin" valueType="num">
                                      <p:cBhvr>
                                        <p:cTn id="30" dur="500" fill="hold"/>
                                        <p:tgtEl>
                                          <p:spTgt spid="335875">
                                            <p:txEl>
                                              <p:pRg st="5" end="5"/>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875"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05_HESTS_HESTS_modèle_FR_light">
  <a:themeElements>
    <a:clrScheme name="hesso TS">
      <a:dk1>
        <a:srgbClr val="000000"/>
      </a:dk1>
      <a:lt1>
        <a:srgbClr val="FFFFFF"/>
      </a:lt1>
      <a:dk2>
        <a:srgbClr val="44546A"/>
      </a:dk2>
      <a:lt2>
        <a:srgbClr val="E7E6E6"/>
      </a:lt2>
      <a:accent1>
        <a:srgbClr val="8AB21D"/>
      </a:accent1>
      <a:accent2>
        <a:srgbClr val="2EA662"/>
      </a:accent2>
      <a:accent3>
        <a:srgbClr val="E1DE00"/>
      </a:accent3>
      <a:accent4>
        <a:srgbClr val="00A099"/>
      </a:accent4>
      <a:accent5>
        <a:srgbClr val="000000"/>
      </a:accent5>
      <a:accent6>
        <a:srgbClr val="000000"/>
      </a:accent6>
      <a:hlink>
        <a:srgbClr val="8AB21D"/>
      </a:hlink>
      <a:folHlink>
        <a:srgbClr val="B9B8B9"/>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STS_modèle_FR_light.potx" id="{9AB7B3E4-C08D-43CE-8E94-0FB94F5A2F89}" vid="{92F8CA98-7094-4991-94C3-93F3FD101BA1}"/>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05_HESTS_HESTS_modèle_FR_light</Template>
  <TotalTime>0</TotalTime>
  <Words>1186</Words>
  <Application>Microsoft Office PowerPoint</Application>
  <PresentationFormat>Grand écran</PresentationFormat>
  <Paragraphs>256</Paragraphs>
  <Slides>21</Slides>
  <Notes>17</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21</vt:i4>
      </vt:variant>
    </vt:vector>
  </HeadingPairs>
  <TitlesOfParts>
    <vt:vector size="30" baseType="lpstr">
      <vt:lpstr>Abadi</vt:lpstr>
      <vt:lpstr>Aptos</vt:lpstr>
      <vt:lpstr>Arial</vt:lpstr>
      <vt:lpstr>Calibri</vt:lpstr>
      <vt:lpstr>Helvetica</vt:lpstr>
      <vt:lpstr>Segoe UI Light</vt:lpstr>
      <vt:lpstr>Times New Roman</vt:lpstr>
      <vt:lpstr>Wingdings</vt:lpstr>
      <vt:lpstr>05_HESTS_HESTS_modèle_FR_light</vt:lpstr>
      <vt:lpstr>Présentation PowerPoint</vt:lpstr>
      <vt:lpstr>Plan du cours</vt:lpstr>
      <vt:lpstr>Présentation PowerPoint</vt:lpstr>
      <vt:lpstr>Définition des termes De Robertis, 2007</vt:lpstr>
      <vt:lpstr>L'observation dans…</vt:lpstr>
      <vt:lpstr>Fondements méthodologiques De Robertis, 2007</vt:lpstr>
      <vt:lpstr>Une relation à 3 De Robertis, 2007</vt:lpstr>
      <vt:lpstr>Le processus   d'intervention   en   TS De Robertis ,   2007  ;   Gillet  ,   1995</vt:lpstr>
      <vt:lpstr>Présentation PowerPoint</vt:lpstr>
      <vt:lpstr>Champs de l'observation sociale  </vt:lpstr>
      <vt:lpstr>Champs de l'observation sociale  </vt:lpstr>
      <vt:lpstr> Fonctions de l'observation </vt:lpstr>
      <vt:lpstr>Exercice</vt:lpstr>
      <vt:lpstr>Modalités </vt:lpstr>
      <vt:lpstr>Modalités </vt:lpstr>
      <vt:lpstr>Définitions </vt:lpstr>
      <vt:lpstr>Définitions </vt:lpstr>
      <vt:lpstr>En sciences humaines  </vt:lpstr>
      <vt:lpstr>En sciences humaines</vt:lpstr>
      <vt:lpstr>En sciences humaines</vt:lpstr>
      <vt:lpstr>Lecture</vt:lpstr>
    </vt:vector>
  </TitlesOfParts>
  <Company>HES-SO Valais-Wallis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Eline De Gaspari</dc:creator>
  <cp:lastModifiedBy>De Gaspari Eline</cp:lastModifiedBy>
  <cp:revision>27</cp:revision>
  <cp:lastPrinted>2020-11-10T14:26:51Z</cp:lastPrinted>
  <dcterms:created xsi:type="dcterms:W3CDTF">2018-10-17T08:59:29Z</dcterms:created>
  <dcterms:modified xsi:type="dcterms:W3CDTF">2025-10-24T06:27:45Z</dcterms:modified>
</cp:coreProperties>
</file>