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0"/>
  </p:notesMasterIdLst>
  <p:sldIdLst>
    <p:sldId id="256" r:id="rId5"/>
    <p:sldId id="367" r:id="rId6"/>
    <p:sldId id="368" r:id="rId7"/>
    <p:sldId id="363" r:id="rId8"/>
    <p:sldId id="365" r:id="rId9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9F3F"/>
    <a:srgbClr val="FCE747"/>
    <a:srgbClr val="009CC3"/>
    <a:srgbClr val="A0C79B"/>
    <a:srgbClr val="CC5254"/>
    <a:srgbClr val="7C7772"/>
    <a:srgbClr val="792B56"/>
    <a:srgbClr val="268B56"/>
    <a:srgbClr val="B5AE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2B6D7C-683F-4C16-84CF-061613FC70D1}" v="38" dt="2024-12-16T09:05:05.1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6426" autoAdjust="0"/>
  </p:normalViewPr>
  <p:slideViewPr>
    <p:cSldViewPr snapToGrid="0" snapToObjects="1">
      <p:cViewPr varScale="1">
        <p:scale>
          <a:sx n="98" d="100"/>
          <a:sy n="98" d="100"/>
        </p:scale>
        <p:origin x="2010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bellay Karine" userId="260e0396-7718-4404-b96e-425ec4e3a87d" providerId="ADAL" clId="{DF370351-B73A-48C5-B0BA-7AF36DC40252}"/>
    <pc:docChg chg="custSel delSld modSld">
      <pc:chgData name="Darbellay Karine" userId="260e0396-7718-4404-b96e-425ec4e3a87d" providerId="ADAL" clId="{DF370351-B73A-48C5-B0BA-7AF36DC40252}" dt="2024-11-12T13:36:10.171" v="40" actId="47"/>
      <pc:docMkLst>
        <pc:docMk/>
      </pc:docMkLst>
      <pc:sldChg chg="modNotes">
        <pc:chgData name="Darbellay Karine" userId="260e0396-7718-4404-b96e-425ec4e3a87d" providerId="ADAL" clId="{DF370351-B73A-48C5-B0BA-7AF36DC40252}" dt="2024-11-12T13:35:29.781" v="1" actId="368"/>
        <pc:sldMkLst>
          <pc:docMk/>
          <pc:sldMk cId="0" sldId="256"/>
        </pc:sldMkLst>
      </pc:sldChg>
      <pc:sldChg chg="modNotes">
        <pc:chgData name="Darbellay Karine" userId="260e0396-7718-4404-b96e-425ec4e3a87d" providerId="ADAL" clId="{DF370351-B73A-48C5-B0BA-7AF36DC40252}" dt="2024-11-12T13:35:29.846" v="27" actId="368"/>
        <pc:sldMkLst>
          <pc:docMk/>
          <pc:sldMk cId="1829922184" sldId="266"/>
        </pc:sldMkLst>
      </pc:sldChg>
      <pc:sldChg chg="del modNotes">
        <pc:chgData name="Darbellay Karine" userId="260e0396-7718-4404-b96e-425ec4e3a87d" providerId="ADAL" clId="{DF370351-B73A-48C5-B0BA-7AF36DC40252}" dt="2024-11-12T13:36:10.171" v="40" actId="47"/>
        <pc:sldMkLst>
          <pc:docMk/>
          <pc:sldMk cId="0" sldId="342"/>
        </pc:sldMkLst>
      </pc:sldChg>
      <pc:sldChg chg="del modNotes">
        <pc:chgData name="Darbellay Karine" userId="260e0396-7718-4404-b96e-425ec4e3a87d" providerId="ADAL" clId="{DF370351-B73A-48C5-B0BA-7AF36DC40252}" dt="2024-11-12T13:36:10.171" v="40" actId="47"/>
        <pc:sldMkLst>
          <pc:docMk/>
          <pc:sldMk cId="0" sldId="343"/>
        </pc:sldMkLst>
      </pc:sldChg>
      <pc:sldChg chg="modNotes">
        <pc:chgData name="Darbellay Karine" userId="260e0396-7718-4404-b96e-425ec4e3a87d" providerId="ADAL" clId="{DF370351-B73A-48C5-B0BA-7AF36DC40252}" dt="2024-11-12T13:35:29.826" v="17" actId="368"/>
        <pc:sldMkLst>
          <pc:docMk/>
          <pc:sldMk cId="1342733806" sldId="348"/>
        </pc:sldMkLst>
      </pc:sldChg>
      <pc:sldChg chg="modNotes">
        <pc:chgData name="Darbellay Karine" userId="260e0396-7718-4404-b96e-425ec4e3a87d" providerId="ADAL" clId="{DF370351-B73A-48C5-B0BA-7AF36DC40252}" dt="2024-11-12T13:35:29.793" v="3" actId="368"/>
        <pc:sldMkLst>
          <pc:docMk/>
          <pc:sldMk cId="1313015937" sldId="350"/>
        </pc:sldMkLst>
      </pc:sldChg>
      <pc:sldChg chg="del modNotes">
        <pc:chgData name="Darbellay Karine" userId="260e0396-7718-4404-b96e-425ec4e3a87d" providerId="ADAL" clId="{DF370351-B73A-48C5-B0BA-7AF36DC40252}" dt="2024-11-12T13:35:43.705" v="36" actId="47"/>
        <pc:sldMkLst>
          <pc:docMk/>
          <pc:sldMk cId="160158699" sldId="351"/>
        </pc:sldMkLst>
      </pc:sldChg>
      <pc:sldChg chg="modNotes">
        <pc:chgData name="Darbellay Karine" userId="260e0396-7718-4404-b96e-425ec4e3a87d" providerId="ADAL" clId="{DF370351-B73A-48C5-B0BA-7AF36DC40252}" dt="2024-11-12T13:35:29.805" v="7" actId="368"/>
        <pc:sldMkLst>
          <pc:docMk/>
          <pc:sldMk cId="3754185084" sldId="352"/>
        </pc:sldMkLst>
      </pc:sldChg>
      <pc:sldChg chg="modNotes">
        <pc:chgData name="Darbellay Karine" userId="260e0396-7718-4404-b96e-425ec4e3a87d" providerId="ADAL" clId="{DF370351-B73A-48C5-B0BA-7AF36DC40252}" dt="2024-11-12T13:35:29.838" v="23" actId="368"/>
        <pc:sldMkLst>
          <pc:docMk/>
          <pc:sldMk cId="3875116390" sldId="355"/>
        </pc:sldMkLst>
      </pc:sldChg>
      <pc:sldChg chg="modNotes">
        <pc:chgData name="Darbellay Karine" userId="260e0396-7718-4404-b96e-425ec4e3a87d" providerId="ADAL" clId="{DF370351-B73A-48C5-B0BA-7AF36DC40252}" dt="2024-11-12T13:35:29.830" v="19" actId="368"/>
        <pc:sldMkLst>
          <pc:docMk/>
          <pc:sldMk cId="3304696959" sldId="357"/>
        </pc:sldMkLst>
      </pc:sldChg>
      <pc:sldChg chg="modNotes">
        <pc:chgData name="Darbellay Karine" userId="260e0396-7718-4404-b96e-425ec4e3a87d" providerId="ADAL" clId="{DF370351-B73A-48C5-B0BA-7AF36DC40252}" dt="2024-11-12T13:35:29.833" v="21" actId="368"/>
        <pc:sldMkLst>
          <pc:docMk/>
          <pc:sldMk cId="2108258429" sldId="361"/>
        </pc:sldMkLst>
      </pc:sldChg>
      <pc:sldChg chg="modNotes">
        <pc:chgData name="Darbellay Karine" userId="260e0396-7718-4404-b96e-425ec4e3a87d" providerId="ADAL" clId="{DF370351-B73A-48C5-B0BA-7AF36DC40252}" dt="2024-11-12T13:35:29.809" v="9" actId="368"/>
        <pc:sldMkLst>
          <pc:docMk/>
          <pc:sldMk cId="1436166326" sldId="362"/>
        </pc:sldMkLst>
      </pc:sldChg>
      <pc:sldChg chg="del modNotes">
        <pc:chgData name="Darbellay Karine" userId="260e0396-7718-4404-b96e-425ec4e3a87d" providerId="ADAL" clId="{DF370351-B73A-48C5-B0BA-7AF36DC40252}" dt="2024-11-12T13:35:50.816" v="37" actId="47"/>
        <pc:sldMkLst>
          <pc:docMk/>
          <pc:sldMk cId="1408090157" sldId="364"/>
        </pc:sldMkLst>
      </pc:sldChg>
      <pc:sldChg chg="del modNotes">
        <pc:chgData name="Darbellay Karine" userId="260e0396-7718-4404-b96e-425ec4e3a87d" providerId="ADAL" clId="{DF370351-B73A-48C5-B0BA-7AF36DC40252}" dt="2024-11-12T13:35:52.373" v="38" actId="47"/>
        <pc:sldMkLst>
          <pc:docMk/>
          <pc:sldMk cId="2572297966" sldId="365"/>
        </pc:sldMkLst>
      </pc:sldChg>
      <pc:sldChg chg="modNotes">
        <pc:chgData name="Darbellay Karine" userId="260e0396-7718-4404-b96e-425ec4e3a87d" providerId="ADAL" clId="{DF370351-B73A-48C5-B0BA-7AF36DC40252}" dt="2024-11-12T13:35:29.851" v="29" actId="368"/>
        <pc:sldMkLst>
          <pc:docMk/>
          <pc:sldMk cId="12595299" sldId="366"/>
        </pc:sldMkLst>
      </pc:sldChg>
      <pc:sldChg chg="modNotes">
        <pc:chgData name="Darbellay Karine" userId="260e0396-7718-4404-b96e-425ec4e3a87d" providerId="ADAL" clId="{DF370351-B73A-48C5-B0BA-7AF36DC40252}" dt="2024-11-12T13:35:29.854" v="31" actId="368"/>
        <pc:sldMkLst>
          <pc:docMk/>
          <pc:sldMk cId="855350985" sldId="367"/>
        </pc:sldMkLst>
      </pc:sldChg>
      <pc:sldChg chg="del">
        <pc:chgData name="Darbellay Karine" userId="260e0396-7718-4404-b96e-425ec4e3a87d" providerId="ADAL" clId="{DF370351-B73A-48C5-B0BA-7AF36DC40252}" dt="2024-11-12T13:36:10.171" v="40" actId="47"/>
        <pc:sldMkLst>
          <pc:docMk/>
          <pc:sldMk cId="2295104736" sldId="369"/>
        </pc:sldMkLst>
      </pc:sldChg>
      <pc:sldChg chg="del">
        <pc:chgData name="Darbellay Karine" userId="260e0396-7718-4404-b96e-425ec4e3a87d" providerId="ADAL" clId="{DF370351-B73A-48C5-B0BA-7AF36DC40252}" dt="2024-11-12T13:36:10.171" v="40" actId="47"/>
        <pc:sldMkLst>
          <pc:docMk/>
          <pc:sldMk cId="1697869048" sldId="370"/>
        </pc:sldMkLst>
      </pc:sldChg>
      <pc:sldChg chg="del">
        <pc:chgData name="Darbellay Karine" userId="260e0396-7718-4404-b96e-425ec4e3a87d" providerId="ADAL" clId="{DF370351-B73A-48C5-B0BA-7AF36DC40252}" dt="2024-11-12T13:36:10.171" v="40" actId="47"/>
        <pc:sldMkLst>
          <pc:docMk/>
          <pc:sldMk cId="2529035769" sldId="371"/>
        </pc:sldMkLst>
      </pc:sldChg>
      <pc:sldChg chg="del">
        <pc:chgData name="Darbellay Karine" userId="260e0396-7718-4404-b96e-425ec4e3a87d" providerId="ADAL" clId="{DF370351-B73A-48C5-B0BA-7AF36DC40252}" dt="2024-11-12T13:36:10.171" v="40" actId="47"/>
        <pc:sldMkLst>
          <pc:docMk/>
          <pc:sldMk cId="580439089" sldId="372"/>
        </pc:sldMkLst>
      </pc:sldChg>
      <pc:sldChg chg="del">
        <pc:chgData name="Darbellay Karine" userId="260e0396-7718-4404-b96e-425ec4e3a87d" providerId="ADAL" clId="{DF370351-B73A-48C5-B0BA-7AF36DC40252}" dt="2024-11-12T13:36:10.171" v="40" actId="47"/>
        <pc:sldMkLst>
          <pc:docMk/>
          <pc:sldMk cId="1947797918" sldId="373"/>
        </pc:sldMkLst>
      </pc:sldChg>
      <pc:sldChg chg="del modNotes">
        <pc:chgData name="Darbellay Karine" userId="260e0396-7718-4404-b96e-425ec4e3a87d" providerId="ADAL" clId="{DF370351-B73A-48C5-B0BA-7AF36DC40252}" dt="2024-11-12T13:35:58.712" v="39" actId="47"/>
        <pc:sldMkLst>
          <pc:docMk/>
          <pc:sldMk cId="3532519004" sldId="374"/>
        </pc:sldMkLst>
      </pc:sldChg>
      <pc:sldChg chg="modNotes">
        <pc:chgData name="Darbellay Karine" userId="260e0396-7718-4404-b96e-425ec4e3a87d" providerId="ADAL" clId="{DF370351-B73A-48C5-B0BA-7AF36DC40252}" dt="2024-11-12T13:35:29.820" v="13" actId="368"/>
        <pc:sldMkLst>
          <pc:docMk/>
          <pc:sldMk cId="1662174272" sldId="379"/>
        </pc:sldMkLst>
      </pc:sldChg>
    </pc:docChg>
  </pc:docChgLst>
  <pc:docChgLst>
    <pc:chgData name="Darbellay Karine" userId="260e0396-7718-4404-b96e-425ec4e3a87d" providerId="ADAL" clId="{1B360AA4-5F7A-4806-8612-7607B5E06C46}"/>
    <pc:docChg chg="undo custSel addSld delSld modSld sldOrd modShowInfo">
      <pc:chgData name="Darbellay Karine" userId="260e0396-7718-4404-b96e-425ec4e3a87d" providerId="ADAL" clId="{1B360AA4-5F7A-4806-8612-7607B5E06C46}" dt="2023-11-21T13:18:37.321" v="1670" actId="255"/>
      <pc:docMkLst>
        <pc:docMk/>
      </pc:docMkLst>
      <pc:sldChg chg="modSp modNotesTx">
        <pc:chgData name="Darbellay Karine" userId="260e0396-7718-4404-b96e-425ec4e3a87d" providerId="ADAL" clId="{1B360AA4-5F7A-4806-8612-7607B5E06C46}" dt="2023-11-21T13:00:45.812" v="1625" actId="6549"/>
        <pc:sldMkLst>
          <pc:docMk/>
          <pc:sldMk cId="0" sldId="256"/>
        </pc:sldMkLst>
      </pc:sldChg>
      <pc:sldChg chg="del">
        <pc:chgData name="Darbellay Karine" userId="260e0396-7718-4404-b96e-425ec4e3a87d" providerId="ADAL" clId="{1B360AA4-5F7A-4806-8612-7607B5E06C46}" dt="2023-11-21T11:09:24.490" v="1329" actId="2696"/>
        <pc:sldMkLst>
          <pc:docMk/>
          <pc:sldMk cId="1829922184" sldId="266"/>
        </pc:sldMkLst>
      </pc:sldChg>
      <pc:sldChg chg="del">
        <pc:chgData name="Darbellay Karine" userId="260e0396-7718-4404-b96e-425ec4e3a87d" providerId="ADAL" clId="{1B360AA4-5F7A-4806-8612-7607B5E06C46}" dt="2023-11-21T10:30:07.429" v="796" actId="47"/>
        <pc:sldMkLst>
          <pc:docMk/>
          <pc:sldMk cId="0" sldId="293"/>
        </pc:sldMkLst>
      </pc:sldChg>
      <pc:sldChg chg="del">
        <pc:chgData name="Darbellay Karine" userId="260e0396-7718-4404-b96e-425ec4e3a87d" providerId="ADAL" clId="{1B360AA4-5F7A-4806-8612-7607B5E06C46}" dt="2023-11-21T10:55:13.826" v="1229" actId="2696"/>
        <pc:sldMkLst>
          <pc:docMk/>
          <pc:sldMk cId="0" sldId="297"/>
        </pc:sldMkLst>
      </pc:sldChg>
      <pc:sldChg chg="del">
        <pc:chgData name="Darbellay Karine" userId="260e0396-7718-4404-b96e-425ec4e3a87d" providerId="ADAL" clId="{1B360AA4-5F7A-4806-8612-7607B5E06C46}" dt="2023-11-21T10:32:29.689" v="808" actId="2696"/>
        <pc:sldMkLst>
          <pc:docMk/>
          <pc:sldMk cId="0" sldId="298"/>
        </pc:sldMkLst>
      </pc:sldChg>
      <pc:sldChg chg="add del">
        <pc:chgData name="Darbellay Karine" userId="260e0396-7718-4404-b96e-425ec4e3a87d" providerId="ADAL" clId="{1B360AA4-5F7A-4806-8612-7607B5E06C46}" dt="2023-11-21T10:35:58.866" v="866" actId="47"/>
        <pc:sldMkLst>
          <pc:docMk/>
          <pc:sldMk cId="1809068872" sldId="298"/>
        </pc:sldMkLst>
      </pc:sldChg>
      <pc:sldChg chg="del">
        <pc:chgData name="Darbellay Karine" userId="260e0396-7718-4404-b96e-425ec4e3a87d" providerId="ADAL" clId="{1B360AA4-5F7A-4806-8612-7607B5E06C46}" dt="2023-11-21T11:07:17.937" v="1326" actId="47"/>
        <pc:sldMkLst>
          <pc:docMk/>
          <pc:sldMk cId="1396007654" sldId="328"/>
        </pc:sldMkLst>
      </pc:sldChg>
      <pc:sldChg chg="modSp mod modAnim modNotesTx">
        <pc:chgData name="Darbellay Karine" userId="260e0396-7718-4404-b96e-425ec4e3a87d" providerId="ADAL" clId="{1B360AA4-5F7A-4806-8612-7607B5E06C46}" dt="2023-11-21T10:56:48.956" v="1244" actId="1076"/>
        <pc:sldMkLst>
          <pc:docMk/>
          <pc:sldMk cId="0" sldId="329"/>
        </pc:sldMkLst>
      </pc:sldChg>
      <pc:sldChg chg="del">
        <pc:chgData name="Darbellay Karine" userId="260e0396-7718-4404-b96e-425ec4e3a87d" providerId="ADAL" clId="{1B360AA4-5F7A-4806-8612-7607B5E06C46}" dt="2023-11-21T10:43:39.742" v="934" actId="2696"/>
        <pc:sldMkLst>
          <pc:docMk/>
          <pc:sldMk cId="0" sldId="335"/>
        </pc:sldMkLst>
      </pc:sldChg>
      <pc:sldChg chg="addSp delSp modSp add del mod delAnim modAnim modNotesTx">
        <pc:chgData name="Darbellay Karine" userId="260e0396-7718-4404-b96e-425ec4e3a87d" providerId="ADAL" clId="{1B360AA4-5F7A-4806-8612-7607B5E06C46}" dt="2023-11-21T10:52:25.583" v="1228" actId="47"/>
        <pc:sldMkLst>
          <pc:docMk/>
          <pc:sldMk cId="2724437595" sldId="335"/>
        </pc:sldMkLst>
      </pc:sldChg>
      <pc:sldChg chg="del">
        <pc:chgData name="Darbellay Karine" userId="260e0396-7718-4404-b96e-425ec4e3a87d" providerId="ADAL" clId="{1B360AA4-5F7A-4806-8612-7607B5E06C46}" dt="2023-11-21T10:43:39.742" v="934" actId="2696"/>
        <pc:sldMkLst>
          <pc:docMk/>
          <pc:sldMk cId="0" sldId="336"/>
        </pc:sldMkLst>
      </pc:sldChg>
      <pc:sldChg chg="modSp add del">
        <pc:chgData name="Darbellay Karine" userId="260e0396-7718-4404-b96e-425ec4e3a87d" providerId="ADAL" clId="{1B360AA4-5F7A-4806-8612-7607B5E06C46}" dt="2023-11-21T10:51:10.510" v="1226" actId="47"/>
        <pc:sldMkLst>
          <pc:docMk/>
          <pc:sldMk cId="3989724513" sldId="336"/>
        </pc:sldMkLst>
      </pc:sldChg>
      <pc:sldChg chg="del">
        <pc:chgData name="Darbellay Karine" userId="260e0396-7718-4404-b96e-425ec4e3a87d" providerId="ADAL" clId="{1B360AA4-5F7A-4806-8612-7607B5E06C46}" dt="2023-11-21T10:43:39.742" v="934" actId="2696"/>
        <pc:sldMkLst>
          <pc:docMk/>
          <pc:sldMk cId="0" sldId="337"/>
        </pc:sldMkLst>
      </pc:sldChg>
      <pc:sldChg chg="modSp add del">
        <pc:chgData name="Darbellay Karine" userId="260e0396-7718-4404-b96e-425ec4e3a87d" providerId="ADAL" clId="{1B360AA4-5F7A-4806-8612-7607B5E06C46}" dt="2023-11-21T10:51:29.318" v="1227" actId="47"/>
        <pc:sldMkLst>
          <pc:docMk/>
          <pc:sldMk cId="2417440218" sldId="337"/>
        </pc:sldMkLst>
      </pc:sldChg>
      <pc:sldChg chg="ord">
        <pc:chgData name="Darbellay Karine" userId="260e0396-7718-4404-b96e-425ec4e3a87d" providerId="ADAL" clId="{1B360AA4-5F7A-4806-8612-7607B5E06C46}" dt="2023-11-21T11:08:14.079" v="1328"/>
        <pc:sldMkLst>
          <pc:docMk/>
          <pc:sldMk cId="0" sldId="342"/>
        </pc:sldMkLst>
      </pc:sldChg>
      <pc:sldChg chg="ord">
        <pc:chgData name="Darbellay Karine" userId="260e0396-7718-4404-b96e-425ec4e3a87d" providerId="ADAL" clId="{1B360AA4-5F7A-4806-8612-7607B5E06C46}" dt="2023-11-21T11:08:14.079" v="1328"/>
        <pc:sldMkLst>
          <pc:docMk/>
          <pc:sldMk cId="0" sldId="343"/>
        </pc:sldMkLst>
      </pc:sldChg>
      <pc:sldChg chg="del">
        <pc:chgData name="Darbellay Karine" userId="260e0396-7718-4404-b96e-425ec4e3a87d" providerId="ADAL" clId="{1B360AA4-5F7A-4806-8612-7607B5E06C46}" dt="2023-11-21T11:09:24.490" v="1329" actId="2696"/>
        <pc:sldMkLst>
          <pc:docMk/>
          <pc:sldMk cId="0" sldId="344"/>
        </pc:sldMkLst>
      </pc:sldChg>
      <pc:sldChg chg="modSp add del ord modAnim">
        <pc:chgData name="Darbellay Karine" userId="260e0396-7718-4404-b96e-425ec4e3a87d" providerId="ADAL" clId="{1B360AA4-5F7A-4806-8612-7607B5E06C46}" dt="2023-11-21T12:19:51.198" v="1492" actId="47"/>
        <pc:sldMkLst>
          <pc:docMk/>
          <pc:sldMk cId="2932988252" sldId="344"/>
        </pc:sldMkLst>
      </pc:sldChg>
      <pc:sldChg chg="del ord">
        <pc:chgData name="Darbellay Karine" userId="260e0396-7718-4404-b96e-425ec4e3a87d" providerId="ADAL" clId="{1B360AA4-5F7A-4806-8612-7607B5E06C46}" dt="2023-11-21T10:30:06.541" v="795" actId="47"/>
        <pc:sldMkLst>
          <pc:docMk/>
          <pc:sldMk cId="0" sldId="345"/>
        </pc:sldMkLst>
      </pc:sldChg>
      <pc:sldChg chg="del">
        <pc:chgData name="Darbellay Karine" userId="260e0396-7718-4404-b96e-425ec4e3a87d" providerId="ADAL" clId="{1B360AA4-5F7A-4806-8612-7607B5E06C46}" dt="2023-11-21T10:55:13.826" v="1229" actId="2696"/>
        <pc:sldMkLst>
          <pc:docMk/>
          <pc:sldMk cId="0" sldId="346"/>
        </pc:sldMkLst>
      </pc:sldChg>
      <pc:sldChg chg="del">
        <pc:chgData name="Darbellay Karine" userId="260e0396-7718-4404-b96e-425ec4e3a87d" providerId="ADAL" clId="{1B360AA4-5F7A-4806-8612-7607B5E06C46}" dt="2023-11-21T11:09:24.490" v="1329" actId="2696"/>
        <pc:sldMkLst>
          <pc:docMk/>
          <pc:sldMk cId="0" sldId="347"/>
        </pc:sldMkLst>
      </pc:sldChg>
      <pc:sldChg chg="add del ord">
        <pc:chgData name="Darbellay Karine" userId="260e0396-7718-4404-b96e-425ec4e3a87d" providerId="ADAL" clId="{1B360AA4-5F7A-4806-8612-7607B5E06C46}" dt="2023-11-21T12:55:00.974" v="1576" actId="47"/>
        <pc:sldMkLst>
          <pc:docMk/>
          <pc:sldMk cId="307121556" sldId="347"/>
        </pc:sldMkLst>
      </pc:sldChg>
      <pc:sldChg chg="del ord">
        <pc:chgData name="Darbellay Karine" userId="260e0396-7718-4404-b96e-425ec4e3a87d" providerId="ADAL" clId="{1B360AA4-5F7A-4806-8612-7607B5E06C46}" dt="2023-11-21T10:32:29.689" v="808" actId="2696"/>
        <pc:sldMkLst>
          <pc:docMk/>
          <pc:sldMk cId="1342733806" sldId="348"/>
        </pc:sldMkLst>
      </pc:sldChg>
      <pc:sldChg chg="modSp mod">
        <pc:chgData name="Darbellay Karine" userId="260e0396-7718-4404-b96e-425ec4e3a87d" providerId="ADAL" clId="{1B360AA4-5F7A-4806-8612-7607B5E06C46}" dt="2023-11-21T10:18:38.482" v="668" actId="1076"/>
        <pc:sldMkLst>
          <pc:docMk/>
          <pc:sldMk cId="1313015937" sldId="350"/>
        </pc:sldMkLst>
      </pc:sldChg>
      <pc:sldChg chg="modSp modNotes">
        <pc:chgData name="Darbellay Karine" userId="260e0396-7718-4404-b96e-425ec4e3a87d" providerId="ADAL" clId="{1B360AA4-5F7A-4806-8612-7607B5E06C46}" dt="2023-11-21T13:14:30.684" v="1656" actId="20577"/>
        <pc:sldMkLst>
          <pc:docMk/>
          <pc:sldMk cId="160158699" sldId="351"/>
        </pc:sldMkLst>
      </pc:sldChg>
      <pc:sldChg chg="modNotes">
        <pc:chgData name="Darbellay Karine" userId="260e0396-7718-4404-b96e-425ec4e3a87d" providerId="ADAL" clId="{1B360AA4-5F7A-4806-8612-7607B5E06C46}" dt="2023-11-21T13:15:36.808" v="1658" actId="255"/>
        <pc:sldMkLst>
          <pc:docMk/>
          <pc:sldMk cId="3754185084" sldId="352"/>
        </pc:sldMkLst>
      </pc:sldChg>
      <pc:sldChg chg="modSp mod ord modNotes">
        <pc:chgData name="Darbellay Karine" userId="260e0396-7718-4404-b96e-425ec4e3a87d" providerId="ADAL" clId="{1B360AA4-5F7A-4806-8612-7607B5E06C46}" dt="2023-11-21T13:17:51.667" v="1667" actId="6549"/>
        <pc:sldMkLst>
          <pc:docMk/>
          <pc:sldMk cId="3875116390" sldId="355"/>
        </pc:sldMkLst>
      </pc:sldChg>
      <pc:sldChg chg="modNotesTx">
        <pc:chgData name="Darbellay Karine" userId="260e0396-7718-4404-b96e-425ec4e3a87d" providerId="ADAL" clId="{1B360AA4-5F7A-4806-8612-7607B5E06C46}" dt="2023-11-21T10:24:24.746" v="696" actId="33524"/>
        <pc:sldMkLst>
          <pc:docMk/>
          <pc:sldMk cId="3304696959" sldId="357"/>
        </pc:sldMkLst>
      </pc:sldChg>
      <pc:sldChg chg="addSp modSp mod">
        <pc:chgData name="Darbellay Karine" userId="260e0396-7718-4404-b96e-425ec4e3a87d" providerId="ADAL" clId="{1B360AA4-5F7A-4806-8612-7607B5E06C46}" dt="2023-11-21T10:25:59.495" v="738" actId="1076"/>
        <pc:sldMkLst>
          <pc:docMk/>
          <pc:sldMk cId="2108258429" sldId="361"/>
        </pc:sldMkLst>
      </pc:sldChg>
      <pc:sldChg chg="modNotesTx">
        <pc:chgData name="Darbellay Karine" userId="260e0396-7718-4404-b96e-425ec4e3a87d" providerId="ADAL" clId="{1B360AA4-5F7A-4806-8612-7607B5E06C46}" dt="2023-11-21T10:36:34.451" v="884" actId="20577"/>
        <pc:sldMkLst>
          <pc:docMk/>
          <pc:sldMk cId="2572297966" sldId="365"/>
        </pc:sldMkLst>
      </pc:sldChg>
      <pc:sldChg chg="modSp mod">
        <pc:chgData name="Darbellay Karine" userId="260e0396-7718-4404-b96e-425ec4e3a87d" providerId="ADAL" clId="{1B360AA4-5F7A-4806-8612-7607B5E06C46}" dt="2023-11-21T12:56:14.304" v="1599" actId="1076"/>
        <pc:sldMkLst>
          <pc:docMk/>
          <pc:sldMk cId="12595299" sldId="366"/>
        </pc:sldMkLst>
      </pc:sldChg>
      <pc:sldChg chg="modNotes">
        <pc:chgData name="Darbellay Karine" userId="260e0396-7718-4404-b96e-425ec4e3a87d" providerId="ADAL" clId="{1B360AA4-5F7A-4806-8612-7607B5E06C46}" dt="2023-11-21T13:18:37.321" v="1670" actId="255"/>
        <pc:sldMkLst>
          <pc:docMk/>
          <pc:sldMk cId="855350985" sldId="367"/>
        </pc:sldMkLst>
      </pc:sldChg>
      <pc:sldChg chg="modNotes">
        <pc:chgData name="Darbellay Karine" userId="260e0396-7718-4404-b96e-425ec4e3a87d" providerId="ADAL" clId="{1B360AA4-5F7A-4806-8612-7607B5E06C46}" dt="2023-11-21T13:18:07.123" v="1668" actId="6549"/>
        <pc:sldMkLst>
          <pc:docMk/>
          <pc:sldMk cId="3532519004" sldId="374"/>
        </pc:sldMkLst>
      </pc:sldChg>
      <pc:sldChg chg="del">
        <pc:chgData name="Darbellay Karine" userId="260e0396-7718-4404-b96e-425ec4e3a87d" providerId="ADAL" clId="{1B360AA4-5F7A-4806-8612-7607B5E06C46}" dt="2023-11-21T10:23:34.461" v="693" actId="47"/>
        <pc:sldMkLst>
          <pc:docMk/>
          <pc:sldMk cId="3077613945" sldId="375"/>
        </pc:sldMkLst>
      </pc:sldChg>
      <pc:sldChg chg="addSp delSp modSp add mod delAnim modNotes">
        <pc:chgData name="Darbellay Karine" userId="260e0396-7718-4404-b96e-425ec4e3a87d" providerId="ADAL" clId="{1B360AA4-5F7A-4806-8612-7607B5E06C46}" dt="2023-11-21T13:14:09.971" v="1627" actId="6549"/>
        <pc:sldMkLst>
          <pc:docMk/>
          <pc:sldMk cId="351680667" sldId="376"/>
        </pc:sldMkLst>
      </pc:sldChg>
      <pc:sldChg chg="modSp new mod">
        <pc:chgData name="Darbellay Karine" userId="260e0396-7718-4404-b96e-425ec4e3a87d" providerId="ADAL" clId="{1B360AA4-5F7A-4806-8612-7607B5E06C46}" dt="2023-11-21T12:56:03.726" v="1598" actId="6549"/>
        <pc:sldMkLst>
          <pc:docMk/>
          <pc:sldMk cId="922682389" sldId="377"/>
        </pc:sldMkLst>
      </pc:sldChg>
      <pc:sldChg chg="modSp add mod modNotes">
        <pc:chgData name="Darbellay Karine" userId="260e0396-7718-4404-b96e-425ec4e3a87d" providerId="ADAL" clId="{1B360AA4-5F7A-4806-8612-7607B5E06C46}" dt="2023-11-21T13:16:03.800" v="1659" actId="6549"/>
        <pc:sldMkLst>
          <pc:docMk/>
          <pc:sldMk cId="557832818" sldId="378"/>
        </pc:sldMkLst>
      </pc:sldChg>
      <pc:sldChg chg="modSp new del mod">
        <pc:chgData name="Darbellay Karine" userId="260e0396-7718-4404-b96e-425ec4e3a87d" providerId="ADAL" clId="{1B360AA4-5F7A-4806-8612-7607B5E06C46}" dt="2023-11-21T10:56:11.277" v="1242" actId="2696"/>
        <pc:sldMkLst>
          <pc:docMk/>
          <pc:sldMk cId="926202977" sldId="378"/>
        </pc:sldMkLst>
      </pc:sldChg>
      <pc:sldChg chg="modSp add mod">
        <pc:chgData name="Darbellay Karine" userId="260e0396-7718-4404-b96e-425ec4e3a87d" providerId="ADAL" clId="{1B360AA4-5F7A-4806-8612-7607B5E06C46}" dt="2023-11-21T11:05:55.255" v="1254" actId="5793"/>
        <pc:sldMkLst>
          <pc:docMk/>
          <pc:sldMk cId="1662174272" sldId="379"/>
        </pc:sldMkLst>
      </pc:sldChg>
      <pc:sldChg chg="modSp new mod">
        <pc:chgData name="Darbellay Karine" userId="260e0396-7718-4404-b96e-425ec4e3a87d" providerId="ADAL" clId="{1B360AA4-5F7A-4806-8612-7607B5E06C46}" dt="2023-11-21T12:20:14.037" v="1514" actId="20577"/>
        <pc:sldMkLst>
          <pc:docMk/>
          <pc:sldMk cId="3457657267" sldId="380"/>
        </pc:sldMkLst>
      </pc:sldChg>
      <pc:sldMasterChg chg="delSldLayout">
        <pc:chgData name="Darbellay Karine" userId="260e0396-7718-4404-b96e-425ec4e3a87d" providerId="ADAL" clId="{1B360AA4-5F7A-4806-8612-7607B5E06C46}" dt="2023-11-21T10:52:25.583" v="1228" actId="47"/>
        <pc:sldMasterMkLst>
          <pc:docMk/>
          <pc:sldMasterMk cId="2747236366" sldId="2147483660"/>
        </pc:sldMasterMkLst>
        <pc:sldLayoutChg chg="del">
          <pc:chgData name="Darbellay Karine" userId="260e0396-7718-4404-b96e-425ec4e3a87d" providerId="ADAL" clId="{1B360AA4-5F7A-4806-8612-7607B5E06C46}" dt="2023-11-21T10:43:39.742" v="934" actId="2696"/>
          <pc:sldLayoutMkLst>
            <pc:docMk/>
            <pc:sldMasterMk cId="2747236366" sldId="2147483660"/>
            <pc:sldLayoutMk cId="2065530806" sldId="2147483676"/>
          </pc:sldLayoutMkLst>
        </pc:sldLayoutChg>
        <pc:sldLayoutChg chg="del">
          <pc:chgData name="Darbellay Karine" userId="260e0396-7718-4404-b96e-425ec4e3a87d" providerId="ADAL" clId="{1B360AA4-5F7A-4806-8612-7607B5E06C46}" dt="2023-11-21T10:52:25.583" v="1228" actId="47"/>
          <pc:sldLayoutMkLst>
            <pc:docMk/>
            <pc:sldMasterMk cId="2747236366" sldId="2147483660"/>
            <pc:sldLayoutMk cId="3998628255" sldId="2147483676"/>
          </pc:sldLayoutMkLst>
        </pc:sldLayoutChg>
      </pc:sldMasterChg>
    </pc:docChg>
  </pc:docChgLst>
  <pc:docChgLst>
    <pc:chgData name="Darbellay Karine" userId="260e0396-7718-4404-b96e-425ec4e3a87d" providerId="ADAL" clId="{B344FF7A-1CEC-4F8E-B8F1-89FBDFBC49F2}"/>
    <pc:docChg chg="undo custSel addSld modSld">
      <pc:chgData name="Darbellay Karine" userId="260e0396-7718-4404-b96e-425ec4e3a87d" providerId="ADAL" clId="{B344FF7A-1CEC-4F8E-B8F1-89FBDFBC49F2}" dt="2023-02-17T10:33:21.624" v="19" actId="1076"/>
      <pc:docMkLst>
        <pc:docMk/>
      </pc:docMkLst>
      <pc:sldChg chg="addSp delSp mod addAnim delAnim">
        <pc:chgData name="Darbellay Karine" userId="260e0396-7718-4404-b96e-425ec4e3a87d" providerId="ADAL" clId="{B344FF7A-1CEC-4F8E-B8F1-89FBDFBC49F2}" dt="2023-02-17T10:31:38.657" v="1" actId="478"/>
        <pc:sldMkLst>
          <pc:docMk/>
          <pc:sldMk cId="3304696959" sldId="357"/>
        </pc:sldMkLst>
      </pc:sldChg>
      <pc:sldChg chg="delSp modSp add mod modClrScheme delAnim chgLayout">
        <pc:chgData name="Darbellay Karine" userId="260e0396-7718-4404-b96e-425ec4e3a87d" providerId="ADAL" clId="{B344FF7A-1CEC-4F8E-B8F1-89FBDFBC49F2}" dt="2023-02-17T10:33:21.624" v="19" actId="1076"/>
        <pc:sldMkLst>
          <pc:docMk/>
          <pc:sldMk cId="3077613945" sldId="375"/>
        </pc:sldMkLst>
      </pc:sldChg>
    </pc:docChg>
  </pc:docChgLst>
  <pc:docChgLst>
    <pc:chgData name="Darbellay Karine" userId="260e0396-7718-4404-b96e-425ec4e3a87d" providerId="ADAL" clId="{1B2B6D7C-683F-4C16-84CF-061613FC70D1}"/>
    <pc:docChg chg="addSld delSld modSld">
      <pc:chgData name="Darbellay Karine" userId="260e0396-7718-4404-b96e-425ec4e3a87d" providerId="ADAL" clId="{1B2B6D7C-683F-4C16-84CF-061613FC70D1}" dt="2024-12-16T09:05:12.010" v="40" actId="20577"/>
      <pc:docMkLst>
        <pc:docMk/>
      </pc:docMkLst>
      <pc:sldChg chg="modSp">
        <pc:chgData name="Darbellay Karine" userId="260e0396-7718-4404-b96e-425ec4e3a87d" providerId="ADAL" clId="{1B2B6D7C-683F-4C16-84CF-061613FC70D1}" dt="2024-12-16T09:04:33.443" v="37" actId="20577"/>
        <pc:sldMkLst>
          <pc:docMk/>
          <pc:sldMk cId="0" sldId="256"/>
        </pc:sldMkLst>
        <pc:spChg chg="mod">
          <ac:chgData name="Darbellay Karine" userId="260e0396-7718-4404-b96e-425ec4e3a87d" providerId="ADAL" clId="{1B2B6D7C-683F-4C16-84CF-061613FC70D1}" dt="2024-12-16T09:04:33.443" v="37" actId="20577"/>
          <ac:spMkLst>
            <pc:docMk/>
            <pc:sldMk cId="0" sldId="256"/>
            <ac:spMk id="5" creationId="{B33452E2-CC92-4127-B6EE-DBC6EA6AF9C5}"/>
          </ac:spMkLst>
        </pc:spChg>
        <pc:spChg chg="mod">
          <ac:chgData name="Darbellay Karine" userId="260e0396-7718-4404-b96e-425ec4e3a87d" providerId="ADAL" clId="{1B2B6D7C-683F-4C16-84CF-061613FC70D1}" dt="2024-12-16T09:04:24.515" v="27" actId="20577"/>
          <ac:spMkLst>
            <pc:docMk/>
            <pc:sldMk cId="0" sldId="256"/>
            <ac:spMk id="2050" creationId="{00000000-0000-0000-0000-000000000000}"/>
          </ac:spMkLst>
        </pc:spChg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1829922184" sldId="266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0" sldId="329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1342733806" sldId="348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1313015937" sldId="350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3754185084" sldId="352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3875116390" sldId="355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3304696959" sldId="357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2108258429" sldId="361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1436166326" sldId="362"/>
        </pc:sldMkLst>
      </pc:sldChg>
      <pc:sldChg chg="add modNotesTx">
        <pc:chgData name="Darbellay Karine" userId="260e0396-7718-4404-b96e-425ec4e3a87d" providerId="ADAL" clId="{1B2B6D7C-683F-4C16-84CF-061613FC70D1}" dt="2024-12-16T09:05:09.865" v="39" actId="20577"/>
        <pc:sldMkLst>
          <pc:docMk/>
          <pc:sldMk cId="0" sldId="363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2239843836" sldId="363"/>
        </pc:sldMkLst>
      </pc:sldChg>
      <pc:sldChg chg="add modNotesTx">
        <pc:chgData name="Darbellay Karine" userId="260e0396-7718-4404-b96e-425ec4e3a87d" providerId="ADAL" clId="{1B2B6D7C-683F-4C16-84CF-061613FC70D1}" dt="2024-12-16T09:05:12.010" v="40" actId="20577"/>
        <pc:sldMkLst>
          <pc:docMk/>
          <pc:sldMk cId="0" sldId="365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12595299" sldId="366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351680667" sldId="376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922682389" sldId="377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557832818" sldId="378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1662174272" sldId="379"/>
        </pc:sldMkLst>
      </pc:sldChg>
      <pc:sldChg chg="del">
        <pc:chgData name="Darbellay Karine" userId="260e0396-7718-4404-b96e-425ec4e3a87d" providerId="ADAL" clId="{1B2B6D7C-683F-4C16-84CF-061613FC70D1}" dt="2024-12-16T09:04:10.350" v="0" actId="47"/>
        <pc:sldMkLst>
          <pc:docMk/>
          <pc:sldMk cId="3457657267" sldId="380"/>
        </pc:sldMkLst>
      </pc:sldChg>
    </pc:docChg>
  </pc:docChgLst>
  <pc:docChgLst>
    <pc:chgData name="Darbellay Karine" userId="260e0396-7718-4404-b96e-425ec4e3a87d" providerId="ADAL" clId="{AB967A7F-939F-4884-AFF5-8C5AA8BD78A1}"/>
    <pc:docChg chg="modSld">
      <pc:chgData name="Darbellay Karine" userId="260e0396-7718-4404-b96e-425ec4e3a87d" providerId="ADAL" clId="{AB967A7F-939F-4884-AFF5-8C5AA8BD78A1}" dt="2024-11-12T13:28:08.046" v="13" actId="729"/>
      <pc:docMkLst>
        <pc:docMk/>
      </pc:docMkLst>
      <pc:sldChg chg="modSp">
        <pc:chgData name="Darbellay Karine" userId="260e0396-7718-4404-b96e-425ec4e3a87d" providerId="ADAL" clId="{AB967A7F-939F-4884-AFF5-8C5AA8BD78A1}" dt="2024-11-12T13:05:16.714" v="9" actId="20577"/>
        <pc:sldMkLst>
          <pc:docMk/>
          <pc:sldMk cId="0" sldId="256"/>
        </pc:sldMkLst>
        <pc:spChg chg="mod">
          <ac:chgData name="Darbellay Karine" userId="260e0396-7718-4404-b96e-425ec4e3a87d" providerId="ADAL" clId="{AB967A7F-939F-4884-AFF5-8C5AA8BD78A1}" dt="2024-11-12T13:05:16.714" v="9" actId="20577"/>
          <ac:spMkLst>
            <pc:docMk/>
            <pc:sldMk cId="0" sldId="256"/>
            <ac:spMk id="5" creationId="{B33452E2-CC92-4127-B6EE-DBC6EA6AF9C5}"/>
          </ac:spMkLst>
        </pc:spChg>
      </pc:sldChg>
      <pc:sldChg chg="modSp mod">
        <pc:chgData name="Darbellay Karine" userId="260e0396-7718-4404-b96e-425ec4e3a87d" providerId="ADAL" clId="{AB967A7F-939F-4884-AFF5-8C5AA8BD78A1}" dt="2024-11-12T13:06:50.924" v="12" actId="255"/>
        <pc:sldMkLst>
          <pc:docMk/>
          <pc:sldMk cId="2239843836" sldId="363"/>
        </pc:sldMkLst>
      </pc:sldChg>
      <pc:sldChg chg="mod modShow">
        <pc:chgData name="Darbellay Karine" userId="260e0396-7718-4404-b96e-425ec4e3a87d" providerId="ADAL" clId="{AB967A7F-939F-4884-AFF5-8C5AA8BD78A1}" dt="2024-11-12T13:28:08.046" v="13" actId="729"/>
        <pc:sldMkLst>
          <pc:docMk/>
          <pc:sldMk cId="3532519004" sldId="3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207DD-876B-114D-862D-B2D5AFA258DF}" type="datetimeFigureOut">
              <a:rPr lang="fr-FR" smtClean="0"/>
              <a:t>16/12/2024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F2BDA-EB5E-8649-B691-BD9BD59A69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CH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Févr.-14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hets valais-wallis / ppt1 intro.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CC3D8-2D78-41D2-AAD7-854672CFBAB8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M B6 - Observation</a:t>
            </a:r>
          </a:p>
        </p:txBody>
      </p:sp>
    </p:spTree>
    <p:extLst>
      <p:ext uri="{BB962C8B-B14F-4D97-AF65-F5344CB8AC3E}">
        <p14:creationId xmlns:p14="http://schemas.microsoft.com/office/powerpoint/2010/main" val="3098473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0EC035C-F175-409B-A8EC-8689CC83CF50}" type="slidenum">
              <a:rPr lang="fr-CH" altLang="fr-FR" smtClean="0"/>
              <a:pPr>
                <a:defRPr/>
              </a:pPr>
              <a:t>2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770224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00EC035C-F175-409B-A8EC-8689CC83CF50}" type="slidenum">
              <a:rPr lang="fr-CH" altLang="fr-FR" smtClean="0"/>
              <a:pPr>
                <a:defRPr/>
              </a:pPr>
              <a:t>3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944983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670534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72191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249" y="3703291"/>
            <a:ext cx="2647751" cy="57201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1600" b="1" i="0" spc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Graphique 13">
            <a:extLst>
              <a:ext uri="{FF2B5EF4-FFF2-40B4-BE49-F238E27FC236}">
                <a16:creationId xmlns:a16="http://schemas.microsoft.com/office/drawing/2014/main" id="{5CA23B23-049F-4631-9517-82068454CD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4068" y="942432"/>
            <a:ext cx="2339692" cy="172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C7518-7145-6944-9CF3-76DBB1F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3" y="735012"/>
            <a:ext cx="7291387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AF92DC14-A0B7-B849-A3CD-F07B951D86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0E9E38-DDEA-2948-A4D5-A621A0D68145}"/>
              </a:ext>
            </a:extLst>
          </p:cNvPr>
          <p:cNvSpPr/>
          <p:nvPr userDrawn="1"/>
        </p:nvSpPr>
        <p:spPr>
          <a:xfrm>
            <a:off x="0" y="1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8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556418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6CB22531-5A83-BD4B-B6A9-D036565F63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2" y="735013"/>
            <a:ext cx="7308851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1" y="1779587"/>
            <a:ext cx="7308851" cy="2916237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248F0A98-85BD-AC46-9EE9-8C6670BCE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962" y="1779587"/>
            <a:ext cx="3290887" cy="2853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779587"/>
            <a:ext cx="3903663" cy="2853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F9EB151A-AD34-6A44-8A84-46F6DD6B4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1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2"/>
            <a:ext cx="7308850" cy="7207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3348038" cy="1410096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3962" y="3133618"/>
            <a:ext cx="3274219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79588"/>
            <a:ext cx="3887391" cy="1143410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133618"/>
            <a:ext cx="3903663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AC9AE83D-C698-EE44-8FF5-9DE04CEECA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40016"/>
            <a:ext cx="7306798" cy="7157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18ADFC6A-40CE-DA4E-8805-E7BA720BB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3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292577" cy="7207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097" y="1779587"/>
            <a:ext cx="3785715" cy="2916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177802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EB89C26C-FE0D-8849-80F3-95E1894BCF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963" y="735013"/>
            <a:ext cx="7308850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9" y="1779588"/>
            <a:ext cx="4572001" cy="291623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963" y="1779588"/>
            <a:ext cx="3206986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8628FCB1-BB5E-8942-A33A-BF7D52B9AE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77" y="860512"/>
            <a:ext cx="221541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3963" y="1779588"/>
            <a:ext cx="7306798" cy="291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
Deuxième niveau
Troisième niveau
Quatrième niveau
Cinquième niveau </a:t>
            </a:r>
            <a:endParaRPr lang="en-US" dirty="0"/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1DAB87DA-F33B-FF4C-AB3F-F86A0E1DBB40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5789740" y="4866367"/>
            <a:ext cx="2255864" cy="95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Haute Ecole et Ecole Supérieure de Travail Social </a:t>
            </a:r>
            <a:r>
              <a:rPr lang="de-CH" sz="500" b="0" i="0" dirty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|  </a:t>
            </a:r>
            <a:fld id="{442AD375-037F-43D0-B059-5172DA06796A}" type="slidenum">
              <a:rPr lang="de-CH" sz="500" b="0" i="0" smtClean="0">
                <a:solidFill>
                  <a:srgbClr val="B5AEA7"/>
                </a:solidFill>
                <a:latin typeface="Helvetica Light" panose="020B0403020202020204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pPr algn="r">
                <a:defRPr/>
              </a:pPr>
              <a:t>‹#›</a:t>
            </a:fld>
            <a:endParaRPr lang="de-CH" sz="500" b="0" i="0" dirty="0">
              <a:solidFill>
                <a:srgbClr val="B5AEA7"/>
              </a:solidFill>
              <a:latin typeface="Helvetica Light" panose="020B0403020202020204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Espace réservé du titre 7">
            <a:extLst>
              <a:ext uri="{FF2B5EF4-FFF2-40B4-BE49-F238E27FC236}">
                <a16:creationId xmlns:a16="http://schemas.microsoft.com/office/drawing/2014/main" id="{D436AE0C-78A0-324F-82B6-B96A5B36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3962" y="735012"/>
            <a:ext cx="7308851" cy="7207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D223A8-E6CC-455D-AE27-C5AA09C2955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45607" y="4872843"/>
            <a:ext cx="494212" cy="89402"/>
          </a:xfrm>
          <a:prstGeom prst="rect">
            <a:avLst/>
          </a:prstGeom>
        </p:spPr>
      </p:pic>
      <p:pic>
        <p:nvPicPr>
          <p:cNvPr id="9" name="Graphique 9">
            <a:extLst>
              <a:ext uri="{FF2B5EF4-FFF2-40B4-BE49-F238E27FC236}">
                <a16:creationId xmlns:a16="http://schemas.microsoft.com/office/drawing/2014/main" id="{E1927DEC-81B0-43F4-B6AC-B8A79A19FD9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7316904" y="279991"/>
            <a:ext cx="1074811" cy="36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4" r:id="rId11"/>
    <p:sldLayoutId id="2147483675" r:id="rId12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i="0" kern="1200" spc="-10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375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385" userDrawn="1">
          <p15:clr>
            <a:srgbClr val="F26B43"/>
          </p15:clr>
        </p15:guide>
        <p15:guide id="4" pos="771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2958" userDrawn="1">
          <p15:clr>
            <a:srgbClr val="F26B43"/>
          </p15:clr>
        </p15:guide>
        <p15:guide id="7" orient="horz" pos="1620" userDrawn="1">
          <p15:clr>
            <a:srgbClr val="F26B43"/>
          </p15:clr>
        </p15:guide>
        <p15:guide id="8" orient="horz" pos="463" userDrawn="1">
          <p15:clr>
            <a:srgbClr val="F26B43"/>
          </p15:clr>
        </p15:guide>
        <p15:guide id="9" orient="horz" pos="917" userDrawn="1">
          <p15:clr>
            <a:srgbClr val="F26B43"/>
          </p15:clr>
        </p15:guide>
        <p15:guide id="10" orient="horz" pos="11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63688" y="1923678"/>
            <a:ext cx="5832648" cy="972108"/>
          </a:xfrm>
        </p:spPr>
        <p:txBody>
          <a:bodyPr anchor="b"/>
          <a:lstStyle/>
          <a:p>
            <a:r>
              <a:rPr lang="de-CH" sz="2700" dirty="0" err="1"/>
              <a:t>Exercices</a:t>
            </a:r>
            <a:r>
              <a:rPr lang="de-CH" sz="2700" dirty="0"/>
              <a:t> de </a:t>
            </a:r>
            <a:r>
              <a:rPr lang="de-CH" sz="2700" dirty="0" err="1"/>
              <a:t>récapitulation</a:t>
            </a:r>
            <a:br>
              <a:rPr lang="de-CH" sz="1800" dirty="0">
                <a:solidFill>
                  <a:srgbClr val="0000FF"/>
                </a:solidFill>
              </a:rPr>
            </a:br>
            <a:endParaRPr lang="de-CH" sz="18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33452E2-CC92-4127-B6EE-DBC6EA6AF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0132" y="3867894"/>
            <a:ext cx="1512168" cy="756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algn="ctr" defTabSz="449263" rtl="0" eaLnBrk="1" fontAlgn="base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l"/>
            <a:r>
              <a:rPr lang="de-CH" sz="1350" dirty="0">
                <a:solidFill>
                  <a:schemeClr val="tx1"/>
                </a:solidFill>
              </a:rPr>
              <a:t>Karine Darbellay</a:t>
            </a:r>
          </a:p>
          <a:p>
            <a:pPr algn="l"/>
            <a:r>
              <a:rPr lang="de-CH" sz="1350" dirty="0">
                <a:solidFill>
                  <a:schemeClr val="tx1"/>
                </a:solidFill>
              </a:rPr>
              <a:t>16.12.2024</a:t>
            </a:r>
            <a:br>
              <a:rPr lang="de-CH" sz="1800" b="1" dirty="0">
                <a:solidFill>
                  <a:srgbClr val="0000FF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BC183E83-7892-4965-9DE6-F080AE75DEF6}"/>
              </a:ext>
            </a:extLst>
          </p:cNvPr>
          <p:cNvGraphicFramePr>
            <a:graphicFrameLocks noGrp="1"/>
          </p:cNvGraphicFramePr>
          <p:nvPr/>
        </p:nvGraphicFramePr>
        <p:xfrm>
          <a:off x="1007604" y="491490"/>
          <a:ext cx="7128792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282">
                  <a:extLst>
                    <a:ext uri="{9D8B030D-6E8A-4147-A177-3AD203B41FA5}">
                      <a16:colId xmlns:a16="http://schemas.microsoft.com/office/drawing/2014/main" val="1567818628"/>
                    </a:ext>
                  </a:extLst>
                </a:gridCol>
                <a:gridCol w="6145510">
                  <a:extLst>
                    <a:ext uri="{9D8B030D-6E8A-4147-A177-3AD203B41FA5}">
                      <a16:colId xmlns:a16="http://schemas.microsoft.com/office/drawing/2014/main" val="3551456080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fr-CH" sz="1400" dirty="0"/>
                        <a:t>N° groupe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400" dirty="0"/>
                        <a:t>Définitions à discuter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749965639"/>
                  </a:ext>
                </a:extLst>
              </a:tr>
              <a:tr h="1165860">
                <a:tc>
                  <a:txBody>
                    <a:bodyPr/>
                    <a:lstStyle/>
                    <a:p>
                      <a:pPr algn="ctr"/>
                      <a:r>
                        <a:rPr lang="fr-CH" sz="1500" b="1" dirty="0"/>
                        <a:t>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CH" sz="1200" dirty="0"/>
                        <a:t>« Observer est un processus incluant </a:t>
                      </a:r>
                      <a:r>
                        <a:rPr lang="fr-CH" sz="1200" u="sng" dirty="0"/>
                        <a:t>l’attention volontaire </a:t>
                      </a:r>
                      <a:r>
                        <a:rPr lang="fr-CH" sz="1200" dirty="0"/>
                        <a:t>et </a:t>
                      </a:r>
                      <a:r>
                        <a:rPr lang="fr-CH" sz="1200" u="sng" dirty="0"/>
                        <a:t>l’intelligence</a:t>
                      </a:r>
                      <a:r>
                        <a:rPr lang="fr-CH" sz="1200" dirty="0"/>
                        <a:t>, </a:t>
                      </a:r>
                      <a:r>
                        <a:rPr lang="fr-CH" sz="1200" u="sng" dirty="0"/>
                        <a:t>orienté par un objectif terminal ou organisateur</a:t>
                      </a:r>
                      <a:r>
                        <a:rPr lang="fr-CH" sz="1200" dirty="0"/>
                        <a:t> et </a:t>
                      </a:r>
                      <a:r>
                        <a:rPr lang="fr-CH" sz="1200" u="sng" dirty="0"/>
                        <a:t>dirigé sur un objet</a:t>
                      </a:r>
                      <a:r>
                        <a:rPr lang="fr-CH" sz="1200" dirty="0"/>
                        <a:t> </a:t>
                      </a:r>
                      <a:r>
                        <a:rPr lang="fr-CH" sz="1200" u="sng" dirty="0"/>
                        <a:t>pour en recueillir des informations </a:t>
                      </a:r>
                      <a:r>
                        <a:rPr lang="fr-CH" sz="1200" dirty="0"/>
                        <a:t>» (De </a:t>
                      </a:r>
                      <a:r>
                        <a:rPr lang="fr-CH" sz="1200" dirty="0" err="1"/>
                        <a:t>Ketele</a:t>
                      </a:r>
                      <a:r>
                        <a:rPr lang="fr-CH" sz="1200" dirty="0"/>
                        <a:t> &amp; </a:t>
                      </a:r>
                      <a:r>
                        <a:rPr lang="fr-CH" sz="1200" dirty="0" err="1"/>
                        <a:t>Roegiers</a:t>
                      </a:r>
                      <a:r>
                        <a:rPr lang="fr-CH" sz="1200" dirty="0"/>
                        <a:t>, 2009, p.15).</a:t>
                      </a:r>
                    </a:p>
                    <a:p>
                      <a:pPr algn="l"/>
                      <a:r>
                        <a:rPr lang="fr-CH" sz="120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 Expliquez les parties de phrases soulignées et dites à quels éléments du cours ils font référence et prenez un exemple concret d’observation en illustrant chaque élément contenu dans cette citation.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07916980"/>
                  </a:ext>
                </a:extLst>
              </a:tr>
              <a:tr h="982980">
                <a:tc>
                  <a:txBody>
                    <a:bodyPr/>
                    <a:lstStyle/>
                    <a:p>
                      <a:pPr algn="ctr"/>
                      <a:r>
                        <a:rPr lang="fr-CH" sz="1500" b="1" dirty="0"/>
                        <a:t>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fr-CH" sz="1200" dirty="0"/>
                        <a:t>« Observer ce n’est </a:t>
                      </a:r>
                      <a:r>
                        <a:rPr lang="fr-CH" sz="1200" u="sng" dirty="0"/>
                        <a:t>pas seulement voir</a:t>
                      </a:r>
                      <a:r>
                        <a:rPr lang="fr-CH" sz="1200" dirty="0"/>
                        <a:t>. Observer, c’est </a:t>
                      </a:r>
                      <a:r>
                        <a:rPr lang="fr-CH" sz="1200" u="sng" dirty="0"/>
                        <a:t>chercher à comprendre</a:t>
                      </a:r>
                      <a:r>
                        <a:rPr lang="fr-CH" sz="1200" dirty="0"/>
                        <a:t>. Observer, c’est </a:t>
                      </a:r>
                      <a:r>
                        <a:rPr lang="fr-CH" sz="1200" u="sng" dirty="0"/>
                        <a:t>analyser</a:t>
                      </a:r>
                      <a:r>
                        <a:rPr lang="fr-CH" sz="1200" dirty="0"/>
                        <a:t> et </a:t>
                      </a:r>
                      <a:r>
                        <a:rPr lang="fr-CH" sz="1200" u="sng" dirty="0"/>
                        <a:t>organiser</a:t>
                      </a:r>
                      <a:r>
                        <a:rPr lang="fr-CH" sz="1200" dirty="0"/>
                        <a:t> » (Hatzfeld &amp; </a:t>
                      </a:r>
                      <a:r>
                        <a:rPr lang="fr-CH" sz="1200" dirty="0" err="1"/>
                        <a:t>Spielgestein</a:t>
                      </a:r>
                      <a:r>
                        <a:rPr lang="fr-CH" sz="1200" dirty="0"/>
                        <a:t>, 2000).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20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 Expliquez les parties de phrases soulignées et dites à quels éléments du cours ils font référence et prenez un exemple concret d’observation en illustrant chaque élément contenu dans cette citation.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88920966"/>
                  </a:ext>
                </a:extLst>
              </a:tr>
              <a:tr h="1348740">
                <a:tc>
                  <a:txBody>
                    <a:bodyPr/>
                    <a:lstStyle/>
                    <a:p>
                      <a:pPr algn="ctr"/>
                      <a:r>
                        <a:rPr lang="fr-CH" sz="1500" b="1" dirty="0"/>
                        <a:t>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fr-CH" sz="1200" dirty="0"/>
                        <a:t>«(…) une conception paradoxale de l’observation assez courante (…), d’une part </a:t>
                      </a:r>
                      <a:r>
                        <a:rPr lang="fr-CH" sz="1200" u="sng" dirty="0"/>
                        <a:t>on la juge indispensable</a:t>
                      </a:r>
                      <a:r>
                        <a:rPr lang="fr-CH" sz="1200" dirty="0"/>
                        <a:t>, d’autre part, on avoue </a:t>
                      </a:r>
                      <a:r>
                        <a:rPr lang="fr-CH" sz="1200" u="sng" dirty="0"/>
                        <a:t>ne pas beaucoup la pratiquer</a:t>
                      </a:r>
                      <a:r>
                        <a:rPr lang="fr-CH" sz="1200" dirty="0"/>
                        <a:t> et </a:t>
                      </a:r>
                      <a:r>
                        <a:rPr lang="fr-CH" sz="1200" i="0" u="sng" dirty="0"/>
                        <a:t>ne pas savoir comment la pratiquer</a:t>
                      </a:r>
                      <a:r>
                        <a:rPr lang="fr-CH" sz="1200" dirty="0"/>
                        <a:t>! On parle de l’observation comme d’une </a:t>
                      </a:r>
                      <a:r>
                        <a:rPr lang="fr-CH" sz="1200" u="sng" dirty="0"/>
                        <a:t>compétence innée</a:t>
                      </a:r>
                      <a:r>
                        <a:rPr lang="fr-CH" sz="1200" dirty="0"/>
                        <a:t>, mais que l’on a </a:t>
                      </a:r>
                      <a:r>
                        <a:rPr lang="fr-CH" sz="1200" u="sng" dirty="0"/>
                        <a:t>bien du mal à décrire et à mettre en œuvre</a:t>
                      </a:r>
                      <a:r>
                        <a:rPr lang="fr-CH" sz="1200" dirty="0"/>
                        <a:t>… Pourtant, dans les réunions d’équipes, ne travaille-t-on pas à partir des observations de chacun?» (Fontaine, 2001, p.23)</a:t>
                      </a:r>
                    </a:p>
                    <a:p>
                      <a:r>
                        <a:rPr lang="fr-CH" sz="120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 Expliquez ce que l’auteure entend par ce paradoxe en vous appuyant sur vos expériences de terrain. Que propose l’auteure pour surmonter ce paradoxe?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016442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350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ED2394C3-B06F-4357-8092-C287C19424ED}"/>
              </a:ext>
            </a:extLst>
          </p:cNvPr>
          <p:cNvGraphicFramePr>
            <a:graphicFrameLocks noGrp="1"/>
          </p:cNvGraphicFramePr>
          <p:nvPr/>
        </p:nvGraphicFramePr>
        <p:xfrm>
          <a:off x="1169622" y="303498"/>
          <a:ext cx="6858763" cy="4682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037">
                  <a:extLst>
                    <a:ext uri="{9D8B030D-6E8A-4147-A177-3AD203B41FA5}">
                      <a16:colId xmlns:a16="http://schemas.microsoft.com/office/drawing/2014/main" val="1567818628"/>
                    </a:ext>
                  </a:extLst>
                </a:gridCol>
                <a:gridCol w="5912726">
                  <a:extLst>
                    <a:ext uri="{9D8B030D-6E8A-4147-A177-3AD203B41FA5}">
                      <a16:colId xmlns:a16="http://schemas.microsoft.com/office/drawing/2014/main" val="3551456080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fr-CH" sz="1000" dirty="0"/>
                        <a:t>N° groupe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000" dirty="0"/>
                        <a:t>Définitions à discuter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749965639"/>
                  </a:ext>
                </a:extLst>
              </a:tr>
              <a:tr h="2125980">
                <a:tc>
                  <a:txBody>
                    <a:bodyPr/>
                    <a:lstStyle/>
                    <a:p>
                      <a:pPr algn="ctr"/>
                      <a:r>
                        <a:rPr lang="fr-CH" sz="1500" b="1" dirty="0"/>
                        <a:t>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«L’observation sociale est un </a:t>
                      </a:r>
                      <a:r>
                        <a:rPr lang="fr-CH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outil de connaissance des phénomènes sociaux</a:t>
                      </a:r>
                      <a:r>
                        <a:rPr lang="fr-CH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centrée sur la </a:t>
                      </a:r>
                      <a:r>
                        <a:rPr lang="fr-CH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connaissance des populations et leurs comportements </a:t>
                      </a:r>
                      <a:r>
                        <a:rPr lang="fr-CH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(…)» </a:t>
                      </a:r>
                      <a:r>
                        <a:rPr lang="fr-CH" sz="1000" dirty="0"/>
                        <a:t>(Hatzfeld &amp; </a:t>
                      </a:r>
                      <a:r>
                        <a:rPr lang="fr-CH" sz="1000" dirty="0" err="1"/>
                        <a:t>Spielgestein</a:t>
                      </a:r>
                      <a:r>
                        <a:rPr lang="fr-CH" sz="1000" dirty="0"/>
                        <a:t>, 2000, p.13). «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force des travailleur-se-s sociaux est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leur position de témoin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d’observateur-</a:t>
                      </a:r>
                      <a:r>
                        <a:rPr lang="fr-CH" sz="1400" u="sng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trice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400" u="sng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privilégié-e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 changements sociaux et </a:t>
                      </a:r>
                      <a:r>
                        <a:rPr lang="fr-CH" sz="14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fortiori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leur accès au « terrain » 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leur permettant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produire des connaissances empiriques 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singulières sur les publics les plus fragilisés» (Saussey, 2017, p.207-208).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4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CH" sz="140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Expliquez les parties de phrases soulignées et dites à quels éléments du cours ils font référence et expliquez en quoi les travailleurs sociaux sont privilégiés pour pratiquer l’observation</a:t>
                      </a:r>
                      <a:endParaRPr lang="fr-CH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328462947"/>
                  </a:ext>
                </a:extLst>
              </a:tr>
              <a:tr h="1920240">
                <a:tc>
                  <a:txBody>
                    <a:bodyPr/>
                    <a:lstStyle/>
                    <a:p>
                      <a:pPr algn="ctr"/>
                      <a:r>
                        <a:rPr lang="fr-CH" sz="1500" b="1" dirty="0"/>
                        <a:t>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fr-CH" sz="1000" dirty="0"/>
                        <a:t>«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force des travailleur-se-s sociaux est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leur position de témoin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d’observateur-</a:t>
                      </a:r>
                      <a:r>
                        <a:rPr lang="fr-CH" sz="1400" u="sng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trice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400" u="sng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privilégié-e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 changements sociaux et </a:t>
                      </a:r>
                      <a:r>
                        <a:rPr lang="fr-CH" sz="14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fortiori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leur accès au « terrain » 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leur permettant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produire des connaissances empiriques 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singulières sur les publics les plus fragilisés. Cette position singulière pose aussi logiquement </a:t>
                      </a:r>
                      <a:r>
                        <a:rPr lang="fr-CH" sz="14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question des « biais » </a:t>
                      </a:r>
                      <a:r>
                        <a:rPr lang="fr-CH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qui investissent l’enquête et pour lesquels les travailleur-se-s sociaux doivent trouver les conditions pratiques de leur gestion» » (Saussey, 2017, p.207-208).</a:t>
                      </a:r>
                    </a:p>
                    <a:p>
                      <a:r>
                        <a:rPr lang="fr-CH" sz="1400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 expliquez en quoi les travailleurs sociaux sont privilégiés pour pratiquer l’observation et quels éléments pourraient «fausser» leur observation.</a:t>
                      </a:r>
                      <a:endParaRPr lang="fr-CH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13861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00943" y="628650"/>
            <a:ext cx="5485210" cy="631031"/>
          </a:xfrm>
        </p:spPr>
        <p:txBody>
          <a:bodyPr/>
          <a:lstStyle/>
          <a:p>
            <a:pPr algn="l" eaLnBrk="1" hangingPunct="1"/>
            <a:r>
              <a:rPr lang="fr-CH" sz="1800" dirty="0"/>
              <a:t>L’objectivité en observation sociale </a:t>
            </a:r>
            <a:br>
              <a:rPr lang="fr-CH" sz="1800" dirty="0"/>
            </a:br>
            <a:r>
              <a:rPr lang="fr-CH" sz="1350" dirty="0"/>
              <a:t>(Salomé, 1981)</a:t>
            </a:r>
            <a:endParaRPr lang="fr-FR" sz="1350" dirty="0"/>
          </a:p>
        </p:txBody>
      </p:sp>
      <p:sp>
        <p:nvSpPr>
          <p:cNvPr id="17203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371600" y="1428750"/>
            <a:ext cx="3371850" cy="3086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H" sz="1650" dirty="0">
                <a:solidFill>
                  <a:srgbClr val="0033CC"/>
                </a:solidFill>
              </a:rPr>
              <a:t>	« …Être objectif en observation sera </a:t>
            </a:r>
            <a:r>
              <a:rPr lang="fr-CH" sz="1650" b="1" dirty="0">
                <a:solidFill>
                  <a:srgbClr val="0033CC"/>
                </a:solidFill>
              </a:rPr>
              <a:t>d’être conscient qu’on est subjectif </a:t>
            </a:r>
            <a:r>
              <a:rPr lang="fr-CH" sz="1650" dirty="0">
                <a:solidFill>
                  <a:srgbClr val="0033CC"/>
                </a:solidFill>
              </a:rPr>
              <a:t>et avoir une connaissance suffisante de soi pour savoir que certaines situations, certaines « résonances » émotionnelles augmentent considérablement notre subjectivité et risquent de « voiler », « d’aveugler » certaines de nos perceptions. »</a:t>
            </a:r>
          </a:p>
        </p:txBody>
      </p:sp>
      <p:sp>
        <p:nvSpPr>
          <p:cNvPr id="17203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914900" y="1771650"/>
            <a:ext cx="2800350" cy="2228850"/>
          </a:xfrm>
        </p:spPr>
        <p:txBody>
          <a:bodyPr/>
          <a:lstStyle/>
          <a:p>
            <a:pPr marL="332185" indent="-332185"/>
            <a:r>
              <a:rPr lang="fr-CH" sz="1650" dirty="0"/>
              <a:t>Par définition, l’observateur/</a:t>
            </a:r>
            <a:r>
              <a:rPr lang="fr-CH" sz="1650" dirty="0" err="1"/>
              <a:t>trice</a:t>
            </a:r>
            <a:r>
              <a:rPr lang="fr-CH" sz="1650" dirty="0"/>
              <a:t> est subjectif.</a:t>
            </a:r>
          </a:p>
          <a:p>
            <a:pPr marL="332185" indent="-332185"/>
            <a:endParaRPr lang="fr-CH" sz="1650" dirty="0"/>
          </a:p>
          <a:p>
            <a:pPr marL="332185" indent="-332185"/>
            <a:endParaRPr lang="fr-CH" sz="1650" dirty="0"/>
          </a:p>
          <a:p>
            <a:pPr marL="332185" indent="-332185"/>
            <a:r>
              <a:rPr lang="fr-CH" sz="1650" dirty="0"/>
              <a:t>Objectivité et subjectivité sont interdépendantes</a:t>
            </a:r>
          </a:p>
          <a:p>
            <a:pPr marL="332185" indent="-332185"/>
            <a:endParaRPr lang="fr-CH" sz="1650" dirty="0"/>
          </a:p>
          <a:p>
            <a:pPr marL="332185" indent="-332185"/>
            <a:endParaRPr lang="fr-FR" sz="16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2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2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2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2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/>
      <p:bldP spid="172035" grpId="0" build="p"/>
      <p:bldP spid="17203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268731" y="692036"/>
            <a:ext cx="5485210" cy="516731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fr-CH" sz="1800" dirty="0"/>
              <a:t>L’objectivité en observation sociale </a:t>
            </a:r>
            <a:br>
              <a:rPr lang="fr-CH" sz="1800" dirty="0"/>
            </a:br>
            <a:r>
              <a:rPr lang="fr-CH" sz="1350" dirty="0"/>
              <a:t>(Salomé, 1981)</a:t>
            </a:r>
            <a:endParaRPr lang="fr-FR" sz="1350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371600" y="1485900"/>
            <a:ext cx="3143250" cy="2457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H" sz="1650" dirty="0">
                <a:solidFill>
                  <a:srgbClr val="0033CC"/>
                </a:solidFill>
              </a:rPr>
              <a:t>	« Dans le travail social, une action efficace suppose une approche la plus objective possible ! Dans ce cas (…) </a:t>
            </a:r>
            <a:r>
              <a:rPr lang="fr-CH" sz="1650" b="1" dirty="0">
                <a:solidFill>
                  <a:srgbClr val="0033CC"/>
                </a:solidFill>
              </a:rPr>
              <a:t>force nous est d’agir sur nous-mêmes</a:t>
            </a:r>
            <a:r>
              <a:rPr lang="fr-CH" sz="1650" dirty="0">
                <a:solidFill>
                  <a:srgbClr val="0033CC"/>
                </a:solidFill>
              </a:rPr>
              <a:t>, en prenant conscience de notre propre subjectivité à l’égard des faits et des gens. »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00600" y="1371600"/>
            <a:ext cx="3028950" cy="2914650"/>
          </a:xfrm>
        </p:spPr>
        <p:txBody>
          <a:bodyPr/>
          <a:lstStyle/>
          <a:p>
            <a:pPr marL="332185" indent="-332185">
              <a:spcAft>
                <a:spcPts val="1350"/>
              </a:spcAft>
            </a:pPr>
            <a:r>
              <a:rPr lang="fr-CH" sz="1650" dirty="0"/>
              <a:t>Prendre conscience et accepter notre part de subjectivité.</a:t>
            </a:r>
          </a:p>
          <a:p>
            <a:pPr marL="332185" indent="-332185">
              <a:spcAft>
                <a:spcPts val="1350"/>
              </a:spcAft>
            </a:pPr>
            <a:r>
              <a:rPr lang="fr-CH" sz="1650" dirty="0"/>
              <a:t>Repérer et contrer, dans la mesure du possible, ses propres biais à l’observation.</a:t>
            </a:r>
          </a:p>
          <a:p>
            <a:pPr marL="332185" indent="-332185"/>
            <a:r>
              <a:rPr lang="fr-CH" sz="1650" dirty="0"/>
              <a:t>Développer des outils, des techniques d’observation</a:t>
            </a:r>
            <a:endParaRPr lang="fr-FR" sz="16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3252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hesso T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B21D"/>
      </a:accent1>
      <a:accent2>
        <a:srgbClr val="2EA662"/>
      </a:accent2>
      <a:accent3>
        <a:srgbClr val="E1DE00"/>
      </a:accent3>
      <a:accent4>
        <a:srgbClr val="00A099"/>
      </a:accent4>
      <a:accent5>
        <a:srgbClr val="000000"/>
      </a:accent5>
      <a:accent6>
        <a:srgbClr val="000000"/>
      </a:accent6>
      <a:hlink>
        <a:srgbClr val="8AB21D"/>
      </a:hlink>
      <a:folHlink>
        <a:srgbClr val="B9B8B9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STS_modèle_FR_light.potx" id="{9AB7B3E4-C08D-43CE-8E94-0FB94F5A2F89}" vid="{92F8CA98-7094-4991-94C3-93F3FD101BA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13721e-2470-4287-96dc-ebe15e11726d">
      <Terms xmlns="http://schemas.microsoft.com/office/infopath/2007/PartnerControls"/>
    </lcf76f155ced4ddcb4097134ff3c332f>
    <TaxCatchAll xmlns="3de9c41c-7260-449f-9838-ce628a3e743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FF94D23AD4F4F85B20EA31AD84E15" ma:contentTypeVersion="14" ma:contentTypeDescription="Crée un document." ma:contentTypeScope="" ma:versionID="1b5fde2f3b219fc08f53a81dc1e1b946">
  <xsd:schema xmlns:xsd="http://www.w3.org/2001/XMLSchema" xmlns:xs="http://www.w3.org/2001/XMLSchema" xmlns:p="http://schemas.microsoft.com/office/2006/metadata/properties" xmlns:ns2="de13721e-2470-4287-96dc-ebe15e11726d" xmlns:ns3="3de9c41c-7260-449f-9838-ce628a3e7435" targetNamespace="http://schemas.microsoft.com/office/2006/metadata/properties" ma:root="true" ma:fieldsID="9c86555b831c7b816587c618891a2e8c" ns2:_="" ns3:_="">
    <xsd:import namespace="de13721e-2470-4287-96dc-ebe15e11726d"/>
    <xsd:import namespace="3de9c41c-7260-449f-9838-ce628a3e74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13721e-2470-4287-96dc-ebe15e1172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e5965820-1b97-4994-ad5a-2b1f2cea3f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9c41c-7260-449f-9838-ce628a3e743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0d4b19c-1678-45e8-b58b-02e0f8d6b03e}" ma:internalName="TaxCatchAll" ma:showField="CatchAllData" ma:web="3de9c41c-7260-449f-9838-ce628a3e74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B328C8-5AF5-4296-9AD8-4446C2F3F7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606656-CBF5-4EF8-B2E1-F02F2FDA6EBC}">
  <ds:schemaRefs>
    <ds:schemaRef ds:uri="http://schemas.openxmlformats.org/package/2006/metadata/core-properties"/>
    <ds:schemaRef ds:uri="http://purl.org/dc/terms/"/>
    <ds:schemaRef ds:uri="3de9c41c-7260-449f-9838-ce628a3e7435"/>
    <ds:schemaRef ds:uri="http://schemas.microsoft.com/office/2006/documentManagement/types"/>
    <ds:schemaRef ds:uri="http://purl.org/dc/dcmitype/"/>
    <ds:schemaRef ds:uri="http://schemas.microsoft.com/office/2006/metadata/properties"/>
    <ds:schemaRef ds:uri="de13721e-2470-4287-96dc-ebe15e11726d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E1BEB4C-AE5E-439A-9B46-563049B3B7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13721e-2470-4287-96dc-ebe15e11726d"/>
    <ds:schemaRef ds:uri="3de9c41c-7260-449f-9838-ce628a3e74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05_HESTS_HESTS_modèle_FR_light</Template>
  <TotalTime>0</TotalTime>
  <Words>661</Words>
  <Application>Microsoft Office PowerPoint</Application>
  <PresentationFormat>On-screen Show (16:9)</PresentationFormat>
  <Paragraphs>39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Helvetica</vt:lpstr>
      <vt:lpstr>Helvetica Light</vt:lpstr>
      <vt:lpstr>Verdana</vt:lpstr>
      <vt:lpstr>Wingdings</vt:lpstr>
      <vt:lpstr>Thème Office</vt:lpstr>
      <vt:lpstr>Exercices de récapitulation </vt:lpstr>
      <vt:lpstr>PowerPoint Presentation</vt:lpstr>
      <vt:lpstr>PowerPoint Presentation</vt:lpstr>
      <vt:lpstr>L’objectivité en observation sociale  (Salomé, 1981)</vt:lpstr>
      <vt:lpstr>L’objectivité en observation sociale  (Salomé, 1981)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Haute Ecole et Ecole Supérieure de Travail Social</dc:title>
  <dc:creator>Darbellay Karine</dc:creator>
  <cp:lastModifiedBy>Darbellay Karine</cp:lastModifiedBy>
  <cp:revision>6</cp:revision>
  <dcterms:created xsi:type="dcterms:W3CDTF">2022-04-29T14:38:29Z</dcterms:created>
  <dcterms:modified xsi:type="dcterms:W3CDTF">2024-12-16T09:05:13Z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0x01010019AFF94D23AD4F4F85B20EA31AD84E15</vt:lpwstr>
  </property>
  <property fmtid="{D5CDD505-2E9C-101B-9397-08002B2CF9AE}" pid="3" name="MediaServiceImageTags">
    <vt:lpwstr/>
  </property>
</Properties>
</file>