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2"/>
  </p:notesMasterIdLst>
  <p:sldIdLst>
    <p:sldId id="256" r:id="rId5"/>
    <p:sldId id="329" r:id="rId6"/>
    <p:sldId id="350" r:id="rId7"/>
    <p:sldId id="376" r:id="rId8"/>
    <p:sldId id="352" r:id="rId9"/>
    <p:sldId id="362" r:id="rId10"/>
    <p:sldId id="363" r:id="rId11"/>
    <p:sldId id="378" r:id="rId12"/>
    <p:sldId id="379" r:id="rId13"/>
    <p:sldId id="348" r:id="rId14"/>
    <p:sldId id="357" r:id="rId15"/>
    <p:sldId id="361" r:id="rId16"/>
    <p:sldId id="355" r:id="rId17"/>
    <p:sldId id="380" r:id="rId18"/>
    <p:sldId id="266" r:id="rId19"/>
    <p:sldId id="377" r:id="rId20"/>
    <p:sldId id="381" r:id="rId21"/>
  </p:sldIdLst>
  <p:sldSz cx="9144000" cy="5143500" type="screen16x9"/>
  <p:notesSz cx="6858000" cy="9144000"/>
  <p:defaultTextStyle>
    <a:defPPr>
      <a:defRPr lang="fr-F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9F3F"/>
    <a:srgbClr val="FCE747"/>
    <a:srgbClr val="009CC3"/>
    <a:srgbClr val="A0C79B"/>
    <a:srgbClr val="CC5254"/>
    <a:srgbClr val="7C7772"/>
    <a:srgbClr val="792B56"/>
    <a:srgbClr val="268B56"/>
    <a:srgbClr val="B5AEA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A559AA-BDF5-4754-BC5E-3B9C9178A9DB}" v="10" dt="2025-09-08T15:25:10.207"/>
    <p1510:client id="{CF39A2F2-12A5-44FD-96A0-E2C8B09B8649}" v="7" dt="2025-09-08T15:19:58.2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6426" autoAdjust="0"/>
  </p:normalViewPr>
  <p:slideViewPr>
    <p:cSldViewPr snapToGrid="0" snapToObjects="1">
      <p:cViewPr varScale="1">
        <p:scale>
          <a:sx n="93" d="100"/>
          <a:sy n="93" d="100"/>
        </p:scale>
        <p:origin x="2082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2" d="100"/>
          <a:sy n="82" d="100"/>
        </p:scale>
        <p:origin x="387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rbellay Karine" userId="260e0396-7718-4404-b96e-425ec4e3a87d" providerId="ADAL" clId="{5230855F-4C15-4324-AC8B-62B28D8E4616}"/>
    <pc:docChg chg="delSld modSld">
      <pc:chgData name="Darbellay Karine" userId="260e0396-7718-4404-b96e-425ec4e3a87d" providerId="ADAL" clId="{5230855F-4C15-4324-AC8B-62B28D8E4616}" dt="2025-09-08T15:25:10.207" v="14" actId="20577"/>
      <pc:docMkLst>
        <pc:docMk/>
      </pc:docMkLst>
      <pc:sldChg chg="modSp">
        <pc:chgData name="Darbellay Karine" userId="260e0396-7718-4404-b96e-425ec4e3a87d" providerId="ADAL" clId="{5230855F-4C15-4324-AC8B-62B28D8E4616}" dt="2025-09-08T15:25:10.207" v="14" actId="20577"/>
        <pc:sldMkLst>
          <pc:docMk/>
          <pc:sldMk cId="0" sldId="256"/>
        </pc:sldMkLst>
        <pc:spChg chg="mod">
          <ac:chgData name="Darbellay Karine" userId="260e0396-7718-4404-b96e-425ec4e3a87d" providerId="ADAL" clId="{5230855F-4C15-4324-AC8B-62B28D8E4616}" dt="2025-09-08T15:25:10.207" v="14" actId="20577"/>
          <ac:spMkLst>
            <pc:docMk/>
            <pc:sldMk cId="0" sldId="256"/>
            <ac:spMk id="5" creationId="{B33452E2-CC92-4127-B6EE-DBC6EA6AF9C5}"/>
          </ac:spMkLst>
        </pc:spChg>
      </pc:sldChg>
      <pc:sldChg chg="del">
        <pc:chgData name="Darbellay Karine" userId="260e0396-7718-4404-b96e-425ec4e3a87d" providerId="ADAL" clId="{5230855F-4C15-4324-AC8B-62B28D8E4616}" dt="2025-09-08T15:24:53.481" v="4" actId="47"/>
        <pc:sldMkLst>
          <pc:docMk/>
          <pc:sldMk cId="0" sldId="342"/>
        </pc:sldMkLst>
      </pc:sldChg>
      <pc:sldChg chg="del">
        <pc:chgData name="Darbellay Karine" userId="260e0396-7718-4404-b96e-425ec4e3a87d" providerId="ADAL" clId="{5230855F-4C15-4324-AC8B-62B28D8E4616}" dt="2025-09-08T15:24:53.481" v="4" actId="47"/>
        <pc:sldMkLst>
          <pc:docMk/>
          <pc:sldMk cId="0" sldId="343"/>
        </pc:sldMkLst>
      </pc:sldChg>
      <pc:sldChg chg="del">
        <pc:chgData name="Darbellay Karine" userId="260e0396-7718-4404-b96e-425ec4e3a87d" providerId="ADAL" clId="{5230855F-4C15-4324-AC8B-62B28D8E4616}" dt="2025-09-08T15:24:32.205" v="0" actId="47"/>
        <pc:sldMkLst>
          <pc:docMk/>
          <pc:sldMk cId="160158699" sldId="351"/>
        </pc:sldMkLst>
      </pc:sldChg>
      <pc:sldChg chg="del">
        <pc:chgData name="Darbellay Karine" userId="260e0396-7718-4404-b96e-425ec4e3a87d" providerId="ADAL" clId="{5230855F-4C15-4324-AC8B-62B28D8E4616}" dt="2025-09-08T15:24:39.004" v="1" actId="47"/>
        <pc:sldMkLst>
          <pc:docMk/>
          <pc:sldMk cId="1408090157" sldId="364"/>
        </pc:sldMkLst>
      </pc:sldChg>
      <pc:sldChg chg="del">
        <pc:chgData name="Darbellay Karine" userId="260e0396-7718-4404-b96e-425ec4e3a87d" providerId="ADAL" clId="{5230855F-4C15-4324-AC8B-62B28D8E4616}" dt="2025-09-08T15:24:40.899" v="2" actId="47"/>
        <pc:sldMkLst>
          <pc:docMk/>
          <pc:sldMk cId="2572297966" sldId="365"/>
        </pc:sldMkLst>
      </pc:sldChg>
      <pc:sldChg chg="del">
        <pc:chgData name="Darbellay Karine" userId="260e0396-7718-4404-b96e-425ec4e3a87d" providerId="ADAL" clId="{5230855F-4C15-4324-AC8B-62B28D8E4616}" dt="2025-09-08T15:24:53.481" v="4" actId="47"/>
        <pc:sldMkLst>
          <pc:docMk/>
          <pc:sldMk cId="12595299" sldId="366"/>
        </pc:sldMkLst>
      </pc:sldChg>
      <pc:sldChg chg="del">
        <pc:chgData name="Darbellay Karine" userId="260e0396-7718-4404-b96e-425ec4e3a87d" providerId="ADAL" clId="{5230855F-4C15-4324-AC8B-62B28D8E4616}" dt="2025-09-08T15:24:53.481" v="4" actId="47"/>
        <pc:sldMkLst>
          <pc:docMk/>
          <pc:sldMk cId="855350985" sldId="367"/>
        </pc:sldMkLst>
      </pc:sldChg>
      <pc:sldChg chg="del">
        <pc:chgData name="Darbellay Karine" userId="260e0396-7718-4404-b96e-425ec4e3a87d" providerId="ADAL" clId="{5230855F-4C15-4324-AC8B-62B28D8E4616}" dt="2025-09-08T15:24:53.481" v="4" actId="47"/>
        <pc:sldMkLst>
          <pc:docMk/>
          <pc:sldMk cId="1513076707" sldId="368"/>
        </pc:sldMkLst>
      </pc:sldChg>
      <pc:sldChg chg="del">
        <pc:chgData name="Darbellay Karine" userId="260e0396-7718-4404-b96e-425ec4e3a87d" providerId="ADAL" clId="{5230855F-4C15-4324-AC8B-62B28D8E4616}" dt="2025-09-08T15:24:53.481" v="4" actId="47"/>
        <pc:sldMkLst>
          <pc:docMk/>
          <pc:sldMk cId="2295104736" sldId="369"/>
        </pc:sldMkLst>
      </pc:sldChg>
      <pc:sldChg chg="del">
        <pc:chgData name="Darbellay Karine" userId="260e0396-7718-4404-b96e-425ec4e3a87d" providerId="ADAL" clId="{5230855F-4C15-4324-AC8B-62B28D8E4616}" dt="2025-09-08T15:24:53.481" v="4" actId="47"/>
        <pc:sldMkLst>
          <pc:docMk/>
          <pc:sldMk cId="1697869048" sldId="370"/>
        </pc:sldMkLst>
      </pc:sldChg>
      <pc:sldChg chg="del">
        <pc:chgData name="Darbellay Karine" userId="260e0396-7718-4404-b96e-425ec4e3a87d" providerId="ADAL" clId="{5230855F-4C15-4324-AC8B-62B28D8E4616}" dt="2025-09-08T15:24:53.481" v="4" actId="47"/>
        <pc:sldMkLst>
          <pc:docMk/>
          <pc:sldMk cId="2529035769" sldId="371"/>
        </pc:sldMkLst>
      </pc:sldChg>
      <pc:sldChg chg="del">
        <pc:chgData name="Darbellay Karine" userId="260e0396-7718-4404-b96e-425ec4e3a87d" providerId="ADAL" clId="{5230855F-4C15-4324-AC8B-62B28D8E4616}" dt="2025-09-08T15:24:53.481" v="4" actId="47"/>
        <pc:sldMkLst>
          <pc:docMk/>
          <pc:sldMk cId="580439089" sldId="372"/>
        </pc:sldMkLst>
      </pc:sldChg>
      <pc:sldChg chg="del">
        <pc:chgData name="Darbellay Karine" userId="260e0396-7718-4404-b96e-425ec4e3a87d" providerId="ADAL" clId="{5230855F-4C15-4324-AC8B-62B28D8E4616}" dt="2025-09-08T15:24:53.481" v="4" actId="47"/>
        <pc:sldMkLst>
          <pc:docMk/>
          <pc:sldMk cId="1947797918" sldId="373"/>
        </pc:sldMkLst>
      </pc:sldChg>
      <pc:sldChg chg="del">
        <pc:chgData name="Darbellay Karine" userId="260e0396-7718-4404-b96e-425ec4e3a87d" providerId="ADAL" clId="{5230855F-4C15-4324-AC8B-62B28D8E4616}" dt="2025-09-08T15:24:45.508" v="3" actId="47"/>
        <pc:sldMkLst>
          <pc:docMk/>
          <pc:sldMk cId="3532519004" sldId="374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7D07CD-8EC1-4794-9E0C-58B7EECA2EBC}" type="doc">
      <dgm:prSet loTypeId="urn:microsoft.com/office/officeart/2005/8/layout/radial6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fr-CH"/>
        </a:p>
      </dgm:t>
    </dgm:pt>
    <dgm:pt modelId="{7C220ACE-4AC8-4A10-BF93-1BB8A90AE240}">
      <dgm:prSet phldrT="[Texte]" custT="1"/>
      <dgm:spPr>
        <a:solidFill>
          <a:srgbClr val="0070C0"/>
        </a:solidFill>
      </dgm:spPr>
      <dgm:t>
        <a:bodyPr/>
        <a:lstStyle/>
        <a:p>
          <a:r>
            <a:rPr lang="fr-CH" sz="2000" dirty="0"/>
            <a:t>Observer</a:t>
          </a:r>
        </a:p>
      </dgm:t>
    </dgm:pt>
    <dgm:pt modelId="{69EF449C-78EE-43D0-8713-809CAD2546F3}" type="parTrans" cxnId="{6EB33718-3B93-428D-A392-73FC1F539FC7}">
      <dgm:prSet/>
      <dgm:spPr/>
      <dgm:t>
        <a:bodyPr/>
        <a:lstStyle/>
        <a:p>
          <a:endParaRPr lang="fr-CH" sz="2000"/>
        </a:p>
      </dgm:t>
    </dgm:pt>
    <dgm:pt modelId="{54F834B8-26D4-4A47-A07F-C8424D5393A1}" type="sibTrans" cxnId="{6EB33718-3B93-428D-A392-73FC1F539FC7}">
      <dgm:prSet/>
      <dgm:spPr/>
      <dgm:t>
        <a:bodyPr/>
        <a:lstStyle/>
        <a:p>
          <a:endParaRPr lang="fr-CH" sz="2000"/>
        </a:p>
      </dgm:t>
    </dgm:pt>
    <dgm:pt modelId="{805E25AA-AB42-4930-BC3C-65B73B3594B9}">
      <dgm:prSet phldrT="[Texte]" custT="1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fr-CH" sz="2000" dirty="0"/>
            <a:t>Connaître </a:t>
          </a:r>
        </a:p>
      </dgm:t>
    </dgm:pt>
    <dgm:pt modelId="{F2963F6B-5195-4A2A-A024-84D8956B11A1}" type="parTrans" cxnId="{0BE44B95-82B3-43FE-BC72-EE8E17B74F3A}">
      <dgm:prSet/>
      <dgm:spPr/>
      <dgm:t>
        <a:bodyPr/>
        <a:lstStyle/>
        <a:p>
          <a:endParaRPr lang="fr-CH" sz="2000"/>
        </a:p>
      </dgm:t>
    </dgm:pt>
    <dgm:pt modelId="{7FDCAB6F-8CC7-4670-999D-0FC523CC44C0}" type="sibTrans" cxnId="{0BE44B95-82B3-43FE-BC72-EE8E17B74F3A}">
      <dgm:prSet/>
      <dgm:spPr>
        <a:solidFill>
          <a:schemeClr val="accent6"/>
        </a:solidFill>
      </dgm:spPr>
      <dgm:t>
        <a:bodyPr/>
        <a:lstStyle/>
        <a:p>
          <a:endParaRPr lang="fr-CH" sz="2000" dirty="0"/>
        </a:p>
      </dgm:t>
    </dgm:pt>
    <dgm:pt modelId="{D36D7A3A-0992-40D6-B20C-FCF4616FA73C}">
      <dgm:prSet phldrT="[Texte]" custT="1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fr-CH" sz="2000" dirty="0"/>
            <a:t>Comprendre</a:t>
          </a:r>
        </a:p>
      </dgm:t>
    </dgm:pt>
    <dgm:pt modelId="{FEEF8984-9ED4-4BE1-BAC8-559D89C4595A}" type="parTrans" cxnId="{0BB3FCC9-08DE-46AA-8589-74F484653BFF}">
      <dgm:prSet/>
      <dgm:spPr/>
      <dgm:t>
        <a:bodyPr/>
        <a:lstStyle/>
        <a:p>
          <a:endParaRPr lang="fr-CH" sz="2000"/>
        </a:p>
      </dgm:t>
    </dgm:pt>
    <dgm:pt modelId="{3BFC250B-A394-4425-A91F-8168C28A0C99}" type="sibTrans" cxnId="{0BB3FCC9-08DE-46AA-8589-74F484653BFF}">
      <dgm:prSet/>
      <dgm:spPr>
        <a:solidFill>
          <a:schemeClr val="accent6"/>
        </a:solidFill>
      </dgm:spPr>
      <dgm:t>
        <a:bodyPr/>
        <a:lstStyle/>
        <a:p>
          <a:endParaRPr lang="fr-CH" sz="2000" dirty="0"/>
        </a:p>
      </dgm:t>
    </dgm:pt>
    <dgm:pt modelId="{D7AF232D-624A-47EA-AECF-DC79C206EA73}">
      <dgm:prSet phldrT="[Texte]" custT="1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fr-CH" sz="2000" dirty="0"/>
            <a:t>Agir </a:t>
          </a:r>
        </a:p>
      </dgm:t>
    </dgm:pt>
    <dgm:pt modelId="{55B4643C-3002-4807-85DE-110C97A2D5FE}" type="parTrans" cxnId="{8D4041BF-C8E0-4B2E-A9D0-FE5C1B31CF41}">
      <dgm:prSet/>
      <dgm:spPr/>
      <dgm:t>
        <a:bodyPr/>
        <a:lstStyle/>
        <a:p>
          <a:endParaRPr lang="fr-CH" sz="2000"/>
        </a:p>
      </dgm:t>
    </dgm:pt>
    <dgm:pt modelId="{9106F4E9-7535-418F-A878-B013CA1F7DC9}" type="sibTrans" cxnId="{8D4041BF-C8E0-4B2E-A9D0-FE5C1B31CF41}">
      <dgm:prSet/>
      <dgm:spPr>
        <a:solidFill>
          <a:schemeClr val="accent6"/>
        </a:solidFill>
      </dgm:spPr>
      <dgm:t>
        <a:bodyPr/>
        <a:lstStyle/>
        <a:p>
          <a:endParaRPr lang="fr-CH" sz="2000" dirty="0"/>
        </a:p>
      </dgm:t>
    </dgm:pt>
    <dgm:pt modelId="{3348DF6A-89C5-40FD-BF2A-C7A39118DFA2}" type="pres">
      <dgm:prSet presAssocID="{7E7D07CD-8EC1-4794-9E0C-58B7EECA2EBC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71F4C4B-301A-4C05-80CC-812C30B5BA93}" type="pres">
      <dgm:prSet presAssocID="{7C220ACE-4AC8-4A10-BF93-1BB8A90AE240}" presName="centerShape" presStyleLbl="node0" presStyleIdx="0" presStyleCnt="1" custScaleX="146907" custScaleY="107933" custLinFactNeighborX="2134" custLinFactNeighborY="-2453"/>
      <dgm:spPr/>
    </dgm:pt>
    <dgm:pt modelId="{56CF9A2F-AC3B-4B90-AF85-EF954F3A75DC}" type="pres">
      <dgm:prSet presAssocID="{805E25AA-AB42-4930-BC3C-65B73B3594B9}" presName="node" presStyleLbl="node1" presStyleIdx="0" presStyleCnt="3" custScaleX="190665" custScaleY="98809" custRadScaleRad="100502" custRadScaleInc="9531">
        <dgm:presLayoutVars>
          <dgm:bulletEnabled val="1"/>
        </dgm:presLayoutVars>
      </dgm:prSet>
      <dgm:spPr/>
    </dgm:pt>
    <dgm:pt modelId="{1734B452-BFFB-4CF1-9394-4A0B62A13778}" type="pres">
      <dgm:prSet presAssocID="{805E25AA-AB42-4930-BC3C-65B73B3594B9}" presName="dummy" presStyleCnt="0"/>
      <dgm:spPr/>
    </dgm:pt>
    <dgm:pt modelId="{F9D23235-6DE8-4CF5-8D00-432E399BB74D}" type="pres">
      <dgm:prSet presAssocID="{7FDCAB6F-8CC7-4670-999D-0FC523CC44C0}" presName="sibTrans" presStyleLbl="sibTrans2D1" presStyleIdx="0" presStyleCnt="3"/>
      <dgm:spPr/>
    </dgm:pt>
    <dgm:pt modelId="{474081FD-0A84-472C-8697-F38061D27064}" type="pres">
      <dgm:prSet presAssocID="{D36D7A3A-0992-40D6-B20C-FCF4616FA73C}" presName="node" presStyleLbl="node1" presStyleIdx="1" presStyleCnt="3" custScaleX="194121" custScaleY="108445" custRadScaleRad="113255" custRadScaleInc="28036">
        <dgm:presLayoutVars>
          <dgm:bulletEnabled val="1"/>
        </dgm:presLayoutVars>
      </dgm:prSet>
      <dgm:spPr/>
    </dgm:pt>
    <dgm:pt modelId="{3C1999B6-6E70-41D7-8923-EB260B515438}" type="pres">
      <dgm:prSet presAssocID="{D36D7A3A-0992-40D6-B20C-FCF4616FA73C}" presName="dummy" presStyleCnt="0"/>
      <dgm:spPr/>
    </dgm:pt>
    <dgm:pt modelId="{2C87A996-A0F3-4908-BDF3-D4A453AB825E}" type="pres">
      <dgm:prSet presAssocID="{3BFC250B-A394-4425-A91F-8168C28A0C99}" presName="sibTrans" presStyleLbl="sibTrans2D1" presStyleIdx="1" presStyleCnt="3"/>
      <dgm:spPr/>
    </dgm:pt>
    <dgm:pt modelId="{6A3D522A-B643-4F8C-AB26-825E557F3E50}" type="pres">
      <dgm:prSet presAssocID="{D7AF232D-624A-47EA-AECF-DC79C206EA73}" presName="node" presStyleLbl="node1" presStyleIdx="2" presStyleCnt="3" custScaleX="173882" custScaleY="101559" custRadScaleRad="103815" custRadScaleInc="-28851">
        <dgm:presLayoutVars>
          <dgm:bulletEnabled val="1"/>
        </dgm:presLayoutVars>
      </dgm:prSet>
      <dgm:spPr/>
    </dgm:pt>
    <dgm:pt modelId="{A0F3BCDA-417B-4694-9884-5A7D7D02D04E}" type="pres">
      <dgm:prSet presAssocID="{D7AF232D-624A-47EA-AECF-DC79C206EA73}" presName="dummy" presStyleCnt="0"/>
      <dgm:spPr/>
    </dgm:pt>
    <dgm:pt modelId="{C25A70A7-1877-455D-91F1-F28887765423}" type="pres">
      <dgm:prSet presAssocID="{9106F4E9-7535-418F-A878-B013CA1F7DC9}" presName="sibTrans" presStyleLbl="sibTrans2D1" presStyleIdx="2" presStyleCnt="3"/>
      <dgm:spPr/>
    </dgm:pt>
  </dgm:ptLst>
  <dgm:cxnLst>
    <dgm:cxn modelId="{5433DE09-4ECC-4CE3-8B40-C888E199F888}" type="presOf" srcId="{9106F4E9-7535-418F-A878-B013CA1F7DC9}" destId="{C25A70A7-1877-455D-91F1-F28887765423}" srcOrd="0" destOrd="0" presId="urn:microsoft.com/office/officeart/2005/8/layout/radial6"/>
    <dgm:cxn modelId="{6EB33718-3B93-428D-A392-73FC1F539FC7}" srcId="{7E7D07CD-8EC1-4794-9E0C-58B7EECA2EBC}" destId="{7C220ACE-4AC8-4A10-BF93-1BB8A90AE240}" srcOrd="0" destOrd="0" parTransId="{69EF449C-78EE-43D0-8713-809CAD2546F3}" sibTransId="{54F834B8-26D4-4A47-A07F-C8424D5393A1}"/>
    <dgm:cxn modelId="{95530343-B9A6-4F0C-AF00-A70F2520FAD8}" type="presOf" srcId="{D7AF232D-624A-47EA-AECF-DC79C206EA73}" destId="{6A3D522A-B643-4F8C-AB26-825E557F3E50}" srcOrd="0" destOrd="0" presId="urn:microsoft.com/office/officeart/2005/8/layout/radial6"/>
    <dgm:cxn modelId="{0C719B63-D60E-4DE3-893B-90AEB650CA41}" type="presOf" srcId="{D36D7A3A-0992-40D6-B20C-FCF4616FA73C}" destId="{474081FD-0A84-472C-8697-F38061D27064}" srcOrd="0" destOrd="0" presId="urn:microsoft.com/office/officeart/2005/8/layout/radial6"/>
    <dgm:cxn modelId="{A9553768-1AF5-45C4-8557-9B65C846EA1F}" type="presOf" srcId="{3BFC250B-A394-4425-A91F-8168C28A0C99}" destId="{2C87A996-A0F3-4908-BDF3-D4A453AB825E}" srcOrd="0" destOrd="0" presId="urn:microsoft.com/office/officeart/2005/8/layout/radial6"/>
    <dgm:cxn modelId="{F447EC48-1DD3-4E41-8868-D6A56ADE9464}" type="presOf" srcId="{805E25AA-AB42-4930-BC3C-65B73B3594B9}" destId="{56CF9A2F-AC3B-4B90-AF85-EF954F3A75DC}" srcOrd="0" destOrd="0" presId="urn:microsoft.com/office/officeart/2005/8/layout/radial6"/>
    <dgm:cxn modelId="{31485C6B-E872-4110-B6B3-99FDC6AF1DD5}" type="presOf" srcId="{7FDCAB6F-8CC7-4670-999D-0FC523CC44C0}" destId="{F9D23235-6DE8-4CF5-8D00-432E399BB74D}" srcOrd="0" destOrd="0" presId="urn:microsoft.com/office/officeart/2005/8/layout/radial6"/>
    <dgm:cxn modelId="{A66BFF79-4CD7-441C-A151-ED908302E6FB}" type="presOf" srcId="{7C220ACE-4AC8-4A10-BF93-1BB8A90AE240}" destId="{B71F4C4B-301A-4C05-80CC-812C30B5BA93}" srcOrd="0" destOrd="0" presId="urn:microsoft.com/office/officeart/2005/8/layout/radial6"/>
    <dgm:cxn modelId="{0BE44B95-82B3-43FE-BC72-EE8E17B74F3A}" srcId="{7C220ACE-4AC8-4A10-BF93-1BB8A90AE240}" destId="{805E25AA-AB42-4930-BC3C-65B73B3594B9}" srcOrd="0" destOrd="0" parTransId="{F2963F6B-5195-4A2A-A024-84D8956B11A1}" sibTransId="{7FDCAB6F-8CC7-4670-999D-0FC523CC44C0}"/>
    <dgm:cxn modelId="{8D4041BF-C8E0-4B2E-A9D0-FE5C1B31CF41}" srcId="{7C220ACE-4AC8-4A10-BF93-1BB8A90AE240}" destId="{D7AF232D-624A-47EA-AECF-DC79C206EA73}" srcOrd="2" destOrd="0" parTransId="{55B4643C-3002-4807-85DE-110C97A2D5FE}" sibTransId="{9106F4E9-7535-418F-A878-B013CA1F7DC9}"/>
    <dgm:cxn modelId="{0BB3FCC9-08DE-46AA-8589-74F484653BFF}" srcId="{7C220ACE-4AC8-4A10-BF93-1BB8A90AE240}" destId="{D36D7A3A-0992-40D6-B20C-FCF4616FA73C}" srcOrd="1" destOrd="0" parTransId="{FEEF8984-9ED4-4BE1-BAC8-559D89C4595A}" sibTransId="{3BFC250B-A394-4425-A91F-8168C28A0C99}"/>
    <dgm:cxn modelId="{19B10FD0-4EA5-4FB2-8438-D0DCE2DD479A}" type="presOf" srcId="{7E7D07CD-8EC1-4794-9E0C-58B7EECA2EBC}" destId="{3348DF6A-89C5-40FD-BF2A-C7A39118DFA2}" srcOrd="0" destOrd="0" presId="urn:microsoft.com/office/officeart/2005/8/layout/radial6"/>
    <dgm:cxn modelId="{14D19973-E862-472D-AFB4-6D696622594F}" type="presParOf" srcId="{3348DF6A-89C5-40FD-BF2A-C7A39118DFA2}" destId="{B71F4C4B-301A-4C05-80CC-812C30B5BA93}" srcOrd="0" destOrd="0" presId="urn:microsoft.com/office/officeart/2005/8/layout/radial6"/>
    <dgm:cxn modelId="{F520A505-2FC6-4FAD-93C5-D19496900BEB}" type="presParOf" srcId="{3348DF6A-89C5-40FD-BF2A-C7A39118DFA2}" destId="{56CF9A2F-AC3B-4B90-AF85-EF954F3A75DC}" srcOrd="1" destOrd="0" presId="urn:microsoft.com/office/officeart/2005/8/layout/radial6"/>
    <dgm:cxn modelId="{06734CD1-3251-4DF5-A3BE-7716B425393F}" type="presParOf" srcId="{3348DF6A-89C5-40FD-BF2A-C7A39118DFA2}" destId="{1734B452-BFFB-4CF1-9394-4A0B62A13778}" srcOrd="2" destOrd="0" presId="urn:microsoft.com/office/officeart/2005/8/layout/radial6"/>
    <dgm:cxn modelId="{25455A56-8EB8-4BB3-B279-5A73FFF17F17}" type="presParOf" srcId="{3348DF6A-89C5-40FD-BF2A-C7A39118DFA2}" destId="{F9D23235-6DE8-4CF5-8D00-432E399BB74D}" srcOrd="3" destOrd="0" presId="urn:microsoft.com/office/officeart/2005/8/layout/radial6"/>
    <dgm:cxn modelId="{555580C8-FE46-4FD9-9218-40C16A00D76D}" type="presParOf" srcId="{3348DF6A-89C5-40FD-BF2A-C7A39118DFA2}" destId="{474081FD-0A84-472C-8697-F38061D27064}" srcOrd="4" destOrd="0" presId="urn:microsoft.com/office/officeart/2005/8/layout/radial6"/>
    <dgm:cxn modelId="{A52C8BAA-9B89-4EDD-91EA-00E2A5D81AA9}" type="presParOf" srcId="{3348DF6A-89C5-40FD-BF2A-C7A39118DFA2}" destId="{3C1999B6-6E70-41D7-8923-EB260B515438}" srcOrd="5" destOrd="0" presId="urn:microsoft.com/office/officeart/2005/8/layout/radial6"/>
    <dgm:cxn modelId="{3ECDE096-71CA-4705-8B85-7B2FFDC803AC}" type="presParOf" srcId="{3348DF6A-89C5-40FD-BF2A-C7A39118DFA2}" destId="{2C87A996-A0F3-4908-BDF3-D4A453AB825E}" srcOrd="6" destOrd="0" presId="urn:microsoft.com/office/officeart/2005/8/layout/radial6"/>
    <dgm:cxn modelId="{AB09DDE7-9FBD-4AED-92DB-86CDC85D67D0}" type="presParOf" srcId="{3348DF6A-89C5-40FD-BF2A-C7A39118DFA2}" destId="{6A3D522A-B643-4F8C-AB26-825E557F3E50}" srcOrd="7" destOrd="0" presId="urn:microsoft.com/office/officeart/2005/8/layout/radial6"/>
    <dgm:cxn modelId="{6D0A12C9-F4A8-44D0-B47A-93036FEF1F91}" type="presParOf" srcId="{3348DF6A-89C5-40FD-BF2A-C7A39118DFA2}" destId="{A0F3BCDA-417B-4694-9884-5A7D7D02D04E}" srcOrd="8" destOrd="0" presId="urn:microsoft.com/office/officeart/2005/8/layout/radial6"/>
    <dgm:cxn modelId="{47AA842E-354F-4C4D-9D4D-4509E358699F}" type="presParOf" srcId="{3348DF6A-89C5-40FD-BF2A-C7A39118DFA2}" destId="{C25A70A7-1877-455D-91F1-F28887765423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EB1952-DBF8-45E5-B159-CEDA6BD2A205}" type="doc">
      <dgm:prSet loTypeId="urn:microsoft.com/office/officeart/2005/8/layout/cycle1" loCatId="cycle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CH"/>
        </a:p>
      </dgm:t>
    </dgm:pt>
    <dgm:pt modelId="{A708C6F5-B0DC-4526-9727-B6A7B51882BE}">
      <dgm:prSet phldrT="[Texte]" custT="1"/>
      <dgm:spPr/>
      <dgm:t>
        <a:bodyPr/>
        <a:lstStyle/>
        <a:p>
          <a:r>
            <a:rPr lang="fr-CH" sz="1600" b="1" dirty="0"/>
            <a:t>1°</a:t>
          </a:r>
          <a:r>
            <a:rPr lang="fr-CH" sz="1600" dirty="0"/>
            <a:t> Besoin - Demande</a:t>
          </a:r>
        </a:p>
      </dgm:t>
    </dgm:pt>
    <dgm:pt modelId="{48603A1B-565E-4487-84B4-DC466745AE4B}" type="parTrans" cxnId="{491DDC07-7CC5-4ACD-888C-C6D6E83A3CB6}">
      <dgm:prSet/>
      <dgm:spPr/>
      <dgm:t>
        <a:bodyPr/>
        <a:lstStyle/>
        <a:p>
          <a:endParaRPr lang="fr-CH" sz="1600"/>
        </a:p>
      </dgm:t>
    </dgm:pt>
    <dgm:pt modelId="{3F73F174-9F19-4C8C-AE9E-F1B0AF0103D2}" type="sibTrans" cxnId="{491DDC07-7CC5-4ACD-888C-C6D6E83A3CB6}">
      <dgm:prSet/>
      <dgm:spPr>
        <a:solidFill>
          <a:srgbClr val="0000FF"/>
        </a:solidFill>
      </dgm:spPr>
      <dgm:t>
        <a:bodyPr/>
        <a:lstStyle/>
        <a:p>
          <a:endParaRPr lang="fr-CH" sz="1600"/>
        </a:p>
      </dgm:t>
    </dgm:pt>
    <dgm:pt modelId="{FAA4B90A-6CA8-44C1-B5B4-846330BEB124}">
      <dgm:prSet phldrT="[Texte]" custT="1"/>
      <dgm:spPr/>
      <dgm:t>
        <a:bodyPr/>
        <a:lstStyle/>
        <a:p>
          <a:r>
            <a:rPr lang="fr-CH" sz="1600" b="1" dirty="0"/>
            <a:t>2°</a:t>
          </a:r>
          <a:r>
            <a:rPr lang="fr-CH" sz="1600" dirty="0"/>
            <a:t> Analyse</a:t>
          </a:r>
        </a:p>
        <a:p>
          <a:r>
            <a:rPr lang="fr-CH" sz="1600" dirty="0"/>
            <a:t>HC</a:t>
          </a:r>
        </a:p>
      </dgm:t>
    </dgm:pt>
    <dgm:pt modelId="{DAC4265D-6FA6-4AB4-81F5-7A3B23AB94BF}" type="parTrans" cxnId="{C4401EE0-95FA-442F-9F02-9789DBAC94BC}">
      <dgm:prSet/>
      <dgm:spPr/>
      <dgm:t>
        <a:bodyPr/>
        <a:lstStyle/>
        <a:p>
          <a:endParaRPr lang="fr-CH" sz="1600"/>
        </a:p>
      </dgm:t>
    </dgm:pt>
    <dgm:pt modelId="{EE017D3A-F7A1-405F-93B2-6700834E894E}" type="sibTrans" cxnId="{C4401EE0-95FA-442F-9F02-9789DBAC94BC}">
      <dgm:prSet/>
      <dgm:spPr>
        <a:solidFill>
          <a:srgbClr val="0000FF"/>
        </a:solidFill>
      </dgm:spPr>
      <dgm:t>
        <a:bodyPr/>
        <a:lstStyle/>
        <a:p>
          <a:endParaRPr lang="fr-CH" sz="1600"/>
        </a:p>
      </dgm:t>
    </dgm:pt>
    <dgm:pt modelId="{9DF2B4B9-5B4C-42DC-A2C2-31106369FD18}">
      <dgm:prSet phldrT="[Texte]" custT="1"/>
      <dgm:spPr/>
      <dgm:t>
        <a:bodyPr/>
        <a:lstStyle/>
        <a:p>
          <a:r>
            <a:rPr lang="fr-CH" sz="1600" b="1" dirty="0"/>
            <a:t>3°</a:t>
          </a:r>
          <a:r>
            <a:rPr lang="fr-CH" sz="1600" dirty="0"/>
            <a:t> Stratégie d’intervention</a:t>
          </a:r>
        </a:p>
        <a:p>
          <a:r>
            <a:rPr lang="fr-CH" sz="1600" dirty="0"/>
            <a:t>HA</a:t>
          </a:r>
        </a:p>
      </dgm:t>
    </dgm:pt>
    <dgm:pt modelId="{7183F924-FC84-4D57-893B-170D51E73348}" type="parTrans" cxnId="{DD47BBBD-62DE-485E-9121-A0176F5E9A72}">
      <dgm:prSet/>
      <dgm:spPr/>
      <dgm:t>
        <a:bodyPr/>
        <a:lstStyle/>
        <a:p>
          <a:endParaRPr lang="fr-CH" sz="1600"/>
        </a:p>
      </dgm:t>
    </dgm:pt>
    <dgm:pt modelId="{E9B6682B-BE39-4F49-8312-41927AB8D92D}" type="sibTrans" cxnId="{DD47BBBD-62DE-485E-9121-A0176F5E9A72}">
      <dgm:prSet/>
      <dgm:spPr>
        <a:solidFill>
          <a:srgbClr val="0000FF"/>
        </a:solidFill>
      </dgm:spPr>
      <dgm:t>
        <a:bodyPr/>
        <a:lstStyle/>
        <a:p>
          <a:endParaRPr lang="fr-CH" sz="1600"/>
        </a:p>
      </dgm:t>
    </dgm:pt>
    <dgm:pt modelId="{FF897CE4-6F3A-4160-9170-1481F0401E50}">
      <dgm:prSet phldrT="[Texte]" custT="1"/>
      <dgm:spPr/>
      <dgm:t>
        <a:bodyPr/>
        <a:lstStyle/>
        <a:p>
          <a:r>
            <a:rPr lang="fr-CH" sz="1600" b="1" dirty="0"/>
            <a:t>4°</a:t>
          </a:r>
          <a:r>
            <a:rPr lang="fr-CH" sz="1600" dirty="0"/>
            <a:t> Réalisation </a:t>
          </a:r>
        </a:p>
      </dgm:t>
    </dgm:pt>
    <dgm:pt modelId="{6D386AAC-7261-4137-98E6-826EAF5404BE}" type="parTrans" cxnId="{ECBB43F4-ABDB-409F-AFF2-ED7B4AFB6261}">
      <dgm:prSet/>
      <dgm:spPr/>
      <dgm:t>
        <a:bodyPr/>
        <a:lstStyle/>
        <a:p>
          <a:endParaRPr lang="fr-CH" sz="1600"/>
        </a:p>
      </dgm:t>
    </dgm:pt>
    <dgm:pt modelId="{8F273984-F846-4014-A9FE-B7C3CB068BE5}" type="sibTrans" cxnId="{ECBB43F4-ABDB-409F-AFF2-ED7B4AFB6261}">
      <dgm:prSet/>
      <dgm:spPr>
        <a:solidFill>
          <a:srgbClr val="0000FF"/>
        </a:solidFill>
      </dgm:spPr>
      <dgm:t>
        <a:bodyPr/>
        <a:lstStyle/>
        <a:p>
          <a:endParaRPr lang="fr-CH" sz="1600"/>
        </a:p>
      </dgm:t>
    </dgm:pt>
    <dgm:pt modelId="{E3087181-FEB4-4800-B1DD-93E069205189}">
      <dgm:prSet phldrT="[Texte]" custT="1"/>
      <dgm:spPr/>
      <dgm:t>
        <a:bodyPr/>
        <a:lstStyle/>
        <a:p>
          <a:r>
            <a:rPr lang="fr-CH" sz="1600" b="1" dirty="0"/>
            <a:t>5°</a:t>
          </a:r>
        </a:p>
        <a:p>
          <a:r>
            <a:rPr lang="fr-CH" sz="1600" dirty="0"/>
            <a:t>Evaluation des résultats et du processus </a:t>
          </a:r>
        </a:p>
      </dgm:t>
    </dgm:pt>
    <dgm:pt modelId="{8EF2FEF8-E85D-4252-BDCE-A3843C0D5A7E}" type="parTrans" cxnId="{79EAC0F0-B314-44FB-A8BF-97B98E59060A}">
      <dgm:prSet/>
      <dgm:spPr/>
      <dgm:t>
        <a:bodyPr/>
        <a:lstStyle/>
        <a:p>
          <a:endParaRPr lang="fr-CH" sz="1600"/>
        </a:p>
      </dgm:t>
    </dgm:pt>
    <dgm:pt modelId="{5C0E2911-B54E-4A63-9264-B48BA8C2CD22}" type="sibTrans" cxnId="{79EAC0F0-B314-44FB-A8BF-97B98E59060A}">
      <dgm:prSet/>
      <dgm:spPr>
        <a:solidFill>
          <a:srgbClr val="0000FF"/>
        </a:solidFill>
      </dgm:spPr>
      <dgm:t>
        <a:bodyPr/>
        <a:lstStyle/>
        <a:p>
          <a:endParaRPr lang="fr-CH" sz="1600"/>
        </a:p>
      </dgm:t>
    </dgm:pt>
    <dgm:pt modelId="{0114F291-D9FF-4432-9B2B-A8DD700AA736}" type="pres">
      <dgm:prSet presAssocID="{7EEB1952-DBF8-45E5-B159-CEDA6BD2A205}" presName="cycle" presStyleCnt="0">
        <dgm:presLayoutVars>
          <dgm:dir/>
          <dgm:resizeHandles val="exact"/>
        </dgm:presLayoutVars>
      </dgm:prSet>
      <dgm:spPr/>
    </dgm:pt>
    <dgm:pt modelId="{6B115AFD-1F6F-4A99-B5F0-925043A1FCD0}" type="pres">
      <dgm:prSet presAssocID="{A708C6F5-B0DC-4526-9727-B6A7B51882BE}" presName="dummy" presStyleCnt="0"/>
      <dgm:spPr/>
    </dgm:pt>
    <dgm:pt modelId="{B54D9A53-2C65-4772-A83B-C1DF168A8042}" type="pres">
      <dgm:prSet presAssocID="{A708C6F5-B0DC-4526-9727-B6A7B51882BE}" presName="node" presStyleLbl="revTx" presStyleIdx="0" presStyleCnt="5" custRadScaleRad="100927" custRadScaleInc="10667">
        <dgm:presLayoutVars>
          <dgm:bulletEnabled val="1"/>
        </dgm:presLayoutVars>
      </dgm:prSet>
      <dgm:spPr/>
    </dgm:pt>
    <dgm:pt modelId="{5D31F012-4454-4E42-B964-4FAC4FDFB427}" type="pres">
      <dgm:prSet presAssocID="{3F73F174-9F19-4C8C-AE9E-F1B0AF0103D2}" presName="sibTrans" presStyleLbl="node1" presStyleIdx="0" presStyleCnt="5"/>
      <dgm:spPr/>
    </dgm:pt>
    <dgm:pt modelId="{B62654CE-07DD-4A6F-9F5C-0026ABFEDC4F}" type="pres">
      <dgm:prSet presAssocID="{FAA4B90A-6CA8-44C1-B5B4-846330BEB124}" presName="dummy" presStyleCnt="0"/>
      <dgm:spPr/>
    </dgm:pt>
    <dgm:pt modelId="{B7E63AE4-BC5D-4234-B4D6-455012806B8B}" type="pres">
      <dgm:prSet presAssocID="{FAA4B90A-6CA8-44C1-B5B4-846330BEB124}" presName="node" presStyleLbl="revTx" presStyleIdx="1" presStyleCnt="5">
        <dgm:presLayoutVars>
          <dgm:bulletEnabled val="1"/>
        </dgm:presLayoutVars>
      </dgm:prSet>
      <dgm:spPr/>
    </dgm:pt>
    <dgm:pt modelId="{D0B29969-16F7-4867-A4A7-19D6FC62BD7E}" type="pres">
      <dgm:prSet presAssocID="{EE017D3A-F7A1-405F-93B2-6700834E894E}" presName="sibTrans" presStyleLbl="node1" presStyleIdx="1" presStyleCnt="5" custLinFactNeighborX="619" custLinFactNeighborY="16"/>
      <dgm:spPr/>
    </dgm:pt>
    <dgm:pt modelId="{CCB4A83F-9CDD-412E-8EC1-A9F912B14AFC}" type="pres">
      <dgm:prSet presAssocID="{9DF2B4B9-5B4C-42DC-A2C2-31106369FD18}" presName="dummy" presStyleCnt="0"/>
      <dgm:spPr/>
    </dgm:pt>
    <dgm:pt modelId="{D1D4A600-56C0-422D-88B0-DDEE38A041B8}" type="pres">
      <dgm:prSet presAssocID="{9DF2B4B9-5B4C-42DC-A2C2-31106369FD18}" presName="node" presStyleLbl="revTx" presStyleIdx="2" presStyleCnt="5" custScaleX="152673" custRadScaleRad="101287" custRadScaleInc="7727">
        <dgm:presLayoutVars>
          <dgm:bulletEnabled val="1"/>
        </dgm:presLayoutVars>
      </dgm:prSet>
      <dgm:spPr/>
    </dgm:pt>
    <dgm:pt modelId="{8DCC70B9-F7CA-4262-9418-538B57000F47}" type="pres">
      <dgm:prSet presAssocID="{E9B6682B-BE39-4F49-8312-41927AB8D92D}" presName="sibTrans" presStyleLbl="node1" presStyleIdx="2" presStyleCnt="5" custLinFactNeighborX="-4939" custLinFactNeighborY="-2786"/>
      <dgm:spPr/>
    </dgm:pt>
    <dgm:pt modelId="{4A133843-B4CA-4BED-A0F2-F539A4206058}" type="pres">
      <dgm:prSet presAssocID="{FF897CE4-6F3A-4160-9170-1481F0401E50}" presName="dummy" presStyleCnt="0"/>
      <dgm:spPr/>
    </dgm:pt>
    <dgm:pt modelId="{9D061680-E653-4A8F-B779-1BA963923E9A}" type="pres">
      <dgm:prSet presAssocID="{FF897CE4-6F3A-4160-9170-1481F0401E50}" presName="node" presStyleLbl="revTx" presStyleIdx="3" presStyleCnt="5" custScaleX="118860">
        <dgm:presLayoutVars>
          <dgm:bulletEnabled val="1"/>
        </dgm:presLayoutVars>
      </dgm:prSet>
      <dgm:spPr/>
    </dgm:pt>
    <dgm:pt modelId="{EA028A90-C830-4823-AA17-5624B228C3ED}" type="pres">
      <dgm:prSet presAssocID="{8F273984-F846-4014-A9FE-B7C3CB068BE5}" presName="sibTrans" presStyleLbl="node1" presStyleIdx="3" presStyleCnt="5" custLinFactNeighborX="-3527" custLinFactNeighborY="5029"/>
      <dgm:spPr/>
    </dgm:pt>
    <dgm:pt modelId="{12DD8E4C-6C7C-4DC8-94FB-528DC908314A}" type="pres">
      <dgm:prSet presAssocID="{E3087181-FEB4-4800-B1DD-93E069205189}" presName="dummy" presStyleCnt="0"/>
      <dgm:spPr/>
    </dgm:pt>
    <dgm:pt modelId="{DEB59B6F-4EF7-4345-9BE8-881B6ADBDE88}" type="pres">
      <dgm:prSet presAssocID="{E3087181-FEB4-4800-B1DD-93E069205189}" presName="node" presStyleLbl="revTx" presStyleIdx="4" presStyleCnt="5" custScaleX="145283" custScaleY="82326" custRadScaleRad="100841" custRadScaleInc="-36379">
        <dgm:presLayoutVars>
          <dgm:bulletEnabled val="1"/>
        </dgm:presLayoutVars>
      </dgm:prSet>
      <dgm:spPr/>
    </dgm:pt>
    <dgm:pt modelId="{68AADC78-E94F-4120-B186-9C15BA94F2BE}" type="pres">
      <dgm:prSet presAssocID="{5C0E2911-B54E-4A63-9264-B48BA8C2CD22}" presName="sibTrans" presStyleLbl="node1" presStyleIdx="4" presStyleCnt="5" custLinFactNeighborX="-2339" custLinFactNeighborY="2686"/>
      <dgm:spPr/>
    </dgm:pt>
  </dgm:ptLst>
  <dgm:cxnLst>
    <dgm:cxn modelId="{491DDC07-7CC5-4ACD-888C-C6D6E83A3CB6}" srcId="{7EEB1952-DBF8-45E5-B159-CEDA6BD2A205}" destId="{A708C6F5-B0DC-4526-9727-B6A7B51882BE}" srcOrd="0" destOrd="0" parTransId="{48603A1B-565E-4487-84B4-DC466745AE4B}" sibTransId="{3F73F174-9F19-4C8C-AE9E-F1B0AF0103D2}"/>
    <dgm:cxn modelId="{A7CF8D16-7196-4CCF-B59A-1EA8EE9DCA80}" type="presOf" srcId="{FF897CE4-6F3A-4160-9170-1481F0401E50}" destId="{9D061680-E653-4A8F-B779-1BA963923E9A}" srcOrd="0" destOrd="0" presId="urn:microsoft.com/office/officeart/2005/8/layout/cycle1"/>
    <dgm:cxn modelId="{2247F65D-E17E-4715-BFE8-9977146B2311}" type="presOf" srcId="{7EEB1952-DBF8-45E5-B159-CEDA6BD2A205}" destId="{0114F291-D9FF-4432-9B2B-A8DD700AA736}" srcOrd="0" destOrd="0" presId="urn:microsoft.com/office/officeart/2005/8/layout/cycle1"/>
    <dgm:cxn modelId="{B211B456-AEC0-4E0C-8EC2-13649BCAE2D3}" type="presOf" srcId="{3F73F174-9F19-4C8C-AE9E-F1B0AF0103D2}" destId="{5D31F012-4454-4E42-B964-4FAC4FDFB427}" srcOrd="0" destOrd="0" presId="urn:microsoft.com/office/officeart/2005/8/layout/cycle1"/>
    <dgm:cxn modelId="{42B78F79-6C45-4FB2-AAFF-396A32093A12}" type="presOf" srcId="{EE017D3A-F7A1-405F-93B2-6700834E894E}" destId="{D0B29969-16F7-4867-A4A7-19D6FC62BD7E}" srcOrd="0" destOrd="0" presId="urn:microsoft.com/office/officeart/2005/8/layout/cycle1"/>
    <dgm:cxn modelId="{72C9CC83-BF7F-4C11-9241-DE405FE47E1E}" type="presOf" srcId="{9DF2B4B9-5B4C-42DC-A2C2-31106369FD18}" destId="{D1D4A600-56C0-422D-88B0-DDEE38A041B8}" srcOrd="0" destOrd="0" presId="urn:microsoft.com/office/officeart/2005/8/layout/cycle1"/>
    <dgm:cxn modelId="{D1E6F79F-08BC-4500-BD25-890A948BD3DF}" type="presOf" srcId="{FAA4B90A-6CA8-44C1-B5B4-846330BEB124}" destId="{B7E63AE4-BC5D-4234-B4D6-455012806B8B}" srcOrd="0" destOrd="0" presId="urn:microsoft.com/office/officeart/2005/8/layout/cycle1"/>
    <dgm:cxn modelId="{B68654A8-4B47-4FF2-A20D-B7CC38CE4814}" type="presOf" srcId="{8F273984-F846-4014-A9FE-B7C3CB068BE5}" destId="{EA028A90-C830-4823-AA17-5624B228C3ED}" srcOrd="0" destOrd="0" presId="urn:microsoft.com/office/officeart/2005/8/layout/cycle1"/>
    <dgm:cxn modelId="{B05B5EAB-39AD-46E7-BA8E-EB66B1279895}" type="presOf" srcId="{A708C6F5-B0DC-4526-9727-B6A7B51882BE}" destId="{B54D9A53-2C65-4772-A83B-C1DF168A8042}" srcOrd="0" destOrd="0" presId="urn:microsoft.com/office/officeart/2005/8/layout/cycle1"/>
    <dgm:cxn modelId="{DD47BBBD-62DE-485E-9121-A0176F5E9A72}" srcId="{7EEB1952-DBF8-45E5-B159-CEDA6BD2A205}" destId="{9DF2B4B9-5B4C-42DC-A2C2-31106369FD18}" srcOrd="2" destOrd="0" parTransId="{7183F924-FC84-4D57-893B-170D51E73348}" sibTransId="{E9B6682B-BE39-4F49-8312-41927AB8D92D}"/>
    <dgm:cxn modelId="{66FA00C4-C2A5-4AAE-B77B-2EBECC712597}" type="presOf" srcId="{5C0E2911-B54E-4A63-9264-B48BA8C2CD22}" destId="{68AADC78-E94F-4120-B186-9C15BA94F2BE}" srcOrd="0" destOrd="0" presId="urn:microsoft.com/office/officeart/2005/8/layout/cycle1"/>
    <dgm:cxn modelId="{C4401EE0-95FA-442F-9F02-9789DBAC94BC}" srcId="{7EEB1952-DBF8-45E5-B159-CEDA6BD2A205}" destId="{FAA4B90A-6CA8-44C1-B5B4-846330BEB124}" srcOrd="1" destOrd="0" parTransId="{DAC4265D-6FA6-4AB4-81F5-7A3B23AB94BF}" sibTransId="{EE017D3A-F7A1-405F-93B2-6700834E894E}"/>
    <dgm:cxn modelId="{B49E1FE4-34AD-434A-B12B-7B4614F5B5A5}" type="presOf" srcId="{E3087181-FEB4-4800-B1DD-93E069205189}" destId="{DEB59B6F-4EF7-4345-9BE8-881B6ADBDE88}" srcOrd="0" destOrd="0" presId="urn:microsoft.com/office/officeart/2005/8/layout/cycle1"/>
    <dgm:cxn modelId="{79EAC0F0-B314-44FB-A8BF-97B98E59060A}" srcId="{7EEB1952-DBF8-45E5-B159-CEDA6BD2A205}" destId="{E3087181-FEB4-4800-B1DD-93E069205189}" srcOrd="4" destOrd="0" parTransId="{8EF2FEF8-E85D-4252-BDCE-A3843C0D5A7E}" sibTransId="{5C0E2911-B54E-4A63-9264-B48BA8C2CD22}"/>
    <dgm:cxn modelId="{ECBB43F4-ABDB-409F-AFF2-ED7B4AFB6261}" srcId="{7EEB1952-DBF8-45E5-B159-CEDA6BD2A205}" destId="{FF897CE4-6F3A-4160-9170-1481F0401E50}" srcOrd="3" destOrd="0" parTransId="{6D386AAC-7261-4137-98E6-826EAF5404BE}" sibTransId="{8F273984-F846-4014-A9FE-B7C3CB068BE5}"/>
    <dgm:cxn modelId="{5042D6FA-1E8A-49FA-9448-98420ED82FD4}" type="presOf" srcId="{E9B6682B-BE39-4F49-8312-41927AB8D92D}" destId="{8DCC70B9-F7CA-4262-9418-538B57000F47}" srcOrd="0" destOrd="0" presId="urn:microsoft.com/office/officeart/2005/8/layout/cycle1"/>
    <dgm:cxn modelId="{F8639C2D-D032-4873-B074-C847D38DD534}" type="presParOf" srcId="{0114F291-D9FF-4432-9B2B-A8DD700AA736}" destId="{6B115AFD-1F6F-4A99-B5F0-925043A1FCD0}" srcOrd="0" destOrd="0" presId="urn:microsoft.com/office/officeart/2005/8/layout/cycle1"/>
    <dgm:cxn modelId="{822BE8E0-F2F2-4442-9EE0-1CE997853E9E}" type="presParOf" srcId="{0114F291-D9FF-4432-9B2B-A8DD700AA736}" destId="{B54D9A53-2C65-4772-A83B-C1DF168A8042}" srcOrd="1" destOrd="0" presId="urn:microsoft.com/office/officeart/2005/8/layout/cycle1"/>
    <dgm:cxn modelId="{A541CC81-FB8D-4546-99A0-1F0A2DE03F84}" type="presParOf" srcId="{0114F291-D9FF-4432-9B2B-A8DD700AA736}" destId="{5D31F012-4454-4E42-B964-4FAC4FDFB427}" srcOrd="2" destOrd="0" presId="urn:microsoft.com/office/officeart/2005/8/layout/cycle1"/>
    <dgm:cxn modelId="{2F3A9B71-325D-4755-864E-EA688F378D4B}" type="presParOf" srcId="{0114F291-D9FF-4432-9B2B-A8DD700AA736}" destId="{B62654CE-07DD-4A6F-9F5C-0026ABFEDC4F}" srcOrd="3" destOrd="0" presId="urn:microsoft.com/office/officeart/2005/8/layout/cycle1"/>
    <dgm:cxn modelId="{20D9D111-59CB-4657-BC1A-93F1FE8DEEA7}" type="presParOf" srcId="{0114F291-D9FF-4432-9B2B-A8DD700AA736}" destId="{B7E63AE4-BC5D-4234-B4D6-455012806B8B}" srcOrd="4" destOrd="0" presId="urn:microsoft.com/office/officeart/2005/8/layout/cycle1"/>
    <dgm:cxn modelId="{5BBFCCCB-E29B-4083-A0B8-CD7B05AB9B28}" type="presParOf" srcId="{0114F291-D9FF-4432-9B2B-A8DD700AA736}" destId="{D0B29969-16F7-4867-A4A7-19D6FC62BD7E}" srcOrd="5" destOrd="0" presId="urn:microsoft.com/office/officeart/2005/8/layout/cycle1"/>
    <dgm:cxn modelId="{BA008CC0-329D-4ED7-8DC2-08CE565F3440}" type="presParOf" srcId="{0114F291-D9FF-4432-9B2B-A8DD700AA736}" destId="{CCB4A83F-9CDD-412E-8EC1-A9F912B14AFC}" srcOrd="6" destOrd="0" presId="urn:microsoft.com/office/officeart/2005/8/layout/cycle1"/>
    <dgm:cxn modelId="{14429A83-A9E6-47E3-B267-01B00BBD9984}" type="presParOf" srcId="{0114F291-D9FF-4432-9B2B-A8DD700AA736}" destId="{D1D4A600-56C0-422D-88B0-DDEE38A041B8}" srcOrd="7" destOrd="0" presId="urn:microsoft.com/office/officeart/2005/8/layout/cycle1"/>
    <dgm:cxn modelId="{9159E708-3283-4B30-986E-B85941D481F1}" type="presParOf" srcId="{0114F291-D9FF-4432-9B2B-A8DD700AA736}" destId="{8DCC70B9-F7CA-4262-9418-538B57000F47}" srcOrd="8" destOrd="0" presId="urn:microsoft.com/office/officeart/2005/8/layout/cycle1"/>
    <dgm:cxn modelId="{303DFA37-9800-47A8-A2FC-012D98DEAEA8}" type="presParOf" srcId="{0114F291-D9FF-4432-9B2B-A8DD700AA736}" destId="{4A133843-B4CA-4BED-A0F2-F539A4206058}" srcOrd="9" destOrd="0" presId="urn:microsoft.com/office/officeart/2005/8/layout/cycle1"/>
    <dgm:cxn modelId="{82724627-DA43-4FC0-87C4-95495F29F8D3}" type="presParOf" srcId="{0114F291-D9FF-4432-9B2B-A8DD700AA736}" destId="{9D061680-E653-4A8F-B779-1BA963923E9A}" srcOrd="10" destOrd="0" presId="urn:microsoft.com/office/officeart/2005/8/layout/cycle1"/>
    <dgm:cxn modelId="{0B55AE83-4692-4510-A56F-847EAD392D06}" type="presParOf" srcId="{0114F291-D9FF-4432-9B2B-A8DD700AA736}" destId="{EA028A90-C830-4823-AA17-5624B228C3ED}" srcOrd="11" destOrd="0" presId="urn:microsoft.com/office/officeart/2005/8/layout/cycle1"/>
    <dgm:cxn modelId="{4218EED7-1498-4592-A7AB-6D6044E165B2}" type="presParOf" srcId="{0114F291-D9FF-4432-9B2B-A8DD700AA736}" destId="{12DD8E4C-6C7C-4DC8-94FB-528DC908314A}" srcOrd="12" destOrd="0" presId="urn:microsoft.com/office/officeart/2005/8/layout/cycle1"/>
    <dgm:cxn modelId="{8DEB57B9-B93A-46CA-9C00-6B11AE709303}" type="presParOf" srcId="{0114F291-D9FF-4432-9B2B-A8DD700AA736}" destId="{DEB59B6F-4EF7-4345-9BE8-881B6ADBDE88}" srcOrd="13" destOrd="0" presId="urn:microsoft.com/office/officeart/2005/8/layout/cycle1"/>
    <dgm:cxn modelId="{CF783153-7886-4C2D-AF71-5E9A6395AB1B}" type="presParOf" srcId="{0114F291-D9FF-4432-9B2B-A8DD700AA736}" destId="{68AADC78-E94F-4120-B186-9C15BA94F2BE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B3F394-2324-483B-B208-834E68C858F7}" type="doc">
      <dgm:prSet loTypeId="urn:microsoft.com/office/officeart/2005/8/layout/pyramid4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H"/>
        </a:p>
      </dgm:t>
    </dgm:pt>
    <dgm:pt modelId="{26E1578A-650F-4D77-B90D-8AA848DFA064}">
      <dgm:prSet phldrT="[Texte]" custT="1"/>
      <dgm:spPr>
        <a:solidFill>
          <a:srgbClr val="00FFFF"/>
        </a:solidFill>
      </dgm:spPr>
      <dgm:t>
        <a:bodyPr/>
        <a:lstStyle/>
        <a:p>
          <a:r>
            <a:rPr lang="fr-CH" sz="2000" dirty="0">
              <a:solidFill>
                <a:schemeClr val="tx1"/>
              </a:solidFill>
            </a:rPr>
            <a:t>USAGER</a:t>
          </a:r>
        </a:p>
      </dgm:t>
    </dgm:pt>
    <dgm:pt modelId="{F3052897-CCAB-4EDB-A5BD-6624792BCB8B}" type="parTrans" cxnId="{BFAC3E62-7B1F-4A7D-AF13-8CDF1C7B3980}">
      <dgm:prSet/>
      <dgm:spPr/>
      <dgm:t>
        <a:bodyPr/>
        <a:lstStyle/>
        <a:p>
          <a:endParaRPr lang="fr-CH" sz="2800"/>
        </a:p>
      </dgm:t>
    </dgm:pt>
    <dgm:pt modelId="{7AE1402F-B094-44DA-99B4-9D2BE8EBAC7B}" type="sibTrans" cxnId="{BFAC3E62-7B1F-4A7D-AF13-8CDF1C7B3980}">
      <dgm:prSet/>
      <dgm:spPr/>
      <dgm:t>
        <a:bodyPr/>
        <a:lstStyle/>
        <a:p>
          <a:endParaRPr lang="fr-CH" sz="2800"/>
        </a:p>
      </dgm:t>
    </dgm:pt>
    <dgm:pt modelId="{40BC2BA5-5D54-499F-8A86-1476161D52A7}">
      <dgm:prSet phldrT="[Texte]" custT="1"/>
      <dgm:spPr>
        <a:solidFill>
          <a:srgbClr val="0070C0"/>
        </a:solidFill>
      </dgm:spPr>
      <dgm:t>
        <a:bodyPr/>
        <a:lstStyle/>
        <a:p>
          <a:r>
            <a:rPr lang="fr-CH" sz="2000" dirty="0">
              <a:solidFill>
                <a:schemeClr val="tx1"/>
              </a:solidFill>
            </a:rPr>
            <a:t>TS</a:t>
          </a:r>
        </a:p>
      </dgm:t>
    </dgm:pt>
    <dgm:pt modelId="{1F2B9141-0459-4293-A811-980E1D7EE48B}" type="parTrans" cxnId="{9027A26E-DF28-4A52-83C3-D63BB1A13062}">
      <dgm:prSet/>
      <dgm:spPr/>
      <dgm:t>
        <a:bodyPr/>
        <a:lstStyle/>
        <a:p>
          <a:endParaRPr lang="fr-CH" sz="2800"/>
        </a:p>
      </dgm:t>
    </dgm:pt>
    <dgm:pt modelId="{22D7A6BD-E6FA-4165-92A6-68705E4C6A61}" type="sibTrans" cxnId="{9027A26E-DF28-4A52-83C3-D63BB1A13062}">
      <dgm:prSet/>
      <dgm:spPr/>
      <dgm:t>
        <a:bodyPr/>
        <a:lstStyle/>
        <a:p>
          <a:endParaRPr lang="fr-CH" sz="2800"/>
        </a:p>
      </dgm:t>
    </dgm:pt>
    <dgm:pt modelId="{A43D66F1-057E-4E64-ADA1-04217586667C}">
      <dgm:prSet phldrT="[Texte]" custT="1"/>
      <dgm:spPr>
        <a:noFill/>
      </dgm:spPr>
      <dgm:t>
        <a:bodyPr/>
        <a:lstStyle/>
        <a:p>
          <a:r>
            <a:rPr lang="fr-CH" sz="1600" b="1" dirty="0">
              <a:solidFill>
                <a:schemeClr val="tx1"/>
              </a:solidFill>
            </a:rPr>
            <a:t>Intervention</a:t>
          </a:r>
          <a:r>
            <a:rPr lang="fr-CH" sz="2000" dirty="0">
              <a:solidFill>
                <a:schemeClr val="tx1"/>
              </a:solidFill>
            </a:rPr>
            <a:t> </a:t>
          </a:r>
        </a:p>
      </dgm:t>
    </dgm:pt>
    <dgm:pt modelId="{50D482EC-3B7B-45B7-98B3-412C20EB6B96}" type="parTrans" cxnId="{38A64F76-38E2-4C9A-8CF8-A47E2ACBEEC8}">
      <dgm:prSet/>
      <dgm:spPr/>
      <dgm:t>
        <a:bodyPr/>
        <a:lstStyle/>
        <a:p>
          <a:endParaRPr lang="fr-CH" sz="2800"/>
        </a:p>
      </dgm:t>
    </dgm:pt>
    <dgm:pt modelId="{36321CDA-62A5-4DC5-97F3-A2C2092FBA87}" type="sibTrans" cxnId="{38A64F76-38E2-4C9A-8CF8-A47E2ACBEEC8}">
      <dgm:prSet/>
      <dgm:spPr/>
      <dgm:t>
        <a:bodyPr/>
        <a:lstStyle/>
        <a:p>
          <a:endParaRPr lang="fr-CH" sz="2800"/>
        </a:p>
      </dgm:t>
    </dgm:pt>
    <dgm:pt modelId="{B818BC0E-8852-42C9-B66C-71A94379028C}">
      <dgm:prSet phldrT="[Texte]" custT="1"/>
      <dgm:spPr>
        <a:solidFill>
          <a:srgbClr val="33CCFF"/>
        </a:solidFill>
      </dgm:spPr>
      <dgm:t>
        <a:bodyPr/>
        <a:lstStyle/>
        <a:p>
          <a:r>
            <a:rPr lang="fr-CH" sz="1800" dirty="0">
              <a:solidFill>
                <a:schemeClr val="tx1"/>
              </a:solidFill>
            </a:rPr>
            <a:t>ORGANISME </a:t>
          </a:r>
        </a:p>
      </dgm:t>
    </dgm:pt>
    <dgm:pt modelId="{4FA5B063-2512-4568-839A-0AB176F575F2}" type="parTrans" cxnId="{00B01A58-2746-40C5-9431-22C8B07F0265}">
      <dgm:prSet/>
      <dgm:spPr/>
      <dgm:t>
        <a:bodyPr/>
        <a:lstStyle/>
        <a:p>
          <a:endParaRPr lang="fr-CH" sz="2800"/>
        </a:p>
      </dgm:t>
    </dgm:pt>
    <dgm:pt modelId="{641B52C6-418F-4553-BB36-477115AA6349}" type="sibTrans" cxnId="{00B01A58-2746-40C5-9431-22C8B07F0265}">
      <dgm:prSet/>
      <dgm:spPr/>
      <dgm:t>
        <a:bodyPr/>
        <a:lstStyle/>
        <a:p>
          <a:endParaRPr lang="fr-CH" sz="2800"/>
        </a:p>
      </dgm:t>
    </dgm:pt>
    <dgm:pt modelId="{5BA22D12-3B63-4D0D-B45D-BA44D9E16A26}" type="pres">
      <dgm:prSet presAssocID="{E8B3F394-2324-483B-B208-834E68C858F7}" presName="compositeShape" presStyleCnt="0">
        <dgm:presLayoutVars>
          <dgm:chMax val="9"/>
          <dgm:dir/>
          <dgm:resizeHandles val="exact"/>
        </dgm:presLayoutVars>
      </dgm:prSet>
      <dgm:spPr/>
    </dgm:pt>
    <dgm:pt modelId="{E3A85E1E-CE7A-4723-B17C-0D5D4ED6F952}" type="pres">
      <dgm:prSet presAssocID="{E8B3F394-2324-483B-B208-834E68C858F7}" presName="triangle1" presStyleLbl="node1" presStyleIdx="0" presStyleCnt="4" custScaleX="145874" custScaleY="97353" custLinFactNeighborX="348">
        <dgm:presLayoutVars>
          <dgm:bulletEnabled val="1"/>
        </dgm:presLayoutVars>
      </dgm:prSet>
      <dgm:spPr/>
    </dgm:pt>
    <dgm:pt modelId="{662B3861-8E0F-4681-9D06-952BE0C52188}" type="pres">
      <dgm:prSet presAssocID="{E8B3F394-2324-483B-B208-834E68C858F7}" presName="triangle2" presStyleLbl="node1" presStyleIdx="1" presStyleCnt="4" custScaleX="135554" custLinFactNeighborX="-22207" custLinFactNeighborY="-1323">
        <dgm:presLayoutVars>
          <dgm:bulletEnabled val="1"/>
        </dgm:presLayoutVars>
      </dgm:prSet>
      <dgm:spPr/>
    </dgm:pt>
    <dgm:pt modelId="{C2DEF6CA-10E0-4B3B-91B5-58C7257FA580}" type="pres">
      <dgm:prSet presAssocID="{E8B3F394-2324-483B-B208-834E68C858F7}" presName="triangle3" presStyleLbl="node1" presStyleIdx="2" presStyleCnt="4" custScaleX="146570" custScaleY="93635" custLinFactNeighborX="3330" custLinFactNeighborY="-4506">
        <dgm:presLayoutVars>
          <dgm:bulletEnabled val="1"/>
        </dgm:presLayoutVars>
      </dgm:prSet>
      <dgm:spPr/>
    </dgm:pt>
    <dgm:pt modelId="{49C06E47-3BE4-411A-A711-8155C7D7E00D}" type="pres">
      <dgm:prSet presAssocID="{E8B3F394-2324-483B-B208-834E68C858F7}" presName="triangle4" presStyleLbl="node1" presStyleIdx="3" presStyleCnt="4" custScaleX="152393" custLinFactNeighborX="23087" custLinFactNeighborY="-1323">
        <dgm:presLayoutVars>
          <dgm:bulletEnabled val="1"/>
        </dgm:presLayoutVars>
      </dgm:prSet>
      <dgm:spPr/>
    </dgm:pt>
  </dgm:ptLst>
  <dgm:cxnLst>
    <dgm:cxn modelId="{00DFF22C-56DC-45CE-8A8E-DC393BC1B512}" type="presOf" srcId="{26E1578A-650F-4D77-B90D-8AA848DFA064}" destId="{E3A85E1E-CE7A-4723-B17C-0D5D4ED6F952}" srcOrd="0" destOrd="0" presId="urn:microsoft.com/office/officeart/2005/8/layout/pyramid4"/>
    <dgm:cxn modelId="{BFAC3E62-7B1F-4A7D-AF13-8CDF1C7B3980}" srcId="{E8B3F394-2324-483B-B208-834E68C858F7}" destId="{26E1578A-650F-4D77-B90D-8AA848DFA064}" srcOrd="0" destOrd="0" parTransId="{F3052897-CCAB-4EDB-A5BD-6624792BCB8B}" sibTransId="{7AE1402F-B094-44DA-99B4-9D2BE8EBAC7B}"/>
    <dgm:cxn modelId="{9027A26E-DF28-4A52-83C3-D63BB1A13062}" srcId="{E8B3F394-2324-483B-B208-834E68C858F7}" destId="{40BC2BA5-5D54-499F-8A86-1476161D52A7}" srcOrd="1" destOrd="0" parTransId="{1F2B9141-0459-4293-A811-980E1D7EE48B}" sibTransId="{22D7A6BD-E6FA-4165-92A6-68705E4C6A61}"/>
    <dgm:cxn modelId="{38A64F76-38E2-4C9A-8CF8-A47E2ACBEEC8}" srcId="{E8B3F394-2324-483B-B208-834E68C858F7}" destId="{A43D66F1-057E-4E64-ADA1-04217586667C}" srcOrd="2" destOrd="0" parTransId="{50D482EC-3B7B-45B7-98B3-412C20EB6B96}" sibTransId="{36321CDA-62A5-4DC5-97F3-A2C2092FBA87}"/>
    <dgm:cxn modelId="{00B01A58-2746-40C5-9431-22C8B07F0265}" srcId="{E8B3F394-2324-483B-B208-834E68C858F7}" destId="{B818BC0E-8852-42C9-B66C-71A94379028C}" srcOrd="3" destOrd="0" parTransId="{4FA5B063-2512-4568-839A-0AB176F575F2}" sibTransId="{641B52C6-418F-4553-BB36-477115AA6349}"/>
    <dgm:cxn modelId="{5F783385-A27B-4F85-B719-3A0EC30EDF95}" type="presOf" srcId="{40BC2BA5-5D54-499F-8A86-1476161D52A7}" destId="{662B3861-8E0F-4681-9D06-952BE0C52188}" srcOrd="0" destOrd="0" presId="urn:microsoft.com/office/officeart/2005/8/layout/pyramid4"/>
    <dgm:cxn modelId="{57859E9F-5483-4977-81BA-CDA7A01C89CB}" type="presOf" srcId="{A43D66F1-057E-4E64-ADA1-04217586667C}" destId="{C2DEF6CA-10E0-4B3B-91B5-58C7257FA580}" srcOrd="0" destOrd="0" presId="urn:microsoft.com/office/officeart/2005/8/layout/pyramid4"/>
    <dgm:cxn modelId="{498FC9BE-5F99-410E-9D45-49F389CED798}" type="presOf" srcId="{B818BC0E-8852-42C9-B66C-71A94379028C}" destId="{49C06E47-3BE4-411A-A711-8155C7D7E00D}" srcOrd="0" destOrd="0" presId="urn:microsoft.com/office/officeart/2005/8/layout/pyramid4"/>
    <dgm:cxn modelId="{456426E7-B014-4C2F-BE30-F692AE40E1C2}" type="presOf" srcId="{E8B3F394-2324-483B-B208-834E68C858F7}" destId="{5BA22D12-3B63-4D0D-B45D-BA44D9E16A26}" srcOrd="0" destOrd="0" presId="urn:microsoft.com/office/officeart/2005/8/layout/pyramid4"/>
    <dgm:cxn modelId="{18E62958-597B-4E3D-AD80-F3176F212B42}" type="presParOf" srcId="{5BA22D12-3B63-4D0D-B45D-BA44D9E16A26}" destId="{E3A85E1E-CE7A-4723-B17C-0D5D4ED6F952}" srcOrd="0" destOrd="0" presId="urn:microsoft.com/office/officeart/2005/8/layout/pyramid4"/>
    <dgm:cxn modelId="{F1D7E629-A2E1-4389-AF54-942DF31E0B62}" type="presParOf" srcId="{5BA22D12-3B63-4D0D-B45D-BA44D9E16A26}" destId="{662B3861-8E0F-4681-9D06-952BE0C52188}" srcOrd="1" destOrd="0" presId="urn:microsoft.com/office/officeart/2005/8/layout/pyramid4"/>
    <dgm:cxn modelId="{2F6E57B9-186F-43EE-93F5-2EBF0C71C369}" type="presParOf" srcId="{5BA22D12-3B63-4D0D-B45D-BA44D9E16A26}" destId="{C2DEF6CA-10E0-4B3B-91B5-58C7257FA580}" srcOrd="2" destOrd="0" presId="urn:microsoft.com/office/officeart/2005/8/layout/pyramid4"/>
    <dgm:cxn modelId="{0C0CEC42-0AE5-4D11-ADBB-BA385B89456F}" type="presParOf" srcId="{5BA22D12-3B63-4D0D-B45D-BA44D9E16A26}" destId="{49C06E47-3BE4-411A-A711-8155C7D7E00D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5A70A7-1877-455D-91F1-F28887765423}">
      <dsp:nvSpPr>
        <dsp:cNvPr id="0" name=""/>
        <dsp:cNvSpPr/>
      </dsp:nvSpPr>
      <dsp:spPr>
        <a:xfrm>
          <a:off x="1434696" y="453588"/>
          <a:ext cx="3154726" cy="3154726"/>
        </a:xfrm>
        <a:prstGeom prst="blockArc">
          <a:avLst>
            <a:gd name="adj1" fmla="val 8136075"/>
            <a:gd name="adj2" fmla="val 16646022"/>
            <a:gd name="adj3" fmla="val 4644"/>
          </a:avLst>
        </a:prstGeom>
        <a:solidFill>
          <a:schemeClr val="accent6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C87A996-A0F3-4908-BDF3-D4A453AB825E}">
      <dsp:nvSpPr>
        <dsp:cNvPr id="0" name=""/>
        <dsp:cNvSpPr/>
      </dsp:nvSpPr>
      <dsp:spPr>
        <a:xfrm>
          <a:off x="1620429" y="683856"/>
          <a:ext cx="3154726" cy="3154726"/>
        </a:xfrm>
        <a:prstGeom prst="blockArc">
          <a:avLst>
            <a:gd name="adj1" fmla="val 2246532"/>
            <a:gd name="adj2" fmla="val 8797176"/>
            <a:gd name="adj3" fmla="val 4644"/>
          </a:avLst>
        </a:prstGeom>
        <a:solidFill>
          <a:schemeClr val="accent6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9D23235-6DE8-4CF5-8D00-432E399BB74D}">
      <dsp:nvSpPr>
        <dsp:cNvPr id="0" name=""/>
        <dsp:cNvSpPr/>
      </dsp:nvSpPr>
      <dsp:spPr>
        <a:xfrm>
          <a:off x="1838510" y="452909"/>
          <a:ext cx="3154726" cy="3154726"/>
        </a:xfrm>
        <a:prstGeom prst="blockArc">
          <a:avLst>
            <a:gd name="adj1" fmla="val 15742418"/>
            <a:gd name="adj2" fmla="val 2956524"/>
            <a:gd name="adj3" fmla="val 4644"/>
          </a:avLst>
        </a:prstGeom>
        <a:solidFill>
          <a:schemeClr val="accent6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71F4C4B-301A-4C05-80CC-812C30B5BA93}">
      <dsp:nvSpPr>
        <dsp:cNvPr id="0" name=""/>
        <dsp:cNvSpPr/>
      </dsp:nvSpPr>
      <dsp:spPr>
        <a:xfrm>
          <a:off x="2106597" y="1188250"/>
          <a:ext cx="2135204" cy="1568740"/>
        </a:xfrm>
        <a:prstGeom prst="ellipse">
          <a:avLst/>
        </a:prstGeom>
        <a:solidFill>
          <a:srgbClr val="0070C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/>
            <a:t>Observer</a:t>
          </a:r>
        </a:p>
      </dsp:txBody>
      <dsp:txXfrm>
        <a:off x="2419290" y="1417987"/>
        <a:ext cx="1509818" cy="1109266"/>
      </dsp:txXfrm>
    </dsp:sp>
    <dsp:sp modelId="{56CF9A2F-AC3B-4B90-AF85-EF954F3A75DC}">
      <dsp:nvSpPr>
        <dsp:cNvPr id="0" name=""/>
        <dsp:cNvSpPr/>
      </dsp:nvSpPr>
      <dsp:spPr>
        <a:xfrm>
          <a:off x="2241478" y="519"/>
          <a:ext cx="1939840" cy="1005290"/>
        </a:xfrm>
        <a:prstGeom prst="ellipse">
          <a:avLst/>
        </a:prstGeom>
        <a:solidFill>
          <a:srgbClr val="00B0F0"/>
        </a:solidFill>
        <a:ln>
          <a:solidFill>
            <a:srgbClr val="00B0F0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/>
            <a:t>Connaître </a:t>
          </a:r>
        </a:p>
      </dsp:txBody>
      <dsp:txXfrm>
        <a:off x="2525561" y="147740"/>
        <a:ext cx="1371674" cy="710848"/>
      </dsp:txXfrm>
    </dsp:sp>
    <dsp:sp modelId="{474081FD-0A84-472C-8697-F38061D27064}">
      <dsp:nvSpPr>
        <dsp:cNvPr id="0" name=""/>
        <dsp:cNvSpPr/>
      </dsp:nvSpPr>
      <dsp:spPr>
        <a:xfrm>
          <a:off x="3433585" y="2646263"/>
          <a:ext cx="1975001" cy="1103327"/>
        </a:xfrm>
        <a:prstGeom prst="ellipse">
          <a:avLst/>
        </a:prstGeom>
        <a:solidFill>
          <a:srgbClr val="00B0F0"/>
        </a:solidFill>
        <a:ln>
          <a:solidFill>
            <a:srgbClr val="00B0F0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/>
            <a:t>Comprendre</a:t>
          </a:r>
        </a:p>
      </dsp:txBody>
      <dsp:txXfrm>
        <a:off x="3722817" y="2807841"/>
        <a:ext cx="1396537" cy="780171"/>
      </dsp:txXfrm>
    </dsp:sp>
    <dsp:sp modelId="{6A3D522A-B643-4F8C-AB26-825E557F3E50}">
      <dsp:nvSpPr>
        <dsp:cNvPr id="0" name=""/>
        <dsp:cNvSpPr/>
      </dsp:nvSpPr>
      <dsp:spPr>
        <a:xfrm>
          <a:off x="1026677" y="2592290"/>
          <a:ext cx="1769088" cy="1033268"/>
        </a:xfrm>
        <a:prstGeom prst="ellipse">
          <a:avLst/>
        </a:prstGeom>
        <a:solidFill>
          <a:srgbClr val="00B0F0"/>
        </a:solidFill>
        <a:ln>
          <a:solidFill>
            <a:srgbClr val="00B0F0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/>
            <a:t>Agir </a:t>
          </a:r>
        </a:p>
      </dsp:txBody>
      <dsp:txXfrm>
        <a:off x="1285754" y="2743609"/>
        <a:ext cx="1250934" cy="7306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4D9A53-2C65-4772-A83B-C1DF168A8042}">
      <dsp:nvSpPr>
        <dsp:cNvPr id="0" name=""/>
        <dsp:cNvSpPr/>
      </dsp:nvSpPr>
      <dsp:spPr>
        <a:xfrm>
          <a:off x="3620205" y="62481"/>
          <a:ext cx="990284" cy="990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600" b="1" kern="1200" dirty="0"/>
            <a:t>1°</a:t>
          </a:r>
          <a:r>
            <a:rPr lang="fr-CH" sz="1600" kern="1200" dirty="0"/>
            <a:t> Besoin - Demande</a:t>
          </a:r>
        </a:p>
      </dsp:txBody>
      <dsp:txXfrm>
        <a:off x="3620205" y="62481"/>
        <a:ext cx="990284" cy="990284"/>
      </dsp:txXfrm>
    </dsp:sp>
    <dsp:sp modelId="{5D31F012-4454-4E42-B964-4FAC4FDFB427}">
      <dsp:nvSpPr>
        <dsp:cNvPr id="0" name=""/>
        <dsp:cNvSpPr/>
      </dsp:nvSpPr>
      <dsp:spPr>
        <a:xfrm>
          <a:off x="1221069" y="-30067"/>
          <a:ext cx="3715452" cy="3715452"/>
        </a:xfrm>
        <a:prstGeom prst="circularArrow">
          <a:avLst>
            <a:gd name="adj1" fmla="val 5197"/>
            <a:gd name="adj2" fmla="val 335709"/>
            <a:gd name="adj3" fmla="val 21358709"/>
            <a:gd name="adj4" fmla="val 19917745"/>
            <a:gd name="adj5" fmla="val 6064"/>
          </a:avLst>
        </a:prstGeom>
        <a:solidFill>
          <a:srgbClr val="0000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E63AE4-BC5D-4234-B4D6-455012806B8B}">
      <dsp:nvSpPr>
        <dsp:cNvPr id="0" name=""/>
        <dsp:cNvSpPr/>
      </dsp:nvSpPr>
      <dsp:spPr>
        <a:xfrm>
          <a:off x="4150938" y="1872930"/>
          <a:ext cx="990284" cy="990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600" b="1" kern="1200" dirty="0"/>
            <a:t>2°</a:t>
          </a:r>
          <a:r>
            <a:rPr lang="fr-CH" sz="1600" kern="1200" dirty="0"/>
            <a:t> Analyse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600" kern="1200" dirty="0"/>
            <a:t>HC</a:t>
          </a:r>
        </a:p>
      </dsp:txBody>
      <dsp:txXfrm>
        <a:off x="4150938" y="1872930"/>
        <a:ext cx="990284" cy="990284"/>
      </dsp:txXfrm>
    </dsp:sp>
    <dsp:sp modelId="{D0B29969-16F7-4867-A4A7-19D6FC62BD7E}">
      <dsp:nvSpPr>
        <dsp:cNvPr id="0" name=""/>
        <dsp:cNvSpPr/>
      </dsp:nvSpPr>
      <dsp:spPr>
        <a:xfrm>
          <a:off x="1239476" y="6785"/>
          <a:ext cx="3715452" cy="3715452"/>
        </a:xfrm>
        <a:prstGeom prst="circularArrow">
          <a:avLst>
            <a:gd name="adj1" fmla="val 5197"/>
            <a:gd name="adj2" fmla="val 335709"/>
            <a:gd name="adj3" fmla="val 3542981"/>
            <a:gd name="adj4" fmla="val 2238807"/>
            <a:gd name="adj5" fmla="val 6064"/>
          </a:avLst>
        </a:prstGeom>
        <a:solidFill>
          <a:srgbClr val="0000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D4A600-56C0-422D-88B0-DDEE38A041B8}">
      <dsp:nvSpPr>
        <dsp:cNvPr id="0" name=""/>
        <dsp:cNvSpPr/>
      </dsp:nvSpPr>
      <dsp:spPr>
        <a:xfrm>
          <a:off x="2268252" y="3014196"/>
          <a:ext cx="1511897" cy="990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600" b="1" kern="1200" dirty="0"/>
            <a:t>3°</a:t>
          </a:r>
          <a:r>
            <a:rPr lang="fr-CH" sz="1600" kern="1200" dirty="0"/>
            <a:t> Stratégie d’intervention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600" kern="1200" dirty="0"/>
            <a:t>HA</a:t>
          </a:r>
        </a:p>
      </dsp:txBody>
      <dsp:txXfrm>
        <a:off x="2268252" y="3014196"/>
        <a:ext cx="1511897" cy="990284"/>
      </dsp:txXfrm>
    </dsp:sp>
    <dsp:sp modelId="{8DCC70B9-F7CA-4262-9418-538B57000F47}">
      <dsp:nvSpPr>
        <dsp:cNvPr id="0" name=""/>
        <dsp:cNvSpPr/>
      </dsp:nvSpPr>
      <dsp:spPr>
        <a:xfrm>
          <a:off x="1041718" y="-96424"/>
          <a:ext cx="3715452" cy="3715452"/>
        </a:xfrm>
        <a:prstGeom prst="circularArrow">
          <a:avLst>
            <a:gd name="adj1" fmla="val 5197"/>
            <a:gd name="adj2" fmla="val 335709"/>
            <a:gd name="adj3" fmla="val 8227833"/>
            <a:gd name="adj4" fmla="val 7177011"/>
            <a:gd name="adj5" fmla="val 6064"/>
          </a:avLst>
        </a:prstGeom>
        <a:solidFill>
          <a:srgbClr val="0000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061680-E653-4A8F-B779-1BA963923E9A}">
      <dsp:nvSpPr>
        <dsp:cNvPr id="0" name=""/>
        <dsp:cNvSpPr/>
      </dsp:nvSpPr>
      <dsp:spPr>
        <a:xfrm>
          <a:off x="921866" y="1872930"/>
          <a:ext cx="1177052" cy="990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600" b="1" kern="1200" dirty="0"/>
            <a:t>4°</a:t>
          </a:r>
          <a:r>
            <a:rPr lang="fr-CH" sz="1600" kern="1200" dirty="0"/>
            <a:t> Réalisation </a:t>
          </a:r>
        </a:p>
      </dsp:txBody>
      <dsp:txXfrm>
        <a:off x="921866" y="1872930"/>
        <a:ext cx="1177052" cy="990284"/>
      </dsp:txXfrm>
    </dsp:sp>
    <dsp:sp modelId="{EA028A90-C830-4823-AA17-5624B228C3ED}">
      <dsp:nvSpPr>
        <dsp:cNvPr id="0" name=""/>
        <dsp:cNvSpPr/>
      </dsp:nvSpPr>
      <dsp:spPr>
        <a:xfrm>
          <a:off x="1088952" y="158518"/>
          <a:ext cx="3715452" cy="3715452"/>
        </a:xfrm>
        <a:prstGeom prst="circularArrow">
          <a:avLst>
            <a:gd name="adj1" fmla="val 5197"/>
            <a:gd name="adj2" fmla="val 335709"/>
            <a:gd name="adj3" fmla="val 12074220"/>
            <a:gd name="adj4" fmla="val 10709203"/>
            <a:gd name="adj5" fmla="val 6064"/>
          </a:avLst>
        </a:prstGeom>
        <a:solidFill>
          <a:srgbClr val="0000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B59B6F-4EF7-4345-9BE8-881B6ADBDE88}">
      <dsp:nvSpPr>
        <dsp:cNvPr id="0" name=""/>
        <dsp:cNvSpPr/>
      </dsp:nvSpPr>
      <dsp:spPr>
        <a:xfrm>
          <a:off x="1188922" y="270022"/>
          <a:ext cx="1438715" cy="815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600" b="1" kern="1200" dirty="0"/>
            <a:t>5°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600" kern="1200" dirty="0"/>
            <a:t>Evaluation des résultats et du processus </a:t>
          </a:r>
        </a:p>
      </dsp:txBody>
      <dsp:txXfrm>
        <a:off x="1188922" y="270022"/>
        <a:ext cx="1438715" cy="815261"/>
      </dsp:txXfrm>
    </dsp:sp>
    <dsp:sp modelId="{68AADC78-E94F-4120-B186-9C15BA94F2BE}">
      <dsp:nvSpPr>
        <dsp:cNvPr id="0" name=""/>
        <dsp:cNvSpPr/>
      </dsp:nvSpPr>
      <dsp:spPr>
        <a:xfrm>
          <a:off x="1136121" y="85421"/>
          <a:ext cx="3715452" cy="3715452"/>
        </a:xfrm>
        <a:prstGeom prst="circularArrow">
          <a:avLst>
            <a:gd name="adj1" fmla="val 5197"/>
            <a:gd name="adj2" fmla="val 335709"/>
            <a:gd name="adj3" fmla="val 17010345"/>
            <a:gd name="adj4" fmla="val 15157644"/>
            <a:gd name="adj5" fmla="val 6064"/>
          </a:avLst>
        </a:prstGeom>
        <a:solidFill>
          <a:srgbClr val="0000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A85E1E-CE7A-4723-B17C-0D5D4ED6F952}">
      <dsp:nvSpPr>
        <dsp:cNvPr id="0" name=""/>
        <dsp:cNvSpPr/>
      </dsp:nvSpPr>
      <dsp:spPr>
        <a:xfrm>
          <a:off x="1757013" y="11884"/>
          <a:ext cx="2619720" cy="1748342"/>
        </a:xfrm>
        <a:prstGeom prst="triangle">
          <a:avLst/>
        </a:prstGeom>
        <a:solidFill>
          <a:srgbClr val="00FF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>
              <a:solidFill>
                <a:schemeClr val="tx1"/>
              </a:solidFill>
            </a:rPr>
            <a:t>USAGER</a:t>
          </a:r>
        </a:p>
      </dsp:txBody>
      <dsp:txXfrm>
        <a:off x="2411943" y="886055"/>
        <a:ext cx="1309860" cy="874171"/>
      </dsp:txXfrm>
    </dsp:sp>
    <dsp:sp modelId="{662B3861-8E0F-4681-9D06-952BE0C52188}">
      <dsp:nvSpPr>
        <dsp:cNvPr id="0" name=""/>
        <dsp:cNvSpPr/>
      </dsp:nvSpPr>
      <dsp:spPr>
        <a:xfrm>
          <a:off x="546681" y="1760235"/>
          <a:ext cx="2434385" cy="1795879"/>
        </a:xfrm>
        <a:prstGeom prst="triangl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>
              <a:solidFill>
                <a:schemeClr val="tx1"/>
              </a:solidFill>
            </a:rPr>
            <a:t>TS</a:t>
          </a:r>
        </a:p>
      </dsp:txBody>
      <dsp:txXfrm>
        <a:off x="1155277" y="2658175"/>
        <a:ext cx="1217193" cy="897939"/>
      </dsp:txXfrm>
    </dsp:sp>
    <dsp:sp modelId="{C2DEF6CA-10E0-4B3B-91B5-58C7257FA580}">
      <dsp:nvSpPr>
        <dsp:cNvPr id="0" name=""/>
        <dsp:cNvSpPr/>
      </dsp:nvSpPr>
      <dsp:spPr>
        <a:xfrm rot="10800000">
          <a:off x="1804317" y="1760226"/>
          <a:ext cx="2632219" cy="1681571"/>
        </a:xfrm>
        <a:prstGeom prst="triangle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600" b="1" kern="1200" dirty="0">
              <a:solidFill>
                <a:schemeClr val="tx1"/>
              </a:solidFill>
            </a:rPr>
            <a:t>Intervention</a:t>
          </a:r>
          <a:r>
            <a:rPr lang="fr-CH" sz="2000" kern="1200" dirty="0">
              <a:solidFill>
                <a:schemeClr val="tx1"/>
              </a:solidFill>
            </a:rPr>
            <a:t> </a:t>
          </a:r>
        </a:p>
      </dsp:txBody>
      <dsp:txXfrm rot="10800000">
        <a:off x="2462372" y="1760226"/>
        <a:ext cx="1316109" cy="840785"/>
      </dsp:txXfrm>
    </dsp:sp>
    <dsp:sp modelId="{49C06E47-3BE4-411A-A711-8155C7D7E00D}">
      <dsp:nvSpPr>
        <dsp:cNvPr id="0" name=""/>
        <dsp:cNvSpPr/>
      </dsp:nvSpPr>
      <dsp:spPr>
        <a:xfrm>
          <a:off x="3004781" y="1760235"/>
          <a:ext cx="2736793" cy="1795879"/>
        </a:xfrm>
        <a:prstGeom prst="triangle">
          <a:avLst/>
        </a:prstGeom>
        <a:solidFill>
          <a:srgbClr val="33CC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800" kern="1200" dirty="0">
              <a:solidFill>
                <a:schemeClr val="tx1"/>
              </a:solidFill>
            </a:rPr>
            <a:t>ORGANISME </a:t>
          </a:r>
        </a:p>
      </dsp:txBody>
      <dsp:txXfrm>
        <a:off x="3688979" y="2658175"/>
        <a:ext cx="1368397" cy="8979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4207DD-876B-114D-862D-B2D5AFA258DF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F2BDA-EB5E-8649-B691-BD9BD59A692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4412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CH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Févr.-14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hets valais-wallis / ppt1 intro.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1</a:t>
            </a:fld>
            <a:endParaRPr lang="fr-FR" dirty="0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 B6 - Observation</a:t>
            </a:r>
          </a:p>
        </p:txBody>
      </p:sp>
    </p:spTree>
    <p:extLst>
      <p:ext uri="{BB962C8B-B14F-4D97-AF65-F5344CB8AC3E}">
        <p14:creationId xmlns:p14="http://schemas.microsoft.com/office/powerpoint/2010/main" val="30984737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8" name="Espace réservé de la date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Févr.-14</a:t>
            </a:r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hets valais-wallis / ppt1 intro.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10</a:t>
            </a:fld>
            <a:endParaRPr lang="fr-FR" dirty="0"/>
          </a:p>
        </p:txBody>
      </p:sp>
      <p:sp>
        <p:nvSpPr>
          <p:cNvPr id="11" name="Espace réservé de l'en-tête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 B6 - Observation</a:t>
            </a:r>
          </a:p>
        </p:txBody>
      </p:sp>
    </p:spTree>
    <p:extLst>
      <p:ext uri="{BB962C8B-B14F-4D97-AF65-F5344CB8AC3E}">
        <p14:creationId xmlns:p14="http://schemas.microsoft.com/office/powerpoint/2010/main" val="1471764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>
              <a:sym typeface="Wingdings" panose="05000000000000000000" pitchFamily="2" charset="2"/>
            </a:endParaRPr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 B6 - Observation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Févr.-14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hets valais-wallis / ppt1 intro.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214953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82305">
              <a:defRPr/>
            </a:pPr>
            <a:endParaRPr lang="fr-CH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 B6 - Observation</a:t>
            </a:r>
            <a:endParaRPr lang="fr-FR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Févr.-14</a:t>
            </a:r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hets valais-wallis / ppt1 intro.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21057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 B6 - Observation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Févr.-14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hets valais-wallis / ppt1 intro.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87690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2F2BDA-EB5E-8649-B691-BD9BD59A692A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29029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lvl="1" defTabSz="881945">
              <a:defRPr/>
            </a:pPr>
            <a:endParaRPr lang="fr-CH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Févr.-14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hets valais-wallis / ppt1 intro.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15</a:t>
            </a:fld>
            <a:endParaRPr lang="fr-FR" dirty="0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 B6 - Observation</a:t>
            </a:r>
          </a:p>
        </p:txBody>
      </p:sp>
    </p:spTree>
    <p:extLst>
      <p:ext uri="{BB962C8B-B14F-4D97-AF65-F5344CB8AC3E}">
        <p14:creationId xmlns:p14="http://schemas.microsoft.com/office/powerpoint/2010/main" val="9619148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2F2BDA-EB5E-8649-B691-BD9BD59A692A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28772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2F2BDA-EB5E-8649-B691-BD9BD59A692A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4259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fr-CH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Févr.-14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hets valais-wallis / ppt1 intro.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2</a:t>
            </a:fld>
            <a:endParaRPr lang="fr-FR" dirty="0"/>
          </a:p>
        </p:txBody>
      </p:sp>
      <p:sp>
        <p:nvSpPr>
          <p:cNvPr id="10" name="Espace réservé de l'en-tête 9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 B6 - Observation</a:t>
            </a:r>
          </a:p>
        </p:txBody>
      </p:sp>
    </p:spTree>
    <p:extLst>
      <p:ext uri="{BB962C8B-B14F-4D97-AF65-F5344CB8AC3E}">
        <p14:creationId xmlns:p14="http://schemas.microsoft.com/office/powerpoint/2010/main" val="1847965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 B6 - Observation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Févr.-14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hets valais-wallis / ppt1 intro.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42894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CH" sz="1100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Févr.-14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hets valais-wallis / ppt1 intro.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  <p:sp>
        <p:nvSpPr>
          <p:cNvPr id="9" name="Espace réservé de l'en-tête 8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 B6 - Observation</a:t>
            </a:r>
          </a:p>
        </p:txBody>
      </p:sp>
    </p:spTree>
    <p:extLst>
      <p:ext uri="{BB962C8B-B14F-4D97-AF65-F5344CB8AC3E}">
        <p14:creationId xmlns:p14="http://schemas.microsoft.com/office/powerpoint/2010/main" val="31583917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CH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 B6 - Observation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Févr.-14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hets valais-wallis / ppt1 intro.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97610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 B6 - Observation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Févr.-14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hets valais-wallis / ppt1 intro.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75579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00EC035C-F175-409B-A8EC-8689CC83CF50}" type="slidenum">
              <a:rPr lang="fr-CH" altLang="fr-FR" smtClean="0"/>
              <a:pPr>
                <a:defRPr/>
              </a:pPr>
              <a:t>7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7208910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00EC035C-F175-409B-A8EC-8689CC83CF50}" type="slidenum">
              <a:rPr lang="fr-CH" altLang="fr-FR" smtClean="0"/>
              <a:pPr>
                <a:defRPr/>
              </a:pPr>
              <a:t>8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2954599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00EC035C-F175-409B-A8EC-8689CC83CF50}" type="slidenum">
              <a:rPr lang="fr-CH" altLang="fr-FR" smtClean="0"/>
              <a:pPr>
                <a:defRPr/>
              </a:pPr>
              <a:t>9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004310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4249" y="3703291"/>
            <a:ext cx="2647751" cy="57201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1600" b="1" i="0" spc="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Graphique 13">
            <a:extLst>
              <a:ext uri="{FF2B5EF4-FFF2-40B4-BE49-F238E27FC236}">
                <a16:creationId xmlns:a16="http://schemas.microsoft.com/office/drawing/2014/main" id="{5CA23B23-049F-4631-9517-82068454CD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74068" y="942432"/>
            <a:ext cx="2339692" cy="1720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958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AC7518-7145-6944-9CF3-76DBB1FBB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3" y="735012"/>
            <a:ext cx="7291387" cy="7207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r-FR" dirty="0"/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AF92DC14-A0B7-B849-A3CD-F07B951D86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462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0E9E38-DDEA-2948-A4D5-A621A0D68145}"/>
              </a:ext>
            </a:extLst>
          </p:cNvPr>
          <p:cNvSpPr/>
          <p:nvPr userDrawn="1"/>
        </p:nvSpPr>
        <p:spPr>
          <a:xfrm>
            <a:off x="0" y="1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5989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6556418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40016"/>
            <a:ext cx="7306798" cy="71572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6CB22531-5A83-BD4B-B6A9-D036565F636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27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2" y="735013"/>
            <a:ext cx="7308851" cy="72072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3961" y="1779587"/>
            <a:ext cx="7308851" cy="2916237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248F0A98-85BD-AC46-9EE9-8C6670BCEE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30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40016"/>
            <a:ext cx="7306798" cy="71572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3962" y="1779587"/>
            <a:ext cx="3290887" cy="28531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49" y="1779587"/>
            <a:ext cx="3903663" cy="2853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Graphique 4">
            <a:extLst>
              <a:ext uri="{FF2B5EF4-FFF2-40B4-BE49-F238E27FC236}">
                <a16:creationId xmlns:a16="http://schemas.microsoft.com/office/drawing/2014/main" id="{F9EB151A-AD34-6A44-8A84-46F6DD6B43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122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35012"/>
            <a:ext cx="7308850" cy="7207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3963" y="1779588"/>
            <a:ext cx="3348038" cy="1410096"/>
          </a:xfrm>
        </p:spPr>
        <p:txBody>
          <a:bodyPr anchor="t">
            <a:noAutofit/>
          </a:bodyPr>
          <a:lstStyle>
            <a:lvl1pPr marL="0" indent="0">
              <a:buNone/>
              <a:defRPr sz="12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3962" y="3133618"/>
            <a:ext cx="3274219" cy="1562207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779588"/>
            <a:ext cx="3887391" cy="1143410"/>
          </a:xfrm>
        </p:spPr>
        <p:txBody>
          <a:bodyPr anchor="t">
            <a:noAutofit/>
          </a:bodyPr>
          <a:lstStyle>
            <a:lvl1pPr marL="0" indent="0">
              <a:buNone/>
              <a:defRPr sz="12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133618"/>
            <a:ext cx="3903663" cy="1562207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Graphique 6">
            <a:extLst>
              <a:ext uri="{FF2B5EF4-FFF2-40B4-BE49-F238E27FC236}">
                <a16:creationId xmlns:a16="http://schemas.microsoft.com/office/drawing/2014/main" id="{AC9AE83D-C698-EE44-8FF5-9DE04CEECA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648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40016"/>
            <a:ext cx="7306798" cy="71572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18ADFC6A-40CE-DA4E-8805-E7BA720BB0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0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1735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35013"/>
            <a:ext cx="7292577" cy="7207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7097" y="1779587"/>
            <a:ext cx="3785715" cy="2916237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3963" y="1779588"/>
            <a:ext cx="3177802" cy="291623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Graphique 4">
            <a:extLst>
              <a:ext uri="{FF2B5EF4-FFF2-40B4-BE49-F238E27FC236}">
                <a16:creationId xmlns:a16="http://schemas.microsoft.com/office/drawing/2014/main" id="{EB89C26C-FE0D-8849-80F3-95E1894BCF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023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35013"/>
            <a:ext cx="7308850" cy="72072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9" y="1779588"/>
            <a:ext cx="4572001" cy="291623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3963" y="1779588"/>
            <a:ext cx="3206986" cy="291623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Graphique 4">
            <a:extLst>
              <a:ext uri="{FF2B5EF4-FFF2-40B4-BE49-F238E27FC236}">
                <a16:creationId xmlns:a16="http://schemas.microsoft.com/office/drawing/2014/main" id="{8628FCB1-BB5E-8942-A33A-BF7D52B9AE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52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3963" y="1779588"/>
            <a:ext cx="7306798" cy="2916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
Deuxième niveau
Troisième niveau
Quatrième niveau
Cinquième niveau </a:t>
            </a:r>
            <a:endParaRPr lang="en-US" dirty="0"/>
          </a:p>
        </p:txBody>
      </p:sp>
      <p:sp>
        <p:nvSpPr>
          <p:cNvPr id="12" name="Espace réservé du pied de page 10">
            <a:extLst>
              <a:ext uri="{FF2B5EF4-FFF2-40B4-BE49-F238E27FC236}">
                <a16:creationId xmlns:a16="http://schemas.microsoft.com/office/drawing/2014/main" id="{1DAB87DA-F33B-FF4C-AB3F-F86A0E1DBB40}"/>
              </a:ext>
            </a:extLst>
          </p:cNvPr>
          <p:cNvSpPr txBox="1">
            <a:spLocks noChangeAspect="1"/>
          </p:cNvSpPr>
          <p:nvPr userDrawn="1"/>
        </p:nvSpPr>
        <p:spPr>
          <a:xfrm>
            <a:off x="5789740" y="4866367"/>
            <a:ext cx="2255864" cy="95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marR="0" indent="0" algn="l" defTabSz="914400" rtl="0" eaLnBrk="1" fontAlgn="auto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fr-CH" sz="500" b="0" i="0" dirty="0">
                <a:solidFill>
                  <a:srgbClr val="B5AEA7"/>
                </a:solidFill>
                <a:latin typeface="Helvetica Light" panose="020B0403020202020204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Haute Ecole et Ecole Supérieure de Travail Social </a:t>
            </a:r>
            <a:r>
              <a:rPr lang="de-CH" sz="500" b="0" i="0" dirty="0">
                <a:solidFill>
                  <a:srgbClr val="B5AEA7"/>
                </a:solidFill>
                <a:latin typeface="Helvetica Light" panose="020B0403020202020204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|  </a:t>
            </a:r>
            <a:fld id="{442AD375-037F-43D0-B059-5172DA06796A}" type="slidenum">
              <a:rPr lang="de-CH" sz="500" b="0" i="0" smtClean="0">
                <a:solidFill>
                  <a:srgbClr val="B5AEA7"/>
                </a:solidFill>
                <a:latin typeface="Helvetica Light" panose="020B0403020202020204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pPr algn="r">
                <a:defRPr/>
              </a:pPr>
              <a:t>‹#›</a:t>
            </a:fld>
            <a:endParaRPr lang="de-CH" sz="500" b="0" i="0" dirty="0">
              <a:solidFill>
                <a:srgbClr val="B5AEA7"/>
              </a:solidFill>
              <a:latin typeface="Helvetica Light" panose="020B0403020202020204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8" name="Espace réservé du titre 7">
            <a:extLst>
              <a:ext uri="{FF2B5EF4-FFF2-40B4-BE49-F238E27FC236}">
                <a16:creationId xmlns:a16="http://schemas.microsoft.com/office/drawing/2014/main" id="{D436AE0C-78A0-324F-82B6-B96A5B36F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2" y="735012"/>
            <a:ext cx="7308851" cy="7207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CD223A8-E6CC-455D-AE27-C5AA09C29556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45607" y="4872843"/>
            <a:ext cx="494212" cy="89402"/>
          </a:xfrm>
          <a:prstGeom prst="rect">
            <a:avLst/>
          </a:prstGeom>
        </p:spPr>
      </p:pic>
      <p:pic>
        <p:nvPicPr>
          <p:cNvPr id="9" name="Graphique 9">
            <a:extLst>
              <a:ext uri="{FF2B5EF4-FFF2-40B4-BE49-F238E27FC236}">
                <a16:creationId xmlns:a16="http://schemas.microsoft.com/office/drawing/2014/main" id="{E1927DEC-81B0-43F4-B6AC-B8A79A19FD9C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rcRect/>
          <a:stretch/>
        </p:blipFill>
        <p:spPr>
          <a:xfrm>
            <a:off x="7316904" y="279991"/>
            <a:ext cx="1074811" cy="36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236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3" r:id="rId10"/>
    <p:sldLayoutId id="2147483674" r:id="rId11"/>
    <p:sldLayoutId id="2147483675" r:id="rId12"/>
  </p:sldLayoutIdLst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200" b="1" i="0" kern="1200" spc="-100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5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375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385" userDrawn="1">
          <p15:clr>
            <a:srgbClr val="F26B43"/>
          </p15:clr>
        </p15:guide>
        <p15:guide id="4" pos="771" userDrawn="1">
          <p15:clr>
            <a:srgbClr val="F26B43"/>
          </p15:clr>
        </p15:guide>
        <p15:guide id="5" orient="horz" pos="191" userDrawn="1">
          <p15:clr>
            <a:srgbClr val="F26B43"/>
          </p15:clr>
        </p15:guide>
        <p15:guide id="6" orient="horz" pos="2958" userDrawn="1">
          <p15:clr>
            <a:srgbClr val="F26B43"/>
          </p15:clr>
        </p15:guide>
        <p15:guide id="7" orient="horz" pos="1620" userDrawn="1">
          <p15:clr>
            <a:srgbClr val="F26B43"/>
          </p15:clr>
        </p15:guide>
        <p15:guide id="8" orient="horz" pos="463" userDrawn="1">
          <p15:clr>
            <a:srgbClr val="F26B43"/>
          </p15:clr>
        </p15:guide>
        <p15:guide id="9" orient="horz" pos="917" userDrawn="1">
          <p15:clr>
            <a:srgbClr val="F26B43"/>
          </p15:clr>
        </p15:guide>
        <p15:guide id="10" orient="horz" pos="112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763688" y="1923678"/>
            <a:ext cx="5832648" cy="972108"/>
          </a:xfrm>
        </p:spPr>
        <p:txBody>
          <a:bodyPr anchor="b"/>
          <a:lstStyle/>
          <a:p>
            <a:r>
              <a:rPr lang="de-CH" sz="2700" dirty="0" err="1"/>
              <a:t>Méthodologie</a:t>
            </a:r>
            <a:r>
              <a:rPr lang="de-CH" sz="2700" dirty="0"/>
              <a:t> de </a:t>
            </a:r>
            <a:r>
              <a:rPr lang="de-CH" sz="2700" dirty="0" err="1"/>
              <a:t>l’observation</a:t>
            </a:r>
            <a:br>
              <a:rPr lang="de-CH" sz="1800" dirty="0">
                <a:solidFill>
                  <a:srgbClr val="0000FF"/>
                </a:solidFill>
              </a:rPr>
            </a:br>
            <a:endParaRPr lang="de-CH" sz="180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33452E2-CC92-4127-B6EE-DBC6EA6AF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0132" y="3867894"/>
            <a:ext cx="1512168" cy="756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l"/>
            <a:r>
              <a:rPr lang="de-CH" sz="1350" dirty="0">
                <a:solidFill>
                  <a:schemeClr val="tx1"/>
                </a:solidFill>
              </a:rPr>
              <a:t>Karine Darbellay</a:t>
            </a:r>
          </a:p>
          <a:p>
            <a:pPr algn="l"/>
            <a:r>
              <a:rPr lang="de-CH" sz="1350">
                <a:solidFill>
                  <a:schemeClr val="tx1"/>
                </a:solidFill>
              </a:rPr>
              <a:t>27.10.2025</a:t>
            </a:r>
            <a:br>
              <a:rPr lang="de-CH" sz="1800" b="1" dirty="0">
                <a:solidFill>
                  <a:srgbClr val="0000FF"/>
                </a:solidFill>
              </a:rPr>
            </a:br>
            <a:endParaRPr lang="de-CH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 idx="4294967295"/>
          </p:nvPr>
        </p:nvSpPr>
        <p:spPr>
          <a:xfrm>
            <a:off x="441789" y="221555"/>
            <a:ext cx="5208588" cy="539750"/>
          </a:xfrm>
        </p:spPr>
        <p:txBody>
          <a:bodyPr/>
          <a:lstStyle/>
          <a:p>
            <a:pPr algn="l"/>
            <a:r>
              <a:rPr lang="de-CH" sz="2100" dirty="0"/>
              <a:t>Fonctions de </a:t>
            </a:r>
            <a:r>
              <a:rPr lang="de-CH" sz="2100" dirty="0" err="1"/>
              <a:t>l’observation</a:t>
            </a:r>
            <a:endParaRPr lang="fr-CH" sz="2100" dirty="0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03667556"/>
              </p:ext>
            </p:extLst>
          </p:nvPr>
        </p:nvGraphicFramePr>
        <p:xfrm>
          <a:off x="1140431" y="1093395"/>
          <a:ext cx="6319838" cy="3833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F01663F-D66C-EC4B-3884-0C5E1539CD33}"/>
              </a:ext>
            </a:extLst>
          </p:cNvPr>
          <p:cNvSpPr txBox="1"/>
          <p:nvPr/>
        </p:nvSpPr>
        <p:spPr>
          <a:xfrm>
            <a:off x="1199541" y="1111888"/>
            <a:ext cx="2260315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Recueillir des données</a:t>
            </a:r>
          </a:p>
          <a:p>
            <a:r>
              <a:rPr lang="fr-CH" b="1" dirty="0">
                <a:solidFill>
                  <a:srgbClr val="0070C0"/>
                </a:solidFill>
                <a:sym typeface="Wingdings" panose="05000000000000000000" pitchFamily="2" charset="2"/>
              </a:rPr>
              <a:t></a:t>
            </a:r>
            <a:r>
              <a:rPr lang="fr-CH" b="1" dirty="0">
                <a:solidFill>
                  <a:srgbClr val="0070C0"/>
                </a:solidFill>
              </a:rPr>
              <a:t> Fonction de description </a:t>
            </a:r>
          </a:p>
          <a:p>
            <a:endParaRPr lang="fr-CH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977D5F-8310-C2B9-33ED-372231BE9146}"/>
              </a:ext>
            </a:extLst>
          </p:cNvPr>
          <p:cNvSpPr txBox="1"/>
          <p:nvPr/>
        </p:nvSpPr>
        <p:spPr>
          <a:xfrm>
            <a:off x="6739847" y="3505081"/>
            <a:ext cx="21062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Analyser et  étayer des hypothèses</a:t>
            </a:r>
          </a:p>
          <a:p>
            <a:r>
              <a:rPr lang="fr-CH" b="1" dirty="0">
                <a:solidFill>
                  <a:srgbClr val="0070C0"/>
                </a:solidFill>
                <a:sym typeface="Wingdings" panose="05000000000000000000" pitchFamily="2" charset="2"/>
              </a:rPr>
              <a:t> </a:t>
            </a:r>
            <a:r>
              <a:rPr lang="fr-CH" b="1" dirty="0">
                <a:solidFill>
                  <a:srgbClr val="0070C0"/>
                </a:solidFill>
              </a:rPr>
              <a:t>Fonction d’explication</a:t>
            </a:r>
          </a:p>
          <a:p>
            <a:endParaRPr lang="fr-CH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AB3B83-F062-A191-E390-F9AC790C105A}"/>
              </a:ext>
            </a:extLst>
          </p:cNvPr>
          <p:cNvSpPr txBox="1"/>
          <p:nvPr/>
        </p:nvSpPr>
        <p:spPr>
          <a:xfrm>
            <a:off x="297950" y="3688422"/>
            <a:ext cx="1941816" cy="11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Décider de l’intervention et l’évaluer</a:t>
            </a:r>
          </a:p>
          <a:p>
            <a:r>
              <a:rPr lang="fr-CH" b="1" dirty="0">
                <a:solidFill>
                  <a:srgbClr val="0070C0"/>
                </a:solidFill>
                <a:sym typeface="Wingdings" panose="05000000000000000000" pitchFamily="2" charset="2"/>
              </a:rPr>
              <a:t> </a:t>
            </a:r>
            <a:r>
              <a:rPr lang="fr-CH" b="1" dirty="0">
                <a:solidFill>
                  <a:srgbClr val="0070C0"/>
                </a:solidFill>
              </a:rPr>
              <a:t>Fonction d’action et d‘évaluation </a:t>
            </a:r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3427338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77635" y="87474"/>
            <a:ext cx="6171101" cy="856059"/>
          </a:xfrm>
        </p:spPr>
        <p:txBody>
          <a:bodyPr/>
          <a:lstStyle/>
          <a:p>
            <a:pPr algn="l"/>
            <a:r>
              <a:rPr lang="de-CH" sz="2100" dirty="0"/>
              <a:t>Le processus d’intervention en TS</a:t>
            </a:r>
            <a:br>
              <a:rPr lang="de-CH" sz="2400" dirty="0"/>
            </a:br>
            <a:r>
              <a:rPr lang="de-CH" sz="1500" i="1" dirty="0"/>
              <a:t>De Robertis, 2007. Gillet, 1995.</a:t>
            </a:r>
            <a:endParaRPr lang="fr-CH" sz="2100" dirty="0"/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3625468431"/>
              </p:ext>
            </p:extLst>
          </p:nvPr>
        </p:nvGraphicFramePr>
        <p:xfrm>
          <a:off x="1385647" y="789552"/>
          <a:ext cx="6063089" cy="4004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6300193" y="1059583"/>
            <a:ext cx="1310561" cy="11310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H" dirty="0"/>
              <a:t>Repérer</a:t>
            </a:r>
          </a:p>
          <a:p>
            <a:r>
              <a:rPr lang="fr-CH" dirty="0"/>
              <a:t>Identifier</a:t>
            </a:r>
          </a:p>
          <a:p>
            <a:r>
              <a:rPr lang="fr-CH" dirty="0"/>
              <a:t>Documenter</a:t>
            </a:r>
          </a:p>
          <a:p>
            <a:r>
              <a:rPr lang="fr-CH" dirty="0"/>
              <a:t>Contextualiser </a:t>
            </a:r>
          </a:p>
          <a:p>
            <a:r>
              <a:rPr lang="fr-CH" dirty="0"/>
              <a:t>Connaître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6516217" y="2733769"/>
            <a:ext cx="1094537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H" dirty="0"/>
              <a:t>Articuler</a:t>
            </a:r>
          </a:p>
          <a:p>
            <a:r>
              <a:rPr lang="fr-CH" dirty="0"/>
              <a:t>Synthétiser </a:t>
            </a:r>
          </a:p>
          <a:p>
            <a:r>
              <a:rPr lang="fr-CH" dirty="0"/>
              <a:t>Interpréter </a:t>
            </a:r>
          </a:p>
          <a:p>
            <a:r>
              <a:rPr lang="fr-CH" dirty="0"/>
              <a:t>Comprendre 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5500993" y="4083919"/>
            <a:ext cx="1670504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H" dirty="0"/>
              <a:t>Orienter, négocier</a:t>
            </a:r>
          </a:p>
          <a:p>
            <a:r>
              <a:rPr lang="fr-CH" dirty="0"/>
              <a:t>Définir les objectifs et les moyens</a:t>
            </a:r>
          </a:p>
          <a:p>
            <a:r>
              <a:rPr lang="fr-CH" dirty="0"/>
              <a:t>Organiser, planifier 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1601670" y="3426045"/>
            <a:ext cx="1134126" cy="11310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H" dirty="0"/>
              <a:t>Mettre en œuvre </a:t>
            </a:r>
          </a:p>
          <a:p>
            <a:r>
              <a:rPr lang="fr-CH" dirty="0"/>
              <a:t>Piloter </a:t>
            </a:r>
          </a:p>
          <a:p>
            <a:r>
              <a:rPr lang="fr-CH" dirty="0"/>
              <a:t>Évaluer </a:t>
            </a:r>
          </a:p>
          <a:p>
            <a:r>
              <a:rPr lang="fr-CH" dirty="0"/>
              <a:t>Réajuster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385646" y="1197982"/>
            <a:ext cx="1080120" cy="13388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H" dirty="0"/>
              <a:t>Mesurer</a:t>
            </a:r>
          </a:p>
          <a:p>
            <a:r>
              <a:rPr lang="fr-CH" dirty="0"/>
              <a:t>Comparer </a:t>
            </a:r>
          </a:p>
          <a:p>
            <a:r>
              <a:rPr lang="fr-CH" dirty="0"/>
              <a:t>Valoriser </a:t>
            </a:r>
          </a:p>
          <a:p>
            <a:r>
              <a:rPr lang="fr-CH" dirty="0"/>
              <a:t>Définir la prochaine étape</a:t>
            </a:r>
          </a:p>
        </p:txBody>
      </p:sp>
      <p:sp>
        <p:nvSpPr>
          <p:cNvPr id="4" name="Virage 3"/>
          <p:cNvSpPr/>
          <p:nvPr/>
        </p:nvSpPr>
        <p:spPr bwMode="auto">
          <a:xfrm rot="15078500">
            <a:off x="5195147" y="2029348"/>
            <a:ext cx="755186" cy="276464"/>
          </a:xfrm>
          <a:prstGeom prst="ben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>
              <a:buClr>
                <a:srgbClr val="000000"/>
              </a:buClr>
              <a:buSzPct val="100000"/>
            </a:pPr>
            <a:endParaRPr lang="fr-CH" sz="1013"/>
          </a:p>
        </p:txBody>
      </p:sp>
      <p:sp>
        <p:nvSpPr>
          <p:cNvPr id="18" name="Virage 17"/>
          <p:cNvSpPr/>
          <p:nvPr/>
        </p:nvSpPr>
        <p:spPr bwMode="auto">
          <a:xfrm rot="19027044">
            <a:off x="4943197" y="3362496"/>
            <a:ext cx="755186" cy="276464"/>
          </a:xfrm>
          <a:prstGeom prst="ben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>
              <a:buClr>
                <a:srgbClr val="000000"/>
              </a:buClr>
              <a:buSzPct val="100000"/>
            </a:pPr>
            <a:endParaRPr lang="fr-CH" sz="1013"/>
          </a:p>
        </p:txBody>
      </p:sp>
      <p:sp>
        <p:nvSpPr>
          <p:cNvPr id="19" name="Virage 18"/>
          <p:cNvSpPr/>
          <p:nvPr/>
        </p:nvSpPr>
        <p:spPr bwMode="auto">
          <a:xfrm rot="3038269">
            <a:off x="3392641" y="3475571"/>
            <a:ext cx="729610" cy="316890"/>
          </a:xfrm>
          <a:prstGeom prst="ben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>
              <a:buClr>
                <a:srgbClr val="000000"/>
              </a:buClr>
              <a:buSzPct val="100000"/>
            </a:pPr>
            <a:endParaRPr lang="fr-CH" sz="1013"/>
          </a:p>
        </p:txBody>
      </p:sp>
      <p:sp>
        <p:nvSpPr>
          <p:cNvPr id="20" name="Virage 19"/>
          <p:cNvSpPr/>
          <p:nvPr/>
        </p:nvSpPr>
        <p:spPr bwMode="auto">
          <a:xfrm rot="7036499">
            <a:off x="2720920" y="2421014"/>
            <a:ext cx="755186" cy="297086"/>
          </a:xfrm>
          <a:prstGeom prst="ben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>
              <a:buClr>
                <a:srgbClr val="000000"/>
              </a:buClr>
              <a:buSzPct val="100000"/>
            </a:pPr>
            <a:endParaRPr lang="fr-CH" sz="1013"/>
          </a:p>
        </p:txBody>
      </p:sp>
      <p:sp>
        <p:nvSpPr>
          <p:cNvPr id="21" name="Virage 20"/>
          <p:cNvSpPr/>
          <p:nvPr/>
        </p:nvSpPr>
        <p:spPr bwMode="auto">
          <a:xfrm rot="10632663">
            <a:off x="4094890" y="1453297"/>
            <a:ext cx="833000" cy="292211"/>
          </a:xfrm>
          <a:prstGeom prst="ben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>
              <a:buClr>
                <a:srgbClr val="000000"/>
              </a:buClr>
              <a:buSzPct val="100000"/>
            </a:pPr>
            <a:endParaRPr lang="fr-CH" sz="1013"/>
          </a:p>
        </p:txBody>
      </p:sp>
      <p:sp>
        <p:nvSpPr>
          <p:cNvPr id="22" name="ZoneTexte 21"/>
          <p:cNvSpPr txBox="1"/>
          <p:nvPr/>
        </p:nvSpPr>
        <p:spPr>
          <a:xfrm>
            <a:off x="3547151" y="2212111"/>
            <a:ext cx="1676861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CH" sz="1800" b="1" dirty="0">
                <a:solidFill>
                  <a:srgbClr val="0000FF"/>
                </a:solidFill>
              </a:rPr>
              <a:t>Processus d’intervention</a:t>
            </a:r>
          </a:p>
          <a:p>
            <a:pPr algn="ctr"/>
            <a:r>
              <a:rPr lang="fr-CH" sz="1800" b="1" dirty="0">
                <a:solidFill>
                  <a:srgbClr val="0000FF"/>
                </a:solidFill>
              </a:rPr>
              <a:t>co-construit </a:t>
            </a:r>
          </a:p>
        </p:txBody>
      </p:sp>
    </p:spTree>
    <p:extLst>
      <p:ext uri="{BB962C8B-B14F-4D97-AF65-F5344CB8AC3E}">
        <p14:creationId xmlns:p14="http://schemas.microsoft.com/office/powerpoint/2010/main" val="3304696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P spid="13" grpId="0" animBg="1"/>
      <p:bldP spid="14" grpId="0" animBg="1"/>
      <p:bldP spid="15" grpId="0" animBg="1"/>
      <p:bldP spid="16" grpId="0" animBg="1"/>
      <p:bldP spid="17" grpId="0" animBg="1"/>
      <p:bldP spid="4" grpId="0" animBg="1"/>
      <p:bldP spid="18" grpId="0" animBg="1"/>
      <p:bldP spid="19" grpId="0" animBg="1"/>
      <p:bldP spid="20" grpId="0" animBg="1"/>
      <p:bldP spid="21" grpId="0" animBg="1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957" y="953405"/>
            <a:ext cx="5586413" cy="395763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223799" y="4515966"/>
            <a:ext cx="210623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(De </a:t>
            </a:r>
            <a:r>
              <a:rPr lang="fr-CH" dirty="0" err="1"/>
              <a:t>Robertis</a:t>
            </a:r>
            <a:r>
              <a:rPr lang="fr-CH" dirty="0"/>
              <a:t>, 2007:117)</a:t>
            </a: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43B99B27-8203-66D0-C97F-43F08CF802FA}"/>
              </a:ext>
            </a:extLst>
          </p:cNvPr>
          <p:cNvSpPr txBox="1">
            <a:spLocks/>
          </p:cNvSpPr>
          <p:nvPr/>
        </p:nvSpPr>
        <p:spPr>
          <a:xfrm>
            <a:off x="413269" y="375150"/>
            <a:ext cx="6171101" cy="856059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200" b="1" i="0" kern="1200" spc="-1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e-CH" sz="2100" dirty="0" err="1"/>
              <a:t>Un</a:t>
            </a:r>
            <a:r>
              <a:rPr lang="de-CH" sz="2100" dirty="0"/>
              <a:t> </a:t>
            </a:r>
            <a:r>
              <a:rPr lang="de-CH" sz="2100" dirty="0" err="1"/>
              <a:t>processus</a:t>
            </a:r>
            <a:r>
              <a:rPr lang="de-CH" sz="2100" dirty="0"/>
              <a:t> </a:t>
            </a:r>
            <a:r>
              <a:rPr lang="de-CH" sz="2100" dirty="0" err="1"/>
              <a:t>qui</a:t>
            </a:r>
            <a:r>
              <a:rPr lang="de-CH" sz="2100" dirty="0"/>
              <a:t> </a:t>
            </a:r>
            <a:r>
              <a:rPr lang="de-CH" sz="2100" dirty="0" err="1"/>
              <a:t>évolue</a:t>
            </a:r>
            <a:r>
              <a:rPr lang="de-CH" sz="2100" dirty="0"/>
              <a:t> </a:t>
            </a:r>
            <a:r>
              <a:rPr lang="de-CH" sz="2100" dirty="0" err="1"/>
              <a:t>dans</a:t>
            </a:r>
            <a:r>
              <a:rPr lang="de-CH" sz="2100" dirty="0"/>
              <a:t> le </a:t>
            </a:r>
            <a:r>
              <a:rPr lang="de-CH" sz="2100" dirty="0" err="1"/>
              <a:t>temps</a:t>
            </a:r>
            <a:endParaRPr lang="fr-CH" sz="2100" dirty="0"/>
          </a:p>
        </p:txBody>
      </p:sp>
    </p:spTree>
    <p:extLst>
      <p:ext uri="{BB962C8B-B14F-4D97-AF65-F5344CB8AC3E}">
        <p14:creationId xmlns:p14="http://schemas.microsoft.com/office/powerpoint/2010/main" val="2108258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23628" y="611301"/>
            <a:ext cx="6171101" cy="856059"/>
          </a:xfrm>
        </p:spPr>
        <p:txBody>
          <a:bodyPr/>
          <a:lstStyle/>
          <a:p>
            <a:pPr algn="l"/>
            <a:r>
              <a:rPr lang="de-CH" sz="2100" dirty="0" err="1"/>
              <a:t>Un</a:t>
            </a:r>
            <a:r>
              <a:rPr lang="de-CH" sz="2100" dirty="0"/>
              <a:t> </a:t>
            </a:r>
            <a:r>
              <a:rPr lang="de-CH" sz="2100" dirty="0" err="1"/>
              <a:t>processus</a:t>
            </a:r>
            <a:r>
              <a:rPr lang="de-CH" sz="2100" dirty="0"/>
              <a:t> en </a:t>
            </a:r>
            <a:r>
              <a:rPr lang="de-CH" sz="2100" dirty="0" err="1"/>
              <a:t>situation</a:t>
            </a:r>
            <a:r>
              <a:rPr lang="de-CH" sz="2100" dirty="0"/>
              <a:t> (</a:t>
            </a:r>
            <a:r>
              <a:rPr lang="de-CH" sz="2100" dirty="0" err="1"/>
              <a:t>contexte</a:t>
            </a:r>
            <a:r>
              <a:rPr lang="de-CH" sz="2100" dirty="0"/>
              <a:t>)</a:t>
            </a:r>
            <a:br>
              <a:rPr lang="de-CH" sz="2100" dirty="0"/>
            </a:br>
            <a:r>
              <a:rPr lang="de-CH" sz="1500" i="1" dirty="0"/>
              <a:t>De Robertis, 2007</a:t>
            </a:r>
            <a:endParaRPr lang="fr-CH" sz="21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9755654"/>
              </p:ext>
            </p:extLst>
          </p:nvPr>
        </p:nvGraphicFramePr>
        <p:xfrm>
          <a:off x="1280965" y="1243197"/>
          <a:ext cx="6272453" cy="35917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177154" y="1488053"/>
            <a:ext cx="2376264" cy="71558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H" dirty="0"/>
              <a:t>Individu – Groupe</a:t>
            </a:r>
          </a:p>
          <a:p>
            <a:r>
              <a:rPr lang="fr-CH" dirty="0"/>
              <a:t>Besoins – Ressources</a:t>
            </a:r>
          </a:p>
          <a:p>
            <a:r>
              <a:rPr lang="fr-CH" dirty="0"/>
              <a:t>Histoire de vie, parcours, etc.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925790" y="3049213"/>
            <a:ext cx="1255255" cy="15465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H" dirty="0"/>
              <a:t>Statut juridique, champ et contexte d’intervention, mission, moyens, etc.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962955" y="3127014"/>
            <a:ext cx="1242138" cy="15465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H" dirty="0"/>
              <a:t>Diplôme, compétences, expérience, cahier des charges, outils disponibles, etc.</a:t>
            </a:r>
          </a:p>
        </p:txBody>
      </p:sp>
    </p:spTree>
    <p:extLst>
      <p:ext uri="{BB962C8B-B14F-4D97-AF65-F5344CB8AC3E}">
        <p14:creationId xmlns:p14="http://schemas.microsoft.com/office/powerpoint/2010/main" val="3875116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570E6-B1DB-524D-E307-3242F2E1B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Synthèse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F9D4B2-ADE7-593C-9F43-277CAF1195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fr-CH" sz="2800" dirty="0"/>
              <a:t>L’observation est une construction</a:t>
            </a:r>
          </a:p>
          <a:p>
            <a:pPr marL="342900" indent="-342900">
              <a:buFont typeface="+mj-lt"/>
              <a:buAutoNum type="arabicPeriod"/>
            </a:pPr>
            <a:r>
              <a:rPr lang="fr-CH" sz="2800" dirty="0"/>
              <a:t>Les liens entre observation et intervention sociale</a:t>
            </a:r>
          </a:p>
        </p:txBody>
      </p:sp>
    </p:spTree>
    <p:extLst>
      <p:ext uri="{BB962C8B-B14F-4D97-AF65-F5344CB8AC3E}">
        <p14:creationId xmlns:p14="http://schemas.microsoft.com/office/powerpoint/2010/main" val="34576572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09601" y="249493"/>
            <a:ext cx="5308383" cy="535781"/>
          </a:xfrm>
        </p:spPr>
        <p:txBody>
          <a:bodyPr anchor="b"/>
          <a:lstStyle/>
          <a:p>
            <a:pPr algn="l" eaLnBrk="1" hangingPunct="1"/>
            <a:r>
              <a:rPr lang="de-CH" sz="1800" dirty="0" err="1"/>
              <a:t>L’observation</a:t>
            </a:r>
            <a:r>
              <a:rPr lang="de-CH" sz="1800" dirty="0"/>
              <a:t> </a:t>
            </a:r>
            <a:r>
              <a:rPr lang="de-CH" sz="1800" dirty="0" err="1"/>
              <a:t>est</a:t>
            </a:r>
            <a:r>
              <a:rPr lang="de-CH" sz="1800" dirty="0"/>
              <a:t> </a:t>
            </a:r>
            <a:r>
              <a:rPr lang="de-CH" sz="1800" dirty="0" err="1"/>
              <a:t>une</a:t>
            </a:r>
            <a:r>
              <a:rPr lang="de-CH" sz="1800" dirty="0"/>
              <a:t> </a:t>
            </a:r>
            <a:r>
              <a:rPr lang="de-CH" sz="1800" dirty="0" err="1"/>
              <a:t>construction</a:t>
            </a:r>
            <a:endParaRPr lang="de-CH" sz="1800" dirty="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44604" y="1342255"/>
            <a:ext cx="6427450" cy="3078342"/>
          </a:xfrm>
        </p:spPr>
        <p:txBody>
          <a:bodyPr>
            <a:normAutofit/>
          </a:bodyPr>
          <a:lstStyle/>
          <a:p>
            <a:pPr marL="289322" indent="-332185">
              <a:buFont typeface="Wingdings" panose="05000000000000000000" pitchFamily="2" charset="2"/>
              <a:buChar char="Ø"/>
            </a:pPr>
            <a:r>
              <a:rPr lang="fr-CH" sz="1800" dirty="0"/>
              <a:t>Il s’agit d’un processus et non d’un mécanisme simple d’impression par reproduction</a:t>
            </a:r>
          </a:p>
          <a:p>
            <a:pPr marL="289322" indent="-332185">
              <a:buFont typeface="Wingdings" panose="05000000000000000000" pitchFamily="2" charset="2"/>
              <a:buChar char="Ø"/>
            </a:pPr>
            <a:r>
              <a:rPr lang="fr-CH" sz="1800" dirty="0"/>
              <a:t>La perception immédiate n’en est qu’une des étapes.</a:t>
            </a:r>
          </a:p>
          <a:p>
            <a:pPr marL="289322" indent="-332185">
              <a:buFont typeface="Wingdings" panose="05000000000000000000" pitchFamily="2" charset="2"/>
              <a:buChar char="Ø"/>
            </a:pPr>
            <a:r>
              <a:rPr lang="fr-CH" sz="1800" dirty="0"/>
              <a:t>Toute observation doit être préparée et planifiée.</a:t>
            </a:r>
          </a:p>
          <a:p>
            <a:pPr marL="289322" indent="-332185">
              <a:buFont typeface="Wingdings" panose="05000000000000000000" pitchFamily="2" charset="2"/>
              <a:buChar char="Ø"/>
            </a:pPr>
            <a:r>
              <a:rPr lang="fr-CH" sz="1800" dirty="0"/>
              <a:t>La subjectivité de l’observateur est engagée.</a:t>
            </a:r>
          </a:p>
          <a:p>
            <a:pPr marL="289322" indent="-332185">
              <a:buFont typeface="Wingdings" panose="05000000000000000000" pitchFamily="2" charset="2"/>
              <a:buChar char="Ø"/>
            </a:pPr>
            <a:r>
              <a:rPr lang="fr-CH" sz="1800" dirty="0"/>
              <a:t>L’objectivité est difficile mais visée nécessaire !</a:t>
            </a:r>
          </a:p>
          <a:p>
            <a:pPr marL="289322" indent="-332185">
              <a:buFont typeface="Wingdings" panose="05000000000000000000" pitchFamily="2" charset="2"/>
              <a:buChar char="Ø"/>
            </a:pPr>
            <a:r>
              <a:rPr lang="fr-CH" sz="1800" dirty="0"/>
              <a:t>Observer s’apprend !</a:t>
            </a:r>
          </a:p>
          <a:p>
            <a:pPr marL="289322" indent="-332185">
              <a:buFont typeface="Arial" panose="020B0604020202020204" pitchFamily="34" charset="0"/>
              <a:buChar char="−"/>
            </a:pPr>
            <a:endParaRPr lang="fr-CH" sz="1800" dirty="0"/>
          </a:p>
        </p:txBody>
      </p:sp>
    </p:spTree>
    <p:extLst>
      <p:ext uri="{BB962C8B-B14F-4D97-AF65-F5344CB8AC3E}">
        <p14:creationId xmlns:p14="http://schemas.microsoft.com/office/powerpoint/2010/main" val="182992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2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2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2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2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2" grpId="0"/>
      <p:bldP spid="12288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CF451-20FD-6488-7551-2D9AFAC3C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/>
              <a:t>En résumé</a:t>
            </a:r>
            <a:br>
              <a:rPr lang="fr-CH" dirty="0"/>
            </a:br>
            <a:r>
              <a:rPr lang="fr-CH" dirty="0"/>
              <a:t>liens entre observation et intervention sociale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3237D3-0B56-AC6A-99BB-35F1F3F41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0671" y="1455739"/>
            <a:ext cx="7308851" cy="3177906"/>
          </a:xfrm>
        </p:spPr>
        <p:txBody>
          <a:bodyPr/>
          <a:lstStyle/>
          <a:p>
            <a:pPr marL="429109" indent="-429109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fr-CH" sz="1400" dirty="0"/>
              <a:t>L’observation est </a:t>
            </a:r>
            <a:r>
              <a:rPr lang="fr-CH" sz="1400" b="1" dirty="0"/>
              <a:t>le point de départ </a:t>
            </a:r>
            <a:r>
              <a:rPr lang="fr-CH" sz="1400" dirty="0"/>
              <a:t>de toute intervention </a:t>
            </a:r>
          </a:p>
          <a:p>
            <a:pPr marL="429109" indent="-429109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fr-CH" sz="1400" dirty="0"/>
              <a:t>Nécessité de s’appuyer sur des observations </a:t>
            </a:r>
            <a:r>
              <a:rPr lang="fr-CH" sz="1400" b="1" dirty="0"/>
              <a:t>fiables et objectives</a:t>
            </a:r>
          </a:p>
          <a:p>
            <a:pPr marL="429109" indent="-429109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fr-CH" sz="1400" dirty="0"/>
              <a:t>L’intervention sociale exige des </a:t>
            </a:r>
            <a:r>
              <a:rPr lang="fr-CH" sz="1400" b="1" dirty="0"/>
              <a:t>méthodes</a:t>
            </a:r>
            <a:r>
              <a:rPr lang="fr-CH" sz="1400" dirty="0"/>
              <a:t> de travail rigoureuses</a:t>
            </a:r>
          </a:p>
          <a:p>
            <a:pPr marL="429109" indent="-429109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fr-CH" sz="1400" dirty="0"/>
              <a:t>Tout </a:t>
            </a:r>
            <a:r>
              <a:rPr lang="fr-CH" sz="1400" dirty="0" err="1"/>
              <a:t>travailleur.euse</a:t>
            </a:r>
            <a:r>
              <a:rPr lang="fr-CH" sz="1400" dirty="0"/>
              <a:t> </a:t>
            </a:r>
            <a:r>
              <a:rPr lang="fr-CH" sz="1400" dirty="0" err="1"/>
              <a:t>social.e</a:t>
            </a:r>
            <a:r>
              <a:rPr lang="fr-CH" sz="1400" dirty="0"/>
              <a:t> est d’abord un </a:t>
            </a:r>
            <a:r>
              <a:rPr lang="fr-CH" sz="1400" b="1" dirty="0" err="1"/>
              <a:t>observateur.trice</a:t>
            </a:r>
            <a:r>
              <a:rPr lang="fr-CH" sz="1400" dirty="0"/>
              <a:t> – capacités à développer</a:t>
            </a:r>
          </a:p>
          <a:p>
            <a:pPr marL="429109" indent="-429109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fr-CH" sz="1400" dirty="0"/>
              <a:t>Distinguer une </a:t>
            </a:r>
            <a:r>
              <a:rPr lang="fr-CH" sz="1400" b="1" dirty="0"/>
              <a:t>connaissance</a:t>
            </a:r>
            <a:r>
              <a:rPr lang="fr-CH" sz="1400" dirty="0"/>
              <a:t> vérifiée/scientifique d’une connaissance de sens commun</a:t>
            </a:r>
          </a:p>
          <a:p>
            <a:pPr marL="429109" indent="-429109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fr-CH" sz="1400" dirty="0"/>
              <a:t>Nécessité du TS de </a:t>
            </a:r>
            <a:r>
              <a:rPr lang="fr-CH" sz="1400" b="1" dirty="0"/>
              <a:t>rendre compte </a:t>
            </a:r>
            <a:r>
              <a:rPr lang="fr-CH" sz="1400" dirty="0"/>
              <a:t>de son intervention, des effets observés</a:t>
            </a:r>
          </a:p>
          <a:p>
            <a:pPr marL="429109" indent="-429109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fr-CH" sz="1400" b="1" dirty="0"/>
              <a:t>Objectivité, fiabilité </a:t>
            </a:r>
            <a:r>
              <a:rPr lang="fr-CH" sz="1400" b="1" dirty="0">
                <a:sym typeface="Wingdings" panose="05000000000000000000" pitchFamily="2" charset="2"/>
              </a:rPr>
              <a:t> </a:t>
            </a:r>
            <a:r>
              <a:rPr lang="fr-CH" sz="1400" b="1" dirty="0"/>
              <a:t>Professionnalité, légitimité </a:t>
            </a:r>
          </a:p>
          <a:p>
            <a:pPr marL="429109" indent="-429109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fr-CH" sz="1400" dirty="0"/>
              <a:t>Etc. </a:t>
            </a:r>
          </a:p>
        </p:txBody>
      </p:sp>
    </p:spTree>
    <p:extLst>
      <p:ext uri="{BB962C8B-B14F-4D97-AF65-F5344CB8AC3E}">
        <p14:creationId xmlns:p14="http://schemas.microsoft.com/office/powerpoint/2010/main" val="9226823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AD60C-7AA9-C329-3B87-31D7E470F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Travail en pairs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3A7AE-1F14-7BD7-C557-9F094E6FC2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54" y="2015893"/>
            <a:ext cx="7306798" cy="1436223"/>
          </a:xfrm>
        </p:spPr>
        <p:txBody>
          <a:bodyPr/>
          <a:lstStyle/>
          <a:p>
            <a:r>
              <a:rPr lang="fr-CH" dirty="0"/>
              <a:t>Décrivez une situation en travail social où vous appliquez:</a:t>
            </a:r>
          </a:p>
          <a:p>
            <a:pPr lvl="1"/>
            <a:r>
              <a:rPr lang="fr-CH" dirty="0"/>
              <a:t>Les « fonctions de l’observation »</a:t>
            </a:r>
          </a:p>
          <a:p>
            <a:pPr lvl="1"/>
            <a:r>
              <a:rPr lang="fr-CH" dirty="0"/>
              <a:t>Les étapes de l’observation</a:t>
            </a:r>
          </a:p>
          <a:p>
            <a:r>
              <a:rPr lang="fr-CH" dirty="0"/>
              <a:t>Déterminez à quelle étape et comment vous utilisez l’observation dans le processus d’intervention en travail social.</a:t>
            </a:r>
          </a:p>
        </p:txBody>
      </p:sp>
    </p:spTree>
    <p:extLst>
      <p:ext uri="{BB962C8B-B14F-4D97-AF65-F5344CB8AC3E}">
        <p14:creationId xmlns:p14="http://schemas.microsoft.com/office/powerpoint/2010/main" val="365145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79525" y="411511"/>
            <a:ext cx="4587534" cy="522685"/>
          </a:xfrm>
        </p:spPr>
        <p:txBody>
          <a:bodyPr anchor="b"/>
          <a:lstStyle/>
          <a:p>
            <a:pPr algn="just" eaLnBrk="1" hangingPunct="1"/>
            <a:r>
              <a:rPr lang="de-CH" sz="2100" dirty="0" err="1"/>
              <a:t>Objectifs</a:t>
            </a:r>
            <a:endParaRPr lang="de-CH" sz="2100" dirty="0"/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39600" y="1339886"/>
            <a:ext cx="5787293" cy="25951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CH" sz="2000" dirty="0"/>
              <a:t>Pouvoir définir les termes liés à l’observation et énumérer ses spécificités (cf. Fontaine, 2001)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H" sz="2000" dirty="0"/>
              <a:t>Pouvoir situer l’observation dans le processus d’intervention sociale et en particulier ses fonctions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H" sz="2000" dirty="0"/>
              <a:t>Être capable d’expliquer des citations mettant en jeu la méthode d’observation</a:t>
            </a:r>
            <a:r>
              <a:rPr lang="fr-CH" sz="2000" i="1" dirty="0">
                <a:sym typeface="Wingdings" pitchFamily="2" charset="2"/>
              </a:rPr>
              <a:t>	</a:t>
            </a:r>
            <a:endParaRPr lang="fr-CH" sz="2000" dirty="0"/>
          </a:p>
          <a:p>
            <a:pPr marL="457200" indent="-457200"/>
            <a:endParaRPr lang="de-CH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6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6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6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6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898" grpId="0"/>
      <p:bldP spid="336899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13981" y="763734"/>
            <a:ext cx="6171101" cy="547833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Aft>
                <a:spcPts val="1350"/>
              </a:spcAft>
              <a:buNone/>
            </a:pPr>
            <a:r>
              <a:rPr lang="fr-CH" sz="2100" dirty="0"/>
              <a:t>Selon vous…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85900" y="1845825"/>
            <a:ext cx="5531708" cy="2068302"/>
          </a:xfrm>
        </p:spPr>
        <p:txBody>
          <a:bodyPr/>
          <a:lstStyle/>
          <a:p>
            <a:pPr marL="385763" indent="-385763" algn="just">
              <a:lnSpc>
                <a:spcPct val="100000"/>
              </a:lnSpc>
              <a:buFont typeface="+mj-lt"/>
              <a:buAutoNum type="arabicPeriod"/>
            </a:pPr>
            <a:r>
              <a:rPr lang="fr-CH" sz="2100" dirty="0"/>
              <a:t>Qu’est-ce qu’une méthodologie, et «à quoi ça sert» ?</a:t>
            </a:r>
          </a:p>
          <a:p>
            <a:pPr marL="385763" indent="-385763" algn="just">
              <a:lnSpc>
                <a:spcPct val="100000"/>
              </a:lnSpc>
              <a:buFont typeface="+mj-lt"/>
              <a:buAutoNum type="arabicPeriod"/>
            </a:pPr>
            <a:r>
              <a:rPr lang="fr-CH" sz="2100" dirty="0"/>
              <a:t>Quelles sont les principales étapes de la méthodologie d’intervention en travail social ?</a:t>
            </a:r>
          </a:p>
        </p:txBody>
      </p:sp>
    </p:spTree>
    <p:extLst>
      <p:ext uri="{BB962C8B-B14F-4D97-AF65-F5344CB8AC3E}">
        <p14:creationId xmlns:p14="http://schemas.microsoft.com/office/powerpoint/2010/main" val="1313015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7915" y="602898"/>
            <a:ext cx="5915132" cy="624134"/>
          </a:xfrm>
        </p:spPr>
        <p:txBody>
          <a:bodyPr anchor="b">
            <a:normAutofit fontScale="90000"/>
          </a:bodyPr>
          <a:lstStyle/>
          <a:p>
            <a:pPr algn="l" eaLnBrk="1" hangingPunct="1"/>
            <a:r>
              <a:rPr lang="de-CH" sz="2100" dirty="0" err="1"/>
              <a:t>Définition</a:t>
            </a:r>
            <a:r>
              <a:rPr lang="de-CH" sz="2100" dirty="0"/>
              <a:t> des </a:t>
            </a:r>
            <a:r>
              <a:rPr lang="de-CH" sz="2100" dirty="0" err="1"/>
              <a:t>termes</a:t>
            </a:r>
            <a:br>
              <a:rPr lang="de-CH" sz="2100" dirty="0"/>
            </a:br>
            <a:r>
              <a:rPr lang="de-CH" sz="1500" i="1" dirty="0"/>
              <a:t>De Robertis, 2007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1608898" y="1374229"/>
            <a:ext cx="2901353" cy="617422"/>
          </a:xfrm>
        </p:spPr>
        <p:txBody>
          <a:bodyPr/>
          <a:lstStyle/>
          <a:p>
            <a:r>
              <a:rPr lang="fr-CH" sz="2100" dirty="0"/>
              <a:t>Méthodologie 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3"/>
          </p:nvPr>
        </p:nvSpPr>
        <p:spPr>
          <a:xfrm>
            <a:off x="4608507" y="1374229"/>
            <a:ext cx="2915524" cy="617422"/>
          </a:xfrm>
        </p:spPr>
        <p:txBody>
          <a:bodyPr/>
          <a:lstStyle/>
          <a:p>
            <a:r>
              <a:rPr lang="fr-CH" sz="2100" dirty="0"/>
              <a:t>Méthode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EEF3C4-5A83-A613-49FC-07F5B424E02F}"/>
              </a:ext>
            </a:extLst>
          </p:cNvPr>
          <p:cNvSpPr txBox="1"/>
          <p:nvPr/>
        </p:nvSpPr>
        <p:spPr>
          <a:xfrm>
            <a:off x="955497" y="2106202"/>
            <a:ext cx="273292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3DB6726-5E73-A184-A491-6977A1C232A4}"/>
              </a:ext>
            </a:extLst>
          </p:cNvPr>
          <p:cNvSpPr txBox="1"/>
          <p:nvPr/>
        </p:nvSpPr>
        <p:spPr>
          <a:xfrm>
            <a:off x="4440122" y="2099139"/>
            <a:ext cx="273292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51680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3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3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3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0" grpId="0"/>
      <p:bldP spid="4" grpId="0" build="p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8561" y="550385"/>
            <a:ext cx="5915132" cy="648071"/>
          </a:xfrm>
        </p:spPr>
        <p:txBody>
          <a:bodyPr/>
          <a:lstStyle/>
          <a:p>
            <a:pPr algn="l"/>
            <a:r>
              <a:rPr lang="de-CH" sz="2100" dirty="0" err="1"/>
              <a:t>Fondements</a:t>
            </a:r>
            <a:r>
              <a:rPr lang="de-CH" sz="2100" dirty="0"/>
              <a:t> </a:t>
            </a:r>
            <a:r>
              <a:rPr lang="de-CH" sz="2100" dirty="0" err="1"/>
              <a:t>méthodologiques</a:t>
            </a:r>
            <a:br>
              <a:rPr lang="de-CH" b="1" dirty="0"/>
            </a:br>
            <a:r>
              <a:rPr lang="de-CH" sz="1500" i="1" dirty="0"/>
              <a:t>De Robertis, 2007</a:t>
            </a:r>
            <a:endParaRPr lang="fr-CH" sz="21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85646" y="1531925"/>
            <a:ext cx="3021185" cy="617422"/>
          </a:xfrm>
        </p:spPr>
        <p:txBody>
          <a:bodyPr/>
          <a:lstStyle/>
          <a:p>
            <a:r>
              <a:rPr lang="fr-CH" sz="2100" dirty="0"/>
              <a:t>Fondement empirique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445562" y="2350015"/>
            <a:ext cx="2901353" cy="20522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H" sz="1800" dirty="0"/>
              <a:t>Accumulation et systématisation des expériences pratiques ;</a:t>
            </a:r>
          </a:p>
          <a:p>
            <a:pPr marL="0" indent="0">
              <a:buNone/>
            </a:pPr>
            <a:r>
              <a:rPr lang="fr-CH" sz="1800" dirty="0"/>
              <a:t>Essais-erreurs, réflexions sur les résultats obtenus, répétitions, etc. </a:t>
            </a:r>
          </a:p>
          <a:p>
            <a:pPr marL="0" indent="0">
              <a:spcBef>
                <a:spcPts val="900"/>
              </a:spcBef>
              <a:buNone/>
            </a:pPr>
            <a:r>
              <a:rPr lang="fr-CH" sz="1800" dirty="0">
                <a:sym typeface="Wingdings" panose="05000000000000000000" pitchFamily="2" charset="2"/>
              </a:rPr>
              <a:t> Démarche inductive</a:t>
            </a:r>
            <a:endParaRPr lang="fr-CH" sz="1800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14987" y="1525626"/>
            <a:ext cx="3035355" cy="617422"/>
          </a:xfrm>
        </p:spPr>
        <p:txBody>
          <a:bodyPr/>
          <a:lstStyle/>
          <a:p>
            <a:r>
              <a:rPr lang="fr-CH" sz="2100" dirty="0"/>
              <a:t>Fondement théorique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14988" y="2350015"/>
            <a:ext cx="2915524" cy="24302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H" sz="1800" dirty="0"/>
              <a:t>Contributions des différentes sciences sociales : psychologie, sociologie, ethnologie, anthropologie, économie, droit, etc.</a:t>
            </a:r>
          </a:p>
          <a:p>
            <a:pPr marL="0" indent="0"/>
            <a:endParaRPr lang="fr-CH" sz="1800" dirty="0"/>
          </a:p>
          <a:p>
            <a:pPr marL="0" indent="0">
              <a:spcBef>
                <a:spcPts val="900"/>
              </a:spcBef>
              <a:buNone/>
            </a:pPr>
            <a:r>
              <a:rPr lang="fr-CH" sz="1800" dirty="0">
                <a:sym typeface="Wingdings" panose="05000000000000000000" pitchFamily="2" charset="2"/>
              </a:rPr>
              <a:t> Démarche déductive</a:t>
            </a:r>
            <a:r>
              <a:rPr lang="fr-CH" sz="1800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754185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98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98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98" decel="100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uiExpand="1" build="p"/>
      <p:bldP spid="5" grpId="0" build="p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01310F-45A1-478B-ABAD-DDBE9F37D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4894" y="770968"/>
            <a:ext cx="5915131" cy="1125220"/>
          </a:xfrm>
        </p:spPr>
        <p:txBody>
          <a:bodyPr/>
          <a:lstStyle/>
          <a:p>
            <a:r>
              <a:rPr lang="fr-CH" dirty="0"/>
              <a:t>Travail en groupe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2F6504A-A6FC-4798-BFFB-9C93385B1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2052" y="2071112"/>
            <a:ext cx="5915131" cy="1566173"/>
          </a:xfrm>
        </p:spPr>
        <p:txBody>
          <a:bodyPr/>
          <a:lstStyle/>
          <a:p>
            <a:pPr algn="ctr"/>
            <a:r>
              <a:rPr lang="fr-CH" sz="1800" dirty="0"/>
              <a:t>Sur le texte de: </a:t>
            </a:r>
          </a:p>
          <a:p>
            <a:pPr algn="ctr"/>
            <a:r>
              <a:rPr lang="fr-CH" sz="1800" dirty="0"/>
              <a:t>Fontaine, A.-M. (2001). Questionner les pratiques par l'observation en équipe. Le Journal des Professionnels de l'Enfance, 10, 23-25. </a:t>
            </a:r>
          </a:p>
          <a:p>
            <a:pPr algn="ctr"/>
            <a:r>
              <a:rPr lang="fr-CH" sz="1800" dirty="0"/>
              <a:t>30’</a:t>
            </a:r>
          </a:p>
        </p:txBody>
      </p:sp>
    </p:spTree>
    <p:extLst>
      <p:ext uri="{BB962C8B-B14F-4D97-AF65-F5344CB8AC3E}">
        <p14:creationId xmlns:p14="http://schemas.microsoft.com/office/powerpoint/2010/main" val="1436166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51FF6A-EEA8-4647-9E1F-09AB0C3A1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Consignes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88A713-9D7D-42CD-BAED-4EDA522B43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/>
            <a:r>
              <a:rPr lang="fr-CH" sz="1800" dirty="0"/>
              <a:t>Fontaine parle de 3 niveaux d’activités distincts dans le fait d’observer:</a:t>
            </a:r>
          </a:p>
          <a:p>
            <a:pPr marL="642938" lvl="1" indent="-342900"/>
            <a:r>
              <a:rPr lang="fr-CH" sz="1600" dirty="0">
                <a:latin typeface="Arial" panose="020B0604020202020204" pitchFamily="34" charset="0"/>
                <a:cs typeface="Arial" panose="020B0604020202020204" pitchFamily="34" charset="0"/>
              </a:rPr>
              <a:t>Identifiez lesquels</a:t>
            </a:r>
          </a:p>
          <a:p>
            <a:pPr marL="642938" lvl="1" indent="-342900"/>
            <a:r>
              <a:rPr lang="fr-CH" sz="1600" dirty="0">
                <a:latin typeface="Arial" panose="020B0604020202020204" pitchFamily="34" charset="0"/>
                <a:cs typeface="Arial" panose="020B0604020202020204" pitchFamily="34" charset="0"/>
              </a:rPr>
              <a:t>Quelles différences voyez-vous entre ces différents niveaux?</a:t>
            </a:r>
          </a:p>
          <a:p>
            <a:pPr marL="342900" indent="-342900"/>
            <a:r>
              <a:rPr lang="fr-CH" sz="1800" dirty="0"/>
              <a:t>Comment faut-il préparer l’observation selon Fontaine pour qu’elle soit opérante dans la pratique?</a:t>
            </a:r>
          </a:p>
          <a:p>
            <a:pPr marL="642938" lvl="1" indent="-342900"/>
            <a:r>
              <a:rPr lang="fr-CH" sz="1600" dirty="0">
                <a:latin typeface="Arial" panose="020B0604020202020204" pitchFamily="34" charset="0"/>
                <a:cs typeface="Arial" panose="020B0604020202020204" pitchFamily="34" charset="0"/>
              </a:rPr>
              <a:t>Identifiez les différentes étapes</a:t>
            </a:r>
          </a:p>
          <a:p>
            <a:pPr marL="642938" lvl="1" indent="-342900"/>
            <a:r>
              <a:rPr lang="fr-CH" sz="1600" dirty="0">
                <a:latin typeface="Arial" panose="020B0604020202020204" pitchFamily="34" charset="0"/>
                <a:cs typeface="Arial" panose="020B0604020202020204" pitchFamily="34" charset="0"/>
              </a:rPr>
              <a:t>Décrivez en deux mots en quoi consistent ces étapes</a:t>
            </a:r>
          </a:p>
        </p:txBody>
      </p:sp>
    </p:spTree>
    <p:extLst>
      <p:ext uri="{BB962C8B-B14F-4D97-AF65-F5344CB8AC3E}">
        <p14:creationId xmlns:p14="http://schemas.microsoft.com/office/powerpoint/2010/main" val="2239843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F00597-C3AC-4F22-A237-6666CEA1F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Niveaux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9B4C03-C49A-4151-B2DF-BAFE8DBB38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5763" indent="-385763"/>
            <a:r>
              <a:rPr lang="fr-CH" dirty="0"/>
              <a:t>…</a:t>
            </a:r>
          </a:p>
          <a:p>
            <a:pPr marL="685800" lvl="1" indent="-385763"/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557832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9A5013-D11D-4EB0-AE77-505625429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Etapes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3EB64A-5EE3-4A40-9A56-C83F66DC4B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5763" indent="-385763">
              <a:buFont typeface="+mj-lt"/>
              <a:buAutoNum type="arabicPeriod"/>
            </a:pPr>
            <a:r>
              <a:rPr lang="fr-CH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66217427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hesso T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8AB21D"/>
      </a:accent1>
      <a:accent2>
        <a:srgbClr val="2EA662"/>
      </a:accent2>
      <a:accent3>
        <a:srgbClr val="E1DE00"/>
      </a:accent3>
      <a:accent4>
        <a:srgbClr val="00A099"/>
      </a:accent4>
      <a:accent5>
        <a:srgbClr val="000000"/>
      </a:accent5>
      <a:accent6>
        <a:srgbClr val="000000"/>
      </a:accent6>
      <a:hlink>
        <a:srgbClr val="8AB21D"/>
      </a:hlink>
      <a:folHlink>
        <a:srgbClr val="B9B8B9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STS_modèle_FR_light.potx" id="{9AB7B3E4-C08D-43CE-8E94-0FB94F5A2F89}" vid="{92F8CA98-7094-4991-94C3-93F3FD101BA1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13721e-2470-4287-96dc-ebe15e11726d">
      <Terms xmlns="http://schemas.microsoft.com/office/infopath/2007/PartnerControls"/>
    </lcf76f155ced4ddcb4097134ff3c332f>
    <TaxCatchAll xmlns="3de9c41c-7260-449f-9838-ce628a3e743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AFF94D23AD4F4F85B20EA31AD84E15" ma:contentTypeVersion="14" ma:contentTypeDescription="Crée un document." ma:contentTypeScope="" ma:versionID="1b5fde2f3b219fc08f53a81dc1e1b946">
  <xsd:schema xmlns:xsd="http://www.w3.org/2001/XMLSchema" xmlns:xs="http://www.w3.org/2001/XMLSchema" xmlns:p="http://schemas.microsoft.com/office/2006/metadata/properties" xmlns:ns2="de13721e-2470-4287-96dc-ebe15e11726d" xmlns:ns3="3de9c41c-7260-449f-9838-ce628a3e7435" targetNamespace="http://schemas.microsoft.com/office/2006/metadata/properties" ma:root="true" ma:fieldsID="9c86555b831c7b816587c618891a2e8c" ns2:_="" ns3:_="">
    <xsd:import namespace="de13721e-2470-4287-96dc-ebe15e11726d"/>
    <xsd:import namespace="3de9c41c-7260-449f-9838-ce628a3e74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13721e-2470-4287-96dc-ebe15e1172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Balises d’images" ma:readOnly="false" ma:fieldId="{5cf76f15-5ced-4ddc-b409-7134ff3c332f}" ma:taxonomyMulti="true" ma:sspId="e5965820-1b97-4994-ad5a-2b1f2cea3f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e9c41c-7260-449f-9838-ce628a3e7435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0d4b19c-1678-45e8-b58b-02e0f8d6b03e}" ma:internalName="TaxCatchAll" ma:showField="CatchAllData" ma:web="3de9c41c-7260-449f-9838-ce628a3e74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6606656-CBF5-4EF8-B2E1-F02F2FDA6EBC}">
  <ds:schemaRefs>
    <ds:schemaRef ds:uri="http://purl.org/dc/terms/"/>
    <ds:schemaRef ds:uri="http://schemas.microsoft.com/office/2006/metadata/properties"/>
    <ds:schemaRef ds:uri="de13721e-2470-4287-96dc-ebe15e11726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3de9c41c-7260-449f-9838-ce628a3e7435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5B328C8-5AF5-4296-9AD8-4446C2F3F74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1BEB4C-AE5E-439A-9B46-563049B3B7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13721e-2470-4287-96dc-ebe15e11726d"/>
    <ds:schemaRef ds:uri="3de9c41c-7260-449f-9838-ce628a3e74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05_HESTS_HESTS_modèle_FR_light</Template>
  <TotalTime>0</TotalTime>
  <Words>772</Words>
  <Application>Microsoft Office PowerPoint</Application>
  <PresentationFormat>On-screen Show (16:9)</PresentationFormat>
  <Paragraphs>167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Helvetica</vt:lpstr>
      <vt:lpstr>Helvetica Light</vt:lpstr>
      <vt:lpstr>Verdana</vt:lpstr>
      <vt:lpstr>Wingdings</vt:lpstr>
      <vt:lpstr>Thème Office</vt:lpstr>
      <vt:lpstr>Méthodologie de l’observation </vt:lpstr>
      <vt:lpstr>Objectifs</vt:lpstr>
      <vt:lpstr>Selon vous… </vt:lpstr>
      <vt:lpstr>Définition des termes De Robertis, 2007</vt:lpstr>
      <vt:lpstr>Fondements méthodologiques De Robertis, 2007</vt:lpstr>
      <vt:lpstr>Travail en groupe</vt:lpstr>
      <vt:lpstr>Consignes</vt:lpstr>
      <vt:lpstr>Niveaux</vt:lpstr>
      <vt:lpstr>Etapes</vt:lpstr>
      <vt:lpstr>Fonctions de l’observation</vt:lpstr>
      <vt:lpstr>Le processus d’intervention en TS De Robertis, 2007. Gillet, 1995.</vt:lpstr>
      <vt:lpstr>PowerPoint Presentation</vt:lpstr>
      <vt:lpstr>Un processus en situation (contexte) De Robertis, 2007</vt:lpstr>
      <vt:lpstr>Synthèse</vt:lpstr>
      <vt:lpstr>L’observation est une construction</vt:lpstr>
      <vt:lpstr>En résumé liens entre observation et intervention sociale</vt:lpstr>
      <vt:lpstr>Travail en pairs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Haute Ecole et Ecole Supérieure de Travail Social</dc:title>
  <dc:creator>Darbellay Karine</dc:creator>
  <cp:lastModifiedBy>Darbellay Karine</cp:lastModifiedBy>
  <cp:revision>7</cp:revision>
  <dcterms:created xsi:type="dcterms:W3CDTF">2022-04-29T14:38:29Z</dcterms:created>
  <dcterms:modified xsi:type="dcterms:W3CDTF">2025-09-08T15:25:11Z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0x01010019AFF94D23AD4F4F85B20EA31AD84E15</vt:lpwstr>
  </property>
  <property fmtid="{D5CDD505-2E9C-101B-9397-08002B2CF9AE}" pid="3" name="MediaServiceImageTags">
    <vt:lpwstr/>
  </property>
</Properties>
</file>