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544" r:id="rId3"/>
    <p:sldId id="306" r:id="rId4"/>
    <p:sldId id="307" r:id="rId5"/>
    <p:sldId id="555" r:id="rId6"/>
    <p:sldId id="298" r:id="rId7"/>
    <p:sldId id="546" r:id="rId8"/>
    <p:sldId id="551" r:id="rId9"/>
    <p:sldId id="302"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93067-DAF1-4EB4-81A9-184CB7236112}" v="398" dt="2025-04-30T06:13:14.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CB129-2B7C-4746-9D68-9176F66C138B}"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s-MX"/>
        </a:p>
      </dgm:t>
    </dgm:pt>
    <dgm:pt modelId="{8B581B6F-A234-40D1-ADDA-F9997716FA0C}">
      <dgm:prSet phldrT="[Text]" custT="1"/>
      <dgm:spPr/>
      <dgm:t>
        <a:bodyPr/>
        <a:lstStyle/>
        <a:p>
          <a:r>
            <a:rPr lang="es-MX" sz="2800" dirty="0">
              <a:latin typeface="Franklin Gothic Demi Cond" panose="020B0706030402020204" pitchFamily="34" charset="0"/>
            </a:rPr>
            <a:t>Mental </a:t>
          </a:r>
          <a:r>
            <a:rPr lang="es-MX" sz="2800" dirty="0" err="1">
              <a:latin typeface="Franklin Gothic Demi Cond" panose="020B0706030402020204" pitchFamily="34" charset="0"/>
            </a:rPr>
            <a:t>Health</a:t>
          </a:r>
          <a:endParaRPr lang="es-MX" sz="2800" dirty="0">
            <a:latin typeface="Franklin Gothic Demi Cond" panose="020B0706030402020204" pitchFamily="34" charset="0"/>
          </a:endParaRPr>
        </a:p>
      </dgm:t>
    </dgm:pt>
    <dgm:pt modelId="{4323F9DE-12CB-44E2-8FD5-3F10196F30FC}" type="parTrans" cxnId="{F2D5A778-7568-4417-9559-3046F3BE083A}">
      <dgm:prSet/>
      <dgm:spPr/>
      <dgm:t>
        <a:bodyPr/>
        <a:lstStyle/>
        <a:p>
          <a:endParaRPr lang="es-MX"/>
        </a:p>
      </dgm:t>
    </dgm:pt>
    <dgm:pt modelId="{E3C46A04-FC24-44D1-97F4-AE1A4FFA7B28}" type="sibTrans" cxnId="{F2D5A778-7568-4417-9559-3046F3BE083A}">
      <dgm:prSet/>
      <dgm:spPr/>
      <dgm:t>
        <a:bodyPr/>
        <a:lstStyle/>
        <a:p>
          <a:endParaRPr lang="es-MX"/>
        </a:p>
      </dgm:t>
    </dgm:pt>
    <dgm:pt modelId="{60F8A5D9-123D-4F05-9F11-26B0AEDB334F}">
      <dgm:prSet phldrT="[Text]" custT="1"/>
      <dgm:spPr/>
      <dgm:t>
        <a:bodyPr/>
        <a:lstStyle/>
        <a:p>
          <a:r>
            <a:rPr lang="es-MX" sz="1200" dirty="0" err="1">
              <a:latin typeface="Bahnschrift" panose="020B0502040204020203" pitchFamily="34" charset="0"/>
            </a:rPr>
            <a:t>Psychological</a:t>
          </a:r>
          <a:r>
            <a:rPr lang="es-MX" sz="1200" dirty="0">
              <a:latin typeface="Bahnschrift" panose="020B0502040204020203" pitchFamily="34" charset="0"/>
            </a:rPr>
            <a:t> care
mhGAP</a:t>
          </a:r>
        </a:p>
      </dgm:t>
    </dgm:pt>
    <dgm:pt modelId="{6A29A938-0012-4A0F-93E2-598CC2798C52}" type="parTrans" cxnId="{5A1D839C-0C46-4E96-841B-EE2E5E0BB2DC}">
      <dgm:prSet/>
      <dgm:spPr/>
      <dgm:t>
        <a:bodyPr/>
        <a:lstStyle/>
        <a:p>
          <a:endParaRPr lang="es-MX"/>
        </a:p>
      </dgm:t>
    </dgm:pt>
    <dgm:pt modelId="{AF60CF8A-7277-4C7E-90FE-61FFEE4EB26E}" type="sibTrans" cxnId="{5A1D839C-0C46-4E96-841B-EE2E5E0BB2DC}">
      <dgm:prSet/>
      <dgm:spPr/>
      <dgm:t>
        <a:bodyPr/>
        <a:lstStyle/>
        <a:p>
          <a:endParaRPr lang="es-MX"/>
        </a:p>
      </dgm:t>
    </dgm:pt>
    <dgm:pt modelId="{0E461E6C-595F-449B-A68A-E4ED410207EB}">
      <dgm:prSet phldrT="[Text]" custT="1"/>
      <dgm:spPr/>
      <dgm:t>
        <a:bodyPr/>
        <a:lstStyle/>
        <a:p>
          <a:r>
            <a:rPr lang="es-MX" sz="2800" dirty="0">
              <a:latin typeface="Franklin Gothic Demi Cond" panose="020B0706030402020204" pitchFamily="34" charset="0"/>
            </a:rPr>
            <a:t>SRH</a:t>
          </a:r>
        </a:p>
      </dgm:t>
    </dgm:pt>
    <dgm:pt modelId="{7FD6B9DD-FDCF-40FD-8361-7A766D253C3F}" type="parTrans" cxnId="{8ABBB1CD-7676-4A1E-93B0-585DB2868099}">
      <dgm:prSet/>
      <dgm:spPr/>
      <dgm:t>
        <a:bodyPr/>
        <a:lstStyle/>
        <a:p>
          <a:endParaRPr lang="es-MX"/>
        </a:p>
      </dgm:t>
    </dgm:pt>
    <dgm:pt modelId="{BF1F51A6-7BF5-49F2-B4B7-197C9E76FD93}" type="sibTrans" cxnId="{8ABBB1CD-7676-4A1E-93B0-585DB2868099}">
      <dgm:prSet/>
      <dgm:spPr/>
      <dgm:t>
        <a:bodyPr/>
        <a:lstStyle/>
        <a:p>
          <a:endParaRPr lang="es-MX"/>
        </a:p>
      </dgm:t>
    </dgm:pt>
    <dgm:pt modelId="{1BF1C6AC-685E-486F-876D-D9A431F4A658}">
      <dgm:prSet phldrT="[Text]" custT="1"/>
      <dgm:spPr/>
      <dgm:t>
        <a:bodyPr/>
        <a:lstStyle/>
        <a:p>
          <a:r>
            <a:rPr lang="es-MX" sz="1200" dirty="0">
              <a:latin typeface="Bahnschrift" panose="020B0502040204020203" pitchFamily="34" charset="0"/>
            </a:rPr>
            <a:t>ANC</a:t>
          </a:r>
        </a:p>
      </dgm:t>
    </dgm:pt>
    <dgm:pt modelId="{5D06E49E-3696-43C1-9010-88A244C30E1A}" type="parTrans" cxnId="{E8C4B62C-CD5A-4875-8A3D-6D301D78AC81}">
      <dgm:prSet/>
      <dgm:spPr/>
      <dgm:t>
        <a:bodyPr/>
        <a:lstStyle/>
        <a:p>
          <a:endParaRPr lang="es-MX"/>
        </a:p>
      </dgm:t>
    </dgm:pt>
    <dgm:pt modelId="{AB68CDD8-1430-448C-8386-80BF168525B2}" type="sibTrans" cxnId="{E8C4B62C-CD5A-4875-8A3D-6D301D78AC81}">
      <dgm:prSet/>
      <dgm:spPr/>
      <dgm:t>
        <a:bodyPr/>
        <a:lstStyle/>
        <a:p>
          <a:endParaRPr lang="es-MX"/>
        </a:p>
      </dgm:t>
    </dgm:pt>
    <dgm:pt modelId="{B3E69C41-1972-4F5D-BE01-F6A99C57A567}">
      <dgm:prSet phldrT="[Text]" custT="1"/>
      <dgm:spPr/>
      <dgm:t>
        <a:bodyPr/>
        <a:lstStyle/>
        <a:p>
          <a:r>
            <a:rPr lang="es-MX" sz="1200" dirty="0">
              <a:latin typeface="Bahnschrift" panose="020B0502040204020203" pitchFamily="34" charset="0"/>
            </a:rPr>
            <a:t>SAC</a:t>
          </a:r>
        </a:p>
      </dgm:t>
    </dgm:pt>
    <dgm:pt modelId="{650B3CEF-78DC-4CB4-9FFA-9001973BFEB3}" type="parTrans" cxnId="{FF6961E8-C571-483C-BFEE-990AFA4D69A8}">
      <dgm:prSet/>
      <dgm:spPr/>
      <dgm:t>
        <a:bodyPr/>
        <a:lstStyle/>
        <a:p>
          <a:endParaRPr lang="es-MX"/>
        </a:p>
      </dgm:t>
    </dgm:pt>
    <dgm:pt modelId="{36FBAD3A-5EC1-4D6B-B84A-6090BEFE5412}" type="sibTrans" cxnId="{FF6961E8-C571-483C-BFEE-990AFA4D69A8}">
      <dgm:prSet/>
      <dgm:spPr/>
      <dgm:t>
        <a:bodyPr/>
        <a:lstStyle/>
        <a:p>
          <a:endParaRPr lang="es-MX"/>
        </a:p>
      </dgm:t>
    </dgm:pt>
    <dgm:pt modelId="{A8CCAC62-367D-4B62-AE8E-6B3195BEAA1E}">
      <dgm:prSet phldrT="[Text]" custT="1"/>
      <dgm:spPr/>
      <dgm:t>
        <a:bodyPr/>
        <a:lstStyle/>
        <a:p>
          <a:r>
            <a:rPr lang="es-MX" sz="2400" dirty="0">
              <a:latin typeface="Franklin Gothic Demi Cond" panose="020B0706030402020204" pitchFamily="34" charset="0"/>
            </a:rPr>
            <a:t>Social </a:t>
          </a:r>
          <a:r>
            <a:rPr lang="es-MX" sz="2400" dirty="0" err="1">
              <a:latin typeface="Franklin Gothic Demi Cond" panose="020B0706030402020204" pitchFamily="34" charset="0"/>
            </a:rPr>
            <a:t>Work</a:t>
          </a:r>
          <a:endParaRPr lang="es-MX" sz="2400" dirty="0">
            <a:latin typeface="Franklin Gothic Demi Cond" panose="020B0706030402020204" pitchFamily="34" charset="0"/>
          </a:endParaRPr>
        </a:p>
      </dgm:t>
    </dgm:pt>
    <dgm:pt modelId="{F6ACA297-732D-41AA-AB1C-833EB18192A5}" type="parTrans" cxnId="{EF2CB83B-EA85-4BCD-93F8-46BBCF6B10BE}">
      <dgm:prSet/>
      <dgm:spPr/>
      <dgm:t>
        <a:bodyPr/>
        <a:lstStyle/>
        <a:p>
          <a:endParaRPr lang="es-MX"/>
        </a:p>
      </dgm:t>
    </dgm:pt>
    <dgm:pt modelId="{F2F179B2-5E17-4B15-BBEF-80220C4DC585}" type="sibTrans" cxnId="{EF2CB83B-EA85-4BCD-93F8-46BBCF6B10BE}">
      <dgm:prSet/>
      <dgm:spPr/>
      <dgm:t>
        <a:bodyPr/>
        <a:lstStyle/>
        <a:p>
          <a:endParaRPr lang="es-MX"/>
        </a:p>
      </dgm:t>
    </dgm:pt>
    <dgm:pt modelId="{3EAFD0AF-1B61-46CD-8351-3EC294DA69FD}">
      <dgm:prSet phldrT="[Text]" custT="1"/>
      <dgm:spPr/>
      <dgm:t>
        <a:bodyPr/>
        <a:lstStyle/>
        <a:p>
          <a:r>
            <a:rPr lang="es-MX" sz="2400" dirty="0" err="1">
              <a:latin typeface="Franklin Gothic Demi Cond" panose="020B0706030402020204" pitchFamily="34" charset="0"/>
            </a:rPr>
            <a:t>Health</a:t>
          </a:r>
          <a:r>
            <a:rPr lang="es-MX" sz="2400" dirty="0">
              <a:latin typeface="Franklin Gothic Demi Cond" panose="020B0706030402020204" pitchFamily="34" charset="0"/>
            </a:rPr>
            <a:t> </a:t>
          </a:r>
          <a:r>
            <a:rPr lang="es-MX" sz="2400" dirty="0" err="1">
              <a:latin typeface="Franklin Gothic Demi Cond" panose="020B0706030402020204" pitchFamily="34" charset="0"/>
            </a:rPr>
            <a:t>promotion</a:t>
          </a:r>
          <a:endParaRPr lang="es-MX" sz="2400" dirty="0">
            <a:latin typeface="Franklin Gothic Demi Cond" panose="020B0706030402020204" pitchFamily="34" charset="0"/>
          </a:endParaRPr>
        </a:p>
      </dgm:t>
    </dgm:pt>
    <dgm:pt modelId="{4706092E-42D6-42B3-B504-EC47B2FC90EC}" type="parTrans" cxnId="{BDBBD1A8-3D2C-4080-9489-72130CA66E85}">
      <dgm:prSet/>
      <dgm:spPr/>
      <dgm:t>
        <a:bodyPr/>
        <a:lstStyle/>
        <a:p>
          <a:endParaRPr lang="es-MX"/>
        </a:p>
      </dgm:t>
    </dgm:pt>
    <dgm:pt modelId="{17074D7D-F103-4B2B-B92A-E7A45C92B9DC}" type="sibTrans" cxnId="{BDBBD1A8-3D2C-4080-9489-72130CA66E85}">
      <dgm:prSet/>
      <dgm:spPr/>
      <dgm:t>
        <a:bodyPr/>
        <a:lstStyle/>
        <a:p>
          <a:endParaRPr lang="es-MX"/>
        </a:p>
      </dgm:t>
    </dgm:pt>
    <dgm:pt modelId="{9591D7BC-2CEA-4EE5-832B-3240FEED8159}">
      <dgm:prSet phldrT="[Text]" custT="1"/>
      <dgm:spPr/>
      <dgm:t>
        <a:bodyPr/>
        <a:lstStyle/>
        <a:p>
          <a:r>
            <a:rPr lang="es-MX" sz="2400" dirty="0">
              <a:latin typeface="Franklin Gothic Demi Cond" panose="020B0706030402020204" pitchFamily="34" charset="0"/>
            </a:rPr>
            <a:t>Intercultural </a:t>
          </a:r>
          <a:r>
            <a:rPr lang="es-MX" sz="2400" dirty="0" err="1">
              <a:latin typeface="Franklin Gothic Demi Cond" panose="020B0706030402020204" pitchFamily="34" charset="0"/>
            </a:rPr>
            <a:t>mediation</a:t>
          </a:r>
          <a:endParaRPr lang="es-MX" sz="2400" dirty="0">
            <a:latin typeface="Franklin Gothic Demi Cond" panose="020B0706030402020204" pitchFamily="34" charset="0"/>
          </a:endParaRPr>
        </a:p>
      </dgm:t>
    </dgm:pt>
    <dgm:pt modelId="{22D73881-A304-4F84-A606-51C6EA972A4F}" type="parTrans" cxnId="{386A7FE9-DCEE-4450-B5CD-24871F00EBA0}">
      <dgm:prSet/>
      <dgm:spPr/>
      <dgm:t>
        <a:bodyPr/>
        <a:lstStyle/>
        <a:p>
          <a:endParaRPr lang="es-MX"/>
        </a:p>
      </dgm:t>
    </dgm:pt>
    <dgm:pt modelId="{E48273BF-9E3C-4C42-BBA2-0EBEECFEC35D}" type="sibTrans" cxnId="{386A7FE9-DCEE-4450-B5CD-24871F00EBA0}">
      <dgm:prSet/>
      <dgm:spPr/>
      <dgm:t>
        <a:bodyPr/>
        <a:lstStyle/>
        <a:p>
          <a:endParaRPr lang="es-MX"/>
        </a:p>
      </dgm:t>
    </dgm:pt>
    <dgm:pt modelId="{798392D3-D6FE-4269-8052-F7703B9BFF61}">
      <dgm:prSet phldrT="[Text]" custT="1"/>
      <dgm:spPr/>
      <dgm:t>
        <a:bodyPr/>
        <a:lstStyle/>
        <a:p>
          <a:r>
            <a:rPr lang="en-US" sz="1200" dirty="0">
              <a:latin typeface="Bahnschrift" panose="020B0502040204020203" pitchFamily="34" charset="0"/>
            </a:rPr>
            <a:t>Access to health services
Response to socioeconomic needs through social plans</a:t>
          </a:r>
          <a:endParaRPr lang="es-MX" sz="1200" dirty="0">
            <a:latin typeface="Bahnschrift" panose="020B0502040204020203" pitchFamily="34" charset="0"/>
          </a:endParaRPr>
        </a:p>
      </dgm:t>
    </dgm:pt>
    <dgm:pt modelId="{3BE64DCD-C802-49E9-89F7-71DBCD48DF39}" type="parTrans" cxnId="{B92507FD-BFB3-4965-B0DD-AF0C633DFD1D}">
      <dgm:prSet/>
      <dgm:spPr/>
      <dgm:t>
        <a:bodyPr/>
        <a:lstStyle/>
        <a:p>
          <a:endParaRPr lang="es-MX"/>
        </a:p>
      </dgm:t>
    </dgm:pt>
    <dgm:pt modelId="{189A365B-F7F5-43BF-9F46-4B10D26E3FC5}" type="sibTrans" cxnId="{B92507FD-BFB3-4965-B0DD-AF0C633DFD1D}">
      <dgm:prSet/>
      <dgm:spPr/>
      <dgm:t>
        <a:bodyPr/>
        <a:lstStyle/>
        <a:p>
          <a:endParaRPr lang="es-MX"/>
        </a:p>
      </dgm:t>
    </dgm:pt>
    <dgm:pt modelId="{470DA453-02F0-46B3-B383-3CBE93058EC5}">
      <dgm:prSet custT="1"/>
      <dgm:spPr/>
      <dgm:t>
        <a:bodyPr/>
        <a:lstStyle/>
        <a:p>
          <a:r>
            <a:rPr lang="es-MX" sz="1200" dirty="0" err="1">
              <a:latin typeface="Bahnschrift" panose="020B0502040204020203" pitchFamily="34" charset="0"/>
            </a:rPr>
            <a:t>interpretation</a:t>
          </a:r>
          <a:endParaRPr lang="es-MX" sz="1200" dirty="0">
            <a:latin typeface="Bahnschrift" panose="020B0502040204020203" pitchFamily="34" charset="0"/>
          </a:endParaRPr>
        </a:p>
      </dgm:t>
    </dgm:pt>
    <dgm:pt modelId="{86E162EC-A89F-434D-9AB2-F7EDFFD23D10}" type="parTrans" cxnId="{80924789-2DBF-44F9-8CCD-6879E543E09E}">
      <dgm:prSet/>
      <dgm:spPr/>
      <dgm:t>
        <a:bodyPr/>
        <a:lstStyle/>
        <a:p>
          <a:endParaRPr lang="es-MX"/>
        </a:p>
      </dgm:t>
    </dgm:pt>
    <dgm:pt modelId="{E0D44E65-A85A-466E-B6A5-BA2EF5BFF605}" type="sibTrans" cxnId="{80924789-2DBF-44F9-8CCD-6879E543E09E}">
      <dgm:prSet/>
      <dgm:spPr/>
      <dgm:t>
        <a:bodyPr/>
        <a:lstStyle/>
        <a:p>
          <a:endParaRPr lang="es-MX"/>
        </a:p>
      </dgm:t>
    </dgm:pt>
    <dgm:pt modelId="{32F30793-2C0B-4035-AC85-E1CA7E6A0FED}">
      <dgm:prSet phldrT="[Text]" custT="1"/>
      <dgm:spPr/>
      <dgm:t>
        <a:bodyPr/>
        <a:lstStyle/>
        <a:p>
          <a:r>
            <a:rPr lang="en-US" sz="1200" dirty="0">
              <a:latin typeface="Bahnschrift" panose="020B0502040204020203" pitchFamily="34" charset="0"/>
            </a:rPr>
            <a:t>Case identification
Education and information: SRH, mental health, activities with children, access to services</a:t>
          </a:r>
          <a:r>
            <a:rPr lang="es-MX" sz="1200" dirty="0">
              <a:latin typeface="Bahnschrift" panose="020B0502040204020203" pitchFamily="34" charset="0"/>
            </a:rPr>
            <a:t>.</a:t>
          </a:r>
        </a:p>
      </dgm:t>
    </dgm:pt>
    <dgm:pt modelId="{D267E410-45C4-428F-B392-0097E4197530}" type="parTrans" cxnId="{526689DD-559F-4CEA-8D9A-C55A41A24404}">
      <dgm:prSet/>
      <dgm:spPr/>
      <dgm:t>
        <a:bodyPr/>
        <a:lstStyle/>
        <a:p>
          <a:endParaRPr lang="es-MX"/>
        </a:p>
      </dgm:t>
    </dgm:pt>
    <dgm:pt modelId="{006CC37D-8F26-4CE0-A2C8-E9B7ADEBC5A7}" type="sibTrans" cxnId="{526689DD-559F-4CEA-8D9A-C55A41A24404}">
      <dgm:prSet/>
      <dgm:spPr/>
      <dgm:t>
        <a:bodyPr/>
        <a:lstStyle/>
        <a:p>
          <a:endParaRPr lang="es-MX"/>
        </a:p>
      </dgm:t>
    </dgm:pt>
    <dgm:pt modelId="{BA354C30-9B08-4AA7-801F-D71EE6A023C3}">
      <dgm:prSet phldrT="[Text]" custT="1"/>
      <dgm:spPr/>
      <dgm:t>
        <a:bodyPr/>
        <a:lstStyle/>
        <a:p>
          <a:r>
            <a:rPr lang="es-MX" sz="2800" dirty="0">
              <a:latin typeface="Franklin Gothic Demi Cond" panose="020B0706030402020204" pitchFamily="34" charset="0"/>
            </a:rPr>
            <a:t>PHC</a:t>
          </a:r>
        </a:p>
      </dgm:t>
    </dgm:pt>
    <dgm:pt modelId="{B9806439-97D8-4CB1-B59C-54A12736692F}" type="parTrans" cxnId="{D743E7AA-B329-4AEA-B34E-F507558A94B4}">
      <dgm:prSet/>
      <dgm:spPr/>
      <dgm:t>
        <a:bodyPr/>
        <a:lstStyle/>
        <a:p>
          <a:endParaRPr lang="es-MX"/>
        </a:p>
      </dgm:t>
    </dgm:pt>
    <dgm:pt modelId="{722D4A35-0A77-43A2-829E-9E2898A2CC51}" type="sibTrans" cxnId="{D743E7AA-B329-4AEA-B34E-F507558A94B4}">
      <dgm:prSet/>
      <dgm:spPr/>
      <dgm:t>
        <a:bodyPr/>
        <a:lstStyle/>
        <a:p>
          <a:endParaRPr lang="es-MX"/>
        </a:p>
      </dgm:t>
    </dgm:pt>
    <dgm:pt modelId="{10AE86C2-510B-4F49-B119-004734C5C5A1}">
      <dgm:prSet phldrT="[Text]" custT="1"/>
      <dgm:spPr/>
      <dgm:t>
        <a:bodyPr/>
        <a:lstStyle/>
        <a:p>
          <a:r>
            <a:rPr lang="es-MX" sz="1200" dirty="0">
              <a:latin typeface="Bahnschrift" panose="020B0502040204020203" pitchFamily="34" charset="0"/>
            </a:rPr>
            <a:t>High </a:t>
          </a:r>
          <a:r>
            <a:rPr lang="es-MX" sz="1200" dirty="0" err="1">
              <a:latin typeface="Bahnschrift" panose="020B0502040204020203" pitchFamily="34" charset="0"/>
            </a:rPr>
            <a:t>risk</a:t>
          </a:r>
          <a:r>
            <a:rPr lang="es-MX" sz="1200" dirty="0">
              <a:latin typeface="Bahnschrift" panose="020B0502040204020203" pitchFamily="34" charset="0"/>
            </a:rPr>
            <a:t> </a:t>
          </a:r>
          <a:r>
            <a:rPr lang="es-MX" sz="1200" dirty="0" err="1">
              <a:latin typeface="Bahnschrift" panose="020B0502040204020203" pitchFamily="34" charset="0"/>
            </a:rPr>
            <a:t>infectious</a:t>
          </a:r>
          <a:r>
            <a:rPr lang="es-MX" sz="1200" dirty="0">
              <a:latin typeface="Bahnschrift" panose="020B0502040204020203" pitchFamily="34" charset="0"/>
            </a:rPr>
            <a:t> </a:t>
          </a:r>
          <a:r>
            <a:rPr lang="es-MX" sz="1200" dirty="0" err="1">
              <a:latin typeface="Bahnschrift" panose="020B0502040204020203" pitchFamily="34" charset="0"/>
            </a:rPr>
            <a:t>diseases</a:t>
          </a:r>
          <a:r>
            <a:rPr lang="es-MX" sz="1200" dirty="0">
              <a:latin typeface="Bahnschrift" panose="020B0502040204020203" pitchFamily="34" charset="0"/>
            </a:rPr>
            <a:t> </a:t>
          </a:r>
        </a:p>
      </dgm:t>
    </dgm:pt>
    <dgm:pt modelId="{86CF49B2-9F23-4457-BA26-FDBCF8F1E9D9}" type="parTrans" cxnId="{C1FFF7F0-20A8-456B-9EEF-E6A44376BB10}">
      <dgm:prSet/>
      <dgm:spPr/>
      <dgm:t>
        <a:bodyPr/>
        <a:lstStyle/>
        <a:p>
          <a:endParaRPr lang="es-MX"/>
        </a:p>
      </dgm:t>
    </dgm:pt>
    <dgm:pt modelId="{CB359372-A7DE-4331-91EC-81715DFEA575}" type="sibTrans" cxnId="{C1FFF7F0-20A8-456B-9EEF-E6A44376BB10}">
      <dgm:prSet/>
      <dgm:spPr/>
      <dgm:t>
        <a:bodyPr/>
        <a:lstStyle/>
        <a:p>
          <a:endParaRPr lang="es-MX"/>
        </a:p>
      </dgm:t>
    </dgm:pt>
    <dgm:pt modelId="{CF853C10-2176-4025-9FDC-893ACC2033A1}">
      <dgm:prSet phldrT="[Text]" custT="1"/>
      <dgm:spPr/>
      <dgm:t>
        <a:bodyPr/>
        <a:lstStyle/>
        <a:p>
          <a:r>
            <a:rPr lang="es-MX" sz="1200" dirty="0" err="1">
              <a:latin typeface="Bahnschrift" panose="020B0502040204020203" pitchFamily="34" charset="0"/>
            </a:rPr>
            <a:t>NCD’s</a:t>
          </a:r>
          <a:endParaRPr lang="es-MX" sz="1200" dirty="0">
            <a:latin typeface="Bahnschrift" panose="020B0502040204020203" pitchFamily="34" charset="0"/>
          </a:endParaRPr>
        </a:p>
      </dgm:t>
    </dgm:pt>
    <dgm:pt modelId="{1329A057-7249-4C55-AAFE-9D106F7608B7}" type="parTrans" cxnId="{E294DC58-1855-4258-8F67-41E469D85864}">
      <dgm:prSet/>
      <dgm:spPr/>
      <dgm:t>
        <a:bodyPr/>
        <a:lstStyle/>
        <a:p>
          <a:endParaRPr lang="es-MX"/>
        </a:p>
      </dgm:t>
    </dgm:pt>
    <dgm:pt modelId="{9ABF7759-E12D-467D-AF91-4170AB4E019A}" type="sibTrans" cxnId="{E294DC58-1855-4258-8F67-41E469D85864}">
      <dgm:prSet/>
      <dgm:spPr/>
      <dgm:t>
        <a:bodyPr/>
        <a:lstStyle/>
        <a:p>
          <a:endParaRPr lang="es-MX"/>
        </a:p>
      </dgm:t>
    </dgm:pt>
    <dgm:pt modelId="{5238FFC6-E607-4952-AB3D-9FACDE0C2DA8}">
      <dgm:prSet custT="1"/>
      <dgm:spPr/>
      <dgm:t>
        <a:bodyPr/>
        <a:lstStyle/>
        <a:p>
          <a:r>
            <a:rPr lang="es-MX" sz="1200" dirty="0" err="1">
              <a:latin typeface="Bahnschrift" panose="020B0502040204020203" pitchFamily="34" charset="0"/>
            </a:rPr>
            <a:t>improving</a:t>
          </a:r>
          <a:r>
            <a:rPr lang="es-MX" sz="1200" dirty="0">
              <a:latin typeface="Bahnschrift" panose="020B0502040204020203" pitchFamily="34" charset="0"/>
            </a:rPr>
            <a:t> culturally </a:t>
          </a:r>
          <a:r>
            <a:rPr lang="es-MX" sz="1200" dirty="0" err="1">
              <a:latin typeface="Bahnschrift" panose="020B0502040204020203" pitchFamily="34" charset="0"/>
            </a:rPr>
            <a:t>adapted</a:t>
          </a:r>
          <a:r>
            <a:rPr lang="es-MX" sz="1200" dirty="0">
              <a:latin typeface="Bahnschrift" panose="020B0502040204020203" pitchFamily="34" charset="0"/>
            </a:rPr>
            <a:t> </a:t>
          </a:r>
          <a:r>
            <a:rPr lang="es-MX" sz="1200" dirty="0" err="1">
              <a:latin typeface="Bahnschrift" panose="020B0502040204020203" pitchFamily="34" charset="0"/>
            </a:rPr>
            <a:t>services</a:t>
          </a:r>
          <a:r>
            <a:rPr lang="es-MX" sz="1200" dirty="0">
              <a:latin typeface="Bahnschrift" panose="020B0502040204020203" pitchFamily="34" charset="0"/>
            </a:rPr>
            <a:t> </a:t>
          </a:r>
        </a:p>
      </dgm:t>
    </dgm:pt>
    <dgm:pt modelId="{A4AE9E7E-6CF2-431F-A245-84B967DABE00}" type="parTrans" cxnId="{868CB1AC-32C2-4AF5-9884-3BE6B5B3AAD0}">
      <dgm:prSet/>
      <dgm:spPr/>
      <dgm:t>
        <a:bodyPr/>
        <a:lstStyle/>
        <a:p>
          <a:endParaRPr lang="es-MX"/>
        </a:p>
      </dgm:t>
    </dgm:pt>
    <dgm:pt modelId="{C6C6C03A-A8BD-46F7-9445-2F2F62B450D0}" type="sibTrans" cxnId="{868CB1AC-32C2-4AF5-9884-3BE6B5B3AAD0}">
      <dgm:prSet/>
      <dgm:spPr/>
      <dgm:t>
        <a:bodyPr/>
        <a:lstStyle/>
        <a:p>
          <a:endParaRPr lang="es-MX"/>
        </a:p>
      </dgm:t>
    </dgm:pt>
    <dgm:pt modelId="{CD690253-D6DA-4809-BFC6-3EB4505E545F}">
      <dgm:prSet custT="1"/>
      <dgm:spPr/>
      <dgm:t>
        <a:bodyPr/>
        <a:lstStyle/>
        <a:p>
          <a:endParaRPr lang="es-MX" sz="1200" dirty="0">
            <a:latin typeface="Bahnschrift" panose="020B0502040204020203" pitchFamily="34" charset="0"/>
          </a:endParaRPr>
        </a:p>
      </dgm:t>
    </dgm:pt>
    <dgm:pt modelId="{F9395E5F-DA29-423A-BC30-F3C26DD43D32}" type="parTrans" cxnId="{447B4DAB-3ED7-4F53-BE84-DD40E308AD6C}">
      <dgm:prSet/>
      <dgm:spPr/>
      <dgm:t>
        <a:bodyPr/>
        <a:lstStyle/>
        <a:p>
          <a:endParaRPr lang="es-MX"/>
        </a:p>
      </dgm:t>
    </dgm:pt>
    <dgm:pt modelId="{66B78718-1B54-4A26-9E0C-703CC2645736}" type="sibTrans" cxnId="{447B4DAB-3ED7-4F53-BE84-DD40E308AD6C}">
      <dgm:prSet/>
      <dgm:spPr/>
      <dgm:t>
        <a:bodyPr/>
        <a:lstStyle/>
        <a:p>
          <a:endParaRPr lang="es-MX"/>
        </a:p>
      </dgm:t>
    </dgm:pt>
    <dgm:pt modelId="{4A2B7401-4FE5-49C9-9851-0BBFEA7D84F3}">
      <dgm:prSet custT="1"/>
      <dgm:spPr/>
      <dgm:t>
        <a:bodyPr/>
        <a:lstStyle/>
        <a:p>
          <a:r>
            <a:rPr lang="es-MX" sz="1200" dirty="0" err="1">
              <a:latin typeface="Bahnschrift" panose="020B0502040204020203" pitchFamily="34" charset="0"/>
            </a:rPr>
            <a:t>information</a:t>
          </a:r>
          <a:r>
            <a:rPr lang="es-MX" sz="1200" dirty="0">
              <a:latin typeface="Bahnschrift" panose="020B0502040204020203" pitchFamily="34" charset="0"/>
            </a:rPr>
            <a:t> and </a:t>
          </a:r>
          <a:r>
            <a:rPr lang="es-MX" sz="1200" dirty="0" err="1">
              <a:latin typeface="Bahnschrift" panose="020B0502040204020203" pitchFamily="34" charset="0"/>
            </a:rPr>
            <a:t>orientation</a:t>
          </a:r>
          <a:r>
            <a:rPr lang="es-MX" sz="1200" dirty="0">
              <a:latin typeface="Bahnschrift" panose="020B0502040204020203" pitchFamily="34" charset="0"/>
            </a:rPr>
            <a:t>); </a:t>
          </a:r>
        </a:p>
      </dgm:t>
    </dgm:pt>
    <dgm:pt modelId="{27D59DE8-9707-425F-9B7A-5BD14EB75682}" type="parTrans" cxnId="{8AA4C79B-A71B-44D9-95D6-006D2C347FC0}">
      <dgm:prSet/>
      <dgm:spPr/>
      <dgm:t>
        <a:bodyPr/>
        <a:lstStyle/>
        <a:p>
          <a:endParaRPr lang="es-MX"/>
        </a:p>
      </dgm:t>
    </dgm:pt>
    <dgm:pt modelId="{AA25B5D9-7FA4-4468-A960-EAF025717583}" type="sibTrans" cxnId="{8AA4C79B-A71B-44D9-95D6-006D2C347FC0}">
      <dgm:prSet/>
      <dgm:spPr/>
      <dgm:t>
        <a:bodyPr/>
        <a:lstStyle/>
        <a:p>
          <a:endParaRPr lang="es-MX"/>
        </a:p>
      </dgm:t>
    </dgm:pt>
    <dgm:pt modelId="{3DDB4475-068B-49E9-9B0A-29A0BD4F1BDA}">
      <dgm:prSet phldrT="[Text]" custT="1"/>
      <dgm:spPr/>
      <dgm:t>
        <a:bodyPr/>
        <a:lstStyle/>
        <a:p>
          <a:r>
            <a:rPr lang="es-MX" sz="1200" dirty="0">
              <a:latin typeface="Bahnschrift" panose="020B0502040204020203" pitchFamily="34" charset="0"/>
            </a:rPr>
            <a:t>SV and GBV Care</a:t>
          </a:r>
        </a:p>
      </dgm:t>
    </dgm:pt>
    <dgm:pt modelId="{965CDE6D-8EBE-4928-83EF-98D9CDE6B6B4}" type="parTrans" cxnId="{BCB382AA-8264-46F0-BD72-6CEDE397614C}">
      <dgm:prSet/>
      <dgm:spPr/>
      <dgm:t>
        <a:bodyPr/>
        <a:lstStyle/>
        <a:p>
          <a:endParaRPr lang="es-MX"/>
        </a:p>
      </dgm:t>
    </dgm:pt>
    <dgm:pt modelId="{712C8C77-781C-4080-BE87-19F36184D037}" type="sibTrans" cxnId="{BCB382AA-8264-46F0-BD72-6CEDE397614C}">
      <dgm:prSet/>
      <dgm:spPr/>
      <dgm:t>
        <a:bodyPr/>
        <a:lstStyle/>
        <a:p>
          <a:endParaRPr lang="es-MX"/>
        </a:p>
      </dgm:t>
    </dgm:pt>
    <dgm:pt modelId="{602FE911-7041-427B-882B-D299B72A2EEB}" type="pres">
      <dgm:prSet presAssocID="{364CB129-2B7C-4746-9D68-9176F66C138B}" presName="Name0" presStyleCnt="0">
        <dgm:presLayoutVars>
          <dgm:dir/>
          <dgm:animLvl val="lvl"/>
          <dgm:resizeHandles/>
        </dgm:presLayoutVars>
      </dgm:prSet>
      <dgm:spPr/>
    </dgm:pt>
    <dgm:pt modelId="{1A8CD2C0-7CAE-4594-9D14-C8E725F79D39}" type="pres">
      <dgm:prSet presAssocID="{8B581B6F-A234-40D1-ADDA-F9997716FA0C}" presName="linNode" presStyleCnt="0"/>
      <dgm:spPr/>
    </dgm:pt>
    <dgm:pt modelId="{22AE3225-ADC6-46A7-A57B-F27A7D9C6870}" type="pres">
      <dgm:prSet presAssocID="{8B581B6F-A234-40D1-ADDA-F9997716FA0C}" presName="parentShp" presStyleLbl="node1" presStyleIdx="0" presStyleCnt="6">
        <dgm:presLayoutVars>
          <dgm:bulletEnabled val="1"/>
        </dgm:presLayoutVars>
      </dgm:prSet>
      <dgm:spPr/>
    </dgm:pt>
    <dgm:pt modelId="{68149AF8-4A14-4BD5-852A-D484C05D5B96}" type="pres">
      <dgm:prSet presAssocID="{8B581B6F-A234-40D1-ADDA-F9997716FA0C}" presName="childShp" presStyleLbl="bgAccFollowNode1" presStyleIdx="0" presStyleCnt="6">
        <dgm:presLayoutVars>
          <dgm:bulletEnabled val="1"/>
        </dgm:presLayoutVars>
      </dgm:prSet>
      <dgm:spPr/>
    </dgm:pt>
    <dgm:pt modelId="{BEE1B722-CE13-49D4-BFB3-A69056E68562}" type="pres">
      <dgm:prSet presAssocID="{E3C46A04-FC24-44D1-97F4-AE1A4FFA7B28}" presName="spacing" presStyleCnt="0"/>
      <dgm:spPr/>
    </dgm:pt>
    <dgm:pt modelId="{E1AF26CA-581E-404B-9C2F-5E2AE53A0C35}" type="pres">
      <dgm:prSet presAssocID="{0E461E6C-595F-449B-A68A-E4ED410207EB}" presName="linNode" presStyleCnt="0"/>
      <dgm:spPr/>
    </dgm:pt>
    <dgm:pt modelId="{74DF837E-9A8E-4B29-B68F-EE077825C37C}" type="pres">
      <dgm:prSet presAssocID="{0E461E6C-595F-449B-A68A-E4ED410207EB}" presName="parentShp" presStyleLbl="node1" presStyleIdx="1" presStyleCnt="6">
        <dgm:presLayoutVars>
          <dgm:bulletEnabled val="1"/>
        </dgm:presLayoutVars>
      </dgm:prSet>
      <dgm:spPr/>
    </dgm:pt>
    <dgm:pt modelId="{B6E4C5CF-84F0-4F84-87C0-F9E4E14EB354}" type="pres">
      <dgm:prSet presAssocID="{0E461E6C-595F-449B-A68A-E4ED410207EB}" presName="childShp" presStyleLbl="bgAccFollowNode1" presStyleIdx="1" presStyleCnt="6">
        <dgm:presLayoutVars>
          <dgm:bulletEnabled val="1"/>
        </dgm:presLayoutVars>
      </dgm:prSet>
      <dgm:spPr/>
    </dgm:pt>
    <dgm:pt modelId="{F10581EA-0001-4AE9-B754-A8A9E5CD9A19}" type="pres">
      <dgm:prSet presAssocID="{BF1F51A6-7BF5-49F2-B4B7-197C9E76FD93}" presName="spacing" presStyleCnt="0"/>
      <dgm:spPr/>
    </dgm:pt>
    <dgm:pt modelId="{135E215C-7E0B-4D6F-85AF-2D2641E8BF46}" type="pres">
      <dgm:prSet presAssocID="{BA354C30-9B08-4AA7-801F-D71EE6A023C3}" presName="linNode" presStyleCnt="0"/>
      <dgm:spPr/>
    </dgm:pt>
    <dgm:pt modelId="{CF24DEA3-52DE-459D-ACF6-B2262C6CDD9A}" type="pres">
      <dgm:prSet presAssocID="{BA354C30-9B08-4AA7-801F-D71EE6A023C3}" presName="parentShp" presStyleLbl="node1" presStyleIdx="2" presStyleCnt="6">
        <dgm:presLayoutVars>
          <dgm:bulletEnabled val="1"/>
        </dgm:presLayoutVars>
      </dgm:prSet>
      <dgm:spPr/>
    </dgm:pt>
    <dgm:pt modelId="{BAB6A79D-6127-4E63-9D42-3FC51D106FC4}" type="pres">
      <dgm:prSet presAssocID="{BA354C30-9B08-4AA7-801F-D71EE6A023C3}" presName="childShp" presStyleLbl="bgAccFollowNode1" presStyleIdx="2" presStyleCnt="6">
        <dgm:presLayoutVars>
          <dgm:bulletEnabled val="1"/>
        </dgm:presLayoutVars>
      </dgm:prSet>
      <dgm:spPr/>
    </dgm:pt>
    <dgm:pt modelId="{8C20AD96-B43B-4B81-93EB-172E4975E889}" type="pres">
      <dgm:prSet presAssocID="{722D4A35-0A77-43A2-829E-9E2898A2CC51}" presName="spacing" presStyleCnt="0"/>
      <dgm:spPr/>
    </dgm:pt>
    <dgm:pt modelId="{0E86A1F1-8EFD-418E-BB08-7C94960172FA}" type="pres">
      <dgm:prSet presAssocID="{A8CCAC62-367D-4B62-AE8E-6B3195BEAA1E}" presName="linNode" presStyleCnt="0"/>
      <dgm:spPr/>
    </dgm:pt>
    <dgm:pt modelId="{8A6CAB0A-F22F-4217-8D46-2F064A0ABE9C}" type="pres">
      <dgm:prSet presAssocID="{A8CCAC62-367D-4B62-AE8E-6B3195BEAA1E}" presName="parentShp" presStyleLbl="node1" presStyleIdx="3" presStyleCnt="6">
        <dgm:presLayoutVars>
          <dgm:bulletEnabled val="1"/>
        </dgm:presLayoutVars>
      </dgm:prSet>
      <dgm:spPr/>
    </dgm:pt>
    <dgm:pt modelId="{2051744C-DDF4-42FB-8AAC-AA8EAF2BCC64}" type="pres">
      <dgm:prSet presAssocID="{A8CCAC62-367D-4B62-AE8E-6B3195BEAA1E}" presName="childShp" presStyleLbl="bgAccFollowNode1" presStyleIdx="3" presStyleCnt="6">
        <dgm:presLayoutVars>
          <dgm:bulletEnabled val="1"/>
        </dgm:presLayoutVars>
      </dgm:prSet>
      <dgm:spPr/>
    </dgm:pt>
    <dgm:pt modelId="{E10283DB-DC19-49C1-B353-7B0048D3BDA3}" type="pres">
      <dgm:prSet presAssocID="{F2F179B2-5E17-4B15-BBEF-80220C4DC585}" presName="spacing" presStyleCnt="0"/>
      <dgm:spPr/>
    </dgm:pt>
    <dgm:pt modelId="{686284DB-2991-48D3-B422-8184EA629E02}" type="pres">
      <dgm:prSet presAssocID="{3EAFD0AF-1B61-46CD-8351-3EC294DA69FD}" presName="linNode" presStyleCnt="0"/>
      <dgm:spPr/>
    </dgm:pt>
    <dgm:pt modelId="{84A39A31-679D-435B-97DC-82300E849B8B}" type="pres">
      <dgm:prSet presAssocID="{3EAFD0AF-1B61-46CD-8351-3EC294DA69FD}" presName="parentShp" presStyleLbl="node1" presStyleIdx="4" presStyleCnt="6">
        <dgm:presLayoutVars>
          <dgm:bulletEnabled val="1"/>
        </dgm:presLayoutVars>
      </dgm:prSet>
      <dgm:spPr/>
    </dgm:pt>
    <dgm:pt modelId="{20AA9F22-F735-4DBC-8A38-A46739FEBAA2}" type="pres">
      <dgm:prSet presAssocID="{3EAFD0AF-1B61-46CD-8351-3EC294DA69FD}" presName="childShp" presStyleLbl="bgAccFollowNode1" presStyleIdx="4" presStyleCnt="6">
        <dgm:presLayoutVars>
          <dgm:bulletEnabled val="1"/>
        </dgm:presLayoutVars>
      </dgm:prSet>
      <dgm:spPr/>
    </dgm:pt>
    <dgm:pt modelId="{5B965777-8B51-448D-A7CE-F0048777F8AB}" type="pres">
      <dgm:prSet presAssocID="{17074D7D-F103-4B2B-B92A-E7A45C92B9DC}" presName="spacing" presStyleCnt="0"/>
      <dgm:spPr/>
    </dgm:pt>
    <dgm:pt modelId="{20E6DB2F-CCAC-47F0-83F2-7C388099EB64}" type="pres">
      <dgm:prSet presAssocID="{9591D7BC-2CEA-4EE5-832B-3240FEED8159}" presName="linNode" presStyleCnt="0"/>
      <dgm:spPr/>
    </dgm:pt>
    <dgm:pt modelId="{E106C255-D01F-4ED3-A5C6-6DB5AD0E651C}" type="pres">
      <dgm:prSet presAssocID="{9591D7BC-2CEA-4EE5-832B-3240FEED8159}" presName="parentShp" presStyleLbl="node1" presStyleIdx="5" presStyleCnt="6">
        <dgm:presLayoutVars>
          <dgm:bulletEnabled val="1"/>
        </dgm:presLayoutVars>
      </dgm:prSet>
      <dgm:spPr/>
    </dgm:pt>
    <dgm:pt modelId="{95D47F92-BC99-4604-BF4F-E3DC9D229829}" type="pres">
      <dgm:prSet presAssocID="{9591D7BC-2CEA-4EE5-832B-3240FEED8159}" presName="childShp" presStyleLbl="bgAccFollowNode1" presStyleIdx="5" presStyleCnt="6" custScaleY="140868">
        <dgm:presLayoutVars>
          <dgm:bulletEnabled val="1"/>
        </dgm:presLayoutVars>
      </dgm:prSet>
      <dgm:spPr/>
    </dgm:pt>
  </dgm:ptLst>
  <dgm:cxnLst>
    <dgm:cxn modelId="{CAB36C07-10B8-4F1E-BFD6-81617863C682}" type="presOf" srcId="{3EAFD0AF-1B61-46CD-8351-3EC294DA69FD}" destId="{84A39A31-679D-435B-97DC-82300E849B8B}" srcOrd="0" destOrd="0" presId="urn:microsoft.com/office/officeart/2005/8/layout/vList6"/>
    <dgm:cxn modelId="{F8CC0618-5C3E-4F99-9DE0-F807B115004E}" type="presOf" srcId="{3DDB4475-068B-49E9-9B0A-29A0BD4F1BDA}" destId="{B6E4C5CF-84F0-4F84-87C0-F9E4E14EB354}" srcOrd="0" destOrd="0" presId="urn:microsoft.com/office/officeart/2005/8/layout/vList6"/>
    <dgm:cxn modelId="{03A9D71D-03A5-4CD7-BDE4-C448B174E9FD}" type="presOf" srcId="{8B581B6F-A234-40D1-ADDA-F9997716FA0C}" destId="{22AE3225-ADC6-46A7-A57B-F27A7D9C6870}" srcOrd="0" destOrd="0" presId="urn:microsoft.com/office/officeart/2005/8/layout/vList6"/>
    <dgm:cxn modelId="{CF29702A-50D7-46D7-A12B-54510F3814CD}" type="presOf" srcId="{470DA453-02F0-46B3-B383-3CBE93058EC5}" destId="{95D47F92-BC99-4604-BF4F-E3DC9D229829}" srcOrd="0" destOrd="0" presId="urn:microsoft.com/office/officeart/2005/8/layout/vList6"/>
    <dgm:cxn modelId="{E8C4B62C-CD5A-4875-8A3D-6D301D78AC81}" srcId="{0E461E6C-595F-449B-A68A-E4ED410207EB}" destId="{1BF1C6AC-685E-486F-876D-D9A431F4A658}" srcOrd="1" destOrd="0" parTransId="{5D06E49E-3696-43C1-9010-88A244C30E1A}" sibTransId="{AB68CDD8-1430-448C-8386-80BF168525B2}"/>
    <dgm:cxn modelId="{EF2CB83B-EA85-4BCD-93F8-46BBCF6B10BE}" srcId="{364CB129-2B7C-4746-9D68-9176F66C138B}" destId="{A8CCAC62-367D-4B62-AE8E-6B3195BEAA1E}" srcOrd="3" destOrd="0" parTransId="{F6ACA297-732D-41AA-AB1C-833EB18192A5}" sibTransId="{F2F179B2-5E17-4B15-BBEF-80220C4DC585}"/>
    <dgm:cxn modelId="{B991AB5B-58BD-4AFB-AFD5-C666D8A9507F}" type="presOf" srcId="{5238FFC6-E607-4952-AB3D-9FACDE0C2DA8}" destId="{95D47F92-BC99-4604-BF4F-E3DC9D229829}" srcOrd="0" destOrd="2" presId="urn:microsoft.com/office/officeart/2005/8/layout/vList6"/>
    <dgm:cxn modelId="{23707544-5927-4D70-9B84-F3B6A4D1F836}" type="presOf" srcId="{60F8A5D9-123D-4F05-9F11-26B0AEDB334F}" destId="{68149AF8-4A14-4BD5-852A-D484C05D5B96}" srcOrd="0" destOrd="0" presId="urn:microsoft.com/office/officeart/2005/8/layout/vList6"/>
    <dgm:cxn modelId="{68962146-F3D8-4B60-AD0D-97EB3D466141}" type="presOf" srcId="{10AE86C2-510B-4F49-B119-004734C5C5A1}" destId="{BAB6A79D-6127-4E63-9D42-3FC51D106FC4}" srcOrd="0" destOrd="0" presId="urn:microsoft.com/office/officeart/2005/8/layout/vList6"/>
    <dgm:cxn modelId="{426B5A48-2C0A-4463-8017-DDB42E647ECF}" type="presOf" srcId="{798392D3-D6FE-4269-8052-F7703B9BFF61}" destId="{2051744C-DDF4-42FB-8AAC-AA8EAF2BCC64}" srcOrd="0" destOrd="0" presId="urn:microsoft.com/office/officeart/2005/8/layout/vList6"/>
    <dgm:cxn modelId="{F618384A-C233-4F8E-8756-C29BC3D8F9D1}" type="presOf" srcId="{364CB129-2B7C-4746-9D68-9176F66C138B}" destId="{602FE911-7041-427B-882B-D299B72A2EEB}" srcOrd="0" destOrd="0" presId="urn:microsoft.com/office/officeart/2005/8/layout/vList6"/>
    <dgm:cxn modelId="{E4EFC570-B650-40BC-AF7E-A2E5731FB100}" type="presOf" srcId="{32F30793-2C0B-4035-AC85-E1CA7E6A0FED}" destId="{20AA9F22-F735-4DBC-8A38-A46739FEBAA2}" srcOrd="0" destOrd="0" presId="urn:microsoft.com/office/officeart/2005/8/layout/vList6"/>
    <dgm:cxn modelId="{F2D5A778-7568-4417-9559-3046F3BE083A}" srcId="{364CB129-2B7C-4746-9D68-9176F66C138B}" destId="{8B581B6F-A234-40D1-ADDA-F9997716FA0C}" srcOrd="0" destOrd="0" parTransId="{4323F9DE-12CB-44E2-8FD5-3F10196F30FC}" sibTransId="{E3C46A04-FC24-44D1-97F4-AE1A4FFA7B28}"/>
    <dgm:cxn modelId="{E294DC58-1855-4258-8F67-41E469D85864}" srcId="{BA354C30-9B08-4AA7-801F-D71EE6A023C3}" destId="{CF853C10-2176-4025-9FDC-893ACC2033A1}" srcOrd="1" destOrd="0" parTransId="{1329A057-7249-4C55-AAFE-9D106F7608B7}" sibTransId="{9ABF7759-E12D-467D-AF91-4170AB4E019A}"/>
    <dgm:cxn modelId="{AA29467D-883E-4B1B-9232-061F3CF27DBB}" type="presOf" srcId="{B3E69C41-1972-4F5D-BE01-F6A99C57A567}" destId="{B6E4C5CF-84F0-4F84-87C0-F9E4E14EB354}" srcOrd="0" destOrd="2" presId="urn:microsoft.com/office/officeart/2005/8/layout/vList6"/>
    <dgm:cxn modelId="{80924789-2DBF-44F9-8CCD-6879E543E09E}" srcId="{9591D7BC-2CEA-4EE5-832B-3240FEED8159}" destId="{470DA453-02F0-46B3-B383-3CBE93058EC5}" srcOrd="0" destOrd="0" parTransId="{86E162EC-A89F-434D-9AB2-F7EDFFD23D10}" sibTransId="{E0D44E65-A85A-466E-B6A5-BA2EF5BFF605}"/>
    <dgm:cxn modelId="{8AA4C79B-A71B-44D9-95D6-006D2C347FC0}" srcId="{9591D7BC-2CEA-4EE5-832B-3240FEED8159}" destId="{4A2B7401-4FE5-49C9-9851-0BBFEA7D84F3}" srcOrd="1" destOrd="0" parTransId="{27D59DE8-9707-425F-9B7A-5BD14EB75682}" sibTransId="{AA25B5D9-7FA4-4468-A960-EAF025717583}"/>
    <dgm:cxn modelId="{5A1D839C-0C46-4E96-841B-EE2E5E0BB2DC}" srcId="{8B581B6F-A234-40D1-ADDA-F9997716FA0C}" destId="{60F8A5D9-123D-4F05-9F11-26B0AEDB334F}" srcOrd="0" destOrd="0" parTransId="{6A29A938-0012-4A0F-93E2-598CC2798C52}" sibTransId="{AF60CF8A-7277-4C7E-90FE-61FFEE4EB26E}"/>
    <dgm:cxn modelId="{FC033E9E-4020-4F44-A221-D63BFB66D641}" type="presOf" srcId="{9591D7BC-2CEA-4EE5-832B-3240FEED8159}" destId="{E106C255-D01F-4ED3-A5C6-6DB5AD0E651C}" srcOrd="0" destOrd="0" presId="urn:microsoft.com/office/officeart/2005/8/layout/vList6"/>
    <dgm:cxn modelId="{43EC85A5-C579-4ECE-9862-396B15232AF1}" type="presOf" srcId="{A8CCAC62-367D-4B62-AE8E-6B3195BEAA1E}" destId="{8A6CAB0A-F22F-4217-8D46-2F064A0ABE9C}" srcOrd="0" destOrd="0" presId="urn:microsoft.com/office/officeart/2005/8/layout/vList6"/>
    <dgm:cxn modelId="{EE032AA7-3764-4120-AD1C-1FB1CFC8D6A6}" type="presOf" srcId="{BA354C30-9B08-4AA7-801F-D71EE6A023C3}" destId="{CF24DEA3-52DE-459D-ACF6-B2262C6CDD9A}" srcOrd="0" destOrd="0" presId="urn:microsoft.com/office/officeart/2005/8/layout/vList6"/>
    <dgm:cxn modelId="{BDBBD1A8-3D2C-4080-9489-72130CA66E85}" srcId="{364CB129-2B7C-4746-9D68-9176F66C138B}" destId="{3EAFD0AF-1B61-46CD-8351-3EC294DA69FD}" srcOrd="4" destOrd="0" parTransId="{4706092E-42D6-42B3-B504-EC47B2FC90EC}" sibTransId="{17074D7D-F103-4B2B-B92A-E7A45C92B9DC}"/>
    <dgm:cxn modelId="{BCB382AA-8264-46F0-BD72-6CEDE397614C}" srcId="{0E461E6C-595F-449B-A68A-E4ED410207EB}" destId="{3DDB4475-068B-49E9-9B0A-29A0BD4F1BDA}" srcOrd="0" destOrd="0" parTransId="{965CDE6D-8EBE-4928-83EF-98D9CDE6B6B4}" sibTransId="{712C8C77-781C-4080-BE87-19F36184D037}"/>
    <dgm:cxn modelId="{D743E7AA-B329-4AEA-B34E-F507558A94B4}" srcId="{364CB129-2B7C-4746-9D68-9176F66C138B}" destId="{BA354C30-9B08-4AA7-801F-D71EE6A023C3}" srcOrd="2" destOrd="0" parTransId="{B9806439-97D8-4CB1-B59C-54A12736692F}" sibTransId="{722D4A35-0A77-43A2-829E-9E2898A2CC51}"/>
    <dgm:cxn modelId="{447B4DAB-3ED7-4F53-BE84-DD40E308AD6C}" srcId="{9591D7BC-2CEA-4EE5-832B-3240FEED8159}" destId="{CD690253-D6DA-4809-BFC6-3EB4505E545F}" srcOrd="3" destOrd="0" parTransId="{F9395E5F-DA29-423A-BC30-F3C26DD43D32}" sibTransId="{66B78718-1B54-4A26-9E0C-703CC2645736}"/>
    <dgm:cxn modelId="{868CB1AC-32C2-4AF5-9884-3BE6B5B3AAD0}" srcId="{9591D7BC-2CEA-4EE5-832B-3240FEED8159}" destId="{5238FFC6-E607-4952-AB3D-9FACDE0C2DA8}" srcOrd="2" destOrd="0" parTransId="{A4AE9E7E-6CF2-431F-A245-84B967DABE00}" sibTransId="{C6C6C03A-A8BD-46F7-9445-2F2F62B450D0}"/>
    <dgm:cxn modelId="{502FB2B0-844E-475D-B4DB-53F7D7F6CB47}" type="presOf" srcId="{1BF1C6AC-685E-486F-876D-D9A431F4A658}" destId="{B6E4C5CF-84F0-4F84-87C0-F9E4E14EB354}" srcOrd="0" destOrd="1" presId="urn:microsoft.com/office/officeart/2005/8/layout/vList6"/>
    <dgm:cxn modelId="{08667DB2-2547-4D63-8223-54F13BF83F0F}" type="presOf" srcId="{4A2B7401-4FE5-49C9-9851-0BBFEA7D84F3}" destId="{95D47F92-BC99-4604-BF4F-E3DC9D229829}" srcOrd="0" destOrd="1" presId="urn:microsoft.com/office/officeart/2005/8/layout/vList6"/>
    <dgm:cxn modelId="{81F676B3-24B5-47CB-92C1-F7FFC82A7832}" type="presOf" srcId="{0E461E6C-595F-449B-A68A-E4ED410207EB}" destId="{74DF837E-9A8E-4B29-B68F-EE077825C37C}" srcOrd="0" destOrd="0" presId="urn:microsoft.com/office/officeart/2005/8/layout/vList6"/>
    <dgm:cxn modelId="{8ABBB1CD-7676-4A1E-93B0-585DB2868099}" srcId="{364CB129-2B7C-4746-9D68-9176F66C138B}" destId="{0E461E6C-595F-449B-A68A-E4ED410207EB}" srcOrd="1" destOrd="0" parTransId="{7FD6B9DD-FDCF-40FD-8361-7A766D253C3F}" sibTransId="{BF1F51A6-7BF5-49F2-B4B7-197C9E76FD93}"/>
    <dgm:cxn modelId="{526689DD-559F-4CEA-8D9A-C55A41A24404}" srcId="{3EAFD0AF-1B61-46CD-8351-3EC294DA69FD}" destId="{32F30793-2C0B-4035-AC85-E1CA7E6A0FED}" srcOrd="0" destOrd="0" parTransId="{D267E410-45C4-428F-B392-0097E4197530}" sibTransId="{006CC37D-8F26-4CE0-A2C8-E9B7ADEBC5A7}"/>
    <dgm:cxn modelId="{FF6961E8-C571-483C-BFEE-990AFA4D69A8}" srcId="{0E461E6C-595F-449B-A68A-E4ED410207EB}" destId="{B3E69C41-1972-4F5D-BE01-F6A99C57A567}" srcOrd="2" destOrd="0" parTransId="{650B3CEF-78DC-4CB4-9FFA-9001973BFEB3}" sibTransId="{36FBAD3A-5EC1-4D6B-B84A-6090BEFE5412}"/>
    <dgm:cxn modelId="{386A7FE9-DCEE-4450-B5CD-24871F00EBA0}" srcId="{364CB129-2B7C-4746-9D68-9176F66C138B}" destId="{9591D7BC-2CEA-4EE5-832B-3240FEED8159}" srcOrd="5" destOrd="0" parTransId="{22D73881-A304-4F84-A606-51C6EA972A4F}" sibTransId="{E48273BF-9E3C-4C42-BBA2-0EBEECFEC35D}"/>
    <dgm:cxn modelId="{FB3D26F0-F7B5-425C-8F28-3D70824660A1}" type="presOf" srcId="{CF853C10-2176-4025-9FDC-893ACC2033A1}" destId="{BAB6A79D-6127-4E63-9D42-3FC51D106FC4}" srcOrd="0" destOrd="1" presId="urn:microsoft.com/office/officeart/2005/8/layout/vList6"/>
    <dgm:cxn modelId="{C1FFF7F0-20A8-456B-9EEF-E6A44376BB10}" srcId="{BA354C30-9B08-4AA7-801F-D71EE6A023C3}" destId="{10AE86C2-510B-4F49-B119-004734C5C5A1}" srcOrd="0" destOrd="0" parTransId="{86CF49B2-9F23-4457-BA26-FDBCF8F1E9D9}" sibTransId="{CB359372-A7DE-4331-91EC-81715DFEA575}"/>
    <dgm:cxn modelId="{E1805CFA-F7E5-49B5-981E-8AFF6CD77D07}" type="presOf" srcId="{CD690253-D6DA-4809-BFC6-3EB4505E545F}" destId="{95D47F92-BC99-4604-BF4F-E3DC9D229829}" srcOrd="0" destOrd="3" presId="urn:microsoft.com/office/officeart/2005/8/layout/vList6"/>
    <dgm:cxn modelId="{B92507FD-BFB3-4965-B0DD-AF0C633DFD1D}" srcId="{A8CCAC62-367D-4B62-AE8E-6B3195BEAA1E}" destId="{798392D3-D6FE-4269-8052-F7703B9BFF61}" srcOrd="0" destOrd="0" parTransId="{3BE64DCD-C802-49E9-89F7-71DBCD48DF39}" sibTransId="{189A365B-F7F5-43BF-9F46-4B10D26E3FC5}"/>
    <dgm:cxn modelId="{F0D21574-B163-4A99-89DB-3482D1585775}" type="presParOf" srcId="{602FE911-7041-427B-882B-D299B72A2EEB}" destId="{1A8CD2C0-7CAE-4594-9D14-C8E725F79D39}" srcOrd="0" destOrd="0" presId="urn:microsoft.com/office/officeart/2005/8/layout/vList6"/>
    <dgm:cxn modelId="{4BC76FB1-9E9D-4E5F-8588-FF3B6C41688E}" type="presParOf" srcId="{1A8CD2C0-7CAE-4594-9D14-C8E725F79D39}" destId="{22AE3225-ADC6-46A7-A57B-F27A7D9C6870}" srcOrd="0" destOrd="0" presId="urn:microsoft.com/office/officeart/2005/8/layout/vList6"/>
    <dgm:cxn modelId="{129497EA-B5D8-4319-B5FC-31E0D5F55549}" type="presParOf" srcId="{1A8CD2C0-7CAE-4594-9D14-C8E725F79D39}" destId="{68149AF8-4A14-4BD5-852A-D484C05D5B96}" srcOrd="1" destOrd="0" presId="urn:microsoft.com/office/officeart/2005/8/layout/vList6"/>
    <dgm:cxn modelId="{C9B55BAD-8F3A-4417-9753-5F580E61D749}" type="presParOf" srcId="{602FE911-7041-427B-882B-D299B72A2EEB}" destId="{BEE1B722-CE13-49D4-BFB3-A69056E68562}" srcOrd="1" destOrd="0" presId="urn:microsoft.com/office/officeart/2005/8/layout/vList6"/>
    <dgm:cxn modelId="{A9E1FB6D-EDA1-4D48-AAC9-B1753E2BC833}" type="presParOf" srcId="{602FE911-7041-427B-882B-D299B72A2EEB}" destId="{E1AF26CA-581E-404B-9C2F-5E2AE53A0C35}" srcOrd="2" destOrd="0" presId="urn:microsoft.com/office/officeart/2005/8/layout/vList6"/>
    <dgm:cxn modelId="{3EC537BC-2BB6-463D-8B86-3B1C89385524}" type="presParOf" srcId="{E1AF26CA-581E-404B-9C2F-5E2AE53A0C35}" destId="{74DF837E-9A8E-4B29-B68F-EE077825C37C}" srcOrd="0" destOrd="0" presId="urn:microsoft.com/office/officeart/2005/8/layout/vList6"/>
    <dgm:cxn modelId="{9F60B310-22CA-4907-A31B-484C216E5C1E}" type="presParOf" srcId="{E1AF26CA-581E-404B-9C2F-5E2AE53A0C35}" destId="{B6E4C5CF-84F0-4F84-87C0-F9E4E14EB354}" srcOrd="1" destOrd="0" presId="urn:microsoft.com/office/officeart/2005/8/layout/vList6"/>
    <dgm:cxn modelId="{36FCFC73-AFBE-40EE-8118-8F39F56458D0}" type="presParOf" srcId="{602FE911-7041-427B-882B-D299B72A2EEB}" destId="{F10581EA-0001-4AE9-B754-A8A9E5CD9A19}" srcOrd="3" destOrd="0" presId="urn:microsoft.com/office/officeart/2005/8/layout/vList6"/>
    <dgm:cxn modelId="{C33DE7EA-9ACE-42E1-A0EF-7F5B8F78D72F}" type="presParOf" srcId="{602FE911-7041-427B-882B-D299B72A2EEB}" destId="{135E215C-7E0B-4D6F-85AF-2D2641E8BF46}" srcOrd="4" destOrd="0" presId="urn:microsoft.com/office/officeart/2005/8/layout/vList6"/>
    <dgm:cxn modelId="{67E48AF1-6D70-4C2C-B58B-68BD3314AA1C}" type="presParOf" srcId="{135E215C-7E0B-4D6F-85AF-2D2641E8BF46}" destId="{CF24DEA3-52DE-459D-ACF6-B2262C6CDD9A}" srcOrd="0" destOrd="0" presId="urn:microsoft.com/office/officeart/2005/8/layout/vList6"/>
    <dgm:cxn modelId="{F5351493-6A98-45F9-B216-B93E3019098D}" type="presParOf" srcId="{135E215C-7E0B-4D6F-85AF-2D2641E8BF46}" destId="{BAB6A79D-6127-4E63-9D42-3FC51D106FC4}" srcOrd="1" destOrd="0" presId="urn:microsoft.com/office/officeart/2005/8/layout/vList6"/>
    <dgm:cxn modelId="{431EE13D-F4F7-4761-9FFA-19B76EDA9385}" type="presParOf" srcId="{602FE911-7041-427B-882B-D299B72A2EEB}" destId="{8C20AD96-B43B-4B81-93EB-172E4975E889}" srcOrd="5" destOrd="0" presId="urn:microsoft.com/office/officeart/2005/8/layout/vList6"/>
    <dgm:cxn modelId="{43DAD44F-CBD4-4E19-B63A-F4760DBEDEB6}" type="presParOf" srcId="{602FE911-7041-427B-882B-D299B72A2EEB}" destId="{0E86A1F1-8EFD-418E-BB08-7C94960172FA}" srcOrd="6" destOrd="0" presId="urn:microsoft.com/office/officeart/2005/8/layout/vList6"/>
    <dgm:cxn modelId="{865EC485-A9DD-408E-A0DF-865C95A672A4}" type="presParOf" srcId="{0E86A1F1-8EFD-418E-BB08-7C94960172FA}" destId="{8A6CAB0A-F22F-4217-8D46-2F064A0ABE9C}" srcOrd="0" destOrd="0" presId="urn:microsoft.com/office/officeart/2005/8/layout/vList6"/>
    <dgm:cxn modelId="{607FD4BB-B51C-49CE-89EC-21BA99A0A957}" type="presParOf" srcId="{0E86A1F1-8EFD-418E-BB08-7C94960172FA}" destId="{2051744C-DDF4-42FB-8AAC-AA8EAF2BCC64}" srcOrd="1" destOrd="0" presId="urn:microsoft.com/office/officeart/2005/8/layout/vList6"/>
    <dgm:cxn modelId="{8CE6A7A1-E112-41C4-B1C2-8B0CC746ED7C}" type="presParOf" srcId="{602FE911-7041-427B-882B-D299B72A2EEB}" destId="{E10283DB-DC19-49C1-B353-7B0048D3BDA3}" srcOrd="7" destOrd="0" presId="urn:microsoft.com/office/officeart/2005/8/layout/vList6"/>
    <dgm:cxn modelId="{E30E516B-4A39-4BCB-9B43-46DA4236C850}" type="presParOf" srcId="{602FE911-7041-427B-882B-D299B72A2EEB}" destId="{686284DB-2991-48D3-B422-8184EA629E02}" srcOrd="8" destOrd="0" presId="urn:microsoft.com/office/officeart/2005/8/layout/vList6"/>
    <dgm:cxn modelId="{7571B47F-815C-4886-888B-6EA501621194}" type="presParOf" srcId="{686284DB-2991-48D3-B422-8184EA629E02}" destId="{84A39A31-679D-435B-97DC-82300E849B8B}" srcOrd="0" destOrd="0" presId="urn:microsoft.com/office/officeart/2005/8/layout/vList6"/>
    <dgm:cxn modelId="{F2EB2A49-737F-4E9F-B950-2C27A427A3B1}" type="presParOf" srcId="{686284DB-2991-48D3-B422-8184EA629E02}" destId="{20AA9F22-F735-4DBC-8A38-A46739FEBAA2}" srcOrd="1" destOrd="0" presId="urn:microsoft.com/office/officeart/2005/8/layout/vList6"/>
    <dgm:cxn modelId="{8ABED293-7F6C-4B92-9472-1D23BD33E771}" type="presParOf" srcId="{602FE911-7041-427B-882B-D299B72A2EEB}" destId="{5B965777-8B51-448D-A7CE-F0048777F8AB}" srcOrd="9" destOrd="0" presId="urn:microsoft.com/office/officeart/2005/8/layout/vList6"/>
    <dgm:cxn modelId="{045DA344-A659-49E9-8555-294F2E42081B}" type="presParOf" srcId="{602FE911-7041-427B-882B-D299B72A2EEB}" destId="{20E6DB2F-CCAC-47F0-83F2-7C388099EB64}" srcOrd="10" destOrd="0" presId="urn:microsoft.com/office/officeart/2005/8/layout/vList6"/>
    <dgm:cxn modelId="{A743933A-F66B-4815-A5BC-1DE91992E142}" type="presParOf" srcId="{20E6DB2F-CCAC-47F0-83F2-7C388099EB64}" destId="{E106C255-D01F-4ED3-A5C6-6DB5AD0E651C}" srcOrd="0" destOrd="0" presId="urn:microsoft.com/office/officeart/2005/8/layout/vList6"/>
    <dgm:cxn modelId="{E2630B5B-1AD7-48E2-8E66-BC4783CF871C}" type="presParOf" srcId="{20E6DB2F-CCAC-47F0-83F2-7C388099EB64}" destId="{95D47F92-BC99-4604-BF4F-E3DC9D22982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792F4B-14A4-49A7-9A5F-B41F2B34D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99DBEB46-29C8-4F07-933B-25694F9C2F6E}">
      <dgm:prSet phldrT="[Text]" custT="1"/>
      <dgm:spPr>
        <a:noFill/>
        <a:ln>
          <a:solidFill>
            <a:schemeClr val="accent2">
              <a:lumMod val="75000"/>
            </a:schemeClr>
          </a:solidFill>
          <a:prstDash val="dash"/>
        </a:ln>
      </dgm:spPr>
      <dgm:t>
        <a:bodyPr/>
        <a:lstStyle/>
        <a:p>
          <a:r>
            <a:rPr lang="en-US" sz="1200" b="1" dirty="0">
              <a:solidFill>
                <a:schemeClr val="accent2">
                  <a:lumMod val="75000"/>
                </a:schemeClr>
              </a:solidFill>
              <a:latin typeface="Bahnschrift" panose="020B0502040204020203" pitchFamily="34" charset="0"/>
            </a:rPr>
            <a:t>Health inequalities:</a:t>
          </a:r>
        </a:p>
        <a:p>
          <a:r>
            <a:rPr lang="en-US" sz="1200" dirty="0">
              <a:solidFill>
                <a:schemeClr val="accent2">
                  <a:lumMod val="75000"/>
                </a:schemeClr>
              </a:solidFill>
              <a:latin typeface="Bahnschrift" panose="020B0502040204020203" pitchFamily="34" charset="0"/>
            </a:rPr>
            <a:t>Differences in health status or in the distribution of health determinants between different population groups (WHO 2018).</a:t>
          </a:r>
          <a:r>
            <a:rPr lang="en-US" sz="1200" dirty="0">
              <a:solidFill>
                <a:schemeClr val="accent2">
                  <a:lumMod val="75000"/>
                </a:schemeClr>
              </a:solidFill>
            </a:rPr>
            <a:t>
</a:t>
          </a:r>
          <a:endParaRPr lang="es-MX" sz="1200" dirty="0">
            <a:solidFill>
              <a:schemeClr val="accent2">
                <a:lumMod val="75000"/>
              </a:schemeClr>
            </a:solidFill>
          </a:endParaRPr>
        </a:p>
      </dgm:t>
    </dgm:pt>
    <dgm:pt modelId="{1C31FA7F-8E50-41DE-A469-9B6778C59643}" type="parTrans" cxnId="{FDEBF7AD-0BB1-49AF-AAF0-ED657B12DE7B}">
      <dgm:prSet/>
      <dgm:spPr/>
      <dgm:t>
        <a:bodyPr/>
        <a:lstStyle/>
        <a:p>
          <a:endParaRPr lang="es-MX"/>
        </a:p>
      </dgm:t>
    </dgm:pt>
    <dgm:pt modelId="{F76FF5BD-9B16-4B49-AF47-F1534E679B04}" type="sibTrans" cxnId="{FDEBF7AD-0BB1-49AF-AAF0-ED657B12DE7B}">
      <dgm:prSet/>
      <dgm:spPr/>
      <dgm:t>
        <a:bodyPr/>
        <a:lstStyle/>
        <a:p>
          <a:endParaRPr lang="es-MX"/>
        </a:p>
      </dgm:t>
    </dgm:pt>
    <dgm:pt modelId="{A7D97496-5FE1-4AC8-BD29-ECA2B6ACB710}">
      <dgm:prSet phldrT="[Text]" custT="1"/>
      <dgm:spPr>
        <a:noFill/>
        <a:ln>
          <a:solidFill>
            <a:schemeClr val="accent2">
              <a:lumMod val="75000"/>
            </a:schemeClr>
          </a:solidFill>
          <a:prstDash val="dash"/>
        </a:ln>
      </dgm:spPr>
      <dgm:t>
        <a:bodyPr/>
        <a:lstStyle/>
        <a:p>
          <a:r>
            <a:rPr lang="en-US" sz="1200" b="1" dirty="0">
              <a:solidFill>
                <a:schemeClr val="accent2">
                  <a:lumMod val="75000"/>
                </a:schemeClr>
              </a:solidFill>
              <a:latin typeface="Bahnschrift" panose="020B0502040204020203" pitchFamily="34" charset="0"/>
            </a:rPr>
            <a:t>Health inequities: </a:t>
          </a:r>
        </a:p>
        <a:p>
          <a:r>
            <a:rPr lang="en-US" sz="1200" dirty="0">
              <a:solidFill>
                <a:schemeClr val="accent2">
                  <a:lumMod val="75000"/>
                </a:schemeClr>
              </a:solidFill>
              <a:latin typeface="Bahnschrift" panose="020B0502040204020203" pitchFamily="34" charset="0"/>
            </a:rPr>
            <a:t>Health inequities invoke the concepts of fairness and being avoidable and thus are ‘unfair and could be reduced by the right mix of government policies’ (WHO 2018)</a:t>
          </a:r>
          <a:endParaRPr lang="es-MX" sz="1200" dirty="0">
            <a:solidFill>
              <a:schemeClr val="accent2">
                <a:lumMod val="75000"/>
              </a:schemeClr>
            </a:solidFill>
            <a:latin typeface="Bahnschrift" panose="020B0502040204020203" pitchFamily="34" charset="0"/>
          </a:endParaRPr>
        </a:p>
      </dgm:t>
    </dgm:pt>
    <dgm:pt modelId="{F7FB827D-9C5E-4CFE-BCB3-D48243DE7D3E}" type="parTrans" cxnId="{76EBFF23-09F7-4AA2-8757-CC4B3E79313B}">
      <dgm:prSet/>
      <dgm:spPr/>
      <dgm:t>
        <a:bodyPr/>
        <a:lstStyle/>
        <a:p>
          <a:endParaRPr lang="es-MX"/>
        </a:p>
      </dgm:t>
    </dgm:pt>
    <dgm:pt modelId="{31411E5C-A4CD-45E6-83C5-1A825E787C61}" type="sibTrans" cxnId="{76EBFF23-09F7-4AA2-8757-CC4B3E79313B}">
      <dgm:prSet/>
      <dgm:spPr/>
      <dgm:t>
        <a:bodyPr/>
        <a:lstStyle/>
        <a:p>
          <a:endParaRPr lang="es-MX"/>
        </a:p>
      </dgm:t>
    </dgm:pt>
    <dgm:pt modelId="{833BD095-606A-4491-BBBE-E4E653C3EF0D}" type="pres">
      <dgm:prSet presAssocID="{07792F4B-14A4-49A7-9A5F-B41F2B34DE0C}" presName="diagram" presStyleCnt="0">
        <dgm:presLayoutVars>
          <dgm:dir/>
          <dgm:resizeHandles val="exact"/>
        </dgm:presLayoutVars>
      </dgm:prSet>
      <dgm:spPr/>
    </dgm:pt>
    <dgm:pt modelId="{D25D478A-1956-43FD-8275-A1FCA486ACA7}" type="pres">
      <dgm:prSet presAssocID="{99DBEB46-29C8-4F07-933B-25694F9C2F6E}" presName="node" presStyleLbl="node1" presStyleIdx="0" presStyleCnt="2" custScaleY="100904">
        <dgm:presLayoutVars>
          <dgm:bulletEnabled val="1"/>
        </dgm:presLayoutVars>
      </dgm:prSet>
      <dgm:spPr/>
    </dgm:pt>
    <dgm:pt modelId="{E59CA174-E407-4FE2-B999-5DC072E64856}" type="pres">
      <dgm:prSet presAssocID="{F76FF5BD-9B16-4B49-AF47-F1534E679B04}" presName="sibTrans" presStyleCnt="0"/>
      <dgm:spPr/>
    </dgm:pt>
    <dgm:pt modelId="{2C8520BA-EEB4-43E0-8CB6-0E149D3F9807}" type="pres">
      <dgm:prSet presAssocID="{A7D97496-5FE1-4AC8-BD29-ECA2B6ACB710}" presName="node" presStyleLbl="node1" presStyleIdx="1" presStyleCnt="2" custScaleY="105847">
        <dgm:presLayoutVars>
          <dgm:bulletEnabled val="1"/>
        </dgm:presLayoutVars>
      </dgm:prSet>
      <dgm:spPr/>
    </dgm:pt>
  </dgm:ptLst>
  <dgm:cxnLst>
    <dgm:cxn modelId="{76EBFF23-09F7-4AA2-8757-CC4B3E79313B}" srcId="{07792F4B-14A4-49A7-9A5F-B41F2B34DE0C}" destId="{A7D97496-5FE1-4AC8-BD29-ECA2B6ACB710}" srcOrd="1" destOrd="0" parTransId="{F7FB827D-9C5E-4CFE-BCB3-D48243DE7D3E}" sibTransId="{31411E5C-A4CD-45E6-83C5-1A825E787C61}"/>
    <dgm:cxn modelId="{5E2A4640-88F2-4D3E-B86A-EB1DF4AE9E48}" type="presOf" srcId="{A7D97496-5FE1-4AC8-BD29-ECA2B6ACB710}" destId="{2C8520BA-EEB4-43E0-8CB6-0E149D3F9807}" srcOrd="0" destOrd="0" presId="urn:microsoft.com/office/officeart/2005/8/layout/default"/>
    <dgm:cxn modelId="{48344067-173E-4AAD-AC14-D4AF6AEC3602}" type="presOf" srcId="{99DBEB46-29C8-4F07-933B-25694F9C2F6E}" destId="{D25D478A-1956-43FD-8275-A1FCA486ACA7}" srcOrd="0" destOrd="0" presId="urn:microsoft.com/office/officeart/2005/8/layout/default"/>
    <dgm:cxn modelId="{A2177586-A4B4-4CAF-B894-E6B673AA07F2}" type="presOf" srcId="{07792F4B-14A4-49A7-9A5F-B41F2B34DE0C}" destId="{833BD095-606A-4491-BBBE-E4E653C3EF0D}" srcOrd="0" destOrd="0" presId="urn:microsoft.com/office/officeart/2005/8/layout/default"/>
    <dgm:cxn modelId="{FDEBF7AD-0BB1-49AF-AAF0-ED657B12DE7B}" srcId="{07792F4B-14A4-49A7-9A5F-B41F2B34DE0C}" destId="{99DBEB46-29C8-4F07-933B-25694F9C2F6E}" srcOrd="0" destOrd="0" parTransId="{1C31FA7F-8E50-41DE-A469-9B6778C59643}" sibTransId="{F76FF5BD-9B16-4B49-AF47-F1534E679B04}"/>
    <dgm:cxn modelId="{D3C84415-D562-4F33-BA54-BB63935A4A97}" type="presParOf" srcId="{833BD095-606A-4491-BBBE-E4E653C3EF0D}" destId="{D25D478A-1956-43FD-8275-A1FCA486ACA7}" srcOrd="0" destOrd="0" presId="urn:microsoft.com/office/officeart/2005/8/layout/default"/>
    <dgm:cxn modelId="{DE40CF62-18EF-4EF3-BB95-52D7A36316BE}" type="presParOf" srcId="{833BD095-606A-4491-BBBE-E4E653C3EF0D}" destId="{E59CA174-E407-4FE2-B999-5DC072E64856}" srcOrd="1" destOrd="0" presId="urn:microsoft.com/office/officeart/2005/8/layout/default"/>
    <dgm:cxn modelId="{F77CFEE3-D734-4F77-B66E-C149E35721B0}" type="presParOf" srcId="{833BD095-606A-4491-BBBE-E4E653C3EF0D}" destId="{2C8520BA-EEB4-43E0-8CB6-0E149D3F9807}"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49AF8-4A14-4BD5-852A-D484C05D5B96}">
      <dsp:nvSpPr>
        <dsp:cNvPr id="0" name=""/>
        <dsp:cNvSpPr/>
      </dsp:nvSpPr>
      <dsp:spPr>
        <a:xfrm>
          <a:off x="2332817" y="4181"/>
          <a:ext cx="3499227" cy="816736"/>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kern="1200" dirty="0" err="1">
              <a:latin typeface="Bahnschrift" panose="020B0502040204020203" pitchFamily="34" charset="0"/>
            </a:rPr>
            <a:t>Psychological</a:t>
          </a:r>
          <a:r>
            <a:rPr lang="es-MX" sz="1200" kern="1200" dirty="0">
              <a:latin typeface="Bahnschrift" panose="020B0502040204020203" pitchFamily="34" charset="0"/>
            </a:rPr>
            <a:t> care
mhGAP</a:t>
          </a:r>
        </a:p>
      </dsp:txBody>
      <dsp:txXfrm>
        <a:off x="2332817" y="106273"/>
        <a:ext cx="3192951" cy="612552"/>
      </dsp:txXfrm>
    </dsp:sp>
    <dsp:sp modelId="{22AE3225-ADC6-46A7-A57B-F27A7D9C6870}">
      <dsp:nvSpPr>
        <dsp:cNvPr id="0" name=""/>
        <dsp:cNvSpPr/>
      </dsp:nvSpPr>
      <dsp:spPr>
        <a:xfrm>
          <a:off x="0" y="4181"/>
          <a:ext cx="2332818" cy="816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Franklin Gothic Demi Cond" panose="020B0706030402020204" pitchFamily="34" charset="0"/>
            </a:rPr>
            <a:t>Mental </a:t>
          </a:r>
          <a:r>
            <a:rPr lang="es-MX" sz="2800" kern="1200" dirty="0" err="1">
              <a:latin typeface="Franklin Gothic Demi Cond" panose="020B0706030402020204" pitchFamily="34" charset="0"/>
            </a:rPr>
            <a:t>Health</a:t>
          </a:r>
          <a:endParaRPr lang="es-MX" sz="2800" kern="1200" dirty="0">
            <a:latin typeface="Franklin Gothic Demi Cond" panose="020B0706030402020204" pitchFamily="34" charset="0"/>
          </a:endParaRPr>
        </a:p>
      </dsp:txBody>
      <dsp:txXfrm>
        <a:off x="39870" y="44051"/>
        <a:ext cx="2253078" cy="736996"/>
      </dsp:txXfrm>
    </dsp:sp>
    <dsp:sp modelId="{B6E4C5CF-84F0-4F84-87C0-F9E4E14EB354}">
      <dsp:nvSpPr>
        <dsp:cNvPr id="0" name=""/>
        <dsp:cNvSpPr/>
      </dsp:nvSpPr>
      <dsp:spPr>
        <a:xfrm>
          <a:off x="2332817" y="902591"/>
          <a:ext cx="3499227" cy="816736"/>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kern="1200" dirty="0">
              <a:latin typeface="Bahnschrift" panose="020B0502040204020203" pitchFamily="34" charset="0"/>
            </a:rPr>
            <a:t>SV and GBV Care</a:t>
          </a:r>
        </a:p>
        <a:p>
          <a:pPr marL="114300" lvl="1" indent="-114300" algn="l" defTabSz="533400">
            <a:lnSpc>
              <a:spcPct val="90000"/>
            </a:lnSpc>
            <a:spcBef>
              <a:spcPct val="0"/>
            </a:spcBef>
            <a:spcAft>
              <a:spcPct val="15000"/>
            </a:spcAft>
            <a:buChar char="•"/>
          </a:pPr>
          <a:r>
            <a:rPr lang="es-MX" sz="1200" kern="1200" dirty="0">
              <a:latin typeface="Bahnschrift" panose="020B0502040204020203" pitchFamily="34" charset="0"/>
            </a:rPr>
            <a:t>ANC</a:t>
          </a:r>
        </a:p>
        <a:p>
          <a:pPr marL="114300" lvl="1" indent="-114300" algn="l" defTabSz="533400">
            <a:lnSpc>
              <a:spcPct val="90000"/>
            </a:lnSpc>
            <a:spcBef>
              <a:spcPct val="0"/>
            </a:spcBef>
            <a:spcAft>
              <a:spcPct val="15000"/>
            </a:spcAft>
            <a:buChar char="•"/>
          </a:pPr>
          <a:r>
            <a:rPr lang="es-MX" sz="1200" kern="1200" dirty="0">
              <a:latin typeface="Bahnschrift" panose="020B0502040204020203" pitchFamily="34" charset="0"/>
            </a:rPr>
            <a:t>SAC</a:t>
          </a:r>
        </a:p>
      </dsp:txBody>
      <dsp:txXfrm>
        <a:off x="2332817" y="1004683"/>
        <a:ext cx="3192951" cy="612552"/>
      </dsp:txXfrm>
    </dsp:sp>
    <dsp:sp modelId="{74DF837E-9A8E-4B29-B68F-EE077825C37C}">
      <dsp:nvSpPr>
        <dsp:cNvPr id="0" name=""/>
        <dsp:cNvSpPr/>
      </dsp:nvSpPr>
      <dsp:spPr>
        <a:xfrm>
          <a:off x="0" y="902591"/>
          <a:ext cx="2332818" cy="816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Franklin Gothic Demi Cond" panose="020B0706030402020204" pitchFamily="34" charset="0"/>
            </a:rPr>
            <a:t>SRH</a:t>
          </a:r>
        </a:p>
      </dsp:txBody>
      <dsp:txXfrm>
        <a:off x="39870" y="942461"/>
        <a:ext cx="2253078" cy="736996"/>
      </dsp:txXfrm>
    </dsp:sp>
    <dsp:sp modelId="{BAB6A79D-6127-4E63-9D42-3FC51D106FC4}">
      <dsp:nvSpPr>
        <dsp:cNvPr id="0" name=""/>
        <dsp:cNvSpPr/>
      </dsp:nvSpPr>
      <dsp:spPr>
        <a:xfrm>
          <a:off x="2332817" y="1801002"/>
          <a:ext cx="3499227" cy="816736"/>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kern="1200" dirty="0">
              <a:latin typeface="Bahnschrift" panose="020B0502040204020203" pitchFamily="34" charset="0"/>
            </a:rPr>
            <a:t>High </a:t>
          </a:r>
          <a:r>
            <a:rPr lang="es-MX" sz="1200" kern="1200" dirty="0" err="1">
              <a:latin typeface="Bahnschrift" panose="020B0502040204020203" pitchFamily="34" charset="0"/>
            </a:rPr>
            <a:t>risk</a:t>
          </a:r>
          <a:r>
            <a:rPr lang="es-MX" sz="1200" kern="1200" dirty="0">
              <a:latin typeface="Bahnschrift" panose="020B0502040204020203" pitchFamily="34" charset="0"/>
            </a:rPr>
            <a:t> </a:t>
          </a:r>
          <a:r>
            <a:rPr lang="es-MX" sz="1200" kern="1200" dirty="0" err="1">
              <a:latin typeface="Bahnschrift" panose="020B0502040204020203" pitchFamily="34" charset="0"/>
            </a:rPr>
            <a:t>infectious</a:t>
          </a:r>
          <a:r>
            <a:rPr lang="es-MX" sz="1200" kern="1200" dirty="0">
              <a:latin typeface="Bahnschrift" panose="020B0502040204020203" pitchFamily="34" charset="0"/>
            </a:rPr>
            <a:t> </a:t>
          </a:r>
          <a:r>
            <a:rPr lang="es-MX" sz="1200" kern="1200" dirty="0" err="1">
              <a:latin typeface="Bahnschrift" panose="020B0502040204020203" pitchFamily="34" charset="0"/>
            </a:rPr>
            <a:t>diseases</a:t>
          </a:r>
          <a:r>
            <a:rPr lang="es-MX" sz="1200" kern="1200" dirty="0">
              <a:latin typeface="Bahnschrift" panose="020B0502040204020203" pitchFamily="34" charset="0"/>
            </a:rPr>
            <a:t> </a:t>
          </a:r>
        </a:p>
        <a:p>
          <a:pPr marL="114300" lvl="1" indent="-114300" algn="l" defTabSz="533400">
            <a:lnSpc>
              <a:spcPct val="90000"/>
            </a:lnSpc>
            <a:spcBef>
              <a:spcPct val="0"/>
            </a:spcBef>
            <a:spcAft>
              <a:spcPct val="15000"/>
            </a:spcAft>
            <a:buChar char="•"/>
          </a:pPr>
          <a:r>
            <a:rPr lang="es-MX" sz="1200" kern="1200" dirty="0" err="1">
              <a:latin typeface="Bahnschrift" panose="020B0502040204020203" pitchFamily="34" charset="0"/>
            </a:rPr>
            <a:t>NCD’s</a:t>
          </a:r>
          <a:endParaRPr lang="es-MX" sz="1200" kern="1200" dirty="0">
            <a:latin typeface="Bahnschrift" panose="020B0502040204020203" pitchFamily="34" charset="0"/>
          </a:endParaRPr>
        </a:p>
      </dsp:txBody>
      <dsp:txXfrm>
        <a:off x="2332817" y="1903094"/>
        <a:ext cx="3192951" cy="612552"/>
      </dsp:txXfrm>
    </dsp:sp>
    <dsp:sp modelId="{CF24DEA3-52DE-459D-ACF6-B2262C6CDD9A}">
      <dsp:nvSpPr>
        <dsp:cNvPr id="0" name=""/>
        <dsp:cNvSpPr/>
      </dsp:nvSpPr>
      <dsp:spPr>
        <a:xfrm>
          <a:off x="0" y="1801002"/>
          <a:ext cx="2332818" cy="816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Franklin Gothic Demi Cond" panose="020B0706030402020204" pitchFamily="34" charset="0"/>
            </a:rPr>
            <a:t>PHC</a:t>
          </a:r>
        </a:p>
      </dsp:txBody>
      <dsp:txXfrm>
        <a:off x="39870" y="1840872"/>
        <a:ext cx="2253078" cy="736996"/>
      </dsp:txXfrm>
    </dsp:sp>
    <dsp:sp modelId="{2051744C-DDF4-42FB-8AAC-AA8EAF2BCC64}">
      <dsp:nvSpPr>
        <dsp:cNvPr id="0" name=""/>
        <dsp:cNvSpPr/>
      </dsp:nvSpPr>
      <dsp:spPr>
        <a:xfrm>
          <a:off x="2332817" y="2699413"/>
          <a:ext cx="3499227" cy="816736"/>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Bahnschrift" panose="020B0502040204020203" pitchFamily="34" charset="0"/>
            </a:rPr>
            <a:t>Access to health services
Response to socioeconomic needs through social plans</a:t>
          </a:r>
          <a:endParaRPr lang="es-MX" sz="1200" kern="1200" dirty="0">
            <a:latin typeface="Bahnschrift" panose="020B0502040204020203" pitchFamily="34" charset="0"/>
          </a:endParaRPr>
        </a:p>
      </dsp:txBody>
      <dsp:txXfrm>
        <a:off x="2332817" y="2801505"/>
        <a:ext cx="3192951" cy="612552"/>
      </dsp:txXfrm>
    </dsp:sp>
    <dsp:sp modelId="{8A6CAB0A-F22F-4217-8D46-2F064A0ABE9C}">
      <dsp:nvSpPr>
        <dsp:cNvPr id="0" name=""/>
        <dsp:cNvSpPr/>
      </dsp:nvSpPr>
      <dsp:spPr>
        <a:xfrm>
          <a:off x="0" y="2699413"/>
          <a:ext cx="2332818" cy="816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Franklin Gothic Demi Cond" panose="020B0706030402020204" pitchFamily="34" charset="0"/>
            </a:rPr>
            <a:t>Social </a:t>
          </a:r>
          <a:r>
            <a:rPr lang="es-MX" sz="2400" kern="1200" dirty="0" err="1">
              <a:latin typeface="Franklin Gothic Demi Cond" panose="020B0706030402020204" pitchFamily="34" charset="0"/>
            </a:rPr>
            <a:t>Work</a:t>
          </a:r>
          <a:endParaRPr lang="es-MX" sz="2400" kern="1200" dirty="0">
            <a:latin typeface="Franklin Gothic Demi Cond" panose="020B0706030402020204" pitchFamily="34" charset="0"/>
          </a:endParaRPr>
        </a:p>
      </dsp:txBody>
      <dsp:txXfrm>
        <a:off x="39870" y="2739283"/>
        <a:ext cx="2253078" cy="736996"/>
      </dsp:txXfrm>
    </dsp:sp>
    <dsp:sp modelId="{20AA9F22-F735-4DBC-8A38-A46739FEBAA2}">
      <dsp:nvSpPr>
        <dsp:cNvPr id="0" name=""/>
        <dsp:cNvSpPr/>
      </dsp:nvSpPr>
      <dsp:spPr>
        <a:xfrm>
          <a:off x="2332817" y="3597824"/>
          <a:ext cx="3499227" cy="816736"/>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Bahnschrift" panose="020B0502040204020203" pitchFamily="34" charset="0"/>
            </a:rPr>
            <a:t>Case identification
Education and information: SRH, mental health, activities with children, access to services</a:t>
          </a:r>
          <a:r>
            <a:rPr lang="es-MX" sz="1200" kern="1200" dirty="0">
              <a:latin typeface="Bahnschrift" panose="020B0502040204020203" pitchFamily="34" charset="0"/>
            </a:rPr>
            <a:t>.</a:t>
          </a:r>
        </a:p>
      </dsp:txBody>
      <dsp:txXfrm>
        <a:off x="2332817" y="3699916"/>
        <a:ext cx="3192951" cy="612552"/>
      </dsp:txXfrm>
    </dsp:sp>
    <dsp:sp modelId="{84A39A31-679D-435B-97DC-82300E849B8B}">
      <dsp:nvSpPr>
        <dsp:cNvPr id="0" name=""/>
        <dsp:cNvSpPr/>
      </dsp:nvSpPr>
      <dsp:spPr>
        <a:xfrm>
          <a:off x="0" y="3597824"/>
          <a:ext cx="2332818" cy="816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err="1">
              <a:latin typeface="Franklin Gothic Demi Cond" panose="020B0706030402020204" pitchFamily="34" charset="0"/>
            </a:rPr>
            <a:t>Health</a:t>
          </a:r>
          <a:r>
            <a:rPr lang="es-MX" sz="2400" kern="1200" dirty="0">
              <a:latin typeface="Franklin Gothic Demi Cond" panose="020B0706030402020204" pitchFamily="34" charset="0"/>
            </a:rPr>
            <a:t> </a:t>
          </a:r>
          <a:r>
            <a:rPr lang="es-MX" sz="2400" kern="1200" dirty="0" err="1">
              <a:latin typeface="Franklin Gothic Demi Cond" panose="020B0706030402020204" pitchFamily="34" charset="0"/>
            </a:rPr>
            <a:t>promotion</a:t>
          </a:r>
          <a:endParaRPr lang="es-MX" sz="2400" kern="1200" dirty="0">
            <a:latin typeface="Franklin Gothic Demi Cond" panose="020B0706030402020204" pitchFamily="34" charset="0"/>
          </a:endParaRPr>
        </a:p>
      </dsp:txBody>
      <dsp:txXfrm>
        <a:off x="39870" y="3637694"/>
        <a:ext cx="2253078" cy="736996"/>
      </dsp:txXfrm>
    </dsp:sp>
    <dsp:sp modelId="{95D47F92-BC99-4604-BF4F-E3DC9D229829}">
      <dsp:nvSpPr>
        <dsp:cNvPr id="0" name=""/>
        <dsp:cNvSpPr/>
      </dsp:nvSpPr>
      <dsp:spPr>
        <a:xfrm>
          <a:off x="2333387" y="4496234"/>
          <a:ext cx="3495809" cy="1150521"/>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MX" sz="1200" kern="1200" dirty="0" err="1">
              <a:latin typeface="Bahnschrift" panose="020B0502040204020203" pitchFamily="34" charset="0"/>
            </a:rPr>
            <a:t>interpretation</a:t>
          </a:r>
          <a:endParaRPr lang="es-MX" sz="1200" kern="1200" dirty="0">
            <a:latin typeface="Bahnschrift" panose="020B0502040204020203" pitchFamily="34" charset="0"/>
          </a:endParaRPr>
        </a:p>
        <a:p>
          <a:pPr marL="114300" lvl="1" indent="-114300" algn="l" defTabSz="533400">
            <a:lnSpc>
              <a:spcPct val="90000"/>
            </a:lnSpc>
            <a:spcBef>
              <a:spcPct val="0"/>
            </a:spcBef>
            <a:spcAft>
              <a:spcPct val="15000"/>
            </a:spcAft>
            <a:buChar char="•"/>
          </a:pPr>
          <a:r>
            <a:rPr lang="es-MX" sz="1200" kern="1200" dirty="0" err="1">
              <a:latin typeface="Bahnschrift" panose="020B0502040204020203" pitchFamily="34" charset="0"/>
            </a:rPr>
            <a:t>information</a:t>
          </a:r>
          <a:r>
            <a:rPr lang="es-MX" sz="1200" kern="1200" dirty="0">
              <a:latin typeface="Bahnschrift" panose="020B0502040204020203" pitchFamily="34" charset="0"/>
            </a:rPr>
            <a:t> and </a:t>
          </a:r>
          <a:r>
            <a:rPr lang="es-MX" sz="1200" kern="1200" dirty="0" err="1">
              <a:latin typeface="Bahnschrift" panose="020B0502040204020203" pitchFamily="34" charset="0"/>
            </a:rPr>
            <a:t>orientation</a:t>
          </a:r>
          <a:r>
            <a:rPr lang="es-MX" sz="1200" kern="1200" dirty="0">
              <a:latin typeface="Bahnschrift" panose="020B0502040204020203" pitchFamily="34" charset="0"/>
            </a:rPr>
            <a:t>); </a:t>
          </a:r>
        </a:p>
        <a:p>
          <a:pPr marL="114300" lvl="1" indent="-114300" algn="l" defTabSz="533400">
            <a:lnSpc>
              <a:spcPct val="90000"/>
            </a:lnSpc>
            <a:spcBef>
              <a:spcPct val="0"/>
            </a:spcBef>
            <a:spcAft>
              <a:spcPct val="15000"/>
            </a:spcAft>
            <a:buChar char="•"/>
          </a:pPr>
          <a:r>
            <a:rPr lang="es-MX" sz="1200" kern="1200" dirty="0" err="1">
              <a:latin typeface="Bahnschrift" panose="020B0502040204020203" pitchFamily="34" charset="0"/>
            </a:rPr>
            <a:t>improving</a:t>
          </a:r>
          <a:r>
            <a:rPr lang="es-MX" sz="1200" kern="1200" dirty="0">
              <a:latin typeface="Bahnschrift" panose="020B0502040204020203" pitchFamily="34" charset="0"/>
            </a:rPr>
            <a:t> culturally </a:t>
          </a:r>
          <a:r>
            <a:rPr lang="es-MX" sz="1200" kern="1200" dirty="0" err="1">
              <a:latin typeface="Bahnschrift" panose="020B0502040204020203" pitchFamily="34" charset="0"/>
            </a:rPr>
            <a:t>adapted</a:t>
          </a:r>
          <a:r>
            <a:rPr lang="es-MX" sz="1200" kern="1200" dirty="0">
              <a:latin typeface="Bahnschrift" panose="020B0502040204020203" pitchFamily="34" charset="0"/>
            </a:rPr>
            <a:t> </a:t>
          </a:r>
          <a:r>
            <a:rPr lang="es-MX" sz="1200" kern="1200" dirty="0" err="1">
              <a:latin typeface="Bahnschrift" panose="020B0502040204020203" pitchFamily="34" charset="0"/>
            </a:rPr>
            <a:t>services</a:t>
          </a:r>
          <a:r>
            <a:rPr lang="es-MX" sz="1200" kern="1200" dirty="0">
              <a:latin typeface="Bahnschrift" panose="020B0502040204020203" pitchFamily="34" charset="0"/>
            </a:rPr>
            <a:t> </a:t>
          </a:r>
        </a:p>
        <a:p>
          <a:pPr marL="114300" lvl="1" indent="-114300" algn="l" defTabSz="533400">
            <a:lnSpc>
              <a:spcPct val="90000"/>
            </a:lnSpc>
            <a:spcBef>
              <a:spcPct val="0"/>
            </a:spcBef>
            <a:spcAft>
              <a:spcPct val="15000"/>
            </a:spcAft>
            <a:buChar char="•"/>
          </a:pPr>
          <a:endParaRPr lang="es-MX" sz="1200" kern="1200" dirty="0">
            <a:latin typeface="Bahnschrift" panose="020B0502040204020203" pitchFamily="34" charset="0"/>
          </a:endParaRPr>
        </a:p>
      </dsp:txBody>
      <dsp:txXfrm>
        <a:off x="2333387" y="4640049"/>
        <a:ext cx="3064364" cy="862891"/>
      </dsp:txXfrm>
    </dsp:sp>
    <dsp:sp modelId="{E106C255-D01F-4ED3-A5C6-6DB5AD0E651C}">
      <dsp:nvSpPr>
        <dsp:cNvPr id="0" name=""/>
        <dsp:cNvSpPr/>
      </dsp:nvSpPr>
      <dsp:spPr>
        <a:xfrm>
          <a:off x="2847" y="4663126"/>
          <a:ext cx="2330539" cy="8167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Franklin Gothic Demi Cond" panose="020B0706030402020204" pitchFamily="34" charset="0"/>
            </a:rPr>
            <a:t>Intercultural </a:t>
          </a:r>
          <a:r>
            <a:rPr lang="es-MX" sz="2400" kern="1200" dirty="0" err="1">
              <a:latin typeface="Franklin Gothic Demi Cond" panose="020B0706030402020204" pitchFamily="34" charset="0"/>
            </a:rPr>
            <a:t>mediation</a:t>
          </a:r>
          <a:endParaRPr lang="es-MX" sz="2400" kern="1200" dirty="0">
            <a:latin typeface="Franklin Gothic Demi Cond" panose="020B0706030402020204" pitchFamily="34" charset="0"/>
          </a:endParaRPr>
        </a:p>
      </dsp:txBody>
      <dsp:txXfrm>
        <a:off x="42717" y="4702996"/>
        <a:ext cx="2250799" cy="736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D478A-1956-43FD-8275-A1FCA486ACA7}">
      <dsp:nvSpPr>
        <dsp:cNvPr id="0" name=""/>
        <dsp:cNvSpPr/>
      </dsp:nvSpPr>
      <dsp:spPr>
        <a:xfrm>
          <a:off x="0" y="890089"/>
          <a:ext cx="2278249" cy="1379306"/>
        </a:xfrm>
        <a:prstGeom prst="rect">
          <a:avLst/>
        </a:prstGeom>
        <a:noFill/>
        <a:ln w="25400" cap="flat" cmpd="sng" algn="ctr">
          <a:solidFill>
            <a:schemeClr val="accent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lumMod val="75000"/>
                </a:schemeClr>
              </a:solidFill>
              <a:latin typeface="Bahnschrift" panose="020B0502040204020203" pitchFamily="34" charset="0"/>
            </a:rPr>
            <a:t>Health inequalities:</a:t>
          </a:r>
        </a:p>
        <a:p>
          <a:pPr marL="0" lvl="0" indent="0" algn="ctr" defTabSz="533400">
            <a:lnSpc>
              <a:spcPct val="90000"/>
            </a:lnSpc>
            <a:spcBef>
              <a:spcPct val="0"/>
            </a:spcBef>
            <a:spcAft>
              <a:spcPct val="35000"/>
            </a:spcAft>
            <a:buNone/>
          </a:pPr>
          <a:r>
            <a:rPr lang="en-US" sz="1200" kern="1200" dirty="0">
              <a:solidFill>
                <a:schemeClr val="accent2">
                  <a:lumMod val="75000"/>
                </a:schemeClr>
              </a:solidFill>
              <a:latin typeface="Bahnschrift" panose="020B0502040204020203" pitchFamily="34" charset="0"/>
            </a:rPr>
            <a:t>Differences in health status or in the distribution of health determinants between different population groups (WHO 2018).</a:t>
          </a:r>
          <a:r>
            <a:rPr lang="en-US" sz="1200" kern="1200" dirty="0">
              <a:solidFill>
                <a:schemeClr val="accent2">
                  <a:lumMod val="75000"/>
                </a:schemeClr>
              </a:solidFill>
            </a:rPr>
            <a:t>
</a:t>
          </a:r>
          <a:endParaRPr lang="es-MX" sz="1200" kern="1200" dirty="0">
            <a:solidFill>
              <a:schemeClr val="accent2">
                <a:lumMod val="75000"/>
              </a:schemeClr>
            </a:solidFill>
          </a:endParaRPr>
        </a:p>
      </dsp:txBody>
      <dsp:txXfrm>
        <a:off x="0" y="890089"/>
        <a:ext cx="2278249" cy="1379306"/>
      </dsp:txXfrm>
    </dsp:sp>
    <dsp:sp modelId="{2C8520BA-EEB4-43E0-8CB6-0E149D3F9807}">
      <dsp:nvSpPr>
        <dsp:cNvPr id="0" name=""/>
        <dsp:cNvSpPr/>
      </dsp:nvSpPr>
      <dsp:spPr>
        <a:xfrm>
          <a:off x="0" y="2497221"/>
          <a:ext cx="2278249" cy="1446874"/>
        </a:xfrm>
        <a:prstGeom prst="rect">
          <a:avLst/>
        </a:prstGeom>
        <a:noFill/>
        <a:ln w="25400" cap="flat" cmpd="sng" algn="ctr">
          <a:solidFill>
            <a:schemeClr val="accent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lumMod val="75000"/>
                </a:schemeClr>
              </a:solidFill>
              <a:latin typeface="Bahnschrift" panose="020B0502040204020203" pitchFamily="34" charset="0"/>
            </a:rPr>
            <a:t>Health inequities: </a:t>
          </a:r>
        </a:p>
        <a:p>
          <a:pPr marL="0" lvl="0" indent="0" algn="ctr" defTabSz="533400">
            <a:lnSpc>
              <a:spcPct val="90000"/>
            </a:lnSpc>
            <a:spcBef>
              <a:spcPct val="0"/>
            </a:spcBef>
            <a:spcAft>
              <a:spcPct val="35000"/>
            </a:spcAft>
            <a:buNone/>
          </a:pPr>
          <a:r>
            <a:rPr lang="en-US" sz="1200" kern="1200" dirty="0">
              <a:solidFill>
                <a:schemeClr val="accent2">
                  <a:lumMod val="75000"/>
                </a:schemeClr>
              </a:solidFill>
              <a:latin typeface="Bahnschrift" panose="020B0502040204020203" pitchFamily="34" charset="0"/>
            </a:rPr>
            <a:t>Health inequities invoke the concepts of fairness and being avoidable and thus are ‘unfair and could be reduced by the right mix of government policies’ (WHO 2018)</a:t>
          </a:r>
          <a:endParaRPr lang="es-MX" sz="1200" kern="1200" dirty="0">
            <a:solidFill>
              <a:schemeClr val="accent2">
                <a:lumMod val="75000"/>
              </a:schemeClr>
            </a:solidFill>
            <a:latin typeface="Bahnschrift" panose="020B0502040204020203" pitchFamily="34" charset="0"/>
          </a:endParaRPr>
        </a:p>
      </dsp:txBody>
      <dsp:txXfrm>
        <a:off x="0" y="2497221"/>
        <a:ext cx="2278249" cy="144687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88746-B7D9-45ED-8461-222ED4FA9811}" type="datetimeFigureOut">
              <a:rPr lang="es-MX" smtClean="0"/>
              <a:t>30/04/2025</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AE051-7EED-4198-999F-A2909C397660}" type="slidenum">
              <a:rPr lang="es-MX" smtClean="0"/>
              <a:t>‹N°›</a:t>
            </a:fld>
            <a:endParaRPr lang="es-MX"/>
          </a:p>
        </p:txBody>
      </p:sp>
    </p:spTree>
    <p:extLst>
      <p:ext uri="{BB962C8B-B14F-4D97-AF65-F5344CB8AC3E}">
        <p14:creationId xmlns:p14="http://schemas.microsoft.com/office/powerpoint/2010/main" val="35074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8F15088C-7726-48F2-ADCD-1101E0F44F99}"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8466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MX" sz="1200" b="0" i="0" u="none" strike="noStrike" dirty="0">
                <a:solidFill>
                  <a:srgbClr val="000000"/>
                </a:solidFill>
                <a:effectLst/>
                <a:latin typeface="Calibri" panose="020F0502020204030204" pitchFamily="34" charset="0"/>
              </a:rPr>
              <a:t>Referencia  (</a:t>
            </a:r>
            <a:r>
              <a:rPr lang="es-MX" sz="1200" b="0" i="0" u="none" strike="noStrike" dirty="0" err="1">
                <a:solidFill>
                  <a:srgbClr val="000000"/>
                </a:solidFill>
                <a:effectLst/>
                <a:latin typeface="Calibri" panose="020F0502020204030204" pitchFamily="34" charset="0"/>
              </a:rPr>
              <a:t>warm</a:t>
            </a:r>
            <a:r>
              <a:rPr lang="es-MX" sz="1200" b="0" i="0" u="none" strike="noStrike" dirty="0">
                <a:solidFill>
                  <a:srgbClr val="000000"/>
                </a:solidFill>
                <a:effectLst/>
                <a:latin typeface="Calibri" panose="020F0502020204030204" pitchFamily="34" charset="0"/>
              </a:rPr>
              <a:t> </a:t>
            </a:r>
            <a:r>
              <a:rPr lang="es-MX" sz="1200" b="0" i="0" u="none" strike="noStrike" dirty="0" err="1">
                <a:solidFill>
                  <a:srgbClr val="000000"/>
                </a:solidFill>
                <a:effectLst/>
                <a:latin typeface="Calibri" panose="020F0502020204030204" pitchFamily="34" charset="0"/>
              </a:rPr>
              <a:t>referral</a:t>
            </a:r>
            <a:r>
              <a:rPr lang="es-MX" sz="1200" b="0" i="0" u="none" strike="noStrike" dirty="0">
                <a:solidFill>
                  <a:srgbClr val="000000"/>
                </a:solidFill>
                <a:effectLst/>
                <a:latin typeface="Calibri" panose="020F0502020204030204" pitchFamily="34" charset="0"/>
              </a:rPr>
              <a:t>) ≠ Orientación</a:t>
            </a:r>
            <a:r>
              <a:rPr lang="es-MX" sz="1200" b="0" i="0" dirty="0">
                <a:solidFill>
                  <a:srgbClr val="000000"/>
                </a:solidFill>
                <a:effectLst/>
                <a:latin typeface="Calibri" panose="020F0502020204030204" pitchFamily="34" charset="0"/>
              </a:rPr>
              <a:t>​</a:t>
            </a:r>
            <a:endParaRPr lang="es-MX" sz="1200" b="0" i="0" dirty="0">
              <a:solidFill>
                <a:srgbClr val="000000"/>
              </a:solidFill>
              <a:effectLst/>
              <a:latin typeface="Arial" panose="020B0604020202020204" pitchFamily="34" charset="0"/>
            </a:endParaRPr>
          </a:p>
          <a:p>
            <a:endParaRPr lang="es-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8F15088C-7726-48F2-ADCD-1101E0F44F99}"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5</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3666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464C-0AA9-E3B0-745A-CD0E90F78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37557C4C-8AF5-FE10-CD8F-6F0E93C56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4A2038B1-9205-096C-39BD-0E104CED7F0F}"/>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5" name="Footer Placeholder 4">
            <a:extLst>
              <a:ext uri="{FF2B5EF4-FFF2-40B4-BE49-F238E27FC236}">
                <a16:creationId xmlns:a16="http://schemas.microsoft.com/office/drawing/2014/main" id="{714F9F63-9558-49B4-8CBE-B874E86C372E}"/>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7DE8472E-0402-C040-CD20-A55842B4EE06}"/>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868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4FA1-F443-3A8C-0ABF-12F096723E33}"/>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EEB6692D-1862-D8C0-D544-672C5815E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7544133-0B90-6951-497B-54B7D07C1F84}"/>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5" name="Footer Placeholder 4">
            <a:extLst>
              <a:ext uri="{FF2B5EF4-FFF2-40B4-BE49-F238E27FC236}">
                <a16:creationId xmlns:a16="http://schemas.microsoft.com/office/drawing/2014/main" id="{6811CBBA-E05C-EEAF-2C4D-58DA215CE4DF}"/>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9DDEC980-DB90-4EAD-A15B-D90ED7EE3E41}"/>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183593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6A933-6B9A-1E44-E967-5335429B18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060FD178-9D15-6601-8DA1-1D44DCDAAA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BD80A0AF-B713-7A07-6AC6-38E4CED6500A}"/>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5" name="Footer Placeholder 4">
            <a:extLst>
              <a:ext uri="{FF2B5EF4-FFF2-40B4-BE49-F238E27FC236}">
                <a16:creationId xmlns:a16="http://schemas.microsoft.com/office/drawing/2014/main" id="{CBD48E25-1530-1E8E-889D-B22935D5B15C}"/>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7F70EC3-15A3-CDF8-802D-E8DDE93FFCA9}"/>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231242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uFillTx/>
              </a:rPr>
              <a:t>Click to edit Master title style</a:t>
            </a:r>
            <a:endParaRPr lang="en-GB">
              <a:uFillTx/>
            </a:endParaRP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GB">
              <a:uFillTx/>
            </a:endParaRPr>
          </a:p>
        </p:txBody>
      </p:sp>
      <p:sp>
        <p:nvSpPr>
          <p:cNvPr id="4" name="Date Placeholder 3"/>
          <p:cNvSpPr>
            <a:spLocks noGrp="1"/>
          </p:cNvSpPr>
          <p:nvPr>
            <p:ph type="dt" sz="half" idx="10"/>
          </p:nvPr>
        </p:nvSpPr>
        <p:spPr/>
        <p:txBody>
          <a:bodyPr/>
          <a:lstStyle/>
          <a:p>
            <a:pPr>
              <a:defRPr>
                <a:uFillTx/>
              </a:defRPr>
            </a:pPr>
            <a:fld id="{9FA381B1-CEDD-47A4-8FFE-22E46DACBF15}" type="datetimeFigureOut">
              <a:rPr lang="en-GB" smtClean="0">
                <a:uFillTx/>
              </a:rPr>
              <a:pPr>
                <a:defRPr>
                  <a:uFillTx/>
                </a:defRPr>
              </a:pPr>
              <a:t>30/04/2025</a:t>
            </a:fld>
            <a:endParaRPr lang="en-GB">
              <a:uFillTx/>
            </a:endParaRPr>
          </a:p>
        </p:txBody>
      </p:sp>
      <p:sp>
        <p:nvSpPr>
          <p:cNvPr id="5" name="Footer Placeholder 4"/>
          <p:cNvSpPr>
            <a:spLocks noGrp="1"/>
          </p:cNvSpPr>
          <p:nvPr>
            <p:ph type="ftr" sz="quarter" idx="11"/>
          </p:nvPr>
        </p:nvSpPr>
        <p:spPr/>
        <p:txBody>
          <a:bodyPr/>
          <a:lstStyle/>
          <a:p>
            <a:pPr>
              <a:defRPr>
                <a:uFillTx/>
              </a:defRPr>
            </a:pPr>
            <a:endParaRPr lang="en-GB">
              <a:uFillTx/>
            </a:endParaRPr>
          </a:p>
        </p:txBody>
      </p:sp>
      <p:sp>
        <p:nvSpPr>
          <p:cNvPr id="6" name="Slide Number Placeholder 5"/>
          <p:cNvSpPr>
            <a:spLocks noGrp="1"/>
          </p:cNvSpPr>
          <p:nvPr>
            <p:ph type="sldNum" sz="quarter" idx="12"/>
          </p:nvPr>
        </p:nvSpPr>
        <p:spPr/>
        <p:txBody>
          <a:bodyPr/>
          <a:lstStyle/>
          <a:p>
            <a:pPr>
              <a:defRPr>
                <a:uFillTx/>
              </a:defRPr>
            </a:pPr>
            <a:fld id="{F1E272B2-BA4A-480A-90B2-5B8DC86EE41D}"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171025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10"/>
          </p:nvPr>
        </p:nvSpPr>
        <p:spPr/>
        <p:txBody>
          <a:bodyPr/>
          <a:lstStyle/>
          <a:p>
            <a:pPr>
              <a:defRPr>
                <a:uFillTx/>
              </a:defRPr>
            </a:pPr>
            <a:fld id="{AF13E2EF-287B-4AEA-86C4-8A4C7E111F77}" type="datetimeFigureOut">
              <a:rPr lang="en-GB" smtClean="0">
                <a:uFillTx/>
              </a:rPr>
              <a:pPr>
                <a:defRPr>
                  <a:uFillTx/>
                </a:defRPr>
              </a:pPr>
              <a:t>30/04/2025</a:t>
            </a:fld>
            <a:endParaRPr lang="en-GB">
              <a:uFillTx/>
            </a:endParaRPr>
          </a:p>
        </p:txBody>
      </p:sp>
      <p:sp>
        <p:nvSpPr>
          <p:cNvPr id="5" name="Footer Placeholder 4"/>
          <p:cNvSpPr>
            <a:spLocks noGrp="1"/>
          </p:cNvSpPr>
          <p:nvPr>
            <p:ph type="ftr" sz="quarter" idx="11"/>
          </p:nvPr>
        </p:nvSpPr>
        <p:spPr/>
        <p:txBody>
          <a:bodyPr/>
          <a:lstStyle/>
          <a:p>
            <a:pPr>
              <a:defRPr>
                <a:uFillTx/>
              </a:defRPr>
            </a:pPr>
            <a:endParaRPr lang="en-GB">
              <a:uFillTx/>
            </a:endParaRPr>
          </a:p>
        </p:txBody>
      </p:sp>
      <p:sp>
        <p:nvSpPr>
          <p:cNvPr id="6" name="Slide Number Placeholder 5"/>
          <p:cNvSpPr>
            <a:spLocks noGrp="1"/>
          </p:cNvSpPr>
          <p:nvPr>
            <p:ph type="sldNum" sz="quarter" idx="12"/>
          </p:nvPr>
        </p:nvSpPr>
        <p:spPr/>
        <p:txBody>
          <a:bodyPr/>
          <a:lstStyle/>
          <a:p>
            <a:pPr>
              <a:defRPr>
                <a:uFillTx/>
              </a:defRPr>
            </a:pPr>
            <a:fld id="{5283F747-1582-4943-83AE-D81520FC5D2C}"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187833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uFillTx/>
              </a:defRPr>
            </a:lvl1pPr>
          </a:lstStyle>
          <a:p>
            <a:r>
              <a:rPr lang="en-US">
                <a:uFillTx/>
              </a:rPr>
              <a:t>Click to edit Master title style</a:t>
            </a:r>
            <a:endParaRPr lang="en-GB">
              <a:uFillTx/>
            </a:endParaRP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pPr>
              <a:defRPr>
                <a:uFillTx/>
              </a:defRPr>
            </a:pPr>
            <a:fld id="{22AC0385-2B54-45D3-B82D-EEB4D9F7D9A7}" type="datetimeFigureOut">
              <a:rPr lang="en-GB" smtClean="0">
                <a:uFillTx/>
              </a:rPr>
              <a:pPr>
                <a:defRPr>
                  <a:uFillTx/>
                </a:defRPr>
              </a:pPr>
              <a:t>30/04/2025</a:t>
            </a:fld>
            <a:endParaRPr lang="en-GB">
              <a:uFillTx/>
            </a:endParaRPr>
          </a:p>
        </p:txBody>
      </p:sp>
      <p:sp>
        <p:nvSpPr>
          <p:cNvPr id="5" name="Footer Placeholder 4"/>
          <p:cNvSpPr>
            <a:spLocks noGrp="1"/>
          </p:cNvSpPr>
          <p:nvPr>
            <p:ph type="ftr" sz="quarter" idx="11"/>
          </p:nvPr>
        </p:nvSpPr>
        <p:spPr/>
        <p:txBody>
          <a:bodyPr/>
          <a:lstStyle/>
          <a:p>
            <a:pPr>
              <a:defRPr>
                <a:uFillTx/>
              </a:defRPr>
            </a:pPr>
            <a:endParaRPr lang="en-GB">
              <a:uFillTx/>
            </a:endParaRPr>
          </a:p>
        </p:txBody>
      </p:sp>
      <p:sp>
        <p:nvSpPr>
          <p:cNvPr id="6" name="Slide Number Placeholder 5"/>
          <p:cNvSpPr>
            <a:spLocks noGrp="1"/>
          </p:cNvSpPr>
          <p:nvPr>
            <p:ph type="sldNum" sz="quarter" idx="12"/>
          </p:nvPr>
        </p:nvSpPr>
        <p:spPr/>
        <p:txBody>
          <a:bodyPr/>
          <a:lstStyle/>
          <a:p>
            <a:pPr>
              <a:defRPr>
                <a:uFillTx/>
              </a:defRPr>
            </a:pPr>
            <a:fld id="{8079EDEB-717C-463F-970A-D67A1A316016}"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138710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Content Placeholder 2"/>
          <p:cNvSpPr>
            <a:spLocks noGrp="1"/>
          </p:cNvSpPr>
          <p:nvPr>
            <p:ph sz="half" idx="1"/>
          </p:nvPr>
        </p:nvSpPr>
        <p:spPr>
          <a:xfrm>
            <a:off x="609600" y="1600205"/>
            <a:ext cx="53848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Content Placeholder 3"/>
          <p:cNvSpPr>
            <a:spLocks noGrp="1"/>
          </p:cNvSpPr>
          <p:nvPr>
            <p:ph sz="half" idx="2"/>
          </p:nvPr>
        </p:nvSpPr>
        <p:spPr>
          <a:xfrm>
            <a:off x="6197600" y="1600205"/>
            <a:ext cx="53848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5" name="Date Placeholder 4"/>
          <p:cNvSpPr>
            <a:spLocks noGrp="1"/>
          </p:cNvSpPr>
          <p:nvPr>
            <p:ph type="dt" sz="half" idx="10"/>
          </p:nvPr>
        </p:nvSpPr>
        <p:spPr/>
        <p:txBody>
          <a:bodyPr/>
          <a:lstStyle/>
          <a:p>
            <a:pPr>
              <a:defRPr>
                <a:uFillTx/>
              </a:defRPr>
            </a:pPr>
            <a:fld id="{B5BE1785-B6FF-4377-9154-CFC2320BD0FA}" type="datetimeFigureOut">
              <a:rPr lang="en-GB" smtClean="0">
                <a:uFillTx/>
              </a:rPr>
              <a:pPr>
                <a:defRPr>
                  <a:uFillTx/>
                </a:defRPr>
              </a:pPr>
              <a:t>30/04/2025</a:t>
            </a:fld>
            <a:endParaRPr lang="en-GB">
              <a:uFillTx/>
            </a:endParaRPr>
          </a:p>
        </p:txBody>
      </p:sp>
      <p:sp>
        <p:nvSpPr>
          <p:cNvPr id="6" name="Footer Placeholder 5"/>
          <p:cNvSpPr>
            <a:spLocks noGrp="1"/>
          </p:cNvSpPr>
          <p:nvPr>
            <p:ph type="ftr" sz="quarter" idx="11"/>
          </p:nvPr>
        </p:nvSpPr>
        <p:spPr/>
        <p:txBody>
          <a:bodyPr/>
          <a:lstStyle/>
          <a:p>
            <a:pPr>
              <a:defRPr>
                <a:uFillTx/>
              </a:defRPr>
            </a:pPr>
            <a:endParaRPr lang="en-GB">
              <a:uFillTx/>
            </a:endParaRPr>
          </a:p>
        </p:txBody>
      </p:sp>
      <p:sp>
        <p:nvSpPr>
          <p:cNvPr id="7" name="Slide Number Placeholder 6"/>
          <p:cNvSpPr>
            <a:spLocks noGrp="1"/>
          </p:cNvSpPr>
          <p:nvPr>
            <p:ph type="sldNum" sz="quarter" idx="12"/>
          </p:nvPr>
        </p:nvSpPr>
        <p:spPr/>
        <p:txBody>
          <a:bodyPr/>
          <a:lstStyle/>
          <a:p>
            <a:pPr>
              <a:defRPr>
                <a:uFillTx/>
              </a:defRPr>
            </a:pPr>
            <a:fld id="{16B1EB2A-7834-4279-9511-5564A6A51E92}"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369376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endParaRPr lang="en-GB">
              <a:uFillTx/>
            </a:endParaRP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7" name="Date Placeholder 6"/>
          <p:cNvSpPr>
            <a:spLocks noGrp="1"/>
          </p:cNvSpPr>
          <p:nvPr>
            <p:ph type="dt" sz="half" idx="10"/>
          </p:nvPr>
        </p:nvSpPr>
        <p:spPr/>
        <p:txBody>
          <a:bodyPr/>
          <a:lstStyle/>
          <a:p>
            <a:pPr>
              <a:defRPr>
                <a:uFillTx/>
              </a:defRPr>
            </a:pPr>
            <a:fld id="{D31F2737-B141-425B-AAD1-777B4078C03B}" type="datetimeFigureOut">
              <a:rPr lang="en-GB" smtClean="0">
                <a:uFillTx/>
              </a:rPr>
              <a:pPr>
                <a:defRPr>
                  <a:uFillTx/>
                </a:defRPr>
              </a:pPr>
              <a:t>30/04/2025</a:t>
            </a:fld>
            <a:endParaRPr lang="en-GB">
              <a:uFillTx/>
            </a:endParaRPr>
          </a:p>
        </p:txBody>
      </p:sp>
      <p:sp>
        <p:nvSpPr>
          <p:cNvPr id="8" name="Footer Placeholder 7"/>
          <p:cNvSpPr>
            <a:spLocks noGrp="1"/>
          </p:cNvSpPr>
          <p:nvPr>
            <p:ph type="ftr" sz="quarter" idx="11"/>
          </p:nvPr>
        </p:nvSpPr>
        <p:spPr/>
        <p:txBody>
          <a:bodyPr/>
          <a:lstStyle/>
          <a:p>
            <a:pPr>
              <a:defRPr>
                <a:uFillTx/>
              </a:defRPr>
            </a:pPr>
            <a:endParaRPr lang="en-GB">
              <a:uFillTx/>
            </a:endParaRPr>
          </a:p>
        </p:txBody>
      </p:sp>
      <p:sp>
        <p:nvSpPr>
          <p:cNvPr id="9" name="Slide Number Placeholder 8"/>
          <p:cNvSpPr>
            <a:spLocks noGrp="1"/>
          </p:cNvSpPr>
          <p:nvPr>
            <p:ph type="sldNum" sz="quarter" idx="12"/>
          </p:nvPr>
        </p:nvSpPr>
        <p:spPr/>
        <p:txBody>
          <a:bodyPr/>
          <a:lstStyle/>
          <a:p>
            <a:pPr>
              <a:defRPr>
                <a:uFillTx/>
              </a:defRPr>
            </a:pPr>
            <a:fld id="{88FABBA6-B619-4889-AA58-C6959F7C6CBF}"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161071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Date Placeholder 2"/>
          <p:cNvSpPr>
            <a:spLocks noGrp="1"/>
          </p:cNvSpPr>
          <p:nvPr>
            <p:ph type="dt" sz="half" idx="10"/>
          </p:nvPr>
        </p:nvSpPr>
        <p:spPr/>
        <p:txBody>
          <a:bodyPr/>
          <a:lstStyle/>
          <a:p>
            <a:pPr>
              <a:defRPr>
                <a:uFillTx/>
              </a:defRPr>
            </a:pPr>
            <a:fld id="{87FFB11E-CA0E-4071-88D8-34D713CE1ED3}" type="datetimeFigureOut">
              <a:rPr lang="en-GB" smtClean="0">
                <a:uFillTx/>
              </a:rPr>
              <a:pPr>
                <a:defRPr>
                  <a:uFillTx/>
                </a:defRPr>
              </a:pPr>
              <a:t>30/04/2025</a:t>
            </a:fld>
            <a:endParaRPr lang="en-GB">
              <a:uFillTx/>
            </a:endParaRPr>
          </a:p>
        </p:txBody>
      </p:sp>
      <p:sp>
        <p:nvSpPr>
          <p:cNvPr id="4" name="Footer Placeholder 3"/>
          <p:cNvSpPr>
            <a:spLocks noGrp="1"/>
          </p:cNvSpPr>
          <p:nvPr>
            <p:ph type="ftr" sz="quarter" idx="11"/>
          </p:nvPr>
        </p:nvSpPr>
        <p:spPr/>
        <p:txBody>
          <a:bodyPr/>
          <a:lstStyle/>
          <a:p>
            <a:pPr>
              <a:defRPr>
                <a:uFillTx/>
              </a:defRPr>
            </a:pPr>
            <a:endParaRPr lang="en-GB">
              <a:uFillTx/>
            </a:endParaRPr>
          </a:p>
        </p:txBody>
      </p:sp>
      <p:sp>
        <p:nvSpPr>
          <p:cNvPr id="5" name="Slide Number Placeholder 4"/>
          <p:cNvSpPr>
            <a:spLocks noGrp="1"/>
          </p:cNvSpPr>
          <p:nvPr>
            <p:ph type="sldNum" sz="quarter" idx="12"/>
          </p:nvPr>
        </p:nvSpPr>
        <p:spPr/>
        <p:txBody>
          <a:bodyPr/>
          <a:lstStyle/>
          <a:p>
            <a:pPr>
              <a:defRPr>
                <a:uFillTx/>
              </a:defRPr>
            </a:pPr>
            <a:fld id="{38C927B3-3036-4511-AB8F-1314813501D1}"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3466711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uFillTx/>
              </a:defRPr>
            </a:pPr>
            <a:fld id="{2B92BDE2-9424-4261-8553-64BD3BD948C7}" type="datetimeFigureOut">
              <a:rPr lang="en-GB" smtClean="0">
                <a:uFillTx/>
              </a:rPr>
              <a:pPr>
                <a:defRPr>
                  <a:uFillTx/>
                </a:defRPr>
              </a:pPr>
              <a:t>30/04/2025</a:t>
            </a:fld>
            <a:endParaRPr lang="en-GB">
              <a:uFillTx/>
            </a:endParaRPr>
          </a:p>
        </p:txBody>
      </p:sp>
      <p:sp>
        <p:nvSpPr>
          <p:cNvPr id="3" name="Footer Placeholder 2"/>
          <p:cNvSpPr>
            <a:spLocks noGrp="1"/>
          </p:cNvSpPr>
          <p:nvPr>
            <p:ph type="ftr" sz="quarter" idx="11"/>
          </p:nvPr>
        </p:nvSpPr>
        <p:spPr/>
        <p:txBody>
          <a:bodyPr/>
          <a:lstStyle/>
          <a:p>
            <a:pPr>
              <a:defRPr>
                <a:uFillTx/>
              </a:defRPr>
            </a:pPr>
            <a:endParaRPr lang="en-GB">
              <a:uFillTx/>
            </a:endParaRPr>
          </a:p>
        </p:txBody>
      </p:sp>
      <p:sp>
        <p:nvSpPr>
          <p:cNvPr id="4" name="Slide Number Placeholder 3"/>
          <p:cNvSpPr>
            <a:spLocks noGrp="1"/>
          </p:cNvSpPr>
          <p:nvPr>
            <p:ph type="sldNum" sz="quarter" idx="12"/>
          </p:nvPr>
        </p:nvSpPr>
        <p:spPr/>
        <p:txBody>
          <a:bodyPr/>
          <a:lstStyle/>
          <a:p>
            <a:pPr>
              <a:defRPr>
                <a:uFillTx/>
              </a:defRPr>
            </a:pPr>
            <a:fld id="{39035BCD-DE75-4BAB-8432-2EA3993B996E}"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80279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uFillTx/>
              </a:defRPr>
            </a:lvl1pPr>
          </a:lstStyle>
          <a:p>
            <a:r>
              <a:rPr lang="en-US">
                <a:uFillTx/>
              </a:rPr>
              <a:t>Click to edit Master title style</a:t>
            </a:r>
            <a:endParaRPr lang="en-GB">
              <a:uFillTx/>
            </a:endParaRPr>
          </a:p>
        </p:txBody>
      </p:sp>
      <p:sp>
        <p:nvSpPr>
          <p:cNvPr id="3" name="Content Placeholder 2"/>
          <p:cNvSpPr>
            <a:spLocks noGrp="1"/>
          </p:cNvSpPr>
          <p:nvPr>
            <p:ph idx="1"/>
          </p:nvPr>
        </p:nvSpPr>
        <p:spPr>
          <a:xfrm>
            <a:off x="4766733" y="273055"/>
            <a:ext cx="6815667"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pPr>
              <a:defRPr>
                <a:uFillTx/>
              </a:defRPr>
            </a:pPr>
            <a:fld id="{7C43CB40-90E3-42D8-85B9-E74BD5F6D036}" type="datetimeFigureOut">
              <a:rPr lang="en-GB" smtClean="0">
                <a:uFillTx/>
              </a:rPr>
              <a:pPr>
                <a:defRPr>
                  <a:uFillTx/>
                </a:defRPr>
              </a:pPr>
              <a:t>30/04/2025</a:t>
            </a:fld>
            <a:endParaRPr lang="en-GB">
              <a:uFillTx/>
            </a:endParaRPr>
          </a:p>
        </p:txBody>
      </p:sp>
      <p:sp>
        <p:nvSpPr>
          <p:cNvPr id="6" name="Footer Placeholder 5"/>
          <p:cNvSpPr>
            <a:spLocks noGrp="1"/>
          </p:cNvSpPr>
          <p:nvPr>
            <p:ph type="ftr" sz="quarter" idx="11"/>
          </p:nvPr>
        </p:nvSpPr>
        <p:spPr/>
        <p:txBody>
          <a:bodyPr/>
          <a:lstStyle/>
          <a:p>
            <a:pPr>
              <a:defRPr>
                <a:uFillTx/>
              </a:defRPr>
            </a:pPr>
            <a:endParaRPr lang="en-GB">
              <a:uFillTx/>
            </a:endParaRPr>
          </a:p>
        </p:txBody>
      </p:sp>
      <p:sp>
        <p:nvSpPr>
          <p:cNvPr id="7" name="Slide Number Placeholder 6"/>
          <p:cNvSpPr>
            <a:spLocks noGrp="1"/>
          </p:cNvSpPr>
          <p:nvPr>
            <p:ph type="sldNum" sz="quarter" idx="12"/>
          </p:nvPr>
        </p:nvSpPr>
        <p:spPr/>
        <p:txBody>
          <a:bodyPr/>
          <a:lstStyle/>
          <a:p>
            <a:pPr>
              <a:defRPr>
                <a:uFillTx/>
              </a:defRPr>
            </a:pPr>
            <a:fld id="{7A6597A6-8710-4F22-AA65-2890245802CA}"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159989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04C6-CC59-160B-9912-EB6B1A899D2D}"/>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3AA18BAE-8002-410E-45A8-866E6C809E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2D8CDA8C-1A4A-9E22-3E39-BCF92A3FCC17}"/>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5" name="Footer Placeholder 4">
            <a:extLst>
              <a:ext uri="{FF2B5EF4-FFF2-40B4-BE49-F238E27FC236}">
                <a16:creationId xmlns:a16="http://schemas.microsoft.com/office/drawing/2014/main" id="{9EED1FA8-1093-2252-9938-E39DAE209A37}"/>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1D16EB3-862E-3CDD-2BC7-DDB8FF700D60}"/>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3375701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uFillTx/>
              </a:defRPr>
            </a:lvl1pPr>
          </a:lstStyle>
          <a:p>
            <a:r>
              <a:rPr lang="en-US">
                <a:uFillTx/>
              </a:rPr>
              <a:t>Click to edit Master title style</a:t>
            </a:r>
            <a:endParaRPr lang="en-GB">
              <a:uFillTx/>
            </a:endParaRP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GB">
              <a:uFillTx/>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pPr>
              <a:defRPr>
                <a:uFillTx/>
              </a:defRPr>
            </a:pPr>
            <a:fld id="{123F9C99-A585-4ED0-A9AE-8025CC530E63}" type="datetimeFigureOut">
              <a:rPr lang="en-GB" smtClean="0">
                <a:uFillTx/>
              </a:rPr>
              <a:pPr>
                <a:defRPr>
                  <a:uFillTx/>
                </a:defRPr>
              </a:pPr>
              <a:t>30/04/2025</a:t>
            </a:fld>
            <a:endParaRPr lang="en-GB">
              <a:uFillTx/>
            </a:endParaRPr>
          </a:p>
        </p:txBody>
      </p:sp>
      <p:sp>
        <p:nvSpPr>
          <p:cNvPr id="6" name="Footer Placeholder 5"/>
          <p:cNvSpPr>
            <a:spLocks noGrp="1"/>
          </p:cNvSpPr>
          <p:nvPr>
            <p:ph type="ftr" sz="quarter" idx="11"/>
          </p:nvPr>
        </p:nvSpPr>
        <p:spPr/>
        <p:txBody>
          <a:bodyPr/>
          <a:lstStyle/>
          <a:p>
            <a:pPr>
              <a:defRPr>
                <a:uFillTx/>
              </a:defRPr>
            </a:pPr>
            <a:endParaRPr lang="en-GB">
              <a:uFillTx/>
            </a:endParaRPr>
          </a:p>
        </p:txBody>
      </p:sp>
      <p:sp>
        <p:nvSpPr>
          <p:cNvPr id="7" name="Slide Number Placeholder 6"/>
          <p:cNvSpPr>
            <a:spLocks noGrp="1"/>
          </p:cNvSpPr>
          <p:nvPr>
            <p:ph type="sldNum" sz="quarter" idx="12"/>
          </p:nvPr>
        </p:nvSpPr>
        <p:spPr/>
        <p:txBody>
          <a:bodyPr/>
          <a:lstStyle/>
          <a:p>
            <a:pPr>
              <a:defRPr>
                <a:uFillTx/>
              </a:defRPr>
            </a:pPr>
            <a:fld id="{57C3CDEF-79BB-42A4-9140-768678275A22}"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2349148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10"/>
          </p:nvPr>
        </p:nvSpPr>
        <p:spPr/>
        <p:txBody>
          <a:bodyPr/>
          <a:lstStyle/>
          <a:p>
            <a:pPr>
              <a:defRPr>
                <a:uFillTx/>
              </a:defRPr>
            </a:pPr>
            <a:fld id="{7F8F8D27-EA92-49F8-9EE7-73F7F6F26F23}" type="datetimeFigureOut">
              <a:rPr lang="en-GB" smtClean="0">
                <a:uFillTx/>
              </a:rPr>
              <a:pPr>
                <a:defRPr>
                  <a:uFillTx/>
                </a:defRPr>
              </a:pPr>
              <a:t>30/04/2025</a:t>
            </a:fld>
            <a:endParaRPr lang="en-GB">
              <a:uFillTx/>
            </a:endParaRPr>
          </a:p>
        </p:txBody>
      </p:sp>
      <p:sp>
        <p:nvSpPr>
          <p:cNvPr id="5" name="Footer Placeholder 4"/>
          <p:cNvSpPr>
            <a:spLocks noGrp="1"/>
          </p:cNvSpPr>
          <p:nvPr>
            <p:ph type="ftr" sz="quarter" idx="11"/>
          </p:nvPr>
        </p:nvSpPr>
        <p:spPr/>
        <p:txBody>
          <a:bodyPr/>
          <a:lstStyle/>
          <a:p>
            <a:pPr>
              <a:defRPr>
                <a:uFillTx/>
              </a:defRPr>
            </a:pPr>
            <a:endParaRPr lang="en-GB">
              <a:uFillTx/>
            </a:endParaRPr>
          </a:p>
        </p:txBody>
      </p:sp>
      <p:sp>
        <p:nvSpPr>
          <p:cNvPr id="6" name="Slide Number Placeholder 5"/>
          <p:cNvSpPr>
            <a:spLocks noGrp="1"/>
          </p:cNvSpPr>
          <p:nvPr>
            <p:ph type="sldNum" sz="quarter" idx="12"/>
          </p:nvPr>
        </p:nvSpPr>
        <p:spPr/>
        <p:txBody>
          <a:bodyPr/>
          <a:lstStyle/>
          <a:p>
            <a:pPr>
              <a:defRPr>
                <a:uFillTx/>
              </a:defRPr>
            </a:pPr>
            <a:fld id="{CB8780E6-86BA-415B-A2D4-B221C1306701}"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53227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uFillTx/>
              </a:rPr>
              <a:t>Click to edit Master title style</a:t>
            </a:r>
            <a:endParaRPr lang="en-GB">
              <a:uFillTx/>
            </a:endParaRP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10"/>
          </p:nvPr>
        </p:nvSpPr>
        <p:spPr/>
        <p:txBody>
          <a:bodyPr/>
          <a:lstStyle/>
          <a:p>
            <a:pPr>
              <a:defRPr>
                <a:uFillTx/>
              </a:defRPr>
            </a:pPr>
            <a:fld id="{DEC25C33-B871-4A5F-AE22-5381ECF39002}" type="datetimeFigureOut">
              <a:rPr lang="en-GB" smtClean="0">
                <a:uFillTx/>
              </a:rPr>
              <a:pPr>
                <a:defRPr>
                  <a:uFillTx/>
                </a:defRPr>
              </a:pPr>
              <a:t>30/04/2025</a:t>
            </a:fld>
            <a:endParaRPr lang="en-GB">
              <a:uFillTx/>
            </a:endParaRPr>
          </a:p>
        </p:txBody>
      </p:sp>
      <p:sp>
        <p:nvSpPr>
          <p:cNvPr id="5" name="Footer Placeholder 4"/>
          <p:cNvSpPr>
            <a:spLocks noGrp="1"/>
          </p:cNvSpPr>
          <p:nvPr>
            <p:ph type="ftr" sz="quarter" idx="11"/>
          </p:nvPr>
        </p:nvSpPr>
        <p:spPr/>
        <p:txBody>
          <a:bodyPr/>
          <a:lstStyle/>
          <a:p>
            <a:pPr>
              <a:defRPr>
                <a:uFillTx/>
              </a:defRPr>
            </a:pPr>
            <a:endParaRPr lang="en-GB">
              <a:uFillTx/>
            </a:endParaRPr>
          </a:p>
        </p:txBody>
      </p:sp>
      <p:sp>
        <p:nvSpPr>
          <p:cNvPr id="6" name="Slide Number Placeholder 5"/>
          <p:cNvSpPr>
            <a:spLocks noGrp="1"/>
          </p:cNvSpPr>
          <p:nvPr>
            <p:ph type="sldNum" sz="quarter" idx="12"/>
          </p:nvPr>
        </p:nvSpPr>
        <p:spPr/>
        <p:txBody>
          <a:bodyPr/>
          <a:lstStyle/>
          <a:p>
            <a:pPr>
              <a:defRPr>
                <a:uFillTx/>
              </a:defRPr>
            </a:pPr>
            <a:fld id="{EFC861F5-1C18-4DDB-9E10-2E46DFCADB8D}"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177468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E258-88A5-2FAE-F06D-66E815E0BA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2C7D36C4-D5E4-F8D7-DFFE-A1566D5C44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3170D-F371-81B2-48F9-B7C4DE3ED790}"/>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5" name="Footer Placeholder 4">
            <a:extLst>
              <a:ext uri="{FF2B5EF4-FFF2-40B4-BE49-F238E27FC236}">
                <a16:creationId xmlns:a16="http://schemas.microsoft.com/office/drawing/2014/main" id="{2D48C11D-93BC-43F0-C887-9F2330461940}"/>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476D9892-71EB-C2CE-9B37-05DEFC2BE6BF}"/>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231958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912C-C5BF-1930-1374-2EA31A2DC8BA}"/>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BBF6BFFF-79F0-9069-D3D9-4A5C72AFBF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32191804-A2DA-E6B6-B5D3-46FE53200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DC1E8EB8-ECB9-C3CB-DB64-0AC41FEAF941}"/>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6" name="Footer Placeholder 5">
            <a:extLst>
              <a:ext uri="{FF2B5EF4-FFF2-40B4-BE49-F238E27FC236}">
                <a16:creationId xmlns:a16="http://schemas.microsoft.com/office/drawing/2014/main" id="{087490BE-A3B2-3CDE-DB2F-25BB2BAC4292}"/>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2B4FC445-A355-A706-B54F-FD5CC07DF704}"/>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360800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5584-11D1-B9CB-874F-168C8B1C5663}"/>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F118ECAC-13D3-9474-26DD-FD7CFCECE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7D120D-1029-C112-0787-0B756648C0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6F53CEE7-8A4E-0009-B840-58C5DFFC4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B9C0BA-6DA8-E2B1-D271-D6947E419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62EA9653-BFC3-98D6-E728-CDD4D1BA9AC7}"/>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8" name="Footer Placeholder 7">
            <a:extLst>
              <a:ext uri="{FF2B5EF4-FFF2-40B4-BE49-F238E27FC236}">
                <a16:creationId xmlns:a16="http://schemas.microsoft.com/office/drawing/2014/main" id="{BE1E03D1-1869-0E6D-22EC-F77C7C752A88}"/>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AE043436-56A2-08BE-5418-351A286B0723}"/>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112301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5739-3B08-D3AC-1183-0E72C1432D93}"/>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E2A27B20-09D1-3EFC-328A-2EAC8094A92B}"/>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4" name="Footer Placeholder 3">
            <a:extLst>
              <a:ext uri="{FF2B5EF4-FFF2-40B4-BE49-F238E27FC236}">
                <a16:creationId xmlns:a16="http://schemas.microsoft.com/office/drawing/2014/main" id="{9D034E81-A5A0-4127-91CE-9F7392FC5D69}"/>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3256FAA3-AE77-3CDB-A336-79DDD680C14D}"/>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276825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861042-BBD8-1E13-0BBC-575739FE1AD1}"/>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3" name="Footer Placeholder 2">
            <a:extLst>
              <a:ext uri="{FF2B5EF4-FFF2-40B4-BE49-F238E27FC236}">
                <a16:creationId xmlns:a16="http://schemas.microsoft.com/office/drawing/2014/main" id="{96208479-83D5-CD0A-BC45-6FA73BF2A86E}"/>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F0F5CAE8-E368-8764-F629-26C9094F1E89}"/>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374844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24C2-F70A-4FCA-9788-D4C6A6CBE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90E28F52-E284-C940-C6EF-89B02E804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FB4D77D1-D549-B9BB-131A-F0C83058E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8CBE6-7BE6-7912-5BC0-5A8B15852B67}"/>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6" name="Footer Placeholder 5">
            <a:extLst>
              <a:ext uri="{FF2B5EF4-FFF2-40B4-BE49-F238E27FC236}">
                <a16:creationId xmlns:a16="http://schemas.microsoft.com/office/drawing/2014/main" id="{6382713F-0F78-E7D2-5A5A-B3FDE69CADBB}"/>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B7B7F9A1-3730-7A7E-9592-F8676DF14968}"/>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406227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6780-94C0-C678-B420-5F36E1401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CE9B5722-DB6B-90D5-A09A-0925D68D8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E012930A-335C-800E-FF7D-E66B3A86A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E8AB2-0981-5BB6-A31E-E8A4A613EE14}"/>
              </a:ext>
            </a:extLst>
          </p:cNvPr>
          <p:cNvSpPr>
            <a:spLocks noGrp="1"/>
          </p:cNvSpPr>
          <p:nvPr>
            <p:ph type="dt" sz="half" idx="10"/>
          </p:nvPr>
        </p:nvSpPr>
        <p:spPr/>
        <p:txBody>
          <a:bodyPr/>
          <a:lstStyle/>
          <a:p>
            <a:fld id="{DF490631-B251-452D-A50E-E8187E9F9105}" type="datetimeFigureOut">
              <a:rPr lang="es-MX" smtClean="0"/>
              <a:t>30/04/2025</a:t>
            </a:fld>
            <a:endParaRPr lang="es-MX"/>
          </a:p>
        </p:txBody>
      </p:sp>
      <p:sp>
        <p:nvSpPr>
          <p:cNvPr id="6" name="Footer Placeholder 5">
            <a:extLst>
              <a:ext uri="{FF2B5EF4-FFF2-40B4-BE49-F238E27FC236}">
                <a16:creationId xmlns:a16="http://schemas.microsoft.com/office/drawing/2014/main" id="{0CB7DF17-A3B9-E193-30B0-B5FC42C5195E}"/>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4443634-C391-DEF5-9FCF-0EB5B8F3D66D}"/>
              </a:ext>
            </a:extLst>
          </p:cNvPr>
          <p:cNvSpPr>
            <a:spLocks noGrp="1"/>
          </p:cNvSpPr>
          <p:nvPr>
            <p:ph type="sldNum" sz="quarter" idx="12"/>
          </p:nvPr>
        </p:nvSpPr>
        <p:spPr/>
        <p:txBody>
          <a:bodyPr/>
          <a:lstStyle/>
          <a:p>
            <a:fld id="{DD20CB8A-0197-4F22-B092-F8F8CF3533D3}" type="slidenum">
              <a:rPr lang="es-MX" smtClean="0"/>
              <a:t>‹N°›</a:t>
            </a:fld>
            <a:endParaRPr lang="es-MX"/>
          </a:p>
        </p:txBody>
      </p:sp>
    </p:spTree>
    <p:extLst>
      <p:ext uri="{BB962C8B-B14F-4D97-AF65-F5344CB8AC3E}">
        <p14:creationId xmlns:p14="http://schemas.microsoft.com/office/powerpoint/2010/main" val="4636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71844-B063-E7D1-06AB-B78F19541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1D1C6167-B5E9-B79E-9575-7138662DC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A73F3C04-4F02-A55B-3043-8AC569D24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490631-B251-452D-A50E-E8187E9F9105}" type="datetimeFigureOut">
              <a:rPr lang="es-MX" smtClean="0"/>
              <a:t>30/04/2025</a:t>
            </a:fld>
            <a:endParaRPr lang="es-MX"/>
          </a:p>
        </p:txBody>
      </p:sp>
      <p:sp>
        <p:nvSpPr>
          <p:cNvPr id="5" name="Footer Placeholder 4">
            <a:extLst>
              <a:ext uri="{FF2B5EF4-FFF2-40B4-BE49-F238E27FC236}">
                <a16:creationId xmlns:a16="http://schemas.microsoft.com/office/drawing/2014/main" id="{99E005C7-1745-F16E-E026-0B9F2AF6F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Slide Number Placeholder 5">
            <a:extLst>
              <a:ext uri="{FF2B5EF4-FFF2-40B4-BE49-F238E27FC236}">
                <a16:creationId xmlns:a16="http://schemas.microsoft.com/office/drawing/2014/main" id="{487331E3-6AA0-3E8B-2E2D-474A1036B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20CB8A-0197-4F22-B092-F8F8CF3533D3}" type="slidenum">
              <a:rPr lang="es-MX" smtClean="0"/>
              <a:t>‹N°›</a:t>
            </a:fld>
            <a:endParaRPr lang="es-MX"/>
          </a:p>
        </p:txBody>
      </p:sp>
    </p:spTree>
    <p:extLst>
      <p:ext uri="{BB962C8B-B14F-4D97-AF65-F5344CB8AC3E}">
        <p14:creationId xmlns:p14="http://schemas.microsoft.com/office/powerpoint/2010/main" val="2993407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uFillTx/>
              </a:rPr>
              <a:t>Click to edit Master title style</a:t>
            </a:r>
            <a:endParaRPr lang="en-GB">
              <a:uFillTx/>
            </a:endParaRP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pPr>
              <a:defRPr>
                <a:uFillTx/>
              </a:defRPr>
            </a:pPr>
            <a:fld id="{140E1A14-467E-4414-A5F9-961869E0CFED}" type="datetimeFigureOut">
              <a:rPr lang="en-GB" smtClean="0">
                <a:uFillTx/>
              </a:rPr>
              <a:pPr>
                <a:defRPr>
                  <a:uFillTx/>
                </a:defRPr>
              </a:pPr>
              <a:t>30/04/2025</a:t>
            </a:fld>
            <a:endParaRPr lang="en-GB">
              <a:uFillTx/>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pPr>
              <a:defRPr>
                <a:uFillTx/>
              </a:defRPr>
            </a:pPr>
            <a:endParaRPr lang="en-GB">
              <a:uFillTx/>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pPr>
              <a:defRPr>
                <a:uFillTx/>
              </a:defRPr>
            </a:pPr>
            <a:fld id="{49213C45-EC66-49D6-9F77-BCB483DDE30C}" type="slidenum">
              <a:rPr lang="en-GB" smtClean="0">
                <a:uFillTx/>
              </a:rPr>
              <a:pPr>
                <a:defRPr>
                  <a:uFillTx/>
                </a:defRPr>
              </a:pPr>
              <a:t>‹N°›</a:t>
            </a:fld>
            <a:endParaRPr lang="en-GB">
              <a:uFillTx/>
            </a:endParaRPr>
          </a:p>
        </p:txBody>
      </p:sp>
    </p:spTree>
    <p:extLst>
      <p:ext uri="{BB962C8B-B14F-4D97-AF65-F5344CB8AC3E}">
        <p14:creationId xmlns:p14="http://schemas.microsoft.com/office/powerpoint/2010/main" val="195237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5EF275-3E96-6954-EB54-3DC9CF8547FF}"/>
              </a:ext>
            </a:extLst>
          </p:cNvPr>
          <p:cNvSpPr txBox="1">
            <a:spLocks/>
          </p:cNvSpPr>
          <p:nvPr/>
        </p:nvSpPr>
        <p:spPr>
          <a:xfrm>
            <a:off x="914400" y="2933473"/>
            <a:ext cx="10363200" cy="14700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7800" b="0" i="0" u="none" strike="noStrike" kern="1200" cap="none" spc="0" normalizeH="0" baseline="0" noProof="0" dirty="0" err="1">
                <a:ln>
                  <a:noFill/>
                </a:ln>
                <a:solidFill>
                  <a:srgbClr val="000000"/>
                </a:solidFill>
                <a:effectLst/>
                <a:uLnTx/>
                <a:uFillTx/>
                <a:latin typeface="Franklin Gothic Demi Cond" panose="020B0706030402020204" pitchFamily="34" charset="0"/>
              </a:rPr>
              <a:t>NCD’s</a:t>
            </a:r>
            <a:r>
              <a:rPr kumimoji="0" lang="es-MX" sz="7800" b="0" i="0" u="none" strike="noStrike" kern="1200" cap="none" spc="0" normalizeH="0" baseline="0" noProof="0" dirty="0">
                <a:ln>
                  <a:noFill/>
                </a:ln>
                <a:solidFill>
                  <a:srgbClr val="000000"/>
                </a:solidFill>
                <a:effectLst/>
                <a:uLnTx/>
                <a:uFillTx/>
                <a:latin typeface="Franklin Gothic Demi Cond" panose="020B0706030402020204" pitchFamily="34" charset="0"/>
              </a:rPr>
              <a:t> &amp; </a:t>
            </a:r>
            <a:r>
              <a:rPr kumimoji="0" lang="es-MX" sz="7800" b="0" i="0" u="none" strike="noStrike" kern="1200" cap="none" spc="0" normalizeH="0" baseline="0" noProof="0" dirty="0" err="1">
                <a:ln>
                  <a:noFill/>
                </a:ln>
                <a:solidFill>
                  <a:srgbClr val="000000"/>
                </a:solidFill>
                <a:effectLst/>
                <a:uLnTx/>
                <a:uFillTx/>
                <a:latin typeface="Franklin Gothic Demi Cond" panose="020B0706030402020204" pitchFamily="34" charset="0"/>
              </a:rPr>
              <a:t>Migration</a:t>
            </a:r>
            <a:r>
              <a:rPr lang="es-MX" sz="7800" dirty="0">
                <a:solidFill>
                  <a:srgbClr val="000000"/>
                </a:solidFill>
                <a:latin typeface="Franklin Gothic Demi Cond" panose="020B070603040202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0" i="0" u="none" strike="noStrike" kern="1200" cap="none" spc="0" normalizeH="0" baseline="0" noProof="0" dirty="0" err="1">
                <a:ln>
                  <a:noFill/>
                </a:ln>
                <a:solidFill>
                  <a:srgbClr val="000000"/>
                </a:solidFill>
                <a:effectLst/>
                <a:uLnTx/>
                <a:uFillTx/>
                <a:latin typeface="Franklin Gothic Demi Cond" panose="020B0706030402020204" pitchFamily="34" charset="0"/>
              </a:rPr>
              <a:t>Mexico</a:t>
            </a:r>
            <a:r>
              <a:rPr kumimoji="0" lang="es-MX" sz="4000" b="0" i="0" u="none" strike="noStrike" kern="1200" cap="none" spc="0" normalizeH="0" baseline="0" noProof="0" dirty="0">
                <a:ln>
                  <a:noFill/>
                </a:ln>
                <a:solidFill>
                  <a:srgbClr val="000000"/>
                </a:solidFill>
                <a:effectLst/>
                <a:uLnTx/>
                <a:uFillTx/>
                <a:latin typeface="Franklin Gothic Demi Cond" panose="020B0706030402020204" pitchFamily="34" charset="0"/>
              </a:rPr>
              <a:t> and Central </a:t>
            </a:r>
            <a:r>
              <a:rPr kumimoji="0" lang="es-MX" sz="4000" b="0" i="0" u="none" strike="noStrike" kern="1200" cap="none" spc="0" normalizeH="0" baseline="0" noProof="0" dirty="0" err="1">
                <a:ln>
                  <a:noFill/>
                </a:ln>
                <a:solidFill>
                  <a:srgbClr val="000000"/>
                </a:solidFill>
                <a:effectLst/>
                <a:uLnTx/>
                <a:uFillTx/>
                <a:latin typeface="Franklin Gothic Demi Cond" panose="020B0706030402020204" pitchFamily="34" charset="0"/>
              </a:rPr>
              <a:t>America</a:t>
            </a:r>
            <a:endParaRPr kumimoji="0" lang="fr-CH" sz="4000" b="0" i="0" u="none" strike="noStrike" kern="1200" cap="none" spc="0" normalizeH="0" baseline="0" noProof="0" dirty="0">
              <a:ln>
                <a:noFill/>
              </a:ln>
              <a:solidFill>
                <a:srgbClr val="000000"/>
              </a:solidFill>
              <a:effectLst/>
              <a:uLnTx/>
              <a:uFillTx/>
              <a:latin typeface="Franklin Gothic Demi Cond" panose="020B0706030402020204" pitchFamily="34" charset="0"/>
            </a:endParaRPr>
          </a:p>
        </p:txBody>
      </p:sp>
      <p:sp>
        <p:nvSpPr>
          <p:cNvPr id="11" name="Subtitle 2">
            <a:extLst>
              <a:ext uri="{FF2B5EF4-FFF2-40B4-BE49-F238E27FC236}">
                <a16:creationId xmlns:a16="http://schemas.microsoft.com/office/drawing/2014/main" id="{5DAF0599-A66F-B787-C467-C33DFC7FC283}"/>
              </a:ext>
            </a:extLst>
          </p:cNvPr>
          <p:cNvSpPr txBox="1">
            <a:spLocks/>
          </p:cNvSpPr>
          <p:nvPr/>
        </p:nvSpPr>
        <p:spPr>
          <a:xfrm>
            <a:off x="1828800" y="3287712"/>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uFillTx/>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uFillTx/>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uFillTx/>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uFillTx/>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uFillTx/>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uFillTx/>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uFillTx/>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uFillTx/>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uFillTx/>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s-MX" sz="3200" b="0" i="0" u="none" strike="noStrike" kern="1200" cap="none" spc="0" normalizeH="0" baseline="0" noProof="0" dirty="0">
              <a:ln>
                <a:noFill/>
              </a:ln>
              <a:solidFill>
                <a:srgbClr val="000000">
                  <a:tint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s-MX" sz="3200" b="0" i="0" u="none" strike="noStrike" kern="1200" cap="none" spc="0" normalizeH="0" baseline="0" noProof="0" dirty="0">
              <a:ln>
                <a:noFill/>
              </a:ln>
              <a:solidFill>
                <a:srgbClr val="000000">
                  <a:tint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MX" dirty="0">
                <a:solidFill>
                  <a:srgbClr val="000000">
                    <a:tint val="75000"/>
                  </a:srgbClr>
                </a:solidFill>
                <a:latin typeface="Bahnschrift" panose="020B0502040204020203" pitchFamily="34" charset="0"/>
              </a:rPr>
              <a:t>May</a:t>
            </a:r>
            <a:r>
              <a:rPr kumimoji="0" lang="es-MX" sz="3200" b="0" i="0" u="none" strike="noStrike" kern="1200" cap="none" spc="0" normalizeH="0" baseline="0" noProof="0" dirty="0">
                <a:ln>
                  <a:noFill/>
                </a:ln>
                <a:solidFill>
                  <a:srgbClr val="000000">
                    <a:tint val="75000"/>
                  </a:srgbClr>
                </a:solidFill>
                <a:effectLst/>
                <a:uLnTx/>
                <a:uFillTx/>
                <a:latin typeface="Bahnschrift" panose="020B0502040204020203" pitchFamily="34" charset="0"/>
              </a:rPr>
              <a:t> 2025</a:t>
            </a:r>
          </a:p>
        </p:txBody>
      </p:sp>
      <p:pic>
        <p:nvPicPr>
          <p:cNvPr id="3" name="Picture 2" descr="A red object on a black background&#10;&#10;Description automatically generated">
            <a:extLst>
              <a:ext uri="{FF2B5EF4-FFF2-40B4-BE49-F238E27FC236}">
                <a16:creationId xmlns:a16="http://schemas.microsoft.com/office/drawing/2014/main" id="{2B241C6A-9B0F-2BDD-501B-1D3C1C8BD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413" y="271729"/>
            <a:ext cx="7685251" cy="22611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FCD56FC-3EF2-88FC-74EC-51BE9A6E86A0}"/>
              </a:ext>
            </a:extLst>
          </p:cNvPr>
          <p:cNvPicPr>
            <a:picLocks noChangeAspect="1"/>
          </p:cNvPicPr>
          <p:nvPr/>
        </p:nvPicPr>
        <p:blipFill rotWithShape="1">
          <a:blip r:embed="rId3">
            <a:alphaModFix amt="60000"/>
          </a:blip>
          <a:srcRect t="1" r="15112" b="1"/>
          <a:stretch/>
        </p:blipFill>
        <p:spPr>
          <a:xfrm>
            <a:off x="0" y="0"/>
            <a:ext cx="12192000" cy="6858000"/>
          </a:xfrm>
          <a:prstGeom prst="rect">
            <a:avLst/>
          </a:prstGeom>
        </p:spPr>
      </p:pic>
      <p:sp>
        <p:nvSpPr>
          <p:cNvPr id="2" name="Title 1">
            <a:extLst>
              <a:ext uri="{FF2B5EF4-FFF2-40B4-BE49-F238E27FC236}">
                <a16:creationId xmlns:a16="http://schemas.microsoft.com/office/drawing/2014/main" id="{B796D3D7-1567-01CA-A5B0-BEF0FA9840C0}"/>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lnSpc>
                <a:spcPct val="90000"/>
              </a:lnSpc>
            </a:pPr>
            <a:r>
              <a:rPr lang="en-US" sz="5200" dirty="0">
                <a:solidFill>
                  <a:srgbClr val="FFFFFF"/>
                </a:solidFill>
                <a:latin typeface="Franklin Gothic Demi Cond" panose="020B0706030402020204" pitchFamily="34" charset="0"/>
              </a:rPr>
              <a:t>Regional MIGRATION INITIATIVE</a:t>
            </a:r>
          </a:p>
        </p:txBody>
      </p:sp>
      <p:sp>
        <p:nvSpPr>
          <p:cNvPr id="4" name="Rectangle 3">
            <a:extLst>
              <a:ext uri="{FF2B5EF4-FFF2-40B4-BE49-F238E27FC236}">
                <a16:creationId xmlns:a16="http://schemas.microsoft.com/office/drawing/2014/main" id="{CD8185E7-0766-7DFA-E7E2-6305E51E3566}"/>
              </a:ext>
            </a:extLst>
          </p:cNvPr>
          <p:cNvSpPr/>
          <p:nvPr/>
        </p:nvSpPr>
        <p:spPr>
          <a:xfrm>
            <a:off x="8839200" y="5571896"/>
            <a:ext cx="1570182" cy="274722"/>
          </a:xfrm>
          <a:prstGeom prst="rect">
            <a:avLst/>
          </a:prstGeom>
          <a:solidFill>
            <a:srgbClr val="999999"/>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2831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D3D7-1567-01CA-A5B0-BEF0FA9840C0}"/>
              </a:ext>
            </a:extLst>
          </p:cNvPr>
          <p:cNvSpPr>
            <a:spLocks noGrp="1"/>
          </p:cNvSpPr>
          <p:nvPr>
            <p:ph type="title"/>
          </p:nvPr>
        </p:nvSpPr>
        <p:spPr/>
        <p:txBody>
          <a:bodyPr/>
          <a:lstStyle/>
          <a:p>
            <a:endParaRPr lang="es-MX"/>
          </a:p>
        </p:txBody>
      </p:sp>
      <p:sp>
        <p:nvSpPr>
          <p:cNvPr id="3" name="Text Placeholder 2">
            <a:extLst>
              <a:ext uri="{FF2B5EF4-FFF2-40B4-BE49-F238E27FC236}">
                <a16:creationId xmlns:a16="http://schemas.microsoft.com/office/drawing/2014/main" id="{25E283AF-DC97-5545-DD51-7C8A3B69D7A4}"/>
              </a:ext>
            </a:extLst>
          </p:cNvPr>
          <p:cNvSpPr>
            <a:spLocks noGrp="1"/>
          </p:cNvSpPr>
          <p:nvPr>
            <p:ph type="body" idx="1"/>
          </p:nvPr>
        </p:nvSpPr>
        <p:spPr/>
        <p:txBody>
          <a:bodyPr/>
          <a:lstStyle/>
          <a:p>
            <a:endParaRPr lang="es-MX"/>
          </a:p>
        </p:txBody>
      </p:sp>
      <p:pic>
        <p:nvPicPr>
          <p:cNvPr id="5" name="Picture 4">
            <a:extLst>
              <a:ext uri="{FF2B5EF4-FFF2-40B4-BE49-F238E27FC236}">
                <a16:creationId xmlns:a16="http://schemas.microsoft.com/office/drawing/2014/main" id="{9FCD56FC-3EF2-88FC-74EC-51BE9A6E86A0}"/>
              </a:ext>
            </a:extLst>
          </p:cNvPr>
          <p:cNvPicPr>
            <a:picLocks noChangeAspect="1"/>
          </p:cNvPicPr>
          <p:nvPr/>
        </p:nvPicPr>
        <p:blipFill rotWithShape="1">
          <a:blip r:embed="rId2"/>
          <a:srcRect r="15118"/>
          <a:stretch/>
        </p:blipFill>
        <p:spPr>
          <a:xfrm>
            <a:off x="0" y="0"/>
            <a:ext cx="12192000" cy="6858000"/>
          </a:xfrm>
          <a:prstGeom prst="rect">
            <a:avLst/>
          </a:prstGeom>
        </p:spPr>
      </p:pic>
      <p:sp>
        <p:nvSpPr>
          <p:cNvPr id="4" name="TextBox 3">
            <a:extLst>
              <a:ext uri="{FF2B5EF4-FFF2-40B4-BE49-F238E27FC236}">
                <a16:creationId xmlns:a16="http://schemas.microsoft.com/office/drawing/2014/main" id="{4918969C-2C43-ED2F-1527-63CA92663CBE}"/>
              </a:ext>
            </a:extLst>
          </p:cNvPr>
          <p:cNvSpPr txBox="1"/>
          <p:nvPr/>
        </p:nvSpPr>
        <p:spPr>
          <a:xfrm>
            <a:off x="4936312" y="484332"/>
            <a:ext cx="6815806" cy="1323439"/>
          </a:xfrm>
          <a:prstGeom prst="rect">
            <a:avLst/>
          </a:prstGeom>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Bahnschrift" panose="020B0502040204020203" pitchFamily="34" charset="0"/>
                <a:cs typeface="Arial" charset="0"/>
              </a:rPr>
              <a:t>Regional intervention to provide care for </a:t>
            </a:r>
            <a:r>
              <a:rPr kumimoji="0" lang="en-US" sz="1600" b="0" i="0" u="none" strike="noStrike" kern="1200" cap="none" spc="0" normalizeH="0" baseline="0" noProof="0" dirty="0" err="1">
                <a:ln>
                  <a:noFill/>
                </a:ln>
                <a:solidFill>
                  <a:srgbClr val="000000"/>
                </a:solidFill>
                <a:effectLst/>
                <a:uLnTx/>
                <a:uFillTx/>
                <a:latin typeface="Bahnschrift" panose="020B0502040204020203" pitchFamily="34" charset="0"/>
                <a:cs typeface="Arial" charset="0"/>
              </a:rPr>
              <a:t>PoM</a:t>
            </a:r>
            <a:r>
              <a:rPr kumimoji="0" lang="en-US" sz="1600" b="0" i="0" u="none" strike="noStrike" kern="1200" cap="none" spc="0" normalizeH="0" baseline="0" noProof="0" dirty="0">
                <a:ln>
                  <a:noFill/>
                </a:ln>
                <a:solidFill>
                  <a:srgbClr val="000000"/>
                </a:solidFill>
                <a:effectLst/>
                <a:uLnTx/>
                <a:uFillTx/>
                <a:latin typeface="Bahnschrift" panose="020B0502040204020203" pitchFamily="34" charset="0"/>
                <a:cs typeface="Arial" charset="0"/>
              </a:rPr>
              <a:t> since 2021.</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srgbClr val="000000"/>
                </a:solidFill>
                <a:latin typeface="Bahnschrift" panose="020B0502040204020203" pitchFamily="34" charset="0"/>
                <a:cs typeface="Arial" charset="0"/>
              </a:rPr>
              <a:t>C</a:t>
            </a:r>
            <a:r>
              <a:rPr kumimoji="0" lang="en-US" sz="1600" b="0" i="0" u="none" strike="noStrike" kern="1200" cap="none" spc="0" normalizeH="0" baseline="0" noProof="0" dirty="0">
                <a:ln>
                  <a:noFill/>
                </a:ln>
                <a:solidFill>
                  <a:srgbClr val="000000"/>
                </a:solidFill>
                <a:effectLst/>
                <a:uLnTx/>
                <a:uFillTx/>
                <a:latin typeface="Bahnschrift" panose="020B0502040204020203" pitchFamily="34" charset="0"/>
                <a:cs typeface="Arial" charset="0"/>
              </a:rPr>
              <a:t>are focused on victims of violence to care for the population on the move (</a:t>
            </a:r>
            <a:r>
              <a:rPr kumimoji="0" lang="en-US" sz="1600" b="0" i="0" u="none" strike="noStrike" kern="1200" cap="none" spc="0" normalizeH="0" baseline="0" noProof="0" dirty="0" err="1">
                <a:ln>
                  <a:noFill/>
                </a:ln>
                <a:solidFill>
                  <a:srgbClr val="000000"/>
                </a:solidFill>
                <a:effectLst/>
                <a:uLnTx/>
                <a:uFillTx/>
                <a:latin typeface="Bahnschrift" panose="020B0502040204020203" pitchFamily="34" charset="0"/>
                <a:cs typeface="Arial" charset="0"/>
              </a:rPr>
              <a:t>PoM</a:t>
            </a:r>
            <a:r>
              <a:rPr kumimoji="0" lang="en-US" sz="1600" b="0" i="0" u="none" strike="noStrike" kern="1200" cap="none" spc="0" normalizeH="0" baseline="0" noProof="0" dirty="0">
                <a:ln>
                  <a:noFill/>
                </a:ln>
                <a:solidFill>
                  <a:srgbClr val="000000"/>
                </a:solidFill>
                <a:effectLst/>
                <a:uLnTx/>
                <a:uFillTx/>
                <a:latin typeface="Bahnschrift" panose="020B0502040204020203" pitchFamily="34" charset="0"/>
                <a:cs typeface="Arial" charset="0"/>
              </a:rPr>
              <a:t>).</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Bahnschrift" panose="020B0502040204020203" pitchFamily="34" charset="0"/>
                <a:cs typeface="Arial" charset="0"/>
              </a:rPr>
              <a:t>Services adapted to the specific characteristics of each point: PHC, MH, SW, HP, CM, WASH.</a:t>
            </a:r>
            <a:endParaRPr kumimoji="0" lang="es-MX" sz="1600" b="0" i="0" u="none" strike="noStrike" kern="1200" cap="none" spc="0" normalizeH="0" baseline="0" noProof="0" dirty="0">
              <a:ln>
                <a:noFill/>
              </a:ln>
              <a:solidFill>
                <a:srgbClr val="000000"/>
              </a:solidFill>
              <a:effectLst/>
              <a:uLnTx/>
              <a:uFillTx/>
              <a:latin typeface="Bahnschrift" panose="020B0502040204020203" pitchFamily="34" charset="0"/>
              <a:cs typeface="Arial" charset="0"/>
            </a:endParaRPr>
          </a:p>
        </p:txBody>
      </p:sp>
      <p:sp>
        <p:nvSpPr>
          <p:cNvPr id="6" name="Rectangle 5">
            <a:extLst>
              <a:ext uri="{FF2B5EF4-FFF2-40B4-BE49-F238E27FC236}">
                <a16:creationId xmlns:a16="http://schemas.microsoft.com/office/drawing/2014/main" id="{C3908361-0935-9029-4AB0-77BE5F14C835}"/>
              </a:ext>
            </a:extLst>
          </p:cNvPr>
          <p:cNvSpPr/>
          <p:nvPr/>
        </p:nvSpPr>
        <p:spPr>
          <a:xfrm>
            <a:off x="8839200" y="5571896"/>
            <a:ext cx="1570182" cy="274722"/>
          </a:xfrm>
          <a:prstGeom prst="rect">
            <a:avLst/>
          </a:prstGeom>
          <a:solidFill>
            <a:schemeClr val="bg1"/>
          </a:solid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709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itle 3">
            <a:extLst>
              <a:ext uri="{FF2B5EF4-FFF2-40B4-BE49-F238E27FC236}">
                <a16:creationId xmlns:a16="http://schemas.microsoft.com/office/drawing/2014/main" id="{0C422AAE-B32E-0DC9-639E-9E9577558A23}"/>
              </a:ext>
            </a:extLst>
          </p:cNvPr>
          <p:cNvSpPr txBox="1">
            <a:spLocks/>
          </p:cNvSpPr>
          <p:nvPr/>
        </p:nvSpPr>
        <p:spPr>
          <a:xfrm>
            <a:off x="243668" y="137918"/>
            <a:ext cx="10592174" cy="10006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Demi Cond" panose="020B0706030402020204" pitchFamily="34" charset="0"/>
              </a:rPr>
              <a:t>Mexico City Project Activities</a:t>
            </a:r>
          </a:p>
        </p:txBody>
      </p:sp>
      <p:grpSp>
        <p:nvGrpSpPr>
          <p:cNvPr id="1033" name="Group 103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grpSp>
      <p:pic>
        <p:nvPicPr>
          <p:cNvPr id="4" name="Picture 3">
            <a:extLst>
              <a:ext uri="{FF2B5EF4-FFF2-40B4-BE49-F238E27FC236}">
                <a16:creationId xmlns:a16="http://schemas.microsoft.com/office/drawing/2014/main" id="{DC8DE70F-C0EC-EF9C-A651-8FBB82C618C9}"/>
              </a:ext>
            </a:extLst>
          </p:cNvPr>
          <p:cNvPicPr>
            <a:picLocks noChangeAspect="1"/>
          </p:cNvPicPr>
          <p:nvPr/>
        </p:nvPicPr>
        <p:blipFill rotWithShape="1">
          <a:blip r:embed="rId2" cstate="print"/>
          <a:srcRect l="31350" t="49257" r="24641" b="31571"/>
          <a:stretch/>
        </p:blipFill>
        <p:spPr>
          <a:xfrm>
            <a:off x="9742821" y="137918"/>
            <a:ext cx="2449179" cy="819712"/>
          </a:xfrm>
          <a:prstGeom prst="rect">
            <a:avLst/>
          </a:prstGeom>
        </p:spPr>
      </p:pic>
      <p:graphicFrame>
        <p:nvGraphicFramePr>
          <p:cNvPr id="6" name="Diagram 5">
            <a:extLst>
              <a:ext uri="{FF2B5EF4-FFF2-40B4-BE49-F238E27FC236}">
                <a16:creationId xmlns:a16="http://schemas.microsoft.com/office/drawing/2014/main" id="{7CD7D617-CD6E-D5D2-22EA-386FE90EF6A4}"/>
              </a:ext>
            </a:extLst>
          </p:cNvPr>
          <p:cNvGraphicFramePr/>
          <p:nvPr>
            <p:extLst>
              <p:ext uri="{D42A27DB-BD31-4B8C-83A1-F6EECF244321}">
                <p14:modId xmlns:p14="http://schemas.microsoft.com/office/powerpoint/2010/main" val="2223631315"/>
              </p:ext>
            </p:extLst>
          </p:nvPr>
        </p:nvGraphicFramePr>
        <p:xfrm>
          <a:off x="69265" y="1103859"/>
          <a:ext cx="5832045" cy="565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diagram of tents and blue dots&#10;&#10;Description automatically generated">
            <a:extLst>
              <a:ext uri="{FF2B5EF4-FFF2-40B4-BE49-F238E27FC236}">
                <a16:creationId xmlns:a16="http://schemas.microsoft.com/office/drawing/2014/main" id="{AC0772BA-4589-3DD5-203C-50BADAD12146}"/>
              </a:ext>
            </a:extLst>
          </p:cNvPr>
          <p:cNvPicPr>
            <a:picLocks noChangeAspect="1"/>
          </p:cNvPicPr>
          <p:nvPr/>
        </p:nvPicPr>
        <p:blipFill rotWithShape="1">
          <a:blip r:embed="rId8">
            <a:extLst>
              <a:ext uri="{28A0092B-C50C-407E-A947-70E740481C1C}">
                <a14:useLocalDpi xmlns:a14="http://schemas.microsoft.com/office/drawing/2010/main" val="0"/>
              </a:ext>
            </a:extLst>
          </a:blip>
          <a:srcRect l="25830" t="6323" r="16153" b="5842"/>
          <a:stretch/>
        </p:blipFill>
        <p:spPr>
          <a:xfrm>
            <a:off x="5901311" y="1207063"/>
            <a:ext cx="6069097" cy="5168548"/>
          </a:xfrm>
          <a:prstGeom prst="rect">
            <a:avLst/>
          </a:prstGeom>
        </p:spPr>
      </p:pic>
    </p:spTree>
    <p:extLst>
      <p:ext uri="{BB962C8B-B14F-4D97-AF65-F5344CB8AC3E}">
        <p14:creationId xmlns:p14="http://schemas.microsoft.com/office/powerpoint/2010/main" val="215456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2" descr="A group of tents in a city&#10;&#10;Description automatically generated">
            <a:extLst>
              <a:ext uri="{FF2B5EF4-FFF2-40B4-BE49-F238E27FC236}">
                <a16:creationId xmlns:a16="http://schemas.microsoft.com/office/drawing/2014/main" id="{EB099B40-5A87-D159-D154-255C939DD36E}"/>
              </a:ext>
            </a:extLst>
          </p:cNvPr>
          <p:cNvPicPr>
            <a:picLocks noChangeAspect="1"/>
          </p:cNvPicPr>
          <p:nvPr/>
        </p:nvPicPr>
        <p:blipFill rotWithShape="1">
          <a:blip r:embed="rId3">
            <a:extLst>
              <a:ext uri="{28A0092B-C50C-407E-A947-70E740481C1C}">
                <a14:useLocalDpi xmlns:a14="http://schemas.microsoft.com/office/drawing/2010/main" val="0"/>
              </a:ext>
            </a:extLst>
          </a:blip>
          <a:srcRect l="7367" t="9091" r="36614"/>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Title 3">
            <a:extLst>
              <a:ext uri="{FF2B5EF4-FFF2-40B4-BE49-F238E27FC236}">
                <a16:creationId xmlns:a16="http://schemas.microsoft.com/office/drawing/2014/main" id="{9E7EFC6D-DB7C-42D3-D6A1-6CDCAE54732E}"/>
              </a:ext>
            </a:extLst>
          </p:cNvPr>
          <p:cNvSpPr>
            <a:spLocks noGrp="1"/>
          </p:cNvSpPr>
          <p:nvPr>
            <p:ph type="title"/>
          </p:nvPr>
        </p:nvSpPr>
        <p:spPr>
          <a:xfrm>
            <a:off x="371093" y="1161288"/>
            <a:ext cx="3863449" cy="1124712"/>
          </a:xfrm>
        </p:spPr>
        <p:txBody>
          <a:bodyPr vert="horz" lIns="91440" tIns="45720" rIns="91440" bIns="45720" rtlCol="0" anchor="b">
            <a:normAutofit fontScale="90000"/>
          </a:bodyPr>
          <a:lstStyle/>
          <a:p>
            <a:pPr algn="l">
              <a:lnSpc>
                <a:spcPct val="90000"/>
              </a:lnSpc>
            </a:pPr>
            <a:br>
              <a:rPr lang="en-US" sz="2400" kern="1200" dirty="0">
                <a:solidFill>
                  <a:schemeClr val="tx1"/>
                </a:solidFill>
                <a:latin typeface="Franklin Gothic Demi Cond" panose="020B0706030402020204" pitchFamily="34" charset="0"/>
              </a:rPr>
            </a:br>
            <a:r>
              <a:rPr lang="en-US" sz="3600" kern="1200" dirty="0">
                <a:solidFill>
                  <a:schemeClr val="tx1"/>
                </a:solidFill>
                <a:latin typeface="Franklin Gothic Demi Cond" panose="020B0706030402020204" pitchFamily="34" charset="0"/>
              </a:rPr>
              <a:t>Context Considerations in NCD’s</a:t>
            </a:r>
            <a:endParaRPr lang="en-US" sz="2400" dirty="0">
              <a:latin typeface="Franklin Gothic Demi Cond" panose="020B0706030402020204" pitchFamily="34" charset="0"/>
            </a:endParaRP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6F41532-4330-E9F8-856A-2BFF5AB61B35}"/>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342900" indent="-342900" fontAlgn="base">
              <a:lnSpc>
                <a:spcPct val="90000"/>
              </a:lnSpc>
              <a:spcAft>
                <a:spcPts val="600"/>
              </a:spcAft>
              <a:buFont typeface="Arial" panose="020B0604020202020204" pitchFamily="34" charset="0"/>
              <a:buChar char="•"/>
            </a:pPr>
            <a:r>
              <a:rPr lang="en-US" sz="1400" b="0" i="0" u="none" strike="noStrike" dirty="0">
                <a:effectLst/>
                <a:latin typeface="Bahnschrift" panose="020B0502040204020203" pitchFamily="34" charset="0"/>
              </a:rPr>
              <a:t>Limited access to medications.</a:t>
            </a:r>
          </a:p>
          <a:p>
            <a:pPr marL="342900" indent="-342900" fontAlgn="base">
              <a:lnSpc>
                <a:spcPct val="90000"/>
              </a:lnSpc>
              <a:spcAft>
                <a:spcPts val="600"/>
              </a:spcAft>
              <a:buFont typeface="Arial" panose="020B0604020202020204" pitchFamily="34" charset="0"/>
              <a:buChar char="•"/>
            </a:pPr>
            <a:r>
              <a:rPr lang="en-US" sz="1400" b="0" i="0" u="none" strike="noStrike" dirty="0">
                <a:effectLst/>
                <a:latin typeface="Bahnschrift" panose="020B0502040204020203" pitchFamily="34" charset="0"/>
              </a:rPr>
              <a:t>Theft or confiscation of medications at borders.</a:t>
            </a:r>
          </a:p>
          <a:p>
            <a:pPr marL="342900" indent="-342900" fontAlgn="base">
              <a:lnSpc>
                <a:spcPct val="90000"/>
              </a:lnSpc>
              <a:spcAft>
                <a:spcPts val="600"/>
              </a:spcAft>
              <a:buFont typeface="Arial" panose="020B0604020202020204" pitchFamily="34" charset="0"/>
              <a:buChar char="•"/>
            </a:pPr>
            <a:r>
              <a:rPr lang="en-US" sz="1400" b="0" i="0" u="none" strike="noStrike" dirty="0">
                <a:effectLst/>
                <a:latin typeface="Bahnschrift" panose="020B0502040204020203" pitchFamily="34" charset="0"/>
              </a:rPr>
              <a:t>Irregular access to food.</a:t>
            </a:r>
          </a:p>
          <a:p>
            <a:pPr marL="342900" indent="-342900" fontAlgn="base">
              <a:lnSpc>
                <a:spcPct val="90000"/>
              </a:lnSpc>
              <a:spcAft>
                <a:spcPts val="600"/>
              </a:spcAft>
              <a:buFont typeface="Arial" panose="020B0604020202020204" pitchFamily="34" charset="0"/>
              <a:buChar char="•"/>
            </a:pPr>
            <a:r>
              <a:rPr lang="en-US" sz="1400" b="0" i="0" u="none" strike="noStrike" dirty="0">
                <a:effectLst/>
                <a:latin typeface="Bahnschrift" panose="020B0502040204020203" pitchFamily="34" charset="0"/>
              </a:rPr>
              <a:t>Barriers to receiving care for medical complications.</a:t>
            </a:r>
          </a:p>
          <a:p>
            <a:pPr marL="342900" indent="-342900" fontAlgn="base">
              <a:lnSpc>
                <a:spcPct val="90000"/>
              </a:lnSpc>
              <a:spcAft>
                <a:spcPts val="600"/>
              </a:spcAft>
              <a:buFont typeface="Arial" panose="020B0604020202020204" pitchFamily="34" charset="0"/>
              <a:buChar char="•"/>
            </a:pPr>
            <a:r>
              <a:rPr lang="en-US" sz="1400" b="0" i="0" u="none" strike="noStrike" dirty="0">
                <a:effectLst/>
                <a:latin typeface="Bahnschrift" panose="020B0502040204020203" pitchFamily="34" charset="0"/>
              </a:rPr>
              <a:t>Lack of family or financial support networks.</a:t>
            </a:r>
          </a:p>
          <a:p>
            <a:pPr marL="342900" indent="-342900" fontAlgn="base">
              <a:lnSpc>
                <a:spcPct val="90000"/>
              </a:lnSpc>
              <a:spcAft>
                <a:spcPts val="600"/>
              </a:spcAft>
              <a:buFont typeface="Arial" panose="020B0604020202020204" pitchFamily="34" charset="0"/>
              <a:buChar char="•"/>
            </a:pPr>
            <a:r>
              <a:rPr lang="en-US" sz="1400" b="0" i="0" u="none" strike="noStrike" dirty="0">
                <a:effectLst/>
                <a:latin typeface="Bahnschrift" panose="020B0502040204020203" pitchFamily="34" charset="0"/>
              </a:rPr>
              <a:t>Living conditions in Mexico City.</a:t>
            </a:r>
          </a:p>
          <a:p>
            <a:pPr marL="342900" indent="-342900" fontAlgn="base">
              <a:lnSpc>
                <a:spcPct val="90000"/>
              </a:lnSpc>
              <a:spcAft>
                <a:spcPts val="600"/>
              </a:spcAft>
              <a:buFont typeface="Arial" panose="020B0604020202020204" pitchFamily="34" charset="0"/>
              <a:buChar char="•"/>
            </a:pPr>
            <a:r>
              <a:rPr lang="en-US" sz="1400" b="0" i="0" u="none" strike="noStrike" dirty="0">
                <a:effectLst/>
                <a:latin typeface="Bahnschrift" panose="020B0502040204020203" pitchFamily="34" charset="0"/>
              </a:rPr>
              <a:t>The expected follow-up period for patients is short (consultations with no guarantee of continuity).</a:t>
            </a:r>
            <a:endParaRPr lang="en-US" sz="1050" b="0" i="0" dirty="0">
              <a:effectLst/>
              <a:latin typeface="+mn-lt"/>
              <a:cs typeface="+mn-cs"/>
            </a:endParaRPr>
          </a:p>
        </p:txBody>
      </p:sp>
      <p:pic>
        <p:nvPicPr>
          <p:cNvPr id="5" name="Picture 4">
            <a:extLst>
              <a:ext uri="{FF2B5EF4-FFF2-40B4-BE49-F238E27FC236}">
                <a16:creationId xmlns:a16="http://schemas.microsoft.com/office/drawing/2014/main" id="{81EB17AD-94AE-AEB8-B503-F43AD798FEF4}"/>
              </a:ext>
            </a:extLst>
          </p:cNvPr>
          <p:cNvPicPr>
            <a:picLocks noChangeAspect="1"/>
          </p:cNvPicPr>
          <p:nvPr/>
        </p:nvPicPr>
        <p:blipFill rotWithShape="1">
          <a:blip r:embed="rId4" cstate="print"/>
          <a:srcRect l="31350" t="49257" r="24641" b="31571"/>
          <a:stretch/>
        </p:blipFill>
        <p:spPr>
          <a:xfrm>
            <a:off x="182707" y="371520"/>
            <a:ext cx="2449179" cy="819712"/>
          </a:xfrm>
          <a:prstGeom prst="rect">
            <a:avLst/>
          </a:prstGeom>
        </p:spPr>
      </p:pic>
    </p:spTree>
    <p:extLst>
      <p:ext uri="{BB962C8B-B14F-4D97-AF65-F5344CB8AC3E}">
        <p14:creationId xmlns:p14="http://schemas.microsoft.com/office/powerpoint/2010/main" val="389721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B8F88-B526-4F6A-846A-D4BF340D5A07}"/>
              </a:ext>
            </a:extLst>
          </p:cNvPr>
          <p:cNvSpPr>
            <a:spLocks noGrp="1"/>
          </p:cNvSpPr>
          <p:nvPr>
            <p:ph type="title"/>
          </p:nvPr>
        </p:nvSpPr>
        <p:spPr>
          <a:xfrm>
            <a:off x="257429" y="382629"/>
            <a:ext cx="11006280" cy="679715"/>
          </a:xfrm>
        </p:spPr>
        <p:txBody>
          <a:bodyPr>
            <a:noAutofit/>
          </a:bodyPr>
          <a:lstStyle/>
          <a:p>
            <a:pPr algn="l"/>
            <a:r>
              <a:rPr lang="en-US" dirty="0">
                <a:latin typeface="Franklin Gothic Demi Cond" panose="020B0706030402020204" pitchFamily="34" charset="0"/>
              </a:rPr>
              <a:t>Barriers to accessing NCD care for </a:t>
            </a:r>
            <a:r>
              <a:rPr lang="en-US" dirty="0" err="1">
                <a:latin typeface="Franklin Gothic Demi Cond" panose="020B0706030402020204" pitchFamily="34" charset="0"/>
              </a:rPr>
              <a:t>PoM</a:t>
            </a:r>
            <a:r>
              <a:rPr lang="en-US" dirty="0">
                <a:latin typeface="Franklin Gothic Demi Cond" panose="020B0706030402020204" pitchFamily="34" charset="0"/>
              </a:rPr>
              <a:t>: </a:t>
            </a:r>
            <a:br>
              <a:rPr lang="en-US" dirty="0">
                <a:latin typeface="Franklin Gothic Demi Cond" panose="020B0706030402020204" pitchFamily="34" charset="0"/>
              </a:rPr>
            </a:br>
            <a:r>
              <a:rPr lang="en-US" sz="2800" dirty="0">
                <a:latin typeface="Franklin Gothic Demi Cond" panose="020B0706030402020204" pitchFamily="34" charset="0"/>
              </a:rPr>
              <a:t>Health inequalities and inequities</a:t>
            </a:r>
            <a:endParaRPr lang="fr-CH" sz="2800" dirty="0">
              <a:latin typeface="Franklin Gothic Demi Cond" panose="020B0706030402020204" pitchFamily="34" charset="0"/>
              <a:ea typeface="Calibri"/>
              <a:cs typeface="Calibri"/>
            </a:endParaRPr>
          </a:p>
        </p:txBody>
      </p:sp>
      <p:pic>
        <p:nvPicPr>
          <p:cNvPr id="7" name="Picture 6">
            <a:extLst>
              <a:ext uri="{FF2B5EF4-FFF2-40B4-BE49-F238E27FC236}">
                <a16:creationId xmlns:a16="http://schemas.microsoft.com/office/drawing/2014/main" id="{1DE705DF-5F59-1AFF-509E-CD826567311F}"/>
              </a:ext>
            </a:extLst>
          </p:cNvPr>
          <p:cNvPicPr>
            <a:picLocks noChangeAspect="1"/>
          </p:cNvPicPr>
          <p:nvPr/>
        </p:nvPicPr>
        <p:blipFill rotWithShape="1">
          <a:blip r:embed="rId2" cstate="print"/>
          <a:srcRect l="31350" t="49257" r="24641" b="31571"/>
          <a:stretch/>
        </p:blipFill>
        <p:spPr>
          <a:xfrm>
            <a:off x="10769034" y="0"/>
            <a:ext cx="1422966" cy="476250"/>
          </a:xfrm>
          <a:prstGeom prst="rect">
            <a:avLst/>
          </a:prstGeom>
        </p:spPr>
      </p:pic>
      <p:pic>
        <p:nvPicPr>
          <p:cNvPr id="6" name="Picture 5" descr="A drawing of a building and a path&#10;&#10;Description automatically generated">
            <a:extLst>
              <a:ext uri="{FF2B5EF4-FFF2-40B4-BE49-F238E27FC236}">
                <a16:creationId xmlns:a16="http://schemas.microsoft.com/office/drawing/2014/main" id="{DC99F8C4-18F7-3ED5-621C-D82F76D880FC}"/>
              </a:ext>
            </a:extLst>
          </p:cNvPr>
          <p:cNvPicPr>
            <a:picLocks noChangeAspect="1"/>
          </p:cNvPicPr>
          <p:nvPr/>
        </p:nvPicPr>
        <p:blipFill>
          <a:blip r:embed="rId3">
            <a:extLst>
              <a:ext uri="{28A0092B-C50C-407E-A947-70E740481C1C}">
                <a14:useLocalDpi xmlns:a14="http://schemas.microsoft.com/office/drawing/2010/main" val="0"/>
              </a:ext>
            </a:extLst>
          </a:blip>
          <a:srcRect l="8203" t="9931" r="2344" b="3750"/>
          <a:stretch/>
        </p:blipFill>
        <p:spPr>
          <a:xfrm>
            <a:off x="2900696" y="1550218"/>
            <a:ext cx="8733541" cy="4740521"/>
          </a:xfrm>
          <a:prstGeom prst="rect">
            <a:avLst/>
          </a:prstGeom>
        </p:spPr>
      </p:pic>
      <p:sp>
        <p:nvSpPr>
          <p:cNvPr id="10" name="TextBox 9">
            <a:extLst>
              <a:ext uri="{FF2B5EF4-FFF2-40B4-BE49-F238E27FC236}">
                <a16:creationId xmlns:a16="http://schemas.microsoft.com/office/drawing/2014/main" id="{62A68013-9F3D-B863-87AC-48FE1E162F50}"/>
              </a:ext>
            </a:extLst>
          </p:cNvPr>
          <p:cNvSpPr txBox="1"/>
          <p:nvPr/>
        </p:nvSpPr>
        <p:spPr>
          <a:xfrm>
            <a:off x="5171258" y="5313302"/>
            <a:ext cx="1479839" cy="797528"/>
          </a:xfrm>
          <a:prstGeom prst="rect">
            <a:avLst/>
          </a:prstGeom>
        </p:spPr>
        <p:txBody>
          <a:bodyPr vert="horz" lIns="91440" tIns="45720" rIns="91440" bIns="45720" rtlCol="0">
            <a:normAutofit/>
          </a:bodyPr>
          <a:lstStyle/>
          <a:p>
            <a:pPr fontAlgn="base">
              <a:lnSpc>
                <a:spcPct val="90000"/>
              </a:lnSpc>
              <a:spcAft>
                <a:spcPts val="600"/>
              </a:spcAft>
            </a:pPr>
            <a:r>
              <a:rPr lang="en-US" sz="1050" i="0" dirty="0">
                <a:solidFill>
                  <a:schemeClr val="accent2">
                    <a:lumMod val="75000"/>
                  </a:schemeClr>
                </a:solidFill>
                <a:effectLst/>
                <a:latin typeface="Bahnschrift" panose="020B0502040204020203" pitchFamily="34" charset="0"/>
              </a:rPr>
              <a:t>Discrimination</a:t>
            </a:r>
          </a:p>
          <a:p>
            <a:pPr fontAlgn="base">
              <a:lnSpc>
                <a:spcPct val="90000"/>
              </a:lnSpc>
              <a:spcAft>
                <a:spcPts val="600"/>
              </a:spcAft>
            </a:pPr>
            <a:endParaRPr lang="en-US" sz="1050" i="0" dirty="0">
              <a:solidFill>
                <a:srgbClr val="C00000"/>
              </a:solidFill>
              <a:effectLst/>
              <a:latin typeface="Bahnschrift" panose="020B0502040204020203" pitchFamily="34" charset="0"/>
            </a:endParaRPr>
          </a:p>
        </p:txBody>
      </p:sp>
      <p:sp>
        <p:nvSpPr>
          <p:cNvPr id="12" name="TextBox 11">
            <a:extLst>
              <a:ext uri="{FF2B5EF4-FFF2-40B4-BE49-F238E27FC236}">
                <a16:creationId xmlns:a16="http://schemas.microsoft.com/office/drawing/2014/main" id="{D732752E-9D29-CBC2-727C-6A08FF3D00E8}"/>
              </a:ext>
            </a:extLst>
          </p:cNvPr>
          <p:cNvSpPr txBox="1"/>
          <p:nvPr/>
        </p:nvSpPr>
        <p:spPr>
          <a:xfrm>
            <a:off x="4131978" y="3873073"/>
            <a:ext cx="1304348" cy="797528"/>
          </a:xfrm>
          <a:prstGeom prst="rect">
            <a:avLst/>
          </a:prstGeom>
        </p:spPr>
        <p:txBody>
          <a:bodyPr vert="horz" lIns="91440" tIns="45720" rIns="91440" bIns="45720" rtlCol="0">
            <a:normAutofit lnSpcReduction="10000"/>
          </a:bodyPr>
          <a:lstStyle/>
          <a:p>
            <a:pPr fontAlgn="base">
              <a:lnSpc>
                <a:spcPct val="90000"/>
              </a:lnSpc>
              <a:spcAft>
                <a:spcPts val="600"/>
              </a:spcAft>
            </a:pPr>
            <a:r>
              <a:rPr lang="en-US" sz="1050" dirty="0">
                <a:solidFill>
                  <a:schemeClr val="accent2">
                    <a:lumMod val="75000"/>
                  </a:schemeClr>
                </a:solidFill>
                <a:latin typeface="Bahnschrift" panose="020B0502040204020203" pitchFamily="34" charset="0"/>
              </a:rPr>
              <a:t>Requirement to present “official” documents in order to access medical care</a:t>
            </a:r>
            <a:endParaRPr lang="es-MX" sz="1050" i="0" dirty="0">
              <a:solidFill>
                <a:schemeClr val="accent2">
                  <a:lumMod val="75000"/>
                </a:schemeClr>
              </a:solidFill>
              <a:effectLst/>
              <a:latin typeface="Bahnschrift" panose="020B0502040204020203" pitchFamily="34" charset="0"/>
            </a:endParaRPr>
          </a:p>
        </p:txBody>
      </p:sp>
      <p:sp>
        <p:nvSpPr>
          <p:cNvPr id="13" name="TextBox 12">
            <a:extLst>
              <a:ext uri="{FF2B5EF4-FFF2-40B4-BE49-F238E27FC236}">
                <a16:creationId xmlns:a16="http://schemas.microsoft.com/office/drawing/2014/main" id="{F1E0AAFF-83E1-C99C-F960-315A65F2C15C}"/>
              </a:ext>
            </a:extLst>
          </p:cNvPr>
          <p:cNvSpPr txBox="1"/>
          <p:nvPr/>
        </p:nvSpPr>
        <p:spPr>
          <a:xfrm>
            <a:off x="6651097" y="4825810"/>
            <a:ext cx="2068945" cy="797528"/>
          </a:xfrm>
          <a:prstGeom prst="rect">
            <a:avLst/>
          </a:prstGeom>
        </p:spPr>
        <p:txBody>
          <a:bodyPr vert="horz" lIns="91440" tIns="45720" rIns="91440" bIns="45720" rtlCol="0">
            <a:noAutofit/>
          </a:bodyPr>
          <a:lstStyle/>
          <a:p>
            <a:pPr fontAlgn="base">
              <a:lnSpc>
                <a:spcPct val="90000"/>
              </a:lnSpc>
              <a:spcAft>
                <a:spcPts val="600"/>
              </a:spcAft>
            </a:pPr>
            <a:r>
              <a:rPr lang="en-US" sz="1050" dirty="0">
                <a:solidFill>
                  <a:schemeClr val="accent2">
                    <a:lumMod val="75000"/>
                  </a:schemeClr>
                </a:solidFill>
                <a:latin typeface="Bahnschrift" panose="020B0502040204020203" pitchFamily="34" charset="0"/>
              </a:rPr>
              <a:t>Racism</a:t>
            </a:r>
            <a:endParaRPr lang="en-US" sz="1050" i="0" dirty="0">
              <a:solidFill>
                <a:schemeClr val="accent2">
                  <a:lumMod val="75000"/>
                </a:schemeClr>
              </a:solidFill>
              <a:effectLst/>
              <a:latin typeface="Bahnschrift" panose="020B0502040204020203" pitchFamily="34" charset="0"/>
            </a:endParaRPr>
          </a:p>
        </p:txBody>
      </p:sp>
      <p:sp>
        <p:nvSpPr>
          <p:cNvPr id="17" name="TextBox 16">
            <a:extLst>
              <a:ext uri="{FF2B5EF4-FFF2-40B4-BE49-F238E27FC236}">
                <a16:creationId xmlns:a16="http://schemas.microsoft.com/office/drawing/2014/main" id="{5DFD5FD2-F7AB-6CC2-E598-DA4C607E7567}"/>
              </a:ext>
            </a:extLst>
          </p:cNvPr>
          <p:cNvSpPr txBox="1"/>
          <p:nvPr/>
        </p:nvSpPr>
        <p:spPr>
          <a:xfrm>
            <a:off x="3845788" y="5493211"/>
            <a:ext cx="1768782" cy="797528"/>
          </a:xfrm>
          <a:prstGeom prst="rect">
            <a:avLst/>
          </a:prstGeom>
        </p:spPr>
        <p:txBody>
          <a:bodyPr vert="horz" lIns="91440" tIns="45720" rIns="91440" bIns="45720" rtlCol="0">
            <a:normAutofit/>
          </a:bodyPr>
          <a:lstStyle/>
          <a:p>
            <a:pPr fontAlgn="base">
              <a:lnSpc>
                <a:spcPct val="90000"/>
              </a:lnSpc>
              <a:spcAft>
                <a:spcPts val="600"/>
              </a:spcAft>
            </a:pPr>
            <a:r>
              <a:rPr lang="en-US" sz="1050" dirty="0">
                <a:solidFill>
                  <a:schemeClr val="accent2">
                    <a:lumMod val="75000"/>
                  </a:schemeClr>
                </a:solidFill>
                <a:latin typeface="Bahnschrift" panose="020B0502040204020203" pitchFamily="34" charset="0"/>
              </a:rPr>
              <a:t>Language</a:t>
            </a:r>
            <a:endParaRPr lang="en-US" sz="1050" i="0" dirty="0">
              <a:solidFill>
                <a:schemeClr val="accent2">
                  <a:lumMod val="75000"/>
                </a:schemeClr>
              </a:solidFill>
              <a:effectLst/>
              <a:latin typeface="Bahnschrift" panose="020B0502040204020203" pitchFamily="34" charset="0"/>
            </a:endParaRPr>
          </a:p>
        </p:txBody>
      </p:sp>
      <p:sp>
        <p:nvSpPr>
          <p:cNvPr id="19" name="TextBox 18">
            <a:extLst>
              <a:ext uri="{FF2B5EF4-FFF2-40B4-BE49-F238E27FC236}">
                <a16:creationId xmlns:a16="http://schemas.microsoft.com/office/drawing/2014/main" id="{53FFB5D3-5092-CD9F-4C49-A0A6E94E7E72}"/>
              </a:ext>
            </a:extLst>
          </p:cNvPr>
          <p:cNvSpPr txBox="1"/>
          <p:nvPr/>
        </p:nvSpPr>
        <p:spPr>
          <a:xfrm>
            <a:off x="8115861" y="2079109"/>
            <a:ext cx="1768782" cy="797528"/>
          </a:xfrm>
          <a:prstGeom prst="rect">
            <a:avLst/>
          </a:prstGeom>
        </p:spPr>
        <p:txBody>
          <a:bodyPr vert="horz" lIns="91440" tIns="45720" rIns="91440" bIns="45720" rtlCol="0">
            <a:normAutofit/>
          </a:bodyPr>
          <a:lstStyle/>
          <a:p>
            <a:pPr fontAlgn="base">
              <a:lnSpc>
                <a:spcPct val="90000"/>
              </a:lnSpc>
              <a:spcAft>
                <a:spcPts val="600"/>
              </a:spcAft>
            </a:pPr>
            <a:r>
              <a:rPr kumimoji="0" lang="en-US" sz="1050" b="0" i="0" u="none" strike="noStrike" kern="1200" cap="none" spc="0" normalizeH="0" baseline="0" noProof="0" dirty="0">
                <a:ln>
                  <a:noFill/>
                </a:ln>
                <a:solidFill>
                  <a:schemeClr val="accent2">
                    <a:lumMod val="75000"/>
                  </a:schemeClr>
                </a:solidFill>
                <a:effectLst/>
                <a:uLnTx/>
                <a:uFillTx/>
                <a:latin typeface="Bahnschrift"/>
                <a:ea typeface="Calibri"/>
                <a:cs typeface="Segoe UI"/>
              </a:rPr>
              <a:t>Lack of availability of comprehensive care services.</a:t>
            </a:r>
            <a:endParaRPr lang="en-US" sz="1050" i="0" dirty="0">
              <a:solidFill>
                <a:schemeClr val="accent2">
                  <a:lumMod val="75000"/>
                </a:schemeClr>
              </a:solidFill>
              <a:effectLst/>
              <a:latin typeface="Bahnschrift" panose="020B0502040204020203" pitchFamily="34" charset="0"/>
            </a:endParaRPr>
          </a:p>
        </p:txBody>
      </p:sp>
      <p:graphicFrame>
        <p:nvGraphicFramePr>
          <p:cNvPr id="11" name="Diagram 10">
            <a:extLst>
              <a:ext uri="{FF2B5EF4-FFF2-40B4-BE49-F238E27FC236}">
                <a16:creationId xmlns:a16="http://schemas.microsoft.com/office/drawing/2014/main" id="{EB0AEC6C-60E7-50C7-A306-00D7A61AD104}"/>
              </a:ext>
            </a:extLst>
          </p:cNvPr>
          <p:cNvGraphicFramePr/>
          <p:nvPr>
            <p:extLst>
              <p:ext uri="{D42A27DB-BD31-4B8C-83A1-F6EECF244321}">
                <p14:modId xmlns:p14="http://schemas.microsoft.com/office/powerpoint/2010/main" val="3649551755"/>
              </p:ext>
            </p:extLst>
          </p:nvPr>
        </p:nvGraphicFramePr>
        <p:xfrm>
          <a:off x="382033" y="1385393"/>
          <a:ext cx="2278249" cy="4834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7E94BB99-8F8E-A588-32C1-5EE1C617031C}"/>
              </a:ext>
            </a:extLst>
          </p:cNvPr>
          <p:cNvSpPr txBox="1"/>
          <p:nvPr/>
        </p:nvSpPr>
        <p:spPr>
          <a:xfrm>
            <a:off x="7157588" y="3939554"/>
            <a:ext cx="2068945" cy="797528"/>
          </a:xfrm>
          <a:prstGeom prst="rect">
            <a:avLst/>
          </a:prstGeom>
        </p:spPr>
        <p:txBody>
          <a:bodyPr vert="horz" lIns="91440" tIns="45720" rIns="91440" bIns="45720" rtlCol="0">
            <a:noAutofit/>
          </a:bodyPr>
          <a:lstStyle/>
          <a:p>
            <a:pPr fontAlgn="base">
              <a:lnSpc>
                <a:spcPct val="90000"/>
              </a:lnSpc>
              <a:spcAft>
                <a:spcPts val="600"/>
              </a:spcAft>
            </a:pPr>
            <a:r>
              <a:rPr lang="en-US" sz="1050" i="0" dirty="0">
                <a:solidFill>
                  <a:schemeClr val="accent2">
                    <a:lumMod val="75000"/>
                  </a:schemeClr>
                </a:solidFill>
                <a:effectLst/>
                <a:latin typeface="Bahnschrift" panose="020B0502040204020203" pitchFamily="34" charset="0"/>
              </a:rPr>
              <a:t>Food inse</a:t>
            </a:r>
            <a:r>
              <a:rPr lang="en-US" sz="1050" dirty="0">
                <a:solidFill>
                  <a:schemeClr val="accent2">
                    <a:lumMod val="75000"/>
                  </a:schemeClr>
                </a:solidFill>
                <a:latin typeface="Bahnschrift" panose="020B0502040204020203" pitchFamily="34" charset="0"/>
              </a:rPr>
              <a:t>curity</a:t>
            </a:r>
            <a:endParaRPr lang="en-US" sz="1050" i="0" dirty="0">
              <a:solidFill>
                <a:schemeClr val="accent2">
                  <a:lumMod val="75000"/>
                </a:schemeClr>
              </a:solidFill>
              <a:effectLst/>
              <a:latin typeface="Bahnschrift" panose="020B0502040204020203" pitchFamily="34" charset="0"/>
            </a:endParaRPr>
          </a:p>
        </p:txBody>
      </p:sp>
      <p:sp>
        <p:nvSpPr>
          <p:cNvPr id="21" name="TextBox 20">
            <a:extLst>
              <a:ext uri="{FF2B5EF4-FFF2-40B4-BE49-F238E27FC236}">
                <a16:creationId xmlns:a16="http://schemas.microsoft.com/office/drawing/2014/main" id="{1F87A0A0-D644-44C2-723B-1DA66D656F08}"/>
              </a:ext>
            </a:extLst>
          </p:cNvPr>
          <p:cNvSpPr txBox="1"/>
          <p:nvPr/>
        </p:nvSpPr>
        <p:spPr>
          <a:xfrm>
            <a:off x="6572539" y="6165049"/>
            <a:ext cx="2068945" cy="797528"/>
          </a:xfrm>
          <a:prstGeom prst="rect">
            <a:avLst/>
          </a:prstGeom>
        </p:spPr>
        <p:txBody>
          <a:bodyPr vert="horz" lIns="91440" tIns="45720" rIns="91440" bIns="45720" rtlCol="0">
            <a:noAutofit/>
          </a:bodyPr>
          <a:lstStyle/>
          <a:p>
            <a:pPr fontAlgn="base">
              <a:lnSpc>
                <a:spcPct val="90000"/>
              </a:lnSpc>
              <a:spcAft>
                <a:spcPts val="600"/>
              </a:spcAft>
            </a:pPr>
            <a:r>
              <a:rPr lang="en-US" sz="1050" dirty="0">
                <a:solidFill>
                  <a:schemeClr val="accent2">
                    <a:lumMod val="75000"/>
                  </a:schemeClr>
                </a:solidFill>
                <a:latin typeface="Bahnschrift" panose="020B0502040204020203" pitchFamily="34" charset="0"/>
              </a:rPr>
              <a:t>Poor living conditions in camps and shelters</a:t>
            </a:r>
            <a:endParaRPr lang="en-US" sz="1050" i="0" dirty="0">
              <a:solidFill>
                <a:schemeClr val="accent2">
                  <a:lumMod val="75000"/>
                </a:schemeClr>
              </a:solidFill>
              <a:effectLst/>
              <a:latin typeface="Bahnschrift" panose="020B0502040204020203" pitchFamily="34" charset="0"/>
            </a:endParaRPr>
          </a:p>
        </p:txBody>
      </p:sp>
      <p:sp>
        <p:nvSpPr>
          <p:cNvPr id="22" name="TextBox 21">
            <a:extLst>
              <a:ext uri="{FF2B5EF4-FFF2-40B4-BE49-F238E27FC236}">
                <a16:creationId xmlns:a16="http://schemas.microsoft.com/office/drawing/2014/main" id="{0B4EC973-963C-51E2-0188-63C52E2A4FC2}"/>
              </a:ext>
            </a:extLst>
          </p:cNvPr>
          <p:cNvSpPr txBox="1"/>
          <p:nvPr/>
        </p:nvSpPr>
        <p:spPr>
          <a:xfrm>
            <a:off x="2811315" y="3361380"/>
            <a:ext cx="2068945" cy="797528"/>
          </a:xfrm>
          <a:prstGeom prst="rect">
            <a:avLst/>
          </a:prstGeom>
        </p:spPr>
        <p:txBody>
          <a:bodyPr vert="horz" lIns="91440" tIns="45720" rIns="91440" bIns="45720" rtlCol="0">
            <a:noAutofit/>
          </a:bodyPr>
          <a:lstStyle/>
          <a:p>
            <a:pPr fontAlgn="base">
              <a:lnSpc>
                <a:spcPct val="90000"/>
              </a:lnSpc>
              <a:spcAft>
                <a:spcPts val="600"/>
              </a:spcAft>
            </a:pPr>
            <a:r>
              <a:rPr lang="en-US" sz="1050" dirty="0">
                <a:solidFill>
                  <a:schemeClr val="accent2">
                    <a:lumMod val="75000"/>
                  </a:schemeClr>
                </a:solidFill>
                <a:latin typeface="Bahnschrift" panose="020B0502040204020203" pitchFamily="34" charset="0"/>
              </a:rPr>
              <a:t>Lack of information on health services available</a:t>
            </a:r>
            <a:endParaRPr lang="en-US" sz="1050" i="0" dirty="0">
              <a:solidFill>
                <a:schemeClr val="accent2">
                  <a:lumMod val="75000"/>
                </a:schemeClr>
              </a:solidFill>
              <a:effectLst/>
              <a:latin typeface="Bahnschrift" panose="020B0502040204020203" pitchFamily="34" charset="0"/>
            </a:endParaRPr>
          </a:p>
        </p:txBody>
      </p:sp>
    </p:spTree>
    <p:extLst>
      <p:ext uri="{BB962C8B-B14F-4D97-AF65-F5344CB8AC3E}">
        <p14:creationId xmlns:p14="http://schemas.microsoft.com/office/powerpoint/2010/main" val="191998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on a sidewalk&#10;&#10;Description automatically generated">
            <a:extLst>
              <a:ext uri="{FF2B5EF4-FFF2-40B4-BE49-F238E27FC236}">
                <a16:creationId xmlns:a16="http://schemas.microsoft.com/office/drawing/2014/main" id="{3BEBC8AD-9177-F9D9-01BA-E1F520A32875}"/>
              </a:ext>
            </a:extLst>
          </p:cNvPr>
          <p:cNvPicPr>
            <a:picLocks noChangeAspect="1"/>
          </p:cNvPicPr>
          <p:nvPr/>
        </p:nvPicPr>
        <p:blipFill rotWithShape="1">
          <a:blip r:embed="rId2">
            <a:extLst>
              <a:ext uri="{28A0092B-C50C-407E-A947-70E740481C1C}">
                <a14:useLocalDpi xmlns:a14="http://schemas.microsoft.com/office/drawing/2010/main" val="0"/>
              </a:ext>
            </a:extLst>
          </a:blip>
          <a:srcRect t="25528" r="-2" b="549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4" name="Title 3">
            <a:extLst>
              <a:ext uri="{FF2B5EF4-FFF2-40B4-BE49-F238E27FC236}">
                <a16:creationId xmlns:a16="http://schemas.microsoft.com/office/drawing/2014/main" id="{3EEB8F88-B526-4F6A-846A-D4BF340D5A07}"/>
              </a:ext>
            </a:extLst>
          </p:cNvPr>
          <p:cNvSpPr>
            <a:spLocks noGrp="1"/>
          </p:cNvSpPr>
          <p:nvPr>
            <p:ph type="title"/>
          </p:nvPr>
        </p:nvSpPr>
        <p:spPr>
          <a:xfrm>
            <a:off x="238556" y="1019766"/>
            <a:ext cx="4832802" cy="1243584"/>
          </a:xfrm>
        </p:spPr>
        <p:txBody>
          <a:bodyPr vert="horz" lIns="91440" tIns="45720" rIns="91440" bIns="45720" rtlCol="0" anchor="ctr">
            <a:normAutofit/>
          </a:bodyPr>
          <a:lstStyle/>
          <a:p>
            <a:pPr algn="l">
              <a:lnSpc>
                <a:spcPct val="90000"/>
              </a:lnSpc>
            </a:pPr>
            <a:r>
              <a:rPr lang="en-US" sz="3400" kern="1200" dirty="0">
                <a:solidFill>
                  <a:schemeClr val="tx1"/>
                </a:solidFill>
                <a:latin typeface="Franklin Gothic Demi Cond" panose="020B0706030402020204" pitchFamily="34" charset="0"/>
              </a:rPr>
              <a:t>MSF Strategies</a:t>
            </a:r>
            <a:r>
              <a:rPr lang="en-US" sz="2000" kern="1200" dirty="0">
                <a:solidFill>
                  <a:schemeClr val="tx1"/>
                </a:solidFill>
              </a:rPr>
              <a:t>¹</a:t>
            </a:r>
          </a:p>
        </p:txBody>
      </p:sp>
      <p:sp>
        <p:nvSpPr>
          <p:cNvPr id="3" name="TextBox 2">
            <a:extLst>
              <a:ext uri="{FF2B5EF4-FFF2-40B4-BE49-F238E27FC236}">
                <a16:creationId xmlns:a16="http://schemas.microsoft.com/office/drawing/2014/main" id="{CF1FF796-885C-49ED-8D9A-1ED8608DA483}"/>
              </a:ext>
            </a:extLst>
          </p:cNvPr>
          <p:cNvSpPr txBox="1"/>
          <p:nvPr/>
        </p:nvSpPr>
        <p:spPr>
          <a:xfrm>
            <a:off x="238555" y="2083638"/>
            <a:ext cx="4832803" cy="3664351"/>
          </a:xfrm>
          <a:prstGeom prst="rect">
            <a:avLst/>
          </a:prstGeom>
        </p:spPr>
        <p:txBody>
          <a:bodyPr vert="horz" lIns="91440" tIns="45720" rIns="91440" bIns="45720" rtlCol="0">
            <a:normAutofit fontScale="92500" lnSpcReduction="10000"/>
          </a:bodyPr>
          <a:lstStyle/>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srgbClr val="000000"/>
                </a:solidFill>
                <a:latin typeface="Bahnschrift" panose="020B0502040204020203" pitchFamily="34" charset="0"/>
                <a:ea typeface="Calibri"/>
                <a:cs typeface="Segoe UI"/>
              </a:rPr>
              <a:t>Case management and continuity of treatment with medications that cannot be interrupted without risk of mortality or disability should be prioritized. These include insulin, antiepileptic drugs, asthma and COPD treatments, anticoagulants, medications for heart failure, steroids for conditions such as severe asthma, and antipsychotics.</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400" dirty="0">
              <a:solidFill>
                <a:srgbClr val="000000"/>
              </a:solidFill>
              <a:latin typeface="Bahnschrift" panose="020B0502040204020203" pitchFamily="34" charset="0"/>
              <a:ea typeface="Calibri"/>
              <a:cs typeface="Segoe UI"/>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srgbClr val="000000"/>
                </a:solidFill>
                <a:latin typeface="Bahnschrift" panose="020B0502040204020203" pitchFamily="34" charset="0"/>
                <a:ea typeface="Calibri"/>
                <a:cs typeface="Segoe UI"/>
              </a:rPr>
              <a:t>Health promotion activities related to non-communicable diseases (NCDs) can focus on immediate needs.</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400" dirty="0">
              <a:solidFill>
                <a:srgbClr val="000000"/>
              </a:solidFill>
              <a:latin typeface="Bahnschrift" panose="020B0502040204020203" pitchFamily="34" charset="0"/>
              <a:ea typeface="Calibri"/>
              <a:cs typeface="Segoe UI"/>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srgbClr val="000000"/>
                </a:solidFill>
                <a:latin typeface="Bahnschrift" panose="020B0502040204020203" pitchFamily="34" charset="0"/>
                <a:ea typeface="Calibri"/>
                <a:cs typeface="Segoe UI"/>
              </a:rPr>
              <a:t>Definition of a minimum standard list (MSL) and care package based on drug availability within MSF, the public health system, and referral capacity.</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400" dirty="0">
              <a:solidFill>
                <a:srgbClr val="000000"/>
              </a:solidFill>
              <a:latin typeface="Bahnschrift" panose="020B0502040204020203" pitchFamily="34" charset="0"/>
              <a:ea typeface="Calibri"/>
              <a:cs typeface="Segoe UI"/>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srgbClr val="000000"/>
                </a:solidFill>
                <a:latin typeface="Bahnschrift" panose="020B0502040204020203" pitchFamily="34" charset="0"/>
                <a:ea typeface="Calibri"/>
                <a:cs typeface="Segoe UI"/>
              </a:rPr>
              <a:t>Preparation for departure:</a:t>
            </a:r>
          </a:p>
          <a:p>
            <a:pPr marL="800100" lvl="1" indent="-342900" fontAlgn="base">
              <a:spcBef>
                <a:spcPct val="0"/>
              </a:spcBef>
              <a:spcAft>
                <a:spcPct val="0"/>
              </a:spcAft>
              <a:buFont typeface="Arial" panose="020B0604020202020204" pitchFamily="34" charset="0"/>
              <a:buChar char="•"/>
              <a:defRPr/>
            </a:pPr>
            <a:r>
              <a:rPr lang="en-US" sz="1400" dirty="0">
                <a:solidFill>
                  <a:srgbClr val="000000"/>
                </a:solidFill>
                <a:latin typeface="Bahnschrift" panose="020B0502040204020203" pitchFamily="34" charset="0"/>
                <a:ea typeface="Calibri"/>
                <a:cs typeface="Segoe UI"/>
              </a:rPr>
              <a:t>Travel medicine kit</a:t>
            </a:r>
          </a:p>
          <a:p>
            <a:pPr marL="800100" lvl="1" indent="-342900" fontAlgn="base">
              <a:spcBef>
                <a:spcPct val="0"/>
              </a:spcBef>
              <a:spcAft>
                <a:spcPct val="0"/>
              </a:spcAft>
              <a:buFont typeface="Arial" panose="020B0604020202020204" pitchFamily="34" charset="0"/>
              <a:buChar char="•"/>
              <a:defRPr/>
            </a:pPr>
            <a:r>
              <a:rPr lang="en-US" sz="1400" dirty="0">
                <a:solidFill>
                  <a:srgbClr val="000000"/>
                </a:solidFill>
                <a:latin typeface="Bahnschrift" panose="020B0502040204020203" pitchFamily="34" charset="0"/>
                <a:ea typeface="Calibri"/>
                <a:cs typeface="Segoe UI"/>
              </a:rPr>
              <a:t>Referral sheet with key clinical information and guidance on what to do upon arrival in the destination country or a more stable context.</a:t>
            </a:r>
            <a:endParaRPr lang="en-US" sz="1400" b="0" i="0" dirty="0">
              <a:effectLst/>
              <a:latin typeface="+mn-lt"/>
              <a:cs typeface="+mn-cs"/>
            </a:endParaRPr>
          </a:p>
        </p:txBody>
      </p:sp>
      <p:pic>
        <p:nvPicPr>
          <p:cNvPr id="2" name="Picture 1" descr="A red object on a black background&#10;&#10;Description automatically generated">
            <a:extLst>
              <a:ext uri="{FF2B5EF4-FFF2-40B4-BE49-F238E27FC236}">
                <a16:creationId xmlns:a16="http://schemas.microsoft.com/office/drawing/2014/main" id="{5A12D8F2-BA45-3EBC-46D5-7574F2603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56" y="136180"/>
            <a:ext cx="2032694" cy="598049"/>
          </a:xfrm>
          <a:prstGeom prst="rect">
            <a:avLst/>
          </a:prstGeom>
        </p:spPr>
      </p:pic>
      <p:pic>
        <p:nvPicPr>
          <p:cNvPr id="5" name="Picture 2">
            <a:extLst>
              <a:ext uri="{FF2B5EF4-FFF2-40B4-BE49-F238E27FC236}">
                <a16:creationId xmlns:a16="http://schemas.microsoft.com/office/drawing/2014/main" id="{3198F2CB-11B5-7DC1-2088-0E1DFD519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249" r="-2" b="20364"/>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686919-4325-F2B2-4046-F5F43BE37912}"/>
              </a:ext>
            </a:extLst>
          </p:cNvPr>
          <p:cNvSpPr txBox="1"/>
          <p:nvPr/>
        </p:nvSpPr>
        <p:spPr>
          <a:xfrm>
            <a:off x="238555" y="6371444"/>
            <a:ext cx="4832803" cy="486556"/>
          </a:xfrm>
          <a:prstGeom prst="rect">
            <a:avLst/>
          </a:prstGeom>
        </p:spPr>
        <p:txBody>
          <a:bodyPr vert="horz" lIns="91440" tIns="45720" rIns="91440" bIns="45720" rtlCol="0">
            <a:normAutofit/>
          </a:bodyPr>
          <a:lstStyle/>
          <a:p>
            <a:pPr marR="0" lvl="0" defTabSz="914400" rtl="0" eaLnBrk="1" fontAlgn="base" latinLnBrk="0" hangingPunct="1">
              <a:lnSpc>
                <a:spcPct val="100000"/>
              </a:lnSpc>
              <a:spcBef>
                <a:spcPct val="0"/>
              </a:spcBef>
              <a:spcAft>
                <a:spcPct val="0"/>
              </a:spcAft>
              <a:buClrTx/>
              <a:buSzTx/>
              <a:tabLst/>
              <a:defRPr/>
            </a:pPr>
            <a:r>
              <a:rPr lang="en-US" sz="1000" dirty="0">
                <a:solidFill>
                  <a:srgbClr val="000000"/>
                </a:solidFill>
                <a:latin typeface="Bahnschrift" panose="020B0502040204020203" pitchFamily="34" charset="0"/>
                <a:ea typeface="Calibri"/>
                <a:cs typeface="Segoe UI"/>
              </a:rPr>
              <a:t>1 Migration Health,</a:t>
            </a:r>
            <a:r>
              <a:rPr lang="fr-FR" sz="1000" dirty="0">
                <a:solidFill>
                  <a:srgbClr val="000000"/>
                </a:solidFill>
                <a:latin typeface="Bahnschrift" panose="020B0502040204020203" pitchFamily="34" charset="0"/>
                <a:ea typeface="Calibri"/>
                <a:cs typeface="Segoe UI"/>
              </a:rPr>
              <a:t> Médecins Sans Frontières – OCB – 2021</a:t>
            </a:r>
            <a:r>
              <a:rPr lang="en-US" sz="1000" dirty="0">
                <a:solidFill>
                  <a:srgbClr val="000000"/>
                </a:solidFill>
                <a:latin typeface="Bahnschrift" panose="020B0502040204020203" pitchFamily="34" charset="0"/>
                <a:ea typeface="Calibri"/>
                <a:cs typeface="Segoe UI"/>
              </a:rPr>
              <a:t>  </a:t>
            </a:r>
            <a:endParaRPr lang="en-US" sz="1000" b="0" i="0" dirty="0">
              <a:effectLst/>
              <a:latin typeface="+mn-lt"/>
              <a:cs typeface="+mn-cs"/>
            </a:endParaRPr>
          </a:p>
        </p:txBody>
      </p:sp>
    </p:spTree>
    <p:extLst>
      <p:ext uri="{BB962C8B-B14F-4D97-AF65-F5344CB8AC3E}">
        <p14:creationId xmlns:p14="http://schemas.microsoft.com/office/powerpoint/2010/main" val="164873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object on a black background&#10;&#10;Description automatically generated">
            <a:extLst>
              <a:ext uri="{FF2B5EF4-FFF2-40B4-BE49-F238E27FC236}">
                <a16:creationId xmlns:a16="http://schemas.microsoft.com/office/drawing/2014/main" id="{2B241C6A-9B0F-2BDD-501B-1D3C1C8BD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177" y="1321313"/>
            <a:ext cx="7685251" cy="2261115"/>
          </a:xfrm>
          <a:prstGeom prst="rect">
            <a:avLst/>
          </a:prstGeom>
        </p:spPr>
      </p:pic>
      <p:sp>
        <p:nvSpPr>
          <p:cNvPr id="4" name="Title 1">
            <a:extLst>
              <a:ext uri="{FF2B5EF4-FFF2-40B4-BE49-F238E27FC236}">
                <a16:creationId xmlns:a16="http://schemas.microsoft.com/office/drawing/2014/main" id="{5D3BB996-80E7-4957-2A38-28B04B6D38FF}"/>
              </a:ext>
            </a:extLst>
          </p:cNvPr>
          <p:cNvSpPr txBox="1">
            <a:spLocks/>
          </p:cNvSpPr>
          <p:nvPr/>
        </p:nvSpPr>
        <p:spPr>
          <a:xfrm>
            <a:off x="1190686" y="3582428"/>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uFillTx/>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8000" dirty="0">
                <a:solidFill>
                  <a:srgbClr val="000000"/>
                </a:solidFill>
                <a:latin typeface="Franklin Gothic Demi Cond" panose="020B0706030402020204" pitchFamily="34" charset="0"/>
              </a:rPr>
              <a:t>Q&amp;A</a:t>
            </a:r>
            <a:endParaRPr kumimoji="0" lang="fr-CH" sz="8000" b="0" i="0" u="none" strike="noStrike" kern="1200" cap="none" spc="0" normalizeH="0" baseline="0" noProof="0" dirty="0">
              <a:ln>
                <a:noFill/>
              </a:ln>
              <a:solidFill>
                <a:srgbClr val="000000"/>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832299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EC70D146CF14DBA8EAEBCD54D62F9" ma:contentTypeVersion="13" ma:contentTypeDescription="Crée un document." ma:contentTypeScope="" ma:versionID="93a875ef34ca3c254388cc82b4a00828">
  <xsd:schema xmlns:xsd="http://www.w3.org/2001/XMLSchema" xmlns:xs="http://www.w3.org/2001/XMLSchema" xmlns:p="http://schemas.microsoft.com/office/2006/metadata/properties" xmlns:ns2="64911a0e-2d49-4fae-a601-d6c4c1b47d48" xmlns:ns3="021e9d8d-ef69-43ac-9d73-af46062a6cd9" targetNamespace="http://schemas.microsoft.com/office/2006/metadata/properties" ma:root="true" ma:fieldsID="f4735a1742023081718048b2cc5180fb" ns2:_="" ns3:_="">
    <xsd:import namespace="64911a0e-2d49-4fae-a601-d6c4c1b47d48"/>
    <xsd:import namespace="021e9d8d-ef69-43ac-9d73-af46062a6c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11a0e-2d49-4fae-a601-d6c4c1b47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8cbfc58-b282-4d4d-b3dc-0175eeff3d7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e9d8d-ef69-43ac-9d73-af46062a6cd9"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3764e123-d4c2-47d8-9998-8b6285eabb19}" ma:internalName="TaxCatchAll" ma:showField="CatchAllData" ma:web="021e9d8d-ef69-43ac-9d73-af46062a6c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1e9d8d-ef69-43ac-9d73-af46062a6cd9" xsi:nil="true"/>
    <lcf76f155ced4ddcb4097134ff3c332f xmlns="64911a0e-2d49-4fae-a601-d6c4c1b47d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2280D1-3800-44E2-BAB9-F123249FE742}"/>
</file>

<file path=customXml/itemProps2.xml><?xml version="1.0" encoding="utf-8"?>
<ds:datastoreItem xmlns:ds="http://schemas.openxmlformats.org/officeDocument/2006/customXml" ds:itemID="{C0C17A37-176C-49DE-8AC7-4CFE7C6A4E3B}"/>
</file>

<file path=customXml/itemProps3.xml><?xml version="1.0" encoding="utf-8"?>
<ds:datastoreItem xmlns:ds="http://schemas.openxmlformats.org/officeDocument/2006/customXml" ds:itemID="{468653BD-BA82-440E-B88E-C307EA6980BB}"/>
</file>

<file path=docProps/app.xml><?xml version="1.0" encoding="utf-8"?>
<Properties xmlns="http://schemas.openxmlformats.org/officeDocument/2006/extended-properties" xmlns:vt="http://schemas.openxmlformats.org/officeDocument/2006/docPropsVTypes">
  <TotalTime>459</TotalTime>
  <Words>456</Words>
  <Application>Microsoft Office PowerPoint</Application>
  <PresentationFormat>Grand écran</PresentationFormat>
  <Paragraphs>63</Paragraphs>
  <Slides>8</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8</vt:i4>
      </vt:variant>
    </vt:vector>
  </HeadingPairs>
  <TitlesOfParts>
    <vt:vector size="16" baseType="lpstr">
      <vt:lpstr>Aptos</vt:lpstr>
      <vt:lpstr>Aptos Display</vt:lpstr>
      <vt:lpstr>Arial</vt:lpstr>
      <vt:lpstr>Bahnschrift</vt:lpstr>
      <vt:lpstr>Calibri</vt:lpstr>
      <vt:lpstr>Franklin Gothic Demi Cond</vt:lpstr>
      <vt:lpstr>Office Theme</vt:lpstr>
      <vt:lpstr>1_Office Theme</vt:lpstr>
      <vt:lpstr>Présentation PowerPoint</vt:lpstr>
      <vt:lpstr>Regional MIGRATION INITIATIVE</vt:lpstr>
      <vt:lpstr>Présentation PowerPoint</vt:lpstr>
      <vt:lpstr>Présentation PowerPoint</vt:lpstr>
      <vt:lpstr> Context Considerations in NCD’s</vt:lpstr>
      <vt:lpstr>Barriers to accessing NCD care for PoM:  Health inequalities and inequities</vt:lpstr>
      <vt:lpstr>MSF Strategies¹</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MSFCH-CDMX-MAM</dc:creator>
  <cp:lastModifiedBy>CANEPA ALLEN Marina</cp:lastModifiedBy>
  <cp:revision>15</cp:revision>
  <dcterms:created xsi:type="dcterms:W3CDTF">2025-03-03T17:34:33Z</dcterms:created>
  <dcterms:modified xsi:type="dcterms:W3CDTF">2025-04-30T06:41:21Z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0x010100C13EC70D146CF14DBA8EAEBCD54D62F9</vt:lpwstr>
  </property>
</Properties>
</file>