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146846371" r:id="rId2"/>
    <p:sldId id="2146846366" r:id="rId3"/>
    <p:sldId id="2146846367" r:id="rId4"/>
    <p:sldId id="2146846368" r:id="rId5"/>
    <p:sldId id="2146846370" r:id="rId6"/>
    <p:sldId id="2146846365" r:id="rId7"/>
    <p:sldId id="2146846369" r:id="rId8"/>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61"/>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2CB257-F3FC-D94B-AE5A-B233A66C3247}" type="datetimeFigureOut">
              <a:rPr lang="en-CH" smtClean="0"/>
              <a:t>12/11/2024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31D374-436F-E740-BE0B-8F1B3E4CDFCE}" type="slidenum">
              <a:rPr lang="en-CH" smtClean="0"/>
              <a:t>‹#›</a:t>
            </a:fld>
            <a:endParaRPr lang="en-CH"/>
          </a:p>
        </p:txBody>
      </p:sp>
    </p:spTree>
    <p:extLst>
      <p:ext uri="{BB962C8B-B14F-4D97-AF65-F5344CB8AC3E}">
        <p14:creationId xmlns:p14="http://schemas.microsoft.com/office/powerpoint/2010/main" val="14715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203B7C37-CB07-3C41-B4FA-C9434B09E8E8}" type="slidenum">
              <a:rPr lang="en-US" smtClean="0"/>
              <a:t>2</a:t>
            </a:fld>
            <a:endParaRPr lang="en-US"/>
          </a:p>
        </p:txBody>
      </p:sp>
    </p:spTree>
    <p:extLst>
      <p:ext uri="{BB962C8B-B14F-4D97-AF65-F5344CB8AC3E}">
        <p14:creationId xmlns:p14="http://schemas.microsoft.com/office/powerpoint/2010/main" val="1793896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203B7C37-CB07-3C41-B4FA-C9434B09E8E8}" type="slidenum">
              <a:rPr lang="en-US" smtClean="0"/>
              <a:t>3</a:t>
            </a:fld>
            <a:endParaRPr lang="en-US"/>
          </a:p>
        </p:txBody>
      </p:sp>
    </p:spTree>
    <p:extLst>
      <p:ext uri="{BB962C8B-B14F-4D97-AF65-F5344CB8AC3E}">
        <p14:creationId xmlns:p14="http://schemas.microsoft.com/office/powerpoint/2010/main" val="176334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dirty="0"/>
          </a:p>
        </p:txBody>
      </p:sp>
      <p:sp>
        <p:nvSpPr>
          <p:cNvPr id="4" name="Slide Number Placeholder 3"/>
          <p:cNvSpPr>
            <a:spLocks noGrp="1"/>
          </p:cNvSpPr>
          <p:nvPr>
            <p:ph type="sldNum" sz="quarter" idx="5"/>
          </p:nvPr>
        </p:nvSpPr>
        <p:spPr/>
        <p:txBody>
          <a:bodyPr/>
          <a:lstStyle/>
          <a:p>
            <a:fld id="{203B7C37-CB07-3C41-B4FA-C9434B09E8E8}" type="slidenum">
              <a:rPr lang="en-US" smtClean="0"/>
              <a:t>4</a:t>
            </a:fld>
            <a:endParaRPr lang="en-US"/>
          </a:p>
        </p:txBody>
      </p:sp>
    </p:spTree>
    <p:extLst>
      <p:ext uri="{BB962C8B-B14F-4D97-AF65-F5344CB8AC3E}">
        <p14:creationId xmlns:p14="http://schemas.microsoft.com/office/powerpoint/2010/main" val="600026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8398D-D8DC-6880-B507-1E8CC8596D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238DAB4-55D2-9422-7ED3-460DA13FAF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74DE5E-8FBD-C119-4829-1C0F491E0E54}"/>
              </a:ext>
            </a:extLst>
          </p:cNvPr>
          <p:cNvSpPr>
            <a:spLocks noGrp="1"/>
          </p:cNvSpPr>
          <p:nvPr>
            <p:ph type="body" idx="1"/>
          </p:nvPr>
        </p:nvSpPr>
        <p:spPr/>
        <p:txBody>
          <a:bodyPr/>
          <a:lstStyle/>
          <a:p>
            <a:endParaRPr lang="en-CH" dirty="0"/>
          </a:p>
        </p:txBody>
      </p:sp>
      <p:sp>
        <p:nvSpPr>
          <p:cNvPr id="4" name="Slide Number Placeholder 3">
            <a:extLst>
              <a:ext uri="{FF2B5EF4-FFF2-40B4-BE49-F238E27FC236}">
                <a16:creationId xmlns:a16="http://schemas.microsoft.com/office/drawing/2014/main" id="{01D042B2-C0E1-443B-6FCA-2FE747AF5E73}"/>
              </a:ext>
            </a:extLst>
          </p:cNvPr>
          <p:cNvSpPr>
            <a:spLocks noGrp="1"/>
          </p:cNvSpPr>
          <p:nvPr>
            <p:ph type="sldNum" sz="quarter" idx="5"/>
          </p:nvPr>
        </p:nvSpPr>
        <p:spPr/>
        <p:txBody>
          <a:bodyPr/>
          <a:lstStyle/>
          <a:p>
            <a:fld id="{203B7C37-CB07-3C41-B4FA-C9434B09E8E8}" type="slidenum">
              <a:rPr lang="en-US" smtClean="0"/>
              <a:t>5</a:t>
            </a:fld>
            <a:endParaRPr lang="en-US"/>
          </a:p>
        </p:txBody>
      </p:sp>
    </p:spTree>
    <p:extLst>
      <p:ext uri="{BB962C8B-B14F-4D97-AF65-F5344CB8AC3E}">
        <p14:creationId xmlns:p14="http://schemas.microsoft.com/office/powerpoint/2010/main" val="1678863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6</a:t>
            </a:fld>
            <a:endParaRPr lang="en-US" dirty="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a:t>The</a:t>
            </a:r>
            <a:r>
              <a:rPr lang="en-US" altLang="en-US" baseline="0" dirty="0"/>
              <a:t> c</a:t>
            </a:r>
            <a:r>
              <a:rPr lang="en-US" altLang="en-US" dirty="0"/>
              <a:t>ompany and brand positioning should be summed up in a </a:t>
            </a:r>
            <a:r>
              <a:rPr lang="en-US" altLang="en-US" b="1" dirty="0"/>
              <a:t>positioning statement</a:t>
            </a:r>
            <a:r>
              <a:rPr lang="en-US" altLang="en-US" dirty="0"/>
              <a:t>. An example</a:t>
            </a:r>
            <a:r>
              <a:rPr lang="en-US" altLang="en-US" baseline="0" dirty="0"/>
              <a:t> using the above form is shown on the next slide.</a:t>
            </a:r>
          </a:p>
          <a:p>
            <a:endParaRPr lang="en-US" altLang="en-US" baseline="0" dirty="0"/>
          </a:p>
          <a:p>
            <a:r>
              <a:rPr lang="en-US" altLang="en-US" dirty="0"/>
              <a:t>The case for the brand’s superiority is made on its points of difference. For example, the U.S. Postal Service ships packages just like UPS and FedEx, but it differentiates its priority mail from competitors with convenient, low-price, flat-rate shipping boxes and envelopes. “If it fits, it ships,” promises USPS.  </a:t>
            </a:r>
          </a:p>
        </p:txBody>
      </p:sp>
    </p:spTree>
    <p:extLst>
      <p:ext uri="{BB962C8B-B14F-4D97-AF65-F5344CB8AC3E}">
        <p14:creationId xmlns:p14="http://schemas.microsoft.com/office/powerpoint/2010/main" val="2474918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7</a:t>
            </a:fld>
            <a:endParaRPr lang="en-US" dirty="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a:t>The</a:t>
            </a:r>
            <a:r>
              <a:rPr lang="en-US" altLang="en-US" baseline="0" dirty="0"/>
              <a:t> c</a:t>
            </a:r>
            <a:r>
              <a:rPr lang="en-US" altLang="en-US" dirty="0"/>
              <a:t>ompany and brand positioning should be summed up in a </a:t>
            </a:r>
            <a:r>
              <a:rPr lang="en-US" altLang="en-US" b="1" dirty="0"/>
              <a:t>positioning statement</a:t>
            </a:r>
            <a:r>
              <a:rPr lang="en-US" altLang="en-US" dirty="0"/>
              <a:t>. An example</a:t>
            </a:r>
            <a:r>
              <a:rPr lang="en-US" altLang="en-US" baseline="0" dirty="0"/>
              <a:t> using the above form is shown on the next slide.</a:t>
            </a:r>
          </a:p>
          <a:p>
            <a:endParaRPr lang="en-US" altLang="en-US" baseline="0" dirty="0"/>
          </a:p>
          <a:p>
            <a:r>
              <a:rPr lang="en-US" altLang="en-US" dirty="0"/>
              <a:t>The case for the brand’s superiority is made on its points of difference. For example, the U.S. Postal Service ships packages just like UPS and FedEx, but it differentiates its priority mail from competitors with convenient, low-price, flat-rate shipping boxes and envelopes. “If it fits, it ships,” promises USPS.  </a:t>
            </a:r>
          </a:p>
        </p:txBody>
      </p:sp>
    </p:spTree>
    <p:extLst>
      <p:ext uri="{BB962C8B-B14F-4D97-AF65-F5344CB8AC3E}">
        <p14:creationId xmlns:p14="http://schemas.microsoft.com/office/powerpoint/2010/main" val="3693561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CCF4-6271-D877-8192-A414C68F0FB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CH"/>
          </a:p>
        </p:txBody>
      </p:sp>
      <p:sp>
        <p:nvSpPr>
          <p:cNvPr id="3" name="Subtitle 2">
            <a:extLst>
              <a:ext uri="{FF2B5EF4-FFF2-40B4-BE49-F238E27FC236}">
                <a16:creationId xmlns:a16="http://schemas.microsoft.com/office/drawing/2014/main" id="{1FE94524-3CEE-9E55-EB0F-1D2429D814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CH"/>
          </a:p>
        </p:txBody>
      </p:sp>
      <p:sp>
        <p:nvSpPr>
          <p:cNvPr id="4" name="Date Placeholder 3">
            <a:extLst>
              <a:ext uri="{FF2B5EF4-FFF2-40B4-BE49-F238E27FC236}">
                <a16:creationId xmlns:a16="http://schemas.microsoft.com/office/drawing/2014/main" id="{B6D8B276-F00F-7543-52C4-E57A6827426A}"/>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B1119AAD-F163-5713-8FC5-2A7027A821B9}"/>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AA3DECF8-1A5C-E1AE-E301-676BA9130BF1}"/>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189100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432EA-67F6-0A9C-24CA-D1657D5C208E}"/>
              </a:ext>
            </a:extLst>
          </p:cNvPr>
          <p:cNvSpPr>
            <a:spLocks noGrp="1"/>
          </p:cNvSpPr>
          <p:nvPr>
            <p:ph type="title"/>
          </p:nvPr>
        </p:nvSpPr>
        <p:spPr/>
        <p:txBody>
          <a:bodyPr/>
          <a:lstStyle/>
          <a:p>
            <a:r>
              <a:rPr lang="en-GB"/>
              <a:t>Click to edit Master title style</a:t>
            </a:r>
            <a:endParaRPr lang="en-CH"/>
          </a:p>
        </p:txBody>
      </p:sp>
      <p:sp>
        <p:nvSpPr>
          <p:cNvPr id="3" name="Vertical Text Placeholder 2">
            <a:extLst>
              <a:ext uri="{FF2B5EF4-FFF2-40B4-BE49-F238E27FC236}">
                <a16:creationId xmlns:a16="http://schemas.microsoft.com/office/drawing/2014/main" id="{761BF835-48C2-F340-8B8A-968ECE9B0A9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Date Placeholder 3">
            <a:extLst>
              <a:ext uri="{FF2B5EF4-FFF2-40B4-BE49-F238E27FC236}">
                <a16:creationId xmlns:a16="http://schemas.microsoft.com/office/drawing/2014/main" id="{50AF9A29-E2F9-07B5-BF88-86C0857C234A}"/>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B381F28D-7E8C-04F8-4784-289BE8A1D24A}"/>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FD7CFCE3-CAA1-A1A1-07DC-23B37E0E51A2}"/>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659047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01A3F3-85AA-DEF4-CDED-DC8FBC1967A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CH"/>
          </a:p>
        </p:txBody>
      </p:sp>
      <p:sp>
        <p:nvSpPr>
          <p:cNvPr id="3" name="Vertical Text Placeholder 2">
            <a:extLst>
              <a:ext uri="{FF2B5EF4-FFF2-40B4-BE49-F238E27FC236}">
                <a16:creationId xmlns:a16="http://schemas.microsoft.com/office/drawing/2014/main" id="{586D0D32-D3E9-310F-10A5-50AE23B7306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Date Placeholder 3">
            <a:extLst>
              <a:ext uri="{FF2B5EF4-FFF2-40B4-BE49-F238E27FC236}">
                <a16:creationId xmlns:a16="http://schemas.microsoft.com/office/drawing/2014/main" id="{54D84172-EA84-F5F0-3448-4CB77B5E13C5}"/>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431C9A4C-EA79-71E4-749D-2DACED12245B}"/>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2E568239-036D-1009-B659-20C8EE0F96EF}"/>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2022037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143000"/>
          </a:xfrm>
        </p:spPr>
        <p:txBody>
          <a:bodyPr/>
          <a:lstStyle>
            <a:lvl1pPr>
              <a:defRPr sz="4000" b="1"/>
            </a:lvl1pPr>
          </a:lstStyle>
          <a:p>
            <a:r>
              <a:rPr lang="en-US" dirty="0"/>
              <a:t>Click to edit Master title style</a:t>
            </a:r>
          </a:p>
        </p:txBody>
      </p:sp>
      <p:sp>
        <p:nvSpPr>
          <p:cNvPr id="3" name="Content Placeholder 2"/>
          <p:cNvSpPr>
            <a:spLocks noGrp="1"/>
          </p:cNvSpPr>
          <p:nvPr>
            <p:ph idx="1"/>
          </p:nvPr>
        </p:nvSpPr>
        <p:spPr>
          <a:xfrm>
            <a:off x="914400" y="1981200"/>
            <a:ext cx="3962400" cy="4114800"/>
          </a:xfrm>
        </p:spPr>
        <p:txBody>
          <a:bodyPr/>
          <a:lstStyle>
            <a:lvl1pPr>
              <a:defRPr b="0"/>
            </a:lvl1pPr>
            <a:lvl2pPr>
              <a:defRPr b="0"/>
            </a:lvl2pPr>
            <a:lvl3pPr>
              <a:defRPr b="0"/>
            </a:lvl3pPr>
            <a:lvl4pPr>
              <a:defRPr b="0"/>
            </a:lvl4pPr>
            <a:lvl5pPr>
              <a:defRPr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3"/>
          </p:nvPr>
        </p:nvSpPr>
        <p:spPr>
          <a:xfrm>
            <a:off x="609600" y="1447800"/>
            <a:ext cx="4267200" cy="381000"/>
          </a:xfrm>
        </p:spPr>
        <p:txBody>
          <a:bodyPr/>
          <a:lstStyle>
            <a:lvl1pPr algn="ctr">
              <a:buNone/>
              <a:defRPr sz="2000" b="0" i="1">
                <a:solidFill>
                  <a:srgbClr val="C00000"/>
                </a:solidFill>
              </a:defRPr>
            </a:lvl1pPr>
          </a:lstStyle>
          <a:p>
            <a:pPr lvl="0"/>
            <a:r>
              <a:rPr lang="en-US" dirty="0"/>
              <a:t>Click to edit Master text styles</a:t>
            </a:r>
          </a:p>
        </p:txBody>
      </p:sp>
      <p:sp>
        <p:nvSpPr>
          <p:cNvPr id="13" name="Content Placeholder 12"/>
          <p:cNvSpPr>
            <a:spLocks noGrp="1"/>
          </p:cNvSpPr>
          <p:nvPr>
            <p:ph sz="quarter" idx="14"/>
          </p:nvPr>
        </p:nvSpPr>
        <p:spPr>
          <a:xfrm>
            <a:off x="5080000" y="1524000"/>
            <a:ext cx="5791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413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3AD30-91FC-142D-845D-72ADEB09C63A}"/>
              </a:ext>
            </a:extLst>
          </p:cNvPr>
          <p:cNvSpPr>
            <a:spLocks noGrp="1"/>
          </p:cNvSpPr>
          <p:nvPr>
            <p:ph type="title"/>
          </p:nvPr>
        </p:nvSpPr>
        <p:spPr/>
        <p:txBody>
          <a:bodyPr/>
          <a:lstStyle/>
          <a:p>
            <a:r>
              <a:rPr lang="en-GB"/>
              <a:t>Click to edit Master title style</a:t>
            </a:r>
            <a:endParaRPr lang="en-CH"/>
          </a:p>
        </p:txBody>
      </p:sp>
      <p:sp>
        <p:nvSpPr>
          <p:cNvPr id="3" name="Content Placeholder 2">
            <a:extLst>
              <a:ext uri="{FF2B5EF4-FFF2-40B4-BE49-F238E27FC236}">
                <a16:creationId xmlns:a16="http://schemas.microsoft.com/office/drawing/2014/main" id="{E45930EC-B042-9759-A5FF-AA6C8A9FDE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Date Placeholder 3">
            <a:extLst>
              <a:ext uri="{FF2B5EF4-FFF2-40B4-BE49-F238E27FC236}">
                <a16:creationId xmlns:a16="http://schemas.microsoft.com/office/drawing/2014/main" id="{03D2CC45-3BE7-1187-46C6-117C2B8F98BF}"/>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B3FE5168-063F-FEEC-58F5-73DBD0F71853}"/>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1616444B-B7D5-D924-496D-4537EB9A804B}"/>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2215743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CDAF-BCA1-51FF-09D1-F2CFE601F68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CH"/>
          </a:p>
        </p:txBody>
      </p:sp>
      <p:sp>
        <p:nvSpPr>
          <p:cNvPr id="3" name="Text Placeholder 2">
            <a:extLst>
              <a:ext uri="{FF2B5EF4-FFF2-40B4-BE49-F238E27FC236}">
                <a16:creationId xmlns:a16="http://schemas.microsoft.com/office/drawing/2014/main" id="{1883799D-663E-EA2A-E1B9-24CDF8957C8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533EC55-C08D-0397-448A-2368C01C6CBF}"/>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03C10752-7F23-B7E2-DCA0-38894AA65876}"/>
              </a:ext>
            </a:extLst>
          </p:cNvPr>
          <p:cNvSpPr>
            <a:spLocks noGrp="1"/>
          </p:cNvSpPr>
          <p:nvPr>
            <p:ph type="ftr" sz="quarter" idx="11"/>
          </p:nvPr>
        </p:nvSpPr>
        <p:spPr/>
        <p:txBody>
          <a:bodyPr/>
          <a:lstStyle/>
          <a:p>
            <a:endParaRPr lang="en-CH"/>
          </a:p>
        </p:txBody>
      </p:sp>
      <p:sp>
        <p:nvSpPr>
          <p:cNvPr id="6" name="Slide Number Placeholder 5">
            <a:extLst>
              <a:ext uri="{FF2B5EF4-FFF2-40B4-BE49-F238E27FC236}">
                <a16:creationId xmlns:a16="http://schemas.microsoft.com/office/drawing/2014/main" id="{160E6DD9-C3D3-DCAE-ACB6-3659BF72E805}"/>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4039498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11CD9-8712-BA77-689C-E579AB454D67}"/>
              </a:ext>
            </a:extLst>
          </p:cNvPr>
          <p:cNvSpPr>
            <a:spLocks noGrp="1"/>
          </p:cNvSpPr>
          <p:nvPr>
            <p:ph type="title"/>
          </p:nvPr>
        </p:nvSpPr>
        <p:spPr/>
        <p:txBody>
          <a:bodyPr/>
          <a:lstStyle/>
          <a:p>
            <a:r>
              <a:rPr lang="en-GB"/>
              <a:t>Click to edit Master title style</a:t>
            </a:r>
            <a:endParaRPr lang="en-CH"/>
          </a:p>
        </p:txBody>
      </p:sp>
      <p:sp>
        <p:nvSpPr>
          <p:cNvPr id="3" name="Content Placeholder 2">
            <a:extLst>
              <a:ext uri="{FF2B5EF4-FFF2-40B4-BE49-F238E27FC236}">
                <a16:creationId xmlns:a16="http://schemas.microsoft.com/office/drawing/2014/main" id="{FBAD26B2-DEF5-B6F6-44A6-CE001F161BD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Content Placeholder 3">
            <a:extLst>
              <a:ext uri="{FF2B5EF4-FFF2-40B4-BE49-F238E27FC236}">
                <a16:creationId xmlns:a16="http://schemas.microsoft.com/office/drawing/2014/main" id="{38B154C3-823F-D03B-6AC1-8F1AADEFDCD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5" name="Date Placeholder 4">
            <a:extLst>
              <a:ext uri="{FF2B5EF4-FFF2-40B4-BE49-F238E27FC236}">
                <a16:creationId xmlns:a16="http://schemas.microsoft.com/office/drawing/2014/main" id="{C161259F-8994-5B77-6020-C3F2991743B3}"/>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6" name="Footer Placeholder 5">
            <a:extLst>
              <a:ext uri="{FF2B5EF4-FFF2-40B4-BE49-F238E27FC236}">
                <a16:creationId xmlns:a16="http://schemas.microsoft.com/office/drawing/2014/main" id="{02BA5DFB-CB6D-9F8D-9C8E-B9A9F3821F42}"/>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3BE2CE02-DA5E-F0B9-8A1B-34CF374F2DCB}"/>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2432745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F55B5-A0CD-2C3F-3306-43AECB94EC1F}"/>
              </a:ext>
            </a:extLst>
          </p:cNvPr>
          <p:cNvSpPr>
            <a:spLocks noGrp="1"/>
          </p:cNvSpPr>
          <p:nvPr>
            <p:ph type="title"/>
          </p:nvPr>
        </p:nvSpPr>
        <p:spPr>
          <a:xfrm>
            <a:off x="839788" y="365125"/>
            <a:ext cx="10515600" cy="1325563"/>
          </a:xfrm>
        </p:spPr>
        <p:txBody>
          <a:bodyPr/>
          <a:lstStyle/>
          <a:p>
            <a:r>
              <a:rPr lang="en-GB"/>
              <a:t>Click to edit Master title style</a:t>
            </a:r>
            <a:endParaRPr lang="en-CH"/>
          </a:p>
        </p:txBody>
      </p:sp>
      <p:sp>
        <p:nvSpPr>
          <p:cNvPr id="3" name="Text Placeholder 2">
            <a:extLst>
              <a:ext uri="{FF2B5EF4-FFF2-40B4-BE49-F238E27FC236}">
                <a16:creationId xmlns:a16="http://schemas.microsoft.com/office/drawing/2014/main" id="{0E89769B-4EC1-55B9-D4F3-6D31DBDAE9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0528164-1CF3-A0C7-C5CC-308EE534C38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5" name="Text Placeholder 4">
            <a:extLst>
              <a:ext uri="{FF2B5EF4-FFF2-40B4-BE49-F238E27FC236}">
                <a16:creationId xmlns:a16="http://schemas.microsoft.com/office/drawing/2014/main" id="{08F4B17B-4BB3-8661-8AFD-D4D5B00188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6C8B76C-1059-B9F2-5D94-A6F1122E433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7" name="Date Placeholder 6">
            <a:extLst>
              <a:ext uri="{FF2B5EF4-FFF2-40B4-BE49-F238E27FC236}">
                <a16:creationId xmlns:a16="http://schemas.microsoft.com/office/drawing/2014/main" id="{A025270B-570B-9A8E-0CC1-AFE3F950F0FD}"/>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8" name="Footer Placeholder 7">
            <a:extLst>
              <a:ext uri="{FF2B5EF4-FFF2-40B4-BE49-F238E27FC236}">
                <a16:creationId xmlns:a16="http://schemas.microsoft.com/office/drawing/2014/main" id="{B122CBA2-9513-9B5B-8E86-DC3BA872B365}"/>
              </a:ext>
            </a:extLst>
          </p:cNvPr>
          <p:cNvSpPr>
            <a:spLocks noGrp="1"/>
          </p:cNvSpPr>
          <p:nvPr>
            <p:ph type="ftr" sz="quarter" idx="11"/>
          </p:nvPr>
        </p:nvSpPr>
        <p:spPr/>
        <p:txBody>
          <a:bodyPr/>
          <a:lstStyle/>
          <a:p>
            <a:endParaRPr lang="en-CH"/>
          </a:p>
        </p:txBody>
      </p:sp>
      <p:sp>
        <p:nvSpPr>
          <p:cNvPr id="9" name="Slide Number Placeholder 8">
            <a:extLst>
              <a:ext uri="{FF2B5EF4-FFF2-40B4-BE49-F238E27FC236}">
                <a16:creationId xmlns:a16="http://schemas.microsoft.com/office/drawing/2014/main" id="{B4AEEE59-6AD2-5EFE-0EAB-297CD5948B7D}"/>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302962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A1B15-7FCE-5223-CEBF-2AA8BF991F2B}"/>
              </a:ext>
            </a:extLst>
          </p:cNvPr>
          <p:cNvSpPr>
            <a:spLocks noGrp="1"/>
          </p:cNvSpPr>
          <p:nvPr>
            <p:ph type="title"/>
          </p:nvPr>
        </p:nvSpPr>
        <p:spPr/>
        <p:txBody>
          <a:bodyPr/>
          <a:lstStyle/>
          <a:p>
            <a:r>
              <a:rPr lang="en-GB"/>
              <a:t>Click to edit Master title style</a:t>
            </a:r>
            <a:endParaRPr lang="en-CH"/>
          </a:p>
        </p:txBody>
      </p:sp>
      <p:sp>
        <p:nvSpPr>
          <p:cNvPr id="3" name="Date Placeholder 2">
            <a:extLst>
              <a:ext uri="{FF2B5EF4-FFF2-40B4-BE49-F238E27FC236}">
                <a16:creationId xmlns:a16="http://schemas.microsoft.com/office/drawing/2014/main" id="{14429443-E471-6F8B-0CB0-6A5F12E57191}"/>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4" name="Footer Placeholder 3">
            <a:extLst>
              <a:ext uri="{FF2B5EF4-FFF2-40B4-BE49-F238E27FC236}">
                <a16:creationId xmlns:a16="http://schemas.microsoft.com/office/drawing/2014/main" id="{D59C1CF6-4EEF-9121-930F-E35F762CA371}"/>
              </a:ext>
            </a:extLst>
          </p:cNvPr>
          <p:cNvSpPr>
            <a:spLocks noGrp="1"/>
          </p:cNvSpPr>
          <p:nvPr>
            <p:ph type="ftr" sz="quarter" idx="11"/>
          </p:nvPr>
        </p:nvSpPr>
        <p:spPr/>
        <p:txBody>
          <a:bodyPr/>
          <a:lstStyle/>
          <a:p>
            <a:endParaRPr lang="en-CH"/>
          </a:p>
        </p:txBody>
      </p:sp>
      <p:sp>
        <p:nvSpPr>
          <p:cNvPr id="5" name="Slide Number Placeholder 4">
            <a:extLst>
              <a:ext uri="{FF2B5EF4-FFF2-40B4-BE49-F238E27FC236}">
                <a16:creationId xmlns:a16="http://schemas.microsoft.com/office/drawing/2014/main" id="{51B01739-5C5B-040C-657E-7AB440142491}"/>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753028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642DB5-F99B-03B3-4ED3-3ACE186BFF16}"/>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3" name="Footer Placeholder 2">
            <a:extLst>
              <a:ext uri="{FF2B5EF4-FFF2-40B4-BE49-F238E27FC236}">
                <a16:creationId xmlns:a16="http://schemas.microsoft.com/office/drawing/2014/main" id="{C551BDFD-218B-4A65-F397-C5B08A526B67}"/>
              </a:ext>
            </a:extLst>
          </p:cNvPr>
          <p:cNvSpPr>
            <a:spLocks noGrp="1"/>
          </p:cNvSpPr>
          <p:nvPr>
            <p:ph type="ftr" sz="quarter" idx="11"/>
          </p:nvPr>
        </p:nvSpPr>
        <p:spPr/>
        <p:txBody>
          <a:bodyPr/>
          <a:lstStyle/>
          <a:p>
            <a:endParaRPr lang="en-CH"/>
          </a:p>
        </p:txBody>
      </p:sp>
      <p:sp>
        <p:nvSpPr>
          <p:cNvPr id="4" name="Slide Number Placeholder 3">
            <a:extLst>
              <a:ext uri="{FF2B5EF4-FFF2-40B4-BE49-F238E27FC236}">
                <a16:creationId xmlns:a16="http://schemas.microsoft.com/office/drawing/2014/main" id="{78A46CA4-2A83-AF0E-5C30-558FA2600099}"/>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193158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4CE85-2D6A-E5C9-B2EC-6D3D3D1F1D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H"/>
          </a:p>
        </p:txBody>
      </p:sp>
      <p:sp>
        <p:nvSpPr>
          <p:cNvPr id="3" name="Content Placeholder 2">
            <a:extLst>
              <a:ext uri="{FF2B5EF4-FFF2-40B4-BE49-F238E27FC236}">
                <a16:creationId xmlns:a16="http://schemas.microsoft.com/office/drawing/2014/main" id="{B997C86D-06ED-6F21-035F-53FFFBB7DB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Text Placeholder 3">
            <a:extLst>
              <a:ext uri="{FF2B5EF4-FFF2-40B4-BE49-F238E27FC236}">
                <a16:creationId xmlns:a16="http://schemas.microsoft.com/office/drawing/2014/main" id="{8CF9D8B3-9417-428F-1FCC-E529EBF6A9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B3E396C-AF7E-D6C6-70D6-B99FB5CC94BA}"/>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6" name="Footer Placeholder 5">
            <a:extLst>
              <a:ext uri="{FF2B5EF4-FFF2-40B4-BE49-F238E27FC236}">
                <a16:creationId xmlns:a16="http://schemas.microsoft.com/office/drawing/2014/main" id="{E8E9851C-7BF9-2EBC-66DD-B8BF610963F6}"/>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0643CA90-DC25-0D7A-0E02-7A5323B234FD}"/>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2999478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53CEA-7CF9-332A-73E1-E92B9474EBA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CH"/>
          </a:p>
        </p:txBody>
      </p:sp>
      <p:sp>
        <p:nvSpPr>
          <p:cNvPr id="3" name="Picture Placeholder 2">
            <a:extLst>
              <a:ext uri="{FF2B5EF4-FFF2-40B4-BE49-F238E27FC236}">
                <a16:creationId xmlns:a16="http://schemas.microsoft.com/office/drawing/2014/main" id="{9E2C4CF2-1967-8DFB-4C11-5207C9EB29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H"/>
          </a:p>
        </p:txBody>
      </p:sp>
      <p:sp>
        <p:nvSpPr>
          <p:cNvPr id="4" name="Text Placeholder 3">
            <a:extLst>
              <a:ext uri="{FF2B5EF4-FFF2-40B4-BE49-F238E27FC236}">
                <a16:creationId xmlns:a16="http://schemas.microsoft.com/office/drawing/2014/main" id="{FFB6834B-418F-BFC1-8E57-5B87E75A3A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E39B016-A137-5341-2288-F283C99B1692}"/>
              </a:ext>
            </a:extLst>
          </p:cNvPr>
          <p:cNvSpPr>
            <a:spLocks noGrp="1"/>
          </p:cNvSpPr>
          <p:nvPr>
            <p:ph type="dt" sz="half" idx="10"/>
          </p:nvPr>
        </p:nvSpPr>
        <p:spPr/>
        <p:txBody>
          <a:bodyPr/>
          <a:lstStyle/>
          <a:p>
            <a:fld id="{A8B546F3-7AB7-CD47-97C7-EAF8631F9967}" type="datetimeFigureOut">
              <a:rPr lang="en-CH" smtClean="0"/>
              <a:t>12/11/2024</a:t>
            </a:fld>
            <a:endParaRPr lang="en-CH"/>
          </a:p>
        </p:txBody>
      </p:sp>
      <p:sp>
        <p:nvSpPr>
          <p:cNvPr id="6" name="Footer Placeholder 5">
            <a:extLst>
              <a:ext uri="{FF2B5EF4-FFF2-40B4-BE49-F238E27FC236}">
                <a16:creationId xmlns:a16="http://schemas.microsoft.com/office/drawing/2014/main" id="{3D52F3AF-1E20-A177-8ED3-49AE196370D8}"/>
              </a:ext>
            </a:extLst>
          </p:cNvPr>
          <p:cNvSpPr>
            <a:spLocks noGrp="1"/>
          </p:cNvSpPr>
          <p:nvPr>
            <p:ph type="ftr" sz="quarter" idx="11"/>
          </p:nvPr>
        </p:nvSpPr>
        <p:spPr/>
        <p:txBody>
          <a:bodyPr/>
          <a:lstStyle/>
          <a:p>
            <a:endParaRPr lang="en-CH"/>
          </a:p>
        </p:txBody>
      </p:sp>
      <p:sp>
        <p:nvSpPr>
          <p:cNvPr id="7" name="Slide Number Placeholder 6">
            <a:extLst>
              <a:ext uri="{FF2B5EF4-FFF2-40B4-BE49-F238E27FC236}">
                <a16:creationId xmlns:a16="http://schemas.microsoft.com/office/drawing/2014/main" id="{4E7BC5E2-4073-69DA-7750-DC86EDA8304D}"/>
              </a:ext>
            </a:extLst>
          </p:cNvPr>
          <p:cNvSpPr>
            <a:spLocks noGrp="1"/>
          </p:cNvSpPr>
          <p:nvPr>
            <p:ph type="sldNum" sz="quarter" idx="12"/>
          </p:nvPr>
        </p:nvSpPr>
        <p:spPr/>
        <p:txBody>
          <a:bodyPr/>
          <a:lstStyle/>
          <a:p>
            <a:fld id="{FC2957AC-372E-3941-93CC-D028B12B3BE6}" type="slidenum">
              <a:rPr lang="en-CH" smtClean="0"/>
              <a:t>‹#›</a:t>
            </a:fld>
            <a:endParaRPr lang="en-CH"/>
          </a:p>
        </p:txBody>
      </p:sp>
    </p:spTree>
    <p:extLst>
      <p:ext uri="{BB962C8B-B14F-4D97-AF65-F5344CB8AC3E}">
        <p14:creationId xmlns:p14="http://schemas.microsoft.com/office/powerpoint/2010/main" val="71319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02319A-60B5-080A-669A-1988A009F2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CH"/>
          </a:p>
        </p:txBody>
      </p:sp>
      <p:sp>
        <p:nvSpPr>
          <p:cNvPr id="3" name="Text Placeholder 2">
            <a:extLst>
              <a:ext uri="{FF2B5EF4-FFF2-40B4-BE49-F238E27FC236}">
                <a16:creationId xmlns:a16="http://schemas.microsoft.com/office/drawing/2014/main" id="{AE1716A9-F8AE-E448-6E62-B3059F9660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4" name="Date Placeholder 3">
            <a:extLst>
              <a:ext uri="{FF2B5EF4-FFF2-40B4-BE49-F238E27FC236}">
                <a16:creationId xmlns:a16="http://schemas.microsoft.com/office/drawing/2014/main" id="{908C5405-3919-DC5E-6DAA-3A3EDF1131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B546F3-7AB7-CD47-97C7-EAF8631F9967}" type="datetimeFigureOut">
              <a:rPr lang="en-CH" smtClean="0"/>
              <a:t>12/11/2024</a:t>
            </a:fld>
            <a:endParaRPr lang="en-CH"/>
          </a:p>
        </p:txBody>
      </p:sp>
      <p:sp>
        <p:nvSpPr>
          <p:cNvPr id="5" name="Footer Placeholder 4">
            <a:extLst>
              <a:ext uri="{FF2B5EF4-FFF2-40B4-BE49-F238E27FC236}">
                <a16:creationId xmlns:a16="http://schemas.microsoft.com/office/drawing/2014/main" id="{C730BBC4-AA71-B8B3-EDDB-0DC762BF8D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H"/>
          </a:p>
        </p:txBody>
      </p:sp>
      <p:sp>
        <p:nvSpPr>
          <p:cNvPr id="6" name="Slide Number Placeholder 5">
            <a:extLst>
              <a:ext uri="{FF2B5EF4-FFF2-40B4-BE49-F238E27FC236}">
                <a16:creationId xmlns:a16="http://schemas.microsoft.com/office/drawing/2014/main" id="{005C4EC1-E33E-03A6-C0BF-41DE849451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C2957AC-372E-3941-93CC-D028B12B3BE6}" type="slidenum">
              <a:rPr lang="en-CH" smtClean="0"/>
              <a:t>‹#›</a:t>
            </a:fld>
            <a:endParaRPr lang="en-CH"/>
          </a:p>
        </p:txBody>
      </p:sp>
    </p:spTree>
    <p:extLst>
      <p:ext uri="{BB962C8B-B14F-4D97-AF65-F5344CB8AC3E}">
        <p14:creationId xmlns:p14="http://schemas.microsoft.com/office/powerpoint/2010/main" val="4059955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15547-1382-928F-7FEC-DC9998E4F3D6}"/>
              </a:ext>
            </a:extLst>
          </p:cNvPr>
          <p:cNvSpPr>
            <a:spLocks noGrp="1"/>
          </p:cNvSpPr>
          <p:nvPr>
            <p:ph type="title"/>
          </p:nvPr>
        </p:nvSpPr>
        <p:spPr>
          <a:xfrm>
            <a:off x="445168" y="300789"/>
            <a:ext cx="10363200" cy="1143000"/>
          </a:xfrm>
        </p:spPr>
        <p:txBody>
          <a:bodyPr/>
          <a:lstStyle/>
          <a:p>
            <a:r>
              <a:rPr lang="en-CH" sz="3600" dirty="0">
                <a:solidFill>
                  <a:srgbClr val="007FA3"/>
                </a:solidFill>
              </a:rPr>
              <a:t>Brand Name: </a:t>
            </a:r>
          </a:p>
        </p:txBody>
      </p:sp>
    </p:spTree>
    <p:extLst>
      <p:ext uri="{BB962C8B-B14F-4D97-AF65-F5344CB8AC3E}">
        <p14:creationId xmlns:p14="http://schemas.microsoft.com/office/powerpoint/2010/main" val="287457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441D856A-E49D-0735-6A59-7F12818F7221}"/>
              </a:ext>
            </a:extLst>
          </p:cNvPr>
          <p:cNvSpPr txBox="1">
            <a:spLocks noChangeArrowheads="1"/>
          </p:cNvSpPr>
          <p:nvPr/>
        </p:nvSpPr>
        <p:spPr>
          <a:xfrm>
            <a:off x="321089" y="476520"/>
            <a:ext cx="9420108" cy="82966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FA3"/>
                </a:solidFill>
              </a:rPr>
              <a:t>Segmentation</a:t>
            </a:r>
          </a:p>
        </p:txBody>
      </p:sp>
      <p:sp>
        <p:nvSpPr>
          <p:cNvPr id="6" name="Rectangle 5">
            <a:extLst>
              <a:ext uri="{FF2B5EF4-FFF2-40B4-BE49-F238E27FC236}">
                <a16:creationId xmlns:a16="http://schemas.microsoft.com/office/drawing/2014/main" id="{9C8041C4-2FAE-8C0B-1B2B-64083D18ABDB}"/>
              </a:ext>
            </a:extLst>
          </p:cNvPr>
          <p:cNvSpPr/>
          <p:nvPr/>
        </p:nvSpPr>
        <p:spPr>
          <a:xfrm>
            <a:off x="1954924" y="3626069"/>
            <a:ext cx="804042"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9" name="Rectangle 8">
            <a:extLst>
              <a:ext uri="{FF2B5EF4-FFF2-40B4-BE49-F238E27FC236}">
                <a16:creationId xmlns:a16="http://schemas.microsoft.com/office/drawing/2014/main" id="{93764B6C-39FA-CDF6-795C-C00705E9DAAD}"/>
              </a:ext>
            </a:extLst>
          </p:cNvPr>
          <p:cNvSpPr/>
          <p:nvPr/>
        </p:nvSpPr>
        <p:spPr>
          <a:xfrm>
            <a:off x="5990379" y="5990894"/>
            <a:ext cx="998483"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0" name="Rectangle 9">
            <a:extLst>
              <a:ext uri="{FF2B5EF4-FFF2-40B4-BE49-F238E27FC236}">
                <a16:creationId xmlns:a16="http://schemas.microsoft.com/office/drawing/2014/main" id="{5805A8D3-62AB-2779-2905-006BF036CBBF}"/>
              </a:ext>
            </a:extLst>
          </p:cNvPr>
          <p:cNvSpPr/>
          <p:nvPr/>
        </p:nvSpPr>
        <p:spPr>
          <a:xfrm>
            <a:off x="9239881" y="5785943"/>
            <a:ext cx="1559498"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 name="Rectangle 1">
            <a:extLst>
              <a:ext uri="{FF2B5EF4-FFF2-40B4-BE49-F238E27FC236}">
                <a16:creationId xmlns:a16="http://schemas.microsoft.com/office/drawing/2014/main" id="{A423C10A-F78C-A3F4-E459-35CAAE8CC273}"/>
              </a:ext>
            </a:extLst>
          </p:cNvPr>
          <p:cNvSpPr/>
          <p:nvPr/>
        </p:nvSpPr>
        <p:spPr>
          <a:xfrm>
            <a:off x="4808483" y="1150883"/>
            <a:ext cx="3342289" cy="55179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4" name="Content Placeholder 3">
            <a:extLst>
              <a:ext uri="{FF2B5EF4-FFF2-40B4-BE49-F238E27FC236}">
                <a16:creationId xmlns:a16="http://schemas.microsoft.com/office/drawing/2014/main" id="{5D9D5E27-F1CB-6C3F-B102-A953BD55D2AB}"/>
              </a:ext>
            </a:extLst>
          </p:cNvPr>
          <p:cNvSpPr>
            <a:spLocks noGrp="1"/>
          </p:cNvSpPr>
          <p:nvPr>
            <p:ph idx="1"/>
          </p:nvPr>
        </p:nvSpPr>
        <p:spPr>
          <a:xfrm>
            <a:off x="303249" y="1235242"/>
            <a:ext cx="3962400" cy="4114800"/>
          </a:xfrm>
        </p:spPr>
        <p:txBody>
          <a:bodyPr/>
          <a:lstStyle/>
          <a:p>
            <a:endParaRPr lang="en-CH" dirty="0"/>
          </a:p>
          <a:p>
            <a:r>
              <a:rPr lang="en-CH" dirty="0"/>
              <a:t>Demographic:</a:t>
            </a:r>
          </a:p>
          <a:p>
            <a:endParaRPr lang="en-CH" dirty="0"/>
          </a:p>
          <a:p>
            <a:r>
              <a:rPr lang="en-CH" dirty="0"/>
              <a:t>Geographic:</a:t>
            </a:r>
          </a:p>
          <a:p>
            <a:endParaRPr lang="en-CH" dirty="0"/>
          </a:p>
          <a:p>
            <a:r>
              <a:rPr lang="en-CH" dirty="0"/>
              <a:t>Behavioural:</a:t>
            </a:r>
          </a:p>
          <a:p>
            <a:endParaRPr lang="en-CH" dirty="0"/>
          </a:p>
          <a:p>
            <a:r>
              <a:rPr lang="en-CH" dirty="0"/>
              <a:t>Pyschpgraphic:</a:t>
            </a:r>
          </a:p>
          <a:p>
            <a:endParaRPr lang="en-CH" dirty="0"/>
          </a:p>
        </p:txBody>
      </p:sp>
    </p:spTree>
    <p:extLst>
      <p:ext uri="{BB962C8B-B14F-4D97-AF65-F5344CB8AC3E}">
        <p14:creationId xmlns:p14="http://schemas.microsoft.com/office/powerpoint/2010/main" val="361123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441D856A-E49D-0735-6A59-7F12818F7221}"/>
              </a:ext>
            </a:extLst>
          </p:cNvPr>
          <p:cNvSpPr txBox="1">
            <a:spLocks noChangeArrowheads="1"/>
          </p:cNvSpPr>
          <p:nvPr/>
        </p:nvSpPr>
        <p:spPr>
          <a:xfrm>
            <a:off x="459659" y="597110"/>
            <a:ext cx="9420108" cy="82966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FA3"/>
                </a:solidFill>
              </a:rPr>
              <a:t>Target Audience</a:t>
            </a:r>
          </a:p>
        </p:txBody>
      </p:sp>
      <p:sp>
        <p:nvSpPr>
          <p:cNvPr id="6" name="Rectangle 5">
            <a:extLst>
              <a:ext uri="{FF2B5EF4-FFF2-40B4-BE49-F238E27FC236}">
                <a16:creationId xmlns:a16="http://schemas.microsoft.com/office/drawing/2014/main" id="{9C8041C4-2FAE-8C0B-1B2B-64083D18ABDB}"/>
              </a:ext>
            </a:extLst>
          </p:cNvPr>
          <p:cNvSpPr/>
          <p:nvPr/>
        </p:nvSpPr>
        <p:spPr>
          <a:xfrm>
            <a:off x="1954924" y="3626069"/>
            <a:ext cx="804042"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9" name="Rectangle 8">
            <a:extLst>
              <a:ext uri="{FF2B5EF4-FFF2-40B4-BE49-F238E27FC236}">
                <a16:creationId xmlns:a16="http://schemas.microsoft.com/office/drawing/2014/main" id="{93764B6C-39FA-CDF6-795C-C00705E9DAAD}"/>
              </a:ext>
            </a:extLst>
          </p:cNvPr>
          <p:cNvSpPr/>
          <p:nvPr/>
        </p:nvSpPr>
        <p:spPr>
          <a:xfrm>
            <a:off x="5990379" y="5990894"/>
            <a:ext cx="998483"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0" name="Rectangle 9">
            <a:extLst>
              <a:ext uri="{FF2B5EF4-FFF2-40B4-BE49-F238E27FC236}">
                <a16:creationId xmlns:a16="http://schemas.microsoft.com/office/drawing/2014/main" id="{5805A8D3-62AB-2779-2905-006BF036CBBF}"/>
              </a:ext>
            </a:extLst>
          </p:cNvPr>
          <p:cNvSpPr/>
          <p:nvPr/>
        </p:nvSpPr>
        <p:spPr>
          <a:xfrm>
            <a:off x="9239881" y="5785943"/>
            <a:ext cx="1559498"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 name="Rectangle 1">
            <a:extLst>
              <a:ext uri="{FF2B5EF4-FFF2-40B4-BE49-F238E27FC236}">
                <a16:creationId xmlns:a16="http://schemas.microsoft.com/office/drawing/2014/main" id="{A423C10A-F78C-A3F4-E459-35CAAE8CC273}"/>
              </a:ext>
            </a:extLst>
          </p:cNvPr>
          <p:cNvSpPr/>
          <p:nvPr/>
        </p:nvSpPr>
        <p:spPr>
          <a:xfrm>
            <a:off x="4808483" y="1150883"/>
            <a:ext cx="3342289" cy="55179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80715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441D856A-E49D-0735-6A59-7F12818F7221}"/>
              </a:ext>
            </a:extLst>
          </p:cNvPr>
          <p:cNvSpPr txBox="1">
            <a:spLocks noChangeArrowheads="1"/>
          </p:cNvSpPr>
          <p:nvPr/>
        </p:nvSpPr>
        <p:spPr>
          <a:xfrm>
            <a:off x="375439" y="504498"/>
            <a:ext cx="9420108" cy="82966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FA3"/>
                </a:solidFill>
              </a:rPr>
              <a:t>Differentiation / Competitive Advantages</a:t>
            </a:r>
          </a:p>
        </p:txBody>
      </p:sp>
      <p:sp>
        <p:nvSpPr>
          <p:cNvPr id="6" name="Rectangle 5">
            <a:extLst>
              <a:ext uri="{FF2B5EF4-FFF2-40B4-BE49-F238E27FC236}">
                <a16:creationId xmlns:a16="http://schemas.microsoft.com/office/drawing/2014/main" id="{9C8041C4-2FAE-8C0B-1B2B-64083D18ABDB}"/>
              </a:ext>
            </a:extLst>
          </p:cNvPr>
          <p:cNvSpPr/>
          <p:nvPr/>
        </p:nvSpPr>
        <p:spPr>
          <a:xfrm>
            <a:off x="1954924" y="3626069"/>
            <a:ext cx="804042"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9" name="Rectangle 8">
            <a:extLst>
              <a:ext uri="{FF2B5EF4-FFF2-40B4-BE49-F238E27FC236}">
                <a16:creationId xmlns:a16="http://schemas.microsoft.com/office/drawing/2014/main" id="{93764B6C-39FA-CDF6-795C-C00705E9DAAD}"/>
              </a:ext>
            </a:extLst>
          </p:cNvPr>
          <p:cNvSpPr/>
          <p:nvPr/>
        </p:nvSpPr>
        <p:spPr>
          <a:xfrm>
            <a:off x="5990379" y="5990894"/>
            <a:ext cx="998483"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0" name="Rectangle 9">
            <a:extLst>
              <a:ext uri="{FF2B5EF4-FFF2-40B4-BE49-F238E27FC236}">
                <a16:creationId xmlns:a16="http://schemas.microsoft.com/office/drawing/2014/main" id="{5805A8D3-62AB-2779-2905-006BF036CBBF}"/>
              </a:ext>
            </a:extLst>
          </p:cNvPr>
          <p:cNvSpPr/>
          <p:nvPr/>
        </p:nvSpPr>
        <p:spPr>
          <a:xfrm>
            <a:off x="9239881" y="5785943"/>
            <a:ext cx="1559498"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 name="Rectangle 1">
            <a:extLst>
              <a:ext uri="{FF2B5EF4-FFF2-40B4-BE49-F238E27FC236}">
                <a16:creationId xmlns:a16="http://schemas.microsoft.com/office/drawing/2014/main" id="{A423C10A-F78C-A3F4-E459-35CAAE8CC273}"/>
              </a:ext>
            </a:extLst>
          </p:cNvPr>
          <p:cNvSpPr/>
          <p:nvPr/>
        </p:nvSpPr>
        <p:spPr>
          <a:xfrm>
            <a:off x="4808483" y="1150883"/>
            <a:ext cx="3342289" cy="55179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62841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EFE41-44D9-2EDB-5A60-D0063794826B}"/>
            </a:ext>
          </a:extLst>
        </p:cNvPr>
        <p:cNvGrpSpPr/>
        <p:nvPr/>
      </p:nvGrpSpPr>
      <p:grpSpPr>
        <a:xfrm>
          <a:off x="0" y="0"/>
          <a:ext cx="0" cy="0"/>
          <a:chOff x="0" y="0"/>
          <a:chExt cx="0" cy="0"/>
        </a:xfrm>
      </p:grpSpPr>
      <p:sp>
        <p:nvSpPr>
          <p:cNvPr id="8" name="Title 2">
            <a:extLst>
              <a:ext uri="{FF2B5EF4-FFF2-40B4-BE49-F238E27FC236}">
                <a16:creationId xmlns:a16="http://schemas.microsoft.com/office/drawing/2014/main" id="{1A01E638-3BA9-2084-6C89-49E7564ED0EB}"/>
              </a:ext>
            </a:extLst>
          </p:cNvPr>
          <p:cNvSpPr txBox="1">
            <a:spLocks noChangeArrowheads="1"/>
          </p:cNvSpPr>
          <p:nvPr/>
        </p:nvSpPr>
        <p:spPr>
          <a:xfrm>
            <a:off x="303249" y="197577"/>
            <a:ext cx="9420108" cy="82966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FA3"/>
                </a:solidFill>
              </a:rPr>
              <a:t>Positioning Map</a:t>
            </a:r>
          </a:p>
        </p:txBody>
      </p:sp>
      <p:pic>
        <p:nvPicPr>
          <p:cNvPr id="5" name="Content Placeholder 4" descr="A diagram of a brand perception&#10;&#10;Description automatically generated">
            <a:extLst>
              <a:ext uri="{FF2B5EF4-FFF2-40B4-BE49-F238E27FC236}">
                <a16:creationId xmlns:a16="http://schemas.microsoft.com/office/drawing/2014/main" id="{BD8B767D-0316-AE04-E129-E275F7736ED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15251" y="788277"/>
            <a:ext cx="9748740" cy="6041264"/>
          </a:xfrm>
        </p:spPr>
      </p:pic>
      <p:sp>
        <p:nvSpPr>
          <p:cNvPr id="6" name="Rectangle 5">
            <a:extLst>
              <a:ext uri="{FF2B5EF4-FFF2-40B4-BE49-F238E27FC236}">
                <a16:creationId xmlns:a16="http://schemas.microsoft.com/office/drawing/2014/main" id="{AB4F5DC9-58EF-44E7-D2B3-8792AC446B0F}"/>
              </a:ext>
            </a:extLst>
          </p:cNvPr>
          <p:cNvSpPr/>
          <p:nvPr/>
        </p:nvSpPr>
        <p:spPr>
          <a:xfrm>
            <a:off x="1954924" y="3626069"/>
            <a:ext cx="804042"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9" name="Rectangle 8">
            <a:extLst>
              <a:ext uri="{FF2B5EF4-FFF2-40B4-BE49-F238E27FC236}">
                <a16:creationId xmlns:a16="http://schemas.microsoft.com/office/drawing/2014/main" id="{4BA6709C-B4A6-DEFA-0DAB-D881126754A3}"/>
              </a:ext>
            </a:extLst>
          </p:cNvPr>
          <p:cNvSpPr/>
          <p:nvPr/>
        </p:nvSpPr>
        <p:spPr>
          <a:xfrm>
            <a:off x="5990379" y="5990894"/>
            <a:ext cx="998483"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0" name="Rectangle 9">
            <a:extLst>
              <a:ext uri="{FF2B5EF4-FFF2-40B4-BE49-F238E27FC236}">
                <a16:creationId xmlns:a16="http://schemas.microsoft.com/office/drawing/2014/main" id="{F34B79C0-A8A7-3CD7-FD7F-C2766C5261DC}"/>
              </a:ext>
            </a:extLst>
          </p:cNvPr>
          <p:cNvSpPr/>
          <p:nvPr/>
        </p:nvSpPr>
        <p:spPr>
          <a:xfrm>
            <a:off x="9239881" y="5785943"/>
            <a:ext cx="1559498" cy="56755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 name="Rectangle 1">
            <a:extLst>
              <a:ext uri="{FF2B5EF4-FFF2-40B4-BE49-F238E27FC236}">
                <a16:creationId xmlns:a16="http://schemas.microsoft.com/office/drawing/2014/main" id="{C1A9A060-1965-BA19-B287-3EA3BA9BD4A1}"/>
              </a:ext>
            </a:extLst>
          </p:cNvPr>
          <p:cNvSpPr/>
          <p:nvPr/>
        </p:nvSpPr>
        <p:spPr>
          <a:xfrm>
            <a:off x="4808483" y="1150883"/>
            <a:ext cx="3342289" cy="55179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1563311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8D935F2B-CD11-BEF9-BC1C-9FB9EA605835}"/>
              </a:ext>
            </a:extLst>
          </p:cNvPr>
          <p:cNvSpPr txBox="1">
            <a:spLocks noChangeArrowheads="1"/>
          </p:cNvSpPr>
          <p:nvPr/>
        </p:nvSpPr>
        <p:spPr>
          <a:xfrm>
            <a:off x="600911" y="574736"/>
            <a:ext cx="7457239" cy="48756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8A2"/>
                </a:solidFill>
              </a:rPr>
              <a:t>Positioning Statement</a:t>
            </a:r>
          </a:p>
        </p:txBody>
      </p:sp>
      <p:sp>
        <p:nvSpPr>
          <p:cNvPr id="11" name="Content Placeholder 1">
            <a:extLst>
              <a:ext uri="{FF2B5EF4-FFF2-40B4-BE49-F238E27FC236}">
                <a16:creationId xmlns:a16="http://schemas.microsoft.com/office/drawing/2014/main" id="{EC99DEAE-DDBA-E56E-B482-D7D9F2F75498}"/>
              </a:ext>
            </a:extLst>
          </p:cNvPr>
          <p:cNvSpPr txBox="1">
            <a:spLocks/>
          </p:cNvSpPr>
          <p:nvPr/>
        </p:nvSpPr>
        <p:spPr>
          <a:xfrm>
            <a:off x="600911" y="1642869"/>
            <a:ext cx="7802111" cy="2188152"/>
          </a:xfrm>
          <a:prstGeom prst="rect">
            <a:avLst/>
          </a:prstGeom>
        </p:spPr>
        <p:txBody>
          <a:bodyPr vert="horz" lIns="91440" tIns="45720" rIns="91440" bIns="45720" rtlCol="0">
            <a:normAutofit/>
          </a:bodyPr>
          <a:lstStyle>
            <a:lvl1pPr marL="228600" indent="-228600" algn="ctr" defTabSz="914400" rtl="0" eaLnBrk="1" latinLnBrk="0" hangingPunct="1">
              <a:lnSpc>
                <a:spcPct val="90000"/>
              </a:lnSpc>
              <a:spcBef>
                <a:spcPts val="1000"/>
              </a:spcBef>
              <a:buClr>
                <a:srgbClr val="E22E28"/>
              </a:buClr>
              <a:buFont typeface="Wingdings" charset="2"/>
              <a:buNone/>
              <a:defRPr sz="2000" b="0" i="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5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l"/>
            <a:r>
              <a:rPr lang="en-US" altLang="en-US" b="1" i="0" dirty="0">
                <a:solidFill>
                  <a:srgbClr val="000000"/>
                </a:solidFill>
              </a:rPr>
              <a:t>To </a:t>
            </a:r>
            <a:r>
              <a:rPr lang="en-US" altLang="en-US" i="0" dirty="0">
                <a:solidFill>
                  <a:srgbClr val="000000"/>
                </a:solidFill>
              </a:rPr>
              <a:t>or</a:t>
            </a:r>
            <a:r>
              <a:rPr lang="en-US" altLang="en-US" b="1" i="0" dirty="0">
                <a:solidFill>
                  <a:srgbClr val="000000"/>
                </a:solidFill>
              </a:rPr>
              <a:t> For</a:t>
            </a:r>
            <a:r>
              <a:rPr lang="en-US" altLang="en-US" i="0" dirty="0">
                <a:solidFill>
                  <a:srgbClr val="000000"/>
                </a:solidFill>
              </a:rPr>
              <a:t> (target segment and need) ….</a:t>
            </a:r>
          </a:p>
          <a:p>
            <a:pPr marL="0" indent="0" algn="l"/>
            <a:r>
              <a:rPr lang="en-US" altLang="en-US" i="0" dirty="0">
                <a:solidFill>
                  <a:srgbClr val="000000"/>
                </a:solidFill>
              </a:rPr>
              <a:t>our (brand) </a:t>
            </a:r>
            <a:r>
              <a:rPr lang="en-US" altLang="en-US" b="1" i="0" dirty="0">
                <a:solidFill>
                  <a:srgbClr val="000000"/>
                </a:solidFill>
              </a:rPr>
              <a:t>is</a:t>
            </a:r>
            <a:r>
              <a:rPr lang="en-US" altLang="en-US" i="0" dirty="0">
                <a:solidFill>
                  <a:srgbClr val="000000"/>
                </a:solidFill>
              </a:rPr>
              <a:t> (concept/purpose) ….</a:t>
            </a:r>
          </a:p>
          <a:p>
            <a:pPr marL="0" indent="0" algn="l"/>
            <a:r>
              <a:rPr lang="en-US" altLang="en-US" b="1" i="0" dirty="0">
                <a:solidFill>
                  <a:srgbClr val="000000"/>
                </a:solidFill>
              </a:rPr>
              <a:t>that</a:t>
            </a:r>
            <a:r>
              <a:rPr lang="en-US" altLang="en-US" i="0" dirty="0">
                <a:solidFill>
                  <a:srgbClr val="000000"/>
                </a:solidFill>
              </a:rPr>
              <a:t> (points of difference) ….</a:t>
            </a:r>
          </a:p>
          <a:p>
            <a:pPr marL="225425" indent="-225425" algn="l"/>
            <a:endParaRPr lang="en-US" altLang="en-US" sz="2800" i="0" dirty="0">
              <a:solidFill>
                <a:srgbClr val="000000"/>
              </a:solidFill>
            </a:endParaRPr>
          </a:p>
          <a:p>
            <a:pPr marL="457200" indent="-457200" algn="l">
              <a:buFont typeface="Arial"/>
              <a:buChar char="•"/>
            </a:pPr>
            <a:endParaRPr lang="en-US" altLang="en-US" sz="2400" i="0" dirty="0">
              <a:solidFill>
                <a:srgbClr val="000000"/>
              </a:solidFill>
            </a:endParaRPr>
          </a:p>
        </p:txBody>
      </p:sp>
    </p:spTree>
    <p:extLst>
      <p:ext uri="{BB962C8B-B14F-4D97-AF65-F5344CB8AC3E}">
        <p14:creationId xmlns:p14="http://schemas.microsoft.com/office/powerpoint/2010/main" val="796693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8D935F2B-CD11-BEF9-BC1C-9FB9EA605835}"/>
              </a:ext>
            </a:extLst>
          </p:cNvPr>
          <p:cNvSpPr txBox="1">
            <a:spLocks noChangeArrowheads="1"/>
          </p:cNvSpPr>
          <p:nvPr/>
        </p:nvSpPr>
        <p:spPr>
          <a:xfrm>
            <a:off x="600911" y="574736"/>
            <a:ext cx="7457239" cy="487566"/>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4000" b="1" kern="1200">
                <a:solidFill>
                  <a:srgbClr val="E22E28"/>
                </a:solidFill>
                <a:latin typeface="+mj-lt"/>
                <a:ea typeface="+mj-ea"/>
                <a:cs typeface="+mj-cs"/>
              </a:defRPr>
            </a:lvl1pPr>
          </a:lstStyle>
          <a:p>
            <a:r>
              <a:rPr lang="en-US" sz="3600" dirty="0">
                <a:solidFill>
                  <a:srgbClr val="0078A2"/>
                </a:solidFill>
              </a:rPr>
              <a:t>Brand Promise</a:t>
            </a:r>
          </a:p>
        </p:txBody>
      </p:sp>
    </p:spTree>
    <p:extLst>
      <p:ext uri="{BB962C8B-B14F-4D97-AF65-F5344CB8AC3E}">
        <p14:creationId xmlns:p14="http://schemas.microsoft.com/office/powerpoint/2010/main" val="2888554768"/>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236</Words>
  <Application>Microsoft Office PowerPoint</Application>
  <PresentationFormat>Widescreen</PresentationFormat>
  <Paragraphs>30</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Calibri</vt:lpstr>
      <vt:lpstr>Office Theme</vt:lpstr>
      <vt:lpstr>Brand Name: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Bouglass Christina</dc:creator>
  <cp:lastModifiedBy>Anna Wehren</cp:lastModifiedBy>
  <cp:revision>3</cp:revision>
  <dcterms:created xsi:type="dcterms:W3CDTF">2024-11-05T10:11:26Z</dcterms:created>
  <dcterms:modified xsi:type="dcterms:W3CDTF">2024-11-12T10:06:25Z</dcterms:modified>
</cp:coreProperties>
</file>