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5" r:id="rId1"/>
  </p:sldMasterIdLst>
  <p:notesMasterIdLst>
    <p:notesMasterId r:id="rId4"/>
  </p:notesMasterIdLst>
  <p:sldIdLst>
    <p:sldId id="2146846368" r:id="rId2"/>
    <p:sldId id="2146846369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526AA5-1278-457F-AD6B-E7E92DB325BA}" v="16" dt="2024-11-19T09:26:03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12" autoAdjust="0"/>
    <p:restoredTop sz="68567"/>
  </p:normalViewPr>
  <p:slideViewPr>
    <p:cSldViewPr snapToGrid="0" showGuides="1">
      <p:cViewPr varScale="1">
        <p:scale>
          <a:sx n="56" d="100"/>
          <a:sy n="56" d="100"/>
        </p:scale>
        <p:origin x="859" y="53"/>
      </p:cViewPr>
      <p:guideLst>
        <p:guide orient="horz" pos="28"/>
        <p:guide pos="3840"/>
        <p:guide orient="horz" pos="2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2232" y="17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Wehren" userId="9425ab0b5898f8a9" providerId="LiveId" clId="{49526AA5-1278-457F-AD6B-E7E92DB325BA}"/>
    <pc:docChg chg="undo custSel addSld delSld modSld">
      <pc:chgData name="Anna Wehren" userId="9425ab0b5898f8a9" providerId="LiveId" clId="{49526AA5-1278-457F-AD6B-E7E92DB325BA}" dt="2024-11-26T12:19:43.607" v="1033" actId="20577"/>
      <pc:docMkLst>
        <pc:docMk/>
      </pc:docMkLst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372737579" sldId="29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0220201" sldId="299"/>
        </pc:sldMkLst>
      </pc:sldChg>
      <pc:sldChg chg="del">
        <pc:chgData name="Anna Wehren" userId="9425ab0b5898f8a9" providerId="LiveId" clId="{49526AA5-1278-457F-AD6B-E7E92DB325BA}" dt="2024-11-19T09:01:59.688" v="1" actId="47"/>
        <pc:sldMkLst>
          <pc:docMk/>
          <pc:sldMk cId="1334036169" sldId="30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938110194" sldId="30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44202740" sldId="30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34962016" sldId="30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94723183" sldId="30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364510255" sldId="30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002122014" sldId="31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7509775" sldId="31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89870268" sldId="31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47723073" sldId="31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55301357" sldId="31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92603050" sldId="31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4446557" sldId="31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65371749" sldId="32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165238317" sldId="32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138347427" sldId="32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780716293" sldId="32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055957103" sldId="32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09005780" sldId="32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280873766" sldId="32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0855340" sldId="32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68347501" sldId="34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190579179" sldId="34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88408260" sldId="34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15097644" sldId="35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65123857" sldId="35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46956701" sldId="35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2704486" sldId="35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53740768" sldId="35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91799184" sldId="35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921922241" sldId="2207"/>
        </pc:sldMkLst>
      </pc:sldChg>
      <pc:sldChg chg="del">
        <pc:chgData name="Anna Wehren" userId="9425ab0b5898f8a9" providerId="LiveId" clId="{49526AA5-1278-457F-AD6B-E7E92DB325BA}" dt="2024-11-19T09:01:58.680" v="0" actId="47"/>
        <pc:sldMkLst>
          <pc:docMk/>
          <pc:sldMk cId="3147519975" sldId="2272"/>
        </pc:sldMkLst>
      </pc:sldChg>
      <pc:sldChg chg="del">
        <pc:chgData name="Anna Wehren" userId="9425ab0b5898f8a9" providerId="LiveId" clId="{49526AA5-1278-457F-AD6B-E7E92DB325BA}" dt="2024-11-19T09:02:16.144" v="16" actId="47"/>
        <pc:sldMkLst>
          <pc:docMk/>
          <pc:sldMk cId="2587613452" sldId="227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07807835" sldId="214684615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97794747" sldId="2146846263"/>
        </pc:sldMkLst>
      </pc:sldChg>
      <pc:sldChg chg="del">
        <pc:chgData name="Anna Wehren" userId="9425ab0b5898f8a9" providerId="LiveId" clId="{49526AA5-1278-457F-AD6B-E7E92DB325BA}" dt="2024-11-19T09:02:03.481" v="2" actId="47"/>
        <pc:sldMkLst>
          <pc:docMk/>
          <pc:sldMk cId="1857584179" sldId="214684628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895658052" sldId="214684629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087186166" sldId="214684630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491109536" sldId="214684630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130317225" sldId="214684630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068347892" sldId="214684630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39625326" sldId="214684630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134242095" sldId="214684630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95251422" sldId="214684630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46129532" sldId="214684630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079426163" sldId="214684630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09165008" sldId="214684631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386061380" sldId="214684631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422946081" sldId="214684631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01349481" sldId="214684631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45718785" sldId="214684631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504078498" sldId="214684631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0086366" sldId="214684631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7137167" sldId="214684631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183970885" sldId="214684631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36160987" sldId="214684631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966252446" sldId="214684632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14652116" sldId="214684632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18556775" sldId="214684632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92009219" sldId="214684632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070328472" sldId="214684632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38458117" sldId="214684632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783788402" sldId="214684632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52798511" sldId="214684633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01989458" sldId="214684633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509068602" sldId="214684633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56877904" sldId="214684633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140868420" sldId="214684633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77488531" sldId="214684633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670906567" sldId="214684634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56567714" sldId="214684634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833301957" sldId="214684634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685617098" sldId="214684634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40839075" sldId="214684634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153267510" sldId="214684634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700448686" sldId="214684634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36605409" sldId="214684634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320434416" sldId="214684635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470082894" sldId="214684635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200015020" sldId="214684635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037492177" sldId="214684635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793760765" sldId="214684635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78588577" sldId="214684635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928384820" sldId="214684635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930267473" sldId="2146846357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06634041" sldId="2146846358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735735927" sldId="2146846359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128513244" sldId="214684636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541510646" sldId="214684636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273709218" sldId="214684636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767194354" sldId="214684636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878903173" sldId="214684636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131419836" sldId="2146846365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659340498" sldId="2146846366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572364849" sldId="2146846367"/>
        </pc:sldMkLst>
      </pc:sldChg>
      <pc:sldChg chg="addSp delSp modSp mod delAnim">
        <pc:chgData name="Anna Wehren" userId="9425ab0b5898f8a9" providerId="LiveId" clId="{49526AA5-1278-457F-AD6B-E7E92DB325BA}" dt="2024-11-26T07:30:16.236" v="854" actId="20577"/>
        <pc:sldMkLst>
          <pc:docMk/>
          <pc:sldMk cId="3699195204" sldId="2146846368"/>
        </pc:sldMkLst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3" creationId="{3E1682CA-B009-8244-948F-DD257FD40AE0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4" creationId="{AF23E3E0-D195-0F4E-B6C3-8CAF94AF66B0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5" creationId="{B39B14E7-0C40-B74B-AF48-DDB057944331}"/>
          </ac:spMkLst>
        </pc:spChg>
        <pc:spChg chg="del">
          <ac:chgData name="Anna Wehren" userId="9425ab0b5898f8a9" providerId="LiveId" clId="{49526AA5-1278-457F-AD6B-E7E92DB325BA}" dt="2024-11-19T09:02:19.229" v="17" actId="478"/>
          <ac:spMkLst>
            <pc:docMk/>
            <pc:sldMk cId="3699195204" sldId="2146846368"/>
            <ac:spMk id="8" creationId="{9D219AC4-0B71-E2A3-F743-6AD850BDBF77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0" creationId="{99B889E9-3638-224E-9C74-E231BA7E36BB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1" creationId="{0315F2DC-F53B-864A-BBEA-64A40CF2C930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2" creationId="{09BB4071-534A-2F4F-9F2E-AD1890EE2DB4}"/>
          </ac:spMkLst>
        </pc:spChg>
        <pc:spChg chg="del">
          <ac:chgData name="Anna Wehren" userId="9425ab0b5898f8a9" providerId="LiveId" clId="{49526AA5-1278-457F-AD6B-E7E92DB325BA}" dt="2024-11-19T09:02:22.809" v="18" actId="478"/>
          <ac:spMkLst>
            <pc:docMk/>
            <pc:sldMk cId="3699195204" sldId="2146846368"/>
            <ac:spMk id="13" creationId="{9F5EBE0B-6C6E-E048-8CA7-69066A560635}"/>
          </ac:spMkLst>
        </pc:spChg>
        <pc:spChg chg="mod">
          <ac:chgData name="Anna Wehren" userId="9425ab0b5898f8a9" providerId="LiveId" clId="{49526AA5-1278-457F-AD6B-E7E92DB325BA}" dt="2024-11-19T09:17:46.149" v="612" actId="20577"/>
          <ac:spMkLst>
            <pc:docMk/>
            <pc:sldMk cId="3699195204" sldId="2146846368"/>
            <ac:spMk id="15" creationId="{357BE71D-8622-96F1-ABA7-168E0B950B65}"/>
          </ac:spMkLst>
        </pc:spChg>
        <pc:graphicFrameChg chg="add mod modGraphic">
          <ac:chgData name="Anna Wehren" userId="9425ab0b5898f8a9" providerId="LiveId" clId="{49526AA5-1278-457F-AD6B-E7E92DB325BA}" dt="2024-11-26T07:30:16.236" v="854" actId="20577"/>
          <ac:graphicFrameMkLst>
            <pc:docMk/>
            <pc:sldMk cId="3699195204" sldId="2146846368"/>
            <ac:graphicFrameMk id="2" creationId="{24567DDC-302A-BB1D-0986-14E65DE3F603}"/>
          </ac:graphicFrameMkLst>
        </pc:graphicFrameChg>
        <pc:cxnChg chg="del mod">
          <ac:chgData name="Anna Wehren" userId="9425ab0b5898f8a9" providerId="LiveId" clId="{49526AA5-1278-457F-AD6B-E7E92DB325BA}" dt="2024-11-19T09:02:22.809" v="18" actId="478"/>
          <ac:cxnSpMkLst>
            <pc:docMk/>
            <pc:sldMk cId="3699195204" sldId="2146846368"/>
            <ac:cxnSpMk id="6" creationId="{8637058D-C3C3-D740-8B17-C2301F6303DA}"/>
          </ac:cxnSpMkLst>
        </pc:cxnChg>
        <pc:cxnChg chg="del mod">
          <ac:chgData name="Anna Wehren" userId="9425ab0b5898f8a9" providerId="LiveId" clId="{49526AA5-1278-457F-AD6B-E7E92DB325BA}" dt="2024-11-19T09:02:22.809" v="18" actId="478"/>
          <ac:cxnSpMkLst>
            <pc:docMk/>
            <pc:sldMk cId="3699195204" sldId="2146846368"/>
            <ac:cxnSpMk id="7" creationId="{55491354-3A0C-0A4F-B57E-7DE23ACD05E3}"/>
          </ac:cxnSpMkLst>
        </pc:cxnChg>
      </pc:sldChg>
      <pc:sldChg chg="modSp add mod">
        <pc:chgData name="Anna Wehren" userId="9425ab0b5898f8a9" providerId="LiveId" clId="{49526AA5-1278-457F-AD6B-E7E92DB325BA}" dt="2024-11-26T12:19:43.607" v="1033" actId="20577"/>
        <pc:sldMkLst>
          <pc:docMk/>
          <pc:sldMk cId="29012020" sldId="2146846369"/>
        </pc:sldMkLst>
        <pc:spChg chg="mod">
          <ac:chgData name="Anna Wehren" userId="9425ab0b5898f8a9" providerId="LiveId" clId="{49526AA5-1278-457F-AD6B-E7E92DB325BA}" dt="2024-11-19T09:20:46.235" v="662" actId="207"/>
          <ac:spMkLst>
            <pc:docMk/>
            <pc:sldMk cId="29012020" sldId="2146846369"/>
            <ac:spMk id="15" creationId="{590A5072-2535-CD3E-C9A8-530CDB5440DC}"/>
          </ac:spMkLst>
        </pc:spChg>
        <pc:graphicFrameChg chg="mod modGraphic">
          <ac:chgData name="Anna Wehren" userId="9425ab0b5898f8a9" providerId="LiveId" clId="{49526AA5-1278-457F-AD6B-E7E92DB325BA}" dt="2024-11-26T12:19:43.607" v="1033" actId="20577"/>
          <ac:graphicFrameMkLst>
            <pc:docMk/>
            <pc:sldMk cId="29012020" sldId="2146846369"/>
            <ac:graphicFrameMk id="2" creationId="{A07BA63B-7BED-A057-FB67-DE6F0DDEF28C}"/>
          </ac:graphicFrameMkLst>
        </pc:graphicFrameChg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2075428324" sldId="2146846369"/>
        </pc:sldMkLst>
      </pc:sldChg>
      <pc:sldChg chg="add del">
        <pc:chgData name="Anna Wehren" userId="9425ab0b5898f8a9" providerId="LiveId" clId="{49526AA5-1278-457F-AD6B-E7E92DB325BA}" dt="2024-11-19T09:03:55.186" v="98" actId="47"/>
        <pc:sldMkLst>
          <pc:docMk/>
          <pc:sldMk cId="3310401198" sldId="2146846369"/>
        </pc:sldMkLst>
      </pc:sldChg>
      <pc:sldChg chg="modSp add del mod">
        <pc:chgData name="Anna Wehren" userId="9425ab0b5898f8a9" providerId="LiveId" clId="{49526AA5-1278-457F-AD6B-E7E92DB325BA}" dt="2024-11-19T09:20:05.026" v="630" actId="47"/>
        <pc:sldMkLst>
          <pc:docMk/>
          <pc:sldMk cId="2792241791" sldId="2146846370"/>
        </pc:sldMkLst>
        <pc:spChg chg="mod">
          <ac:chgData name="Anna Wehren" userId="9425ab0b5898f8a9" providerId="LiveId" clId="{49526AA5-1278-457F-AD6B-E7E92DB325BA}" dt="2024-11-19T09:03:52.515" v="97" actId="20577"/>
          <ac:spMkLst>
            <pc:docMk/>
            <pc:sldMk cId="2792241791" sldId="2146846370"/>
            <ac:spMk id="15" creationId="{C3A113F3-6D28-274D-01ED-8C7296742875}"/>
          </ac:spMkLst>
        </pc:spChg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840777991" sldId="2146846370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912256328" sldId="2146846371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480547593" sldId="2146846372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3187594312" sldId="2146846373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1650140103" sldId="2146846374"/>
        </pc:sldMkLst>
      </pc:sldChg>
      <pc:sldChg chg="del">
        <pc:chgData name="Anna Wehren" userId="9425ab0b5898f8a9" providerId="LiveId" clId="{49526AA5-1278-457F-AD6B-E7E92DB325BA}" dt="2024-11-19T09:02:52.151" v="35" actId="47"/>
        <pc:sldMkLst>
          <pc:docMk/>
          <pc:sldMk cId="640819235" sldId="2146846375"/>
        </pc:sldMkLst>
      </pc:sldChg>
      <pc:sldMasterChg chg="delSldLayout">
        <pc:chgData name="Anna Wehren" userId="9425ab0b5898f8a9" providerId="LiveId" clId="{49526AA5-1278-457F-AD6B-E7E92DB325BA}" dt="2024-11-19T09:02:52.151" v="35" actId="47"/>
        <pc:sldMasterMkLst>
          <pc:docMk/>
          <pc:sldMasterMk cId="1269988242" sldId="2147483805"/>
        </pc:sldMasterMkLst>
        <pc:sldLayoutChg chg="del">
          <pc:chgData name="Anna Wehren" userId="9425ab0b5898f8a9" providerId="LiveId" clId="{49526AA5-1278-457F-AD6B-E7E92DB325BA}" dt="2024-11-19T09:02:52.151" v="35" actId="47"/>
          <pc:sldLayoutMkLst>
            <pc:docMk/>
            <pc:sldMasterMk cId="1269988242" sldId="2147483805"/>
            <pc:sldLayoutMk cId="2052316864" sldId="2147483828"/>
          </pc:sldLayoutMkLst>
        </pc:sldLayoutChg>
        <pc:sldLayoutChg chg="del">
          <pc:chgData name="Anna Wehren" userId="9425ab0b5898f8a9" providerId="LiveId" clId="{49526AA5-1278-457F-AD6B-E7E92DB325BA}" dt="2024-11-19T09:02:52.151" v="35" actId="47"/>
          <pc:sldLayoutMkLst>
            <pc:docMk/>
            <pc:sldMasterMk cId="1269988242" sldId="2147483805"/>
            <pc:sldLayoutMk cId="1242801213" sldId="2147483830"/>
          </pc:sldLayoutMkLst>
        </pc:sldLayoutChg>
        <pc:sldLayoutChg chg="del">
          <pc:chgData name="Anna Wehren" userId="9425ab0b5898f8a9" providerId="LiveId" clId="{49526AA5-1278-457F-AD6B-E7E92DB325BA}" dt="2024-11-19T09:01:58.680" v="0" actId="47"/>
          <pc:sldLayoutMkLst>
            <pc:docMk/>
            <pc:sldMasterMk cId="1269988242" sldId="2147483805"/>
            <pc:sldLayoutMk cId="2273532075" sldId="2147483831"/>
          </pc:sldLayoutMkLst>
        </pc:sldLayoutChg>
        <pc:sldLayoutChg chg="del">
          <pc:chgData name="Anna Wehren" userId="9425ab0b5898f8a9" providerId="LiveId" clId="{49526AA5-1278-457F-AD6B-E7E92DB325BA}" dt="2024-11-19T09:02:52.151" v="35" actId="47"/>
          <pc:sldLayoutMkLst>
            <pc:docMk/>
            <pc:sldMasterMk cId="1269988242" sldId="2147483805"/>
            <pc:sldLayoutMk cId="2724097213" sldId="214748383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651AF9-225A-7040-83AD-268632D3A166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B7C37-CB07-3C41-B4FA-C9434B09E8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76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79764-E8D3-AF44-BBC6-C462206E740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47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813B9-8765-D30F-729B-A8DA21FD63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EF3114-B400-C981-D47E-28181A4166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E961870-6A09-E7F5-30E9-7E9AA9175D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C41563-8309-F7F3-A11B-FFF1E63F3E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79764-E8D3-AF44-BBC6-C462206E740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61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0" y="3024000"/>
            <a:ext cx="9829800" cy="1449837"/>
          </a:xfrm>
        </p:spPr>
        <p:txBody>
          <a:bodyPr anchor="t">
            <a:normAutofit/>
          </a:bodyPr>
          <a:lstStyle>
            <a:lvl1pPr algn="l">
              <a:defRPr sz="4000" cap="all" baseline="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00" y="4473837"/>
            <a:ext cx="9829800" cy="1469763"/>
          </a:xfrm>
        </p:spPr>
        <p:txBody>
          <a:bodyPr>
            <a:normAutofit/>
          </a:bodyPr>
          <a:lstStyle>
            <a:lvl1pPr marL="0" indent="0" algn="l">
              <a:buNone/>
              <a:defRPr sz="25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7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7556" y="5943600"/>
            <a:ext cx="1630800" cy="446989"/>
          </a:xfrm>
          <a:prstGeom prst="rect">
            <a:avLst/>
          </a:prstGeom>
        </p:spPr>
      </p:pic>
      <p:pic>
        <p:nvPicPr>
          <p:cNvPr id="8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4" y="572400"/>
            <a:ext cx="3613500" cy="1314000"/>
          </a:xfrm>
          <a:prstGeom prst="rect">
            <a:avLst/>
          </a:prstGeom>
        </p:spPr>
      </p:pic>
      <p:sp>
        <p:nvSpPr>
          <p:cNvPr id="6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276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3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90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989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 tit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/>
          <p:cNvSpPr>
            <a:spLocks noGrp="1"/>
          </p:cNvSpPr>
          <p:nvPr>
            <p:ph type="body" sz="quarter" idx="11" hasCustomPrompt="1"/>
          </p:nvPr>
        </p:nvSpPr>
        <p:spPr>
          <a:xfrm>
            <a:off x="1234303" y="3008025"/>
            <a:ext cx="8842375" cy="114838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4000"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CH" dirty="0"/>
              <a:t>Titre de la présentation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2" hasCustomPrompt="1"/>
          </p:nvPr>
        </p:nvSpPr>
        <p:spPr>
          <a:xfrm>
            <a:off x="1234033" y="4635225"/>
            <a:ext cx="9625013" cy="407262"/>
          </a:xfrm>
        </p:spPr>
        <p:txBody>
          <a:bodyPr>
            <a:noAutofit/>
          </a:bodyPr>
          <a:lstStyle>
            <a:lvl1pPr marL="0" indent="0">
              <a:buNone/>
              <a:defRPr sz="2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Prénom Nom</a:t>
            </a:r>
          </a:p>
        </p:txBody>
      </p:sp>
      <p:sp>
        <p:nvSpPr>
          <p:cNvPr id="16" name="Espace réservé du texte 14"/>
          <p:cNvSpPr>
            <a:spLocks noGrp="1"/>
          </p:cNvSpPr>
          <p:nvPr>
            <p:ph type="body" sz="quarter" idx="13" hasCustomPrompt="1"/>
          </p:nvPr>
        </p:nvSpPr>
        <p:spPr>
          <a:xfrm>
            <a:off x="1234033" y="5081597"/>
            <a:ext cx="9625013" cy="407262"/>
          </a:xfrm>
        </p:spPr>
        <p:txBody>
          <a:bodyPr/>
          <a:lstStyle>
            <a:lvl1pPr marL="0" indent="0">
              <a:buNone/>
              <a:defRPr sz="2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Fonction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52" y="5942548"/>
            <a:ext cx="1632204" cy="44748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207"/>
            <a:ext cx="3613500" cy="13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790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+ content 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55577"/>
            <a:ext cx="10515600" cy="4510326"/>
          </a:xfrm>
        </p:spPr>
        <p:txBody>
          <a:bodyPr/>
          <a:lstStyle>
            <a:lvl1pPr marL="228600" indent="-228600">
              <a:buClr>
                <a:srgbClr val="E12E2B"/>
              </a:buClr>
              <a:buFont typeface="Wingdings" panose="05000000000000000000" pitchFamily="2" charset="2"/>
              <a:buChar char="§"/>
              <a:defRPr sz="3000"/>
            </a:lvl1pPr>
            <a:lvl2pPr marL="685800" indent="-228600">
              <a:buClr>
                <a:srgbClr val="000000"/>
              </a:buClr>
              <a:buSzPct val="100000"/>
              <a:buFont typeface="Wingdings" panose="05000000000000000000" pitchFamily="2" charset="2"/>
              <a:buChar char="§"/>
              <a:defRPr sz="2500" b="1"/>
            </a:lvl2pPr>
            <a:lvl3pPr marL="1143000" indent="-228600">
              <a:buClr>
                <a:srgbClr val="000000"/>
              </a:buClr>
              <a:buSzPct val="75000"/>
              <a:buFont typeface="Wingdings" panose="05000000000000000000" pitchFamily="2" charset="2"/>
              <a:buChar char="§"/>
              <a:defRPr/>
            </a:lvl3pPr>
            <a:lvl4pPr>
              <a:buClr>
                <a:srgbClr val="000000"/>
              </a:buClr>
              <a:defRPr sz="1500"/>
            </a:lvl4pPr>
            <a:lvl5pPr>
              <a:buClr>
                <a:srgbClr val="000000"/>
              </a:buClr>
              <a:defRPr sz="1000"/>
            </a:lvl5pPr>
          </a:lstStyle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23863"/>
            <a:ext cx="10515600" cy="646654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E12E2B"/>
                </a:solidFill>
              </a:defRPr>
            </a:lvl1pPr>
          </a:lstStyle>
          <a:p>
            <a:pPr lvl="0"/>
            <a:r>
              <a:rPr lang="en-US" noProof="0" dirty="0" err="1"/>
              <a:t>Titre</a:t>
            </a:r>
            <a:r>
              <a:rPr lang="en-US" noProof="0" dirty="0"/>
              <a:t> de la </a:t>
            </a:r>
            <a:r>
              <a:rPr lang="en-US" noProof="0" dirty="0" err="1"/>
              <a:t>diapositive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860988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seulement S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23863"/>
            <a:ext cx="10515600" cy="646654"/>
          </a:xfrm>
        </p:spPr>
        <p:txBody>
          <a:bodyPr>
            <a:normAutofit/>
          </a:bodyPr>
          <a:lstStyle>
            <a:lvl1pPr marL="0" indent="0">
              <a:buNone/>
              <a:defRPr sz="4000" b="1">
                <a:solidFill>
                  <a:srgbClr val="E12E2B"/>
                </a:solidFill>
              </a:defRPr>
            </a:lvl1pPr>
          </a:lstStyle>
          <a:p>
            <a:pPr lvl="0"/>
            <a:r>
              <a:rPr lang="fr-FR" dirty="0"/>
              <a:t>Titre de la diapositive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2673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u texte 18"/>
          <p:cNvSpPr>
            <a:spLocks noGrp="1"/>
          </p:cNvSpPr>
          <p:nvPr>
            <p:ph type="body" sz="quarter" idx="10" hasCustomPrompt="1"/>
          </p:nvPr>
        </p:nvSpPr>
        <p:spPr>
          <a:xfrm>
            <a:off x="1103446" y="2420939"/>
            <a:ext cx="9985109" cy="431998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8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fr-CH" dirty="0"/>
              <a:t>Titre de la présentation</a:t>
            </a:r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1" hasCustomPrompt="1"/>
          </p:nvPr>
        </p:nvSpPr>
        <p:spPr>
          <a:xfrm>
            <a:off x="1103446" y="3069258"/>
            <a:ext cx="9505951" cy="1439862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CH" dirty="0"/>
              <a:t>Titre 2ème niveau</a:t>
            </a:r>
          </a:p>
        </p:txBody>
      </p:sp>
      <p:sp>
        <p:nvSpPr>
          <p:cNvPr id="25" name="Espace réservé du texte 24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6237313"/>
            <a:ext cx="8448840" cy="288577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CH" dirty="0"/>
              <a:t>Prénom Nom</a:t>
            </a:r>
          </a:p>
        </p:txBody>
      </p:sp>
      <p:sp>
        <p:nvSpPr>
          <p:cNvPr id="27" name="Espace réservé du texte 26"/>
          <p:cNvSpPr>
            <a:spLocks noGrp="1"/>
          </p:cNvSpPr>
          <p:nvPr>
            <p:ph type="body" sz="quarter" idx="13" hasCustomPrompt="1"/>
          </p:nvPr>
        </p:nvSpPr>
        <p:spPr>
          <a:xfrm>
            <a:off x="696001" y="6454006"/>
            <a:ext cx="7199841" cy="359370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CH" dirty="0"/>
              <a:t>Mois Année</a:t>
            </a:r>
          </a:p>
        </p:txBody>
      </p:sp>
    </p:spTree>
    <p:extLst>
      <p:ext uri="{BB962C8B-B14F-4D97-AF65-F5344CB8AC3E}">
        <p14:creationId xmlns:p14="http://schemas.microsoft.com/office/powerpoint/2010/main" val="2545733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rmAutofit/>
          </a:bodyPr>
          <a:lstStyle>
            <a:lvl1pPr algn="ctr">
              <a:defRPr sz="2800" b="0" i="1">
                <a:solidFill>
                  <a:srgbClr val="292929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sposition personnalisée"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rmAutofit/>
          </a:bodyPr>
          <a:lstStyle>
            <a:lvl1pPr algn="ctr">
              <a:defRPr sz="2800" b="0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</a:lstStyle>
          <a:p>
            <a:r>
              <a:rPr lang="fr-FR"/>
              <a:t>Modifiez le style du titre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  <p:sp>
        <p:nvSpPr>
          <p:cNvPr id="6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274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80000" y="6443999"/>
            <a:ext cx="4656200" cy="360000"/>
          </a:xfrm>
        </p:spPr>
        <p:txBody>
          <a:bodyPr/>
          <a:lstStyle>
            <a:lvl1pPr algn="l">
              <a:defRPr sz="1200" b="0"/>
            </a:lvl1pPr>
          </a:lstStyle>
          <a:p>
            <a:endParaRPr lang="fr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36200" y="6443999"/>
            <a:ext cx="1117600" cy="360000"/>
          </a:xfrm>
        </p:spPr>
        <p:txBody>
          <a:bodyPr/>
          <a:lstStyle>
            <a:lvl1pPr>
              <a:defRPr sz="1200"/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659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168">
          <p15:clr>
            <a:srgbClr val="FBAE40"/>
          </p15:clr>
        </p15:guide>
        <p15:guide id="2" pos="7167">
          <p15:clr>
            <a:srgbClr val="FBAE40"/>
          </p15:clr>
        </p15:guide>
        <p15:guide id="3" pos="51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0" y="3024000"/>
            <a:ext cx="9829800" cy="1449837"/>
          </a:xfrm>
        </p:spPr>
        <p:txBody>
          <a:bodyPr anchor="t">
            <a:normAutofit/>
          </a:bodyPr>
          <a:lstStyle>
            <a:lvl1pPr algn="l"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00" y="4473837"/>
            <a:ext cx="9829800" cy="1469763"/>
          </a:xfrm>
        </p:spPr>
        <p:txBody>
          <a:bodyPr>
            <a:normAutofit/>
          </a:bodyPr>
          <a:lstStyle>
            <a:lvl1pPr marL="0" indent="0" algn="l">
              <a:buNone/>
              <a:defRPr sz="25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9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52" y="5942548"/>
            <a:ext cx="1632204" cy="447485"/>
          </a:xfrm>
          <a:prstGeom prst="rect">
            <a:avLst/>
          </a:prstGeom>
        </p:spPr>
      </p:pic>
      <p:pic>
        <p:nvPicPr>
          <p:cNvPr id="10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207"/>
            <a:ext cx="3613500" cy="131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95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BA8B-14CF-4DD3-951A-C98CB1809D98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16758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3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519F-A592-4BE4-A60D-BED50BED48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38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5BA8B-14CF-4DD3-951A-C98CB1809D98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2579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bg>
      <p:bgPr>
        <a:solidFill>
          <a:srgbClr val="2929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chemeClr val="bg1"/>
                </a:solidFill>
              </a:rPr>
              <a:t>Haute</a:t>
            </a:r>
            <a:r>
              <a:rPr lang="fr-CH" sz="1200" baseline="0" dirty="0">
                <a:solidFill>
                  <a:schemeClr val="bg1"/>
                </a:solidFill>
              </a:rPr>
              <a:t> école de gestion de Genève – International Business Management</a:t>
            </a:r>
            <a:endParaRPr lang="fr-CH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620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solidFill>
          <a:srgbClr val="E22E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8000" y="3024000"/>
            <a:ext cx="9829800" cy="1449837"/>
          </a:xfrm>
        </p:spPr>
        <p:txBody>
          <a:bodyPr anchor="t">
            <a:normAutofit/>
          </a:bodyPr>
          <a:lstStyle>
            <a:lvl1pPr algn="l">
              <a:defRPr sz="4000" cap="all" baseline="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000" y="4473837"/>
            <a:ext cx="9829800" cy="1469763"/>
          </a:xfrm>
        </p:spPr>
        <p:txBody>
          <a:bodyPr>
            <a:normAutofit/>
          </a:bodyPr>
          <a:lstStyle>
            <a:lvl1pPr marL="0" indent="0" algn="l">
              <a:buNone/>
              <a:defRPr sz="25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9" name="Imag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52" y="5942548"/>
            <a:ext cx="1632204" cy="447485"/>
          </a:xfrm>
          <a:prstGeom prst="rect">
            <a:avLst/>
          </a:prstGeom>
        </p:spPr>
      </p:pic>
      <p:pic>
        <p:nvPicPr>
          <p:cNvPr id="10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207"/>
            <a:ext cx="3613500" cy="1314000"/>
          </a:xfrm>
          <a:prstGeom prst="rect">
            <a:avLst/>
          </a:prstGeom>
        </p:spPr>
      </p:pic>
      <p:sp>
        <p:nvSpPr>
          <p:cNvPr id="6" name="ZoneTexte 3"/>
          <p:cNvSpPr txBox="1"/>
          <p:nvPr/>
        </p:nvSpPr>
        <p:spPr>
          <a:xfrm>
            <a:off x="180000" y="6485499"/>
            <a:ext cx="5163593" cy="27699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>
                <a:solidFill>
                  <a:srgbClr val="E22E28"/>
                </a:solidFill>
              </a:rPr>
              <a:t>Haute</a:t>
            </a:r>
            <a:r>
              <a:rPr lang="fr-CH" sz="1200" baseline="0" dirty="0">
                <a:solidFill>
                  <a:srgbClr val="E22E28"/>
                </a:solidFill>
              </a:rPr>
              <a:t> école de gestion de Genève – International Business Management</a:t>
            </a:r>
            <a:endParaRPr lang="fr-CH" sz="1200" dirty="0">
              <a:solidFill>
                <a:srgbClr val="E22E2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66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3"/>
          <p:cNvSpPr txBox="1"/>
          <p:nvPr/>
        </p:nvSpPr>
        <p:spPr>
          <a:xfrm>
            <a:off x="180000" y="6443999"/>
            <a:ext cx="5163593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fr-CH" sz="1200" dirty="0"/>
              <a:t>Haute</a:t>
            </a:r>
            <a:r>
              <a:rPr lang="fr-CH" sz="1200" baseline="0" dirty="0"/>
              <a:t> école de gestion de Genève – International Business Management</a:t>
            </a:r>
            <a:endParaRPr lang="fr-CH" sz="12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10515600" cy="82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7600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Modifiez</a:t>
            </a:r>
            <a:r>
              <a:rPr lang="en-US" noProof="0" dirty="0"/>
              <a:t>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80000" y="6443999"/>
            <a:ext cx="4656200" cy="360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l">
              <a:defRPr sz="1200" b="0">
                <a:solidFill>
                  <a:srgbClr val="000000"/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36200" y="6443999"/>
            <a:ext cx="11176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000000"/>
                </a:solidFill>
              </a:defRPr>
            </a:lvl1pPr>
          </a:lstStyle>
          <a:p>
            <a:fld id="{0046519F-A592-4BE4-A60D-BED50BED486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988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07" r:id="rId2"/>
    <p:sldLayoutId id="2147483806" r:id="rId3"/>
    <p:sldLayoutId id="2147483808" r:id="rId4"/>
    <p:sldLayoutId id="2147483809" r:id="rId5"/>
    <p:sldLayoutId id="2147483811" r:id="rId6"/>
    <p:sldLayoutId id="2147483812" r:id="rId7"/>
    <p:sldLayoutId id="2147483813" r:id="rId8"/>
    <p:sldLayoutId id="2147483815" r:id="rId9"/>
    <p:sldLayoutId id="2147483816" r:id="rId10"/>
    <p:sldLayoutId id="2147483817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E22E2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E22E28"/>
        </a:buClr>
        <a:buFont typeface="Wingdings" charset="2"/>
        <a:buChar char="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57BE71D-8622-96F1-ABA7-168E0B950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35" y="419754"/>
            <a:ext cx="10515600" cy="828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FA3"/>
                </a:solidFill>
              </a:rPr>
              <a:t>Group Presentation Schedule: Morning Group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4567DDC-302A-BB1D-0986-14E65DE3F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651161"/>
              </p:ext>
            </p:extLst>
          </p:nvPr>
        </p:nvGraphicFramePr>
        <p:xfrm>
          <a:off x="368882" y="1001594"/>
          <a:ext cx="11454235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981">
                  <a:extLst>
                    <a:ext uri="{9D8B030D-6E8A-4147-A177-3AD203B41FA5}">
                      <a16:colId xmlns:a16="http://schemas.microsoft.com/office/drawing/2014/main" val="1276752746"/>
                    </a:ext>
                  </a:extLst>
                </a:gridCol>
                <a:gridCol w="2197290">
                  <a:extLst>
                    <a:ext uri="{9D8B030D-6E8A-4147-A177-3AD203B41FA5}">
                      <a16:colId xmlns:a16="http://schemas.microsoft.com/office/drawing/2014/main" val="3125949082"/>
                    </a:ext>
                  </a:extLst>
                </a:gridCol>
                <a:gridCol w="6933063">
                  <a:extLst>
                    <a:ext uri="{9D8B030D-6E8A-4147-A177-3AD203B41FA5}">
                      <a16:colId xmlns:a16="http://schemas.microsoft.com/office/drawing/2014/main" val="2738552398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2291264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FI" dirty="0"/>
                        <a:t>Order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dirty="0"/>
                        <a:t>Presentation Date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Group Members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Company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393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Anthony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Rigotti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Eliott Burger, Florian Pache, Laura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Meyfarth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Pilar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Quiroga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Cartier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72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Alicia Sadiki, Alexandra Keller, Tania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Lusti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Léa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Nicoulaz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Liv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VIllemure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ZAG Bijoux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19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Axelle Risse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Elisabeth Teixeira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Ariana Teran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Lucie-Mae Gause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Ovomaltine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16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4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Rachel Ndecky, Melinda Looser, Chishara Joseph Kenady, Sara Lamhamedi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Digital Galaxus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064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Nathan Schmidt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Guillaume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Kleitz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Mathieu Roberti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Benjamin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Mazotti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Aurélien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Witschi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McLaren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866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Dylan Udrisard, Barbara Rodrigues, Oceane Fahrina, Julien Pradere, Julie Schnieper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Rothys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042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Robin Taillefert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Quentin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Sollberger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Edmond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Sahili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Victor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Diserens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Adobe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1666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4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Alessio </a:t>
                      </a:r>
                      <a:r>
                        <a:rPr lang="en-GB" dirty="0" err="1"/>
                        <a:t>Ingegno</a:t>
                      </a:r>
                      <a:r>
                        <a:rPr lang="en-GB" dirty="0"/>
                        <a:t>, Claudia Pisa, Katherine Pechan, Theresa </a:t>
                      </a:r>
                      <a:r>
                        <a:rPr lang="en-GB" dirty="0" err="1"/>
                        <a:t>Nsende</a:t>
                      </a:r>
                      <a:r>
                        <a:rPr lang="en-GB" dirty="0"/>
                        <a:t> Camara, Zheng Quan Lim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OK.-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827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19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137558-9BE1-2F82-4074-24B9BADAD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590A5072-2535-CD3E-C9A8-530CDB544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35" y="419754"/>
            <a:ext cx="10515600" cy="828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Group Presentation Schedule: Afternoon Group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07BA63B-7BED-A057-FB67-DE6F0DDEF2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348457"/>
              </p:ext>
            </p:extLst>
          </p:nvPr>
        </p:nvGraphicFramePr>
        <p:xfrm>
          <a:off x="368882" y="1247754"/>
          <a:ext cx="11454235" cy="5405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8981">
                  <a:extLst>
                    <a:ext uri="{9D8B030D-6E8A-4147-A177-3AD203B41FA5}">
                      <a16:colId xmlns:a16="http://schemas.microsoft.com/office/drawing/2014/main" val="1276752746"/>
                    </a:ext>
                  </a:extLst>
                </a:gridCol>
                <a:gridCol w="2197290">
                  <a:extLst>
                    <a:ext uri="{9D8B030D-6E8A-4147-A177-3AD203B41FA5}">
                      <a16:colId xmlns:a16="http://schemas.microsoft.com/office/drawing/2014/main" val="3125949082"/>
                    </a:ext>
                  </a:extLst>
                </a:gridCol>
                <a:gridCol w="6933063">
                  <a:extLst>
                    <a:ext uri="{9D8B030D-6E8A-4147-A177-3AD203B41FA5}">
                      <a16:colId xmlns:a16="http://schemas.microsoft.com/office/drawing/2014/main" val="2738552398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2291264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FI" dirty="0"/>
                        <a:t>Order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FI" dirty="0"/>
                        <a:t>Presentation Date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Group Members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dirty="0"/>
                        <a:t>Company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393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Laurie </a:t>
                      </a:r>
                      <a:r>
                        <a:rPr lang="it-CH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Bérod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Nazarena Carasco, Cindy Almeida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Laura </a:t>
                      </a:r>
                      <a:r>
                        <a:rPr lang="fr-CH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Imperatrice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CH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Christian </a:t>
                      </a:r>
                      <a:r>
                        <a:rPr lang="fr-CH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Girsberger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Lush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3723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Nicolas Lelo, </a:t>
                      </a:r>
                      <a:r>
                        <a:rPr lang="en-GB" dirty="0" err="1"/>
                        <a:t>Moïse</a:t>
                      </a:r>
                      <a:r>
                        <a:rPr lang="en-GB" dirty="0"/>
                        <a:t> Gomes, Emir </a:t>
                      </a:r>
                      <a:r>
                        <a:rPr lang="en-GB" dirty="0" err="1"/>
                        <a:t>Bastemir</a:t>
                      </a:r>
                      <a:r>
                        <a:rPr lang="en-GB" dirty="0"/>
                        <a:t>, Stephanie Delica, Joel </a:t>
                      </a:r>
                      <a:r>
                        <a:rPr lang="en-GB" dirty="0" err="1"/>
                        <a:t>Ikani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Open AI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71922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dirty="0" err="1"/>
                        <a:t>Babacar</a:t>
                      </a:r>
                      <a:r>
                        <a:rPr lang="en-GB" dirty="0"/>
                        <a:t> Fall, Viktoria Garcia, </a:t>
                      </a:r>
                      <a:r>
                        <a:rPr lang="en-GB" dirty="0" err="1"/>
                        <a:t>Théo</a:t>
                      </a:r>
                      <a:r>
                        <a:rPr lang="en-GB" dirty="0"/>
                        <a:t> Georges, Karim </a:t>
                      </a:r>
                      <a:r>
                        <a:rPr lang="en-GB" dirty="0" err="1"/>
                        <a:t>Haloui</a:t>
                      </a:r>
                      <a:r>
                        <a:rPr lang="en-GB" dirty="0"/>
                        <a:t>, </a:t>
                      </a:r>
                      <a:r>
                        <a:rPr lang="en-GB" dirty="0" err="1"/>
                        <a:t>Loanne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Gavignet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Bovet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9164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4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Maythawee Katekaev</a:t>
                      </a:r>
                      <a:endParaRPr lang="en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Kandou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0617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5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Lucie Dubuis, Nicolas Chabbet, Alessia Federico</a:t>
                      </a:r>
                      <a:r>
                        <a:rPr lang="sv-FI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Yael 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Fuehrer, Noemie Alder</a:t>
                      </a:r>
                      <a:endParaRPr lang="en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Formule no.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9727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Valentin CASELLINI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Axel BARDET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Yoan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CALOMENI</a:t>
                      </a:r>
                      <a:r>
                        <a:rPr lang="sv-FI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Arije</a:t>
                      </a:r>
                      <a:r>
                        <a:rPr lang="it-IT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BEN NASR</a:t>
                      </a:r>
                      <a:endParaRPr lang="en-CH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Stöckli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0648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10.12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sv-FI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Archie Field, Alex Hagler, Emmanuel Huber, Joshua Galang</a:t>
                      </a:r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FI" dirty="0"/>
                        <a:t>Swissquote</a:t>
                      </a:r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8664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3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47097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4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90385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sv-FI" dirty="0"/>
                        <a:t>5</a:t>
                      </a:r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CH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/>
                      <a:endParaRPr lang="en-CH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n-CH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45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2020"/>
      </p:ext>
    </p:extLst>
  </p:cSld>
  <p:clrMapOvr>
    <a:masterClrMapping/>
  </p:clrMapOvr>
</p:sld>
</file>

<file path=ppt/theme/theme1.xml><?xml version="1.0" encoding="utf-8"?>
<a:theme xmlns:a="http://schemas.openxmlformats.org/drawingml/2006/main" name="HEG2016 Theme NM T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G2016 Theme NM TRIAL" id="{A866FACD-8E65-4E0F-A752-C5F6D1EA100D}" vid="{AB658359-8DD5-4668-B1EC-5DC680CAF4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267</Words>
  <Application>Microsoft Office PowerPoint</Application>
  <PresentationFormat>Widescreen</PresentationFormat>
  <Paragraphs>75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Schoolbook</vt:lpstr>
      <vt:lpstr>Wingdings</vt:lpstr>
      <vt:lpstr>HEG2016 Theme NM TRIAL</vt:lpstr>
      <vt:lpstr>Group Presentation Schedule: Morning Group</vt:lpstr>
      <vt:lpstr>Group Presentation Schedule: Afternoon Group</vt:lpstr>
    </vt:vector>
  </TitlesOfParts>
  <Company>Haute Ecole Spécialisées - Genève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Montandon</dc:creator>
  <cp:lastModifiedBy>Anna Wehren</cp:lastModifiedBy>
  <cp:revision>77</cp:revision>
  <dcterms:created xsi:type="dcterms:W3CDTF">2016-11-28T07:02:32Z</dcterms:created>
  <dcterms:modified xsi:type="dcterms:W3CDTF">2024-11-26T12:19:44Z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1229507679</vt:i4>
  </property>
  <property fmtid="{D5CDD505-2E9C-101B-9397-08002B2CF9AE}" pid="3" name="_NewReviewCycle">
    <vt:lpwstr/>
  </property>
  <property fmtid="{D5CDD505-2E9C-101B-9397-08002B2CF9AE}" pid="4" name="_EmailSubject">
    <vt:lpwstr>template teaching slides</vt:lpwstr>
  </property>
  <property fmtid="{D5CDD505-2E9C-101B-9397-08002B2CF9AE}" pid="5" name="_AuthorEmail">
    <vt:lpwstr>nicolas.montandon@hesge.ch</vt:lpwstr>
  </property>
  <property fmtid="{D5CDD505-2E9C-101B-9397-08002B2CF9AE}" pid="6" name="_AuthorEmailDisplayName">
    <vt:lpwstr>Montandon Nicolas (HES)</vt:lpwstr>
  </property>
</Properties>
</file>