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7"/>
    <p:restoredTop sz="94694"/>
  </p:normalViewPr>
  <p:slideViewPr>
    <p:cSldViewPr snapToGrid="0">
      <p:cViewPr varScale="1">
        <p:scale>
          <a:sx n="90" d="100"/>
          <a:sy n="90" d="100"/>
        </p:scale>
        <p:origin x="23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7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6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2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0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3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0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3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512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280EE6-BE81-C565-E353-93B11C3C2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fr-FR" sz="6600"/>
              <a:t>Français des Affaires 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6C9745-B583-83D6-B205-824583779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fr-FR" dirty="0"/>
              <a:t>Présentation orale SA24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4AE9F4-88B5-EEB9-3F78-5C941A794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5085" y="792808"/>
            <a:ext cx="4637234" cy="799922"/>
          </a:xfrm>
          <a:prstGeom prst="rect">
            <a:avLst/>
          </a:prstGeom>
          <a:noFill/>
        </p:spPr>
      </p:pic>
      <p:sp>
        <p:nvSpPr>
          <p:cNvPr id="12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352832-6E2B-A521-EF38-30B46BB2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r-FR" sz="5400"/>
              <a:t>Consignes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1DC3D08-7010-260E-5AF9-E3AD642E6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200" b="1"/>
              <a:t>Situation</a:t>
            </a:r>
            <a:r>
              <a:rPr lang="fr-FR" sz="2200"/>
              <a:t> : salon des inventions</a:t>
            </a:r>
          </a:p>
          <a:p>
            <a:pPr marL="0" indent="0">
              <a:buNone/>
            </a:pPr>
            <a:r>
              <a:rPr lang="fr-FR" sz="2200"/>
              <a:t>Vous avez créé, développé ou inventé un produit et vous cherchez à le commercialiser. Vous allez rencontrer vos potentiels investisseurs lors d’un salon des inventions.</a:t>
            </a:r>
          </a:p>
          <a:p>
            <a:pPr marL="0" indent="0">
              <a:buNone/>
            </a:pPr>
            <a:r>
              <a:rPr lang="fr-FR" sz="2200"/>
              <a:t> </a:t>
            </a:r>
          </a:p>
          <a:p>
            <a:pPr marL="0" indent="0">
              <a:buNone/>
            </a:pPr>
            <a:r>
              <a:rPr lang="fr-FR" sz="2200" b="1"/>
              <a:t>Travail préparatoire</a:t>
            </a:r>
            <a:r>
              <a:rPr lang="fr-FR" sz="2200"/>
              <a:t>: durant le cours</a:t>
            </a:r>
          </a:p>
          <a:p>
            <a:pPr marL="0" indent="0">
              <a:buNone/>
            </a:pPr>
            <a:r>
              <a:rPr lang="fr-FR" sz="2200"/>
              <a:t> </a:t>
            </a:r>
          </a:p>
          <a:p>
            <a:pPr marL="0" indent="0">
              <a:buNone/>
            </a:pPr>
            <a:r>
              <a:rPr lang="fr-FR" sz="2200"/>
              <a:t>Il faut d’abord chercher une idée d’un produit, cela peut être quelque chose qui existe déjà, un gadget, un accessoire pour un téléphone portable, ou une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22905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05C85D-5117-5561-A5A1-583FCE6C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Idées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D34EF2D-816F-F012-8064-DBF505E68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6325" y="640080"/>
            <a:ext cx="419055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9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74BB36A-4148-ADDE-5FD5-9DBB8B2F0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555" y="643466"/>
            <a:ext cx="584888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7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A8E5115-0BFB-1127-CA7C-5F6150491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619" y="643466"/>
            <a:ext cx="568476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FF55D5B-415B-1147-5F2E-BE0343F11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3684" y="643466"/>
            <a:ext cx="380463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56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82</Words>
  <Application>Microsoft Macintosh PowerPoint</Application>
  <PresentationFormat>Grand écran</PresentationFormat>
  <Paragraphs>10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 2013 – 2022</vt:lpstr>
      <vt:lpstr>Français des Affaires 3</vt:lpstr>
      <vt:lpstr>Consignes</vt:lpstr>
      <vt:lpstr>Idées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MAURON Pierre-Yves</dc:creator>
  <cp:lastModifiedBy>MAURON Pierre-Yves</cp:lastModifiedBy>
  <cp:revision>3</cp:revision>
  <dcterms:created xsi:type="dcterms:W3CDTF">2024-09-26T13:58:40Z</dcterms:created>
  <dcterms:modified xsi:type="dcterms:W3CDTF">2024-09-26T14:11:00Z</dcterms:modified>
</cp:coreProperties>
</file>