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10" r:id="rId2"/>
  </p:sldIdLst>
  <p:sldSz cx="9144000" cy="6858000" type="screen4x3"/>
  <p:notesSz cx="6858000" cy="9945688"/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34" autoAdjust="0"/>
    <p:restoredTop sz="88117" autoAdjust="0"/>
  </p:normalViewPr>
  <p:slideViewPr>
    <p:cSldViewPr>
      <p:cViewPr>
        <p:scale>
          <a:sx n="100" d="100"/>
          <a:sy n="100" d="100"/>
        </p:scale>
        <p:origin x="787" y="-4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061" cy="4972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5355" y="0"/>
            <a:ext cx="2971061" cy="4972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2D099-30D5-4E4D-97DA-2379674E3DEC}" type="datetimeFigureOut">
              <a:rPr lang="fr-CH" smtClean="0"/>
              <a:pPr/>
              <a:t>15.02.2023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46849"/>
            <a:ext cx="2971061" cy="4972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5355" y="9446849"/>
            <a:ext cx="2971061" cy="4972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C28B0-DDF9-4BB8-B2C2-72323C5F3081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'en-tête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2951850" cy="540710"/>
          </a:xfrm>
          <a:prstGeom prst="rect">
            <a:avLst/>
          </a:prstGeom>
        </p:spPr>
        <p:txBody>
          <a:bodyPr vert="horz" lIns="98851" tIns="49425" rIns="98851" bIns="49425" rtlCol="0"/>
          <a:lstStyle>
            <a:lvl1pPr algn="l">
              <a:defRPr sz="1300"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5" name="Espace réservé de la date 2"/>
          <p:cNvSpPr>
            <a:spLocks noGrp="1"/>
          </p:cNvSpPr>
          <p:nvPr>
            <p:ph type="dt" idx="1"/>
          </p:nvPr>
        </p:nvSpPr>
        <p:spPr bwMode="auto">
          <a:xfrm>
            <a:off x="3858537" y="0"/>
            <a:ext cx="2951850" cy="540710"/>
          </a:xfrm>
          <a:prstGeom prst="rect">
            <a:avLst/>
          </a:prstGeom>
        </p:spPr>
        <p:txBody>
          <a:bodyPr vert="horz" lIns="98851" tIns="49425" rIns="98851" bIns="49425" rtlCol="0"/>
          <a:lstStyle>
            <a:lvl1pPr algn="r">
              <a:defRPr sz="1300"/>
            </a:lvl1pPr>
          </a:lstStyle>
          <a:p>
            <a:pPr>
              <a:defRPr/>
            </a:pPr>
            <a:fld id="{6736EE9E-A2F3-4A79-A4A0-3D0E26CA5881}" type="datetimeFigureOut">
              <a:rPr lang="fr-CH"/>
              <a:pPr>
                <a:defRPr/>
              </a:pPr>
              <a:t>15.02.2023</a:t>
            </a:fld>
            <a:endParaRPr lang="fr-CH"/>
          </a:p>
        </p:txBody>
      </p:sp>
      <p:sp>
        <p:nvSpPr>
          <p:cNvPr id="6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703263" y="811213"/>
            <a:ext cx="5405437" cy="4054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851" tIns="49425" rIns="98851" bIns="49425" rtlCol="0" anchor="ctr"/>
          <a:lstStyle/>
          <a:p>
            <a:pPr>
              <a:defRPr/>
            </a:pPr>
            <a:endParaRPr lang="fr-CH"/>
          </a:p>
        </p:txBody>
      </p:sp>
      <p:sp>
        <p:nvSpPr>
          <p:cNvPr id="7" name="Espace réservé des commentaires 4"/>
          <p:cNvSpPr>
            <a:spLocks noGrp="1"/>
          </p:cNvSpPr>
          <p:nvPr>
            <p:ph type="body" sz="quarter" idx="3"/>
          </p:nvPr>
        </p:nvSpPr>
        <p:spPr bwMode="auto">
          <a:xfrm>
            <a:off x="681197" y="5136749"/>
            <a:ext cx="5449570" cy="4866395"/>
          </a:xfrm>
          <a:prstGeom prst="rect">
            <a:avLst/>
          </a:prstGeom>
        </p:spPr>
        <p:txBody>
          <a:bodyPr vert="horz" lIns="98851" tIns="49425" rIns="98851" bIns="49425" rtlCol="0">
            <a:normAutofit/>
          </a:bodyPr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CH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4"/>
          </p:nvPr>
        </p:nvSpPr>
        <p:spPr bwMode="auto">
          <a:xfrm>
            <a:off x="1" y="10271623"/>
            <a:ext cx="2951850" cy="540710"/>
          </a:xfrm>
          <a:prstGeom prst="rect">
            <a:avLst/>
          </a:prstGeom>
        </p:spPr>
        <p:txBody>
          <a:bodyPr vert="horz" lIns="98851" tIns="49425" rIns="98851" bIns="49425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5"/>
          </p:nvPr>
        </p:nvSpPr>
        <p:spPr bwMode="auto">
          <a:xfrm>
            <a:off x="3858537" y="10271623"/>
            <a:ext cx="2951850" cy="540710"/>
          </a:xfrm>
          <a:prstGeom prst="rect">
            <a:avLst/>
          </a:prstGeom>
        </p:spPr>
        <p:txBody>
          <a:bodyPr vert="horz" lIns="98851" tIns="49425" rIns="98851" bIns="49425" rtlCol="0" anchor="b"/>
          <a:lstStyle>
            <a:lvl1pPr algn="r">
              <a:defRPr sz="1300"/>
            </a:lvl1pPr>
          </a:lstStyle>
          <a:p>
            <a:pPr>
              <a:defRPr/>
            </a:pPr>
            <a:fld id="{960FE896-D961-48BA-AABD-0D6DF7EFD48B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78179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0FE896-D961-48BA-AABD-0D6DF7EFD48B}" type="slidenum">
              <a:rPr lang="fr-CH" smtClean="0"/>
              <a:pPr>
                <a:defRPr/>
              </a:pPr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95836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Accuei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Image 3" descr="GrisBienvenue.png"/>
          <p:cNvPicPr>
            <a:picLocks noChangeAspect="1"/>
          </p:cNvPicPr>
          <p:nvPr userDrawn="1"/>
        </p:nvPicPr>
        <p:blipFill>
          <a:blip r:embed="rId2" cstate="print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u texte 4"/>
          <p:cNvSpPr>
            <a:spLocks noGrp="1"/>
          </p:cNvSpPr>
          <p:nvPr>
            <p:ph type="body" sz="quarter" idx="10" hasCustomPrompt="1"/>
          </p:nvPr>
        </p:nvSpPr>
        <p:spPr bwMode="auto">
          <a:xfrm>
            <a:off x="539750" y="2492375"/>
            <a:ext cx="7704138" cy="792163"/>
          </a:xfrm>
          <a:prstGeom prst="rect">
            <a:avLst/>
          </a:prstGeom>
        </p:spPr>
        <p:txBody>
          <a:bodyPr anchor="ctr" anchorCtr="0"/>
          <a:lstStyle>
            <a:lvl1pPr>
              <a:buNone/>
              <a:defRPr sz="3500" b="1">
                <a:solidFill>
                  <a:srgbClr val="1476B7"/>
                </a:solidFill>
                <a:latin typeface="Tahoma"/>
                <a:ea typeface="Tahoma"/>
                <a:cs typeface="Tahoma"/>
              </a:defRPr>
            </a:lvl1pPr>
          </a:lstStyle>
          <a:p>
            <a:pPr lvl="0">
              <a:defRPr/>
            </a:pPr>
            <a:r>
              <a:rPr lang="fr-FR"/>
              <a:t>Bienvenue!</a:t>
            </a:r>
            <a:endParaRPr/>
          </a:p>
        </p:txBody>
      </p:sp>
    </p:spTree>
  </p:cSld>
  <p:clrMapOvr>
    <a:masterClrMapping/>
  </p:clrMapOvr>
  <p:hf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00F3E22-8FDA-4626-8F82-D82BAB427043}" type="datetimeFigureOut">
              <a:rPr lang="en-US"/>
              <a:pPr>
                <a:defRPr/>
              </a:pPr>
              <a:t>2/15/2023</a:t>
            </a:fld>
            <a:endParaRPr lang="en-US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96DFAE8-71C4-4C32-BB8B-5E71A8BBFC1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hf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 bwMode="auto">
          <a:xfrm>
            <a:off x="358775" y="962025"/>
            <a:ext cx="8048625" cy="1819275"/>
          </a:xfrm>
          <a:prstGeom prst="rect">
            <a:avLst/>
          </a:prstGeom>
          <a:solidFill>
            <a:srgbClr val="EFEEE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  <a:ea typeface="ＭＳ Ｐゴシック"/>
            </a:endParaRPr>
          </a:p>
        </p:txBody>
      </p:sp>
      <p:sp>
        <p:nvSpPr>
          <p:cNvPr id="5" name="Espace réservé du texte 5"/>
          <p:cNvSpPr>
            <a:spLocks noGrp="1"/>
          </p:cNvSpPr>
          <p:nvPr>
            <p:ph type="body" sz="quarter" idx="10" hasCustomPrompt="1"/>
          </p:nvPr>
        </p:nvSpPr>
        <p:spPr bwMode="auto">
          <a:xfrm>
            <a:off x="539750" y="1916113"/>
            <a:ext cx="7704138" cy="720724"/>
          </a:xfrm>
          <a:prstGeom prst="rect">
            <a:avLst/>
          </a:prstGeom>
        </p:spPr>
        <p:txBody>
          <a:bodyPr anchor="ctr" anchorCtr="0"/>
          <a:lstStyle>
            <a:lvl1pPr>
              <a:buNone/>
              <a:defRPr sz="2500" b="1">
                <a:solidFill>
                  <a:srgbClr val="1476B7"/>
                </a:solidFill>
                <a:latin typeface="Tahoma"/>
                <a:ea typeface="Tahoma"/>
                <a:cs typeface="Tahoma"/>
              </a:defRPr>
            </a:lvl1pPr>
          </a:lstStyle>
          <a:p>
            <a:pPr lvl="0">
              <a:defRPr/>
            </a:pPr>
            <a:r>
              <a:rPr lang="fr-FR"/>
              <a:t>Titre de la présentation</a:t>
            </a:r>
            <a:endParaRPr/>
          </a:p>
        </p:txBody>
      </p:sp>
    </p:spTree>
  </p:cSld>
  <p:clrMapOvr>
    <a:masterClrMapping/>
  </p:clrMapOvr>
  <p:hf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Sommai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 bwMode="auto">
          <a:xfrm>
            <a:off x="358775" y="962025"/>
            <a:ext cx="8048625" cy="1819275"/>
          </a:xfrm>
          <a:prstGeom prst="rect">
            <a:avLst/>
          </a:prstGeom>
          <a:solidFill>
            <a:srgbClr val="EFEEE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  <a:ea typeface="ＭＳ Ｐゴシック"/>
            </a:endParaRPr>
          </a:p>
        </p:txBody>
      </p:sp>
      <p:sp>
        <p:nvSpPr>
          <p:cNvPr id="5" name="Espace réservé du texte 8"/>
          <p:cNvSpPr>
            <a:spLocks noGrp="1"/>
          </p:cNvSpPr>
          <p:nvPr>
            <p:ph type="body" sz="quarter" idx="10" hasCustomPrompt="1"/>
          </p:nvPr>
        </p:nvSpPr>
        <p:spPr bwMode="auto">
          <a:xfrm>
            <a:off x="540000" y="1915200"/>
            <a:ext cx="7704000" cy="720000"/>
          </a:xfrm>
          <a:prstGeom prst="rect">
            <a:avLst/>
          </a:prstGeom>
        </p:spPr>
        <p:txBody>
          <a:bodyPr anchor="ctr" anchorCtr="0"/>
          <a:lstStyle>
            <a:lvl1pPr>
              <a:buNone/>
              <a:defRPr sz="2500" b="1">
                <a:solidFill>
                  <a:srgbClr val="1476B7"/>
                </a:solidFill>
                <a:latin typeface="Tahoma"/>
                <a:ea typeface="Tahoma"/>
                <a:cs typeface="Tahoma"/>
              </a:defRPr>
            </a:lvl1pPr>
          </a:lstStyle>
          <a:p>
            <a:pPr lvl="0">
              <a:defRPr/>
            </a:pPr>
            <a:r>
              <a:rPr lang="fr-FR"/>
              <a:t>Sommaire</a:t>
            </a:r>
            <a:endParaRPr/>
          </a:p>
        </p:txBody>
      </p:sp>
      <p:sp>
        <p:nvSpPr>
          <p:cNvPr id="6" name="Espace réservé du texte 12"/>
          <p:cNvSpPr>
            <a:spLocks noGrp="1"/>
          </p:cNvSpPr>
          <p:nvPr>
            <p:ph type="body" sz="quarter" idx="11" hasCustomPrompt="1"/>
          </p:nvPr>
        </p:nvSpPr>
        <p:spPr bwMode="auto">
          <a:xfrm>
            <a:off x="2854800" y="3013200"/>
            <a:ext cx="2606400" cy="2541600"/>
          </a:xfrm>
          <a:prstGeom prst="rect">
            <a:avLst/>
          </a:prstGeom>
        </p:spPr>
        <p:txBody>
          <a:bodyPr/>
          <a:lstStyle>
            <a:lvl1pPr>
              <a:buFont typeface="Tahoma"/>
              <a:buChar char="—"/>
              <a:defRPr sz="1400" b="1">
                <a:solidFill>
                  <a:srgbClr val="1476B7"/>
                </a:solidFill>
                <a:latin typeface="Tahoma"/>
                <a:ea typeface="Tahoma"/>
                <a:cs typeface="Tahoma"/>
              </a:defRPr>
            </a:lvl1pPr>
            <a:lvl2pPr marL="1188000">
              <a:buFontTx/>
              <a:buNone/>
              <a:defRPr sz="1100" b="1">
                <a:solidFill>
                  <a:srgbClr val="707173"/>
                </a:solidFill>
                <a:latin typeface="Tahoma"/>
                <a:ea typeface="Tahoma"/>
                <a:cs typeface="Tahoma"/>
              </a:defRPr>
            </a:lvl2pPr>
            <a:lvl3pPr>
              <a:buFontTx/>
              <a:buNone/>
              <a:defRPr sz="1100" b="1">
                <a:solidFill>
                  <a:srgbClr val="707173"/>
                </a:solidFill>
                <a:latin typeface="Tahoma"/>
                <a:ea typeface="Tahoma"/>
                <a:cs typeface="Tahoma"/>
              </a:defRPr>
            </a:lvl3pPr>
          </a:lstStyle>
          <a:p>
            <a:pPr lvl="0">
              <a:defRPr/>
            </a:pPr>
            <a:r>
              <a:rPr lang="fr-CH"/>
              <a:t>Thème 1</a:t>
            </a:r>
            <a:endParaRPr/>
          </a:p>
          <a:p>
            <a:pPr lvl="1">
              <a:defRPr/>
            </a:pPr>
            <a:r>
              <a:rPr lang="fr-CH"/>
              <a:t>Sous-thème</a:t>
            </a:r>
            <a:endParaRPr/>
          </a:p>
          <a:p>
            <a:pPr lvl="2">
              <a:defRPr/>
            </a:pPr>
            <a:endParaRPr lang="fr-CH"/>
          </a:p>
          <a:p>
            <a:pPr lvl="0">
              <a:defRPr/>
            </a:pPr>
            <a:r>
              <a:rPr lang="fr-CH"/>
              <a:t>Thème 2</a:t>
            </a:r>
            <a:endParaRPr/>
          </a:p>
          <a:p>
            <a:pPr lvl="1">
              <a:defRPr/>
            </a:pPr>
            <a:r>
              <a:rPr lang="fr-CH"/>
              <a:t>Sous-thème</a:t>
            </a:r>
            <a:endParaRPr/>
          </a:p>
          <a:p>
            <a:pPr lvl="1">
              <a:defRPr/>
            </a:pPr>
            <a:r>
              <a:rPr lang="fr-CH"/>
              <a:t>Sous-thème</a:t>
            </a:r>
            <a:endParaRPr/>
          </a:p>
          <a:p>
            <a:pPr lvl="2">
              <a:defRPr/>
            </a:pPr>
            <a:endParaRPr lang="fr-CH"/>
          </a:p>
          <a:p>
            <a:pPr lvl="0">
              <a:defRPr/>
            </a:pPr>
            <a:r>
              <a:rPr lang="fr-CH"/>
              <a:t>Thème 3</a:t>
            </a:r>
            <a:endParaRPr/>
          </a:p>
          <a:p>
            <a:pPr lvl="0">
              <a:defRPr/>
            </a:pPr>
            <a:r>
              <a:rPr lang="fr-CH"/>
              <a:t>Thème 4</a:t>
            </a:r>
            <a:endParaRPr/>
          </a:p>
          <a:p>
            <a:pPr lvl="0">
              <a:defRPr/>
            </a:pPr>
            <a:r>
              <a:rPr lang="fr-CH"/>
              <a:t>Thème 5</a:t>
            </a:r>
            <a:endParaRPr/>
          </a:p>
        </p:txBody>
      </p:sp>
      <p:sp>
        <p:nvSpPr>
          <p:cNvPr id="7" name="Espace réservé du texte 14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5461200" y="3013200"/>
            <a:ext cx="2606400" cy="2541600"/>
          </a:xfrm>
          <a:prstGeom prst="rect">
            <a:avLst/>
          </a:prstGeom>
        </p:spPr>
        <p:txBody>
          <a:bodyPr/>
          <a:lstStyle>
            <a:lvl1pPr>
              <a:buFont typeface="Tahoma"/>
              <a:buChar char="—"/>
              <a:defRPr sz="1400" b="1">
                <a:solidFill>
                  <a:srgbClr val="1476B7"/>
                </a:solidFill>
                <a:latin typeface="Tahoma"/>
                <a:ea typeface="Tahoma"/>
                <a:cs typeface="Tahoma"/>
              </a:defRPr>
            </a:lvl1pPr>
            <a:lvl2pPr marL="1188000">
              <a:buNone/>
              <a:defRPr sz="1100" b="1">
                <a:solidFill>
                  <a:srgbClr val="707173"/>
                </a:solidFill>
                <a:latin typeface="Tahoma"/>
                <a:ea typeface="Tahoma"/>
                <a:cs typeface="Tahoma"/>
              </a:defRPr>
            </a:lvl2pPr>
            <a:lvl3pPr>
              <a:buFontTx/>
              <a:buNone/>
              <a:defRPr sz="1100" b="1">
                <a:solidFill>
                  <a:srgbClr val="707173"/>
                </a:solidFill>
                <a:latin typeface="Tahoma"/>
                <a:ea typeface="Tahoma"/>
                <a:cs typeface="Tahoma"/>
              </a:defRPr>
            </a:lvl3pPr>
          </a:lstStyle>
          <a:p>
            <a:pPr lvl="0">
              <a:defRPr/>
            </a:pPr>
            <a:r>
              <a:rPr lang="fr-FR"/>
              <a:t>Thème 6</a:t>
            </a:r>
            <a:endParaRPr/>
          </a:p>
          <a:p>
            <a:pPr lvl="1">
              <a:defRPr/>
            </a:pPr>
            <a:r>
              <a:rPr lang="fr-CH" b="1">
                <a:solidFill>
                  <a:srgbClr val="707173"/>
                </a:solidFill>
              </a:rPr>
              <a:t>Sous-thème</a:t>
            </a:r>
            <a:endParaRPr/>
          </a:p>
          <a:p>
            <a:pPr lvl="2">
              <a:defRPr/>
            </a:pPr>
            <a:endParaRPr lang="fr-CH" b="1">
              <a:solidFill>
                <a:srgbClr val="707173"/>
              </a:solidFill>
            </a:endParaRPr>
          </a:p>
          <a:p>
            <a:pPr lvl="0">
              <a:defRPr/>
            </a:pPr>
            <a:r>
              <a:rPr lang="fr-CH"/>
              <a:t>Thème 7</a:t>
            </a:r>
            <a:endParaRPr/>
          </a:p>
          <a:p>
            <a:pPr lvl="1">
              <a:defRPr/>
            </a:pPr>
            <a:r>
              <a:rPr lang="fr-CH"/>
              <a:t>Sous-thème</a:t>
            </a:r>
            <a:endParaRPr/>
          </a:p>
          <a:p>
            <a:pPr lvl="1">
              <a:defRPr/>
            </a:pPr>
            <a:r>
              <a:rPr lang="fr-CH"/>
              <a:t>Sous-thème</a:t>
            </a:r>
            <a:endParaRPr/>
          </a:p>
          <a:p>
            <a:pPr lvl="2">
              <a:defRPr/>
            </a:pPr>
            <a:endParaRPr lang="fr-CH"/>
          </a:p>
          <a:p>
            <a:pPr lvl="0">
              <a:defRPr/>
            </a:pPr>
            <a:r>
              <a:rPr lang="fr-CH"/>
              <a:t>Thème 8</a:t>
            </a:r>
            <a:endParaRPr/>
          </a:p>
          <a:p>
            <a:pPr lvl="0">
              <a:defRPr/>
            </a:pPr>
            <a:r>
              <a:rPr lang="fr-CH"/>
              <a:t>Thème 9</a:t>
            </a:r>
            <a:endParaRPr/>
          </a:p>
          <a:p>
            <a:pPr lvl="0">
              <a:defRPr/>
            </a:pPr>
            <a:r>
              <a:rPr lang="fr-CH"/>
              <a:t>Thème 10</a:t>
            </a:r>
          </a:p>
        </p:txBody>
      </p:sp>
    </p:spTree>
  </p:cSld>
  <p:clrMapOvr>
    <a:masterClrMapping/>
  </p:clrMapOvr>
  <p:hf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simpl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/>
          <p:nvPr userDrawn="1"/>
        </p:nvSpPr>
        <p:spPr bwMode="auto">
          <a:xfrm>
            <a:off x="358775" y="962025"/>
            <a:ext cx="8048625" cy="1006474"/>
          </a:xfrm>
          <a:prstGeom prst="rect">
            <a:avLst/>
          </a:prstGeom>
          <a:solidFill>
            <a:srgbClr val="EFEEE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  <a:ea typeface="ＭＳ Ｐゴシック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 hasCustomPrompt="1"/>
          </p:nvPr>
        </p:nvSpPr>
        <p:spPr bwMode="auto">
          <a:xfrm>
            <a:off x="539552" y="1124744"/>
            <a:ext cx="7704000" cy="720000"/>
          </a:xfrm>
          <a:prstGeom prst="rect">
            <a:avLst/>
          </a:prstGeom>
        </p:spPr>
        <p:txBody>
          <a:bodyPr anchor="ctr" anchorCtr="0"/>
          <a:lstStyle>
            <a:lvl1pPr>
              <a:buNone/>
              <a:defRPr sz="2500" b="1">
                <a:solidFill>
                  <a:schemeClr val="tx1"/>
                </a:solidFill>
                <a:latin typeface="Tahoma"/>
                <a:ea typeface="Tahoma"/>
                <a:cs typeface="Tahoma"/>
              </a:defRPr>
            </a:lvl1pPr>
          </a:lstStyle>
          <a:p>
            <a:pPr lvl="0">
              <a:defRPr/>
            </a:pPr>
            <a:r>
              <a:rPr lang="fr-FR"/>
              <a:t>Titre</a:t>
            </a:r>
            <a:endParaRPr lang="fr-CH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1" hasCustomPrompt="1"/>
          </p:nvPr>
        </p:nvSpPr>
        <p:spPr bwMode="auto">
          <a:xfrm>
            <a:off x="540000" y="2059200"/>
            <a:ext cx="7704000" cy="4104000"/>
          </a:xfrm>
          <a:prstGeom prst="rect">
            <a:avLst/>
          </a:prstGeom>
        </p:spPr>
        <p:txBody>
          <a:bodyPr/>
          <a:lstStyle>
            <a:lvl1pPr>
              <a:buFont typeface="Arial"/>
              <a:buChar char="•"/>
              <a:defRPr sz="2400">
                <a:solidFill>
                  <a:schemeClr val="tx1"/>
                </a:solidFill>
                <a:latin typeface="Tahoma"/>
                <a:ea typeface="Tahoma"/>
                <a:cs typeface="Tahoma"/>
              </a:defRPr>
            </a:lvl1pPr>
            <a:lvl2pPr>
              <a:defRPr sz="2000">
                <a:solidFill>
                  <a:schemeClr val="tx1"/>
                </a:solidFill>
                <a:latin typeface="Tahoma"/>
                <a:ea typeface="Tahoma"/>
                <a:cs typeface="Tahoma"/>
              </a:defRPr>
            </a:lvl2pPr>
            <a:lvl3pPr>
              <a:defRPr sz="1800">
                <a:solidFill>
                  <a:schemeClr val="tx1"/>
                </a:solidFill>
              </a:defRPr>
            </a:lvl3pPr>
          </a:lstStyle>
          <a:p>
            <a:pPr lvl="0">
              <a:defRPr/>
            </a:pPr>
            <a:r>
              <a:rPr lang="fr-CH"/>
              <a:t>Texte</a:t>
            </a:r>
            <a:endParaRPr/>
          </a:p>
          <a:p>
            <a:pPr lvl="1">
              <a:defRPr/>
            </a:pPr>
            <a:endParaRPr lang="fr-CH" sz="2000">
              <a:latin typeface="Tahoma"/>
              <a:ea typeface="Tahoma"/>
              <a:cs typeface="Tahoma"/>
            </a:endParaRPr>
          </a:p>
          <a:p>
            <a:pPr lvl="2">
              <a:defRPr/>
            </a:pPr>
            <a:endParaRPr lang="fr-CH"/>
          </a:p>
        </p:txBody>
      </p:sp>
    </p:spTree>
  </p:cSld>
  <p:clrMapOvr>
    <a:masterClrMapping/>
  </p:clrMapOvr>
  <p:hf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eux colonn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 userDrawn="1"/>
        </p:nvSpPr>
        <p:spPr bwMode="auto">
          <a:xfrm>
            <a:off x="358775" y="962025"/>
            <a:ext cx="8048625" cy="1006474"/>
          </a:xfrm>
          <a:prstGeom prst="rect">
            <a:avLst/>
          </a:prstGeom>
          <a:solidFill>
            <a:srgbClr val="EFEEE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  <a:ea typeface="ＭＳ Ｐゴシック"/>
            </a:endParaRPr>
          </a:p>
        </p:txBody>
      </p:sp>
      <p:sp>
        <p:nvSpPr>
          <p:cNvPr id="5" name="Espace réservé du texte 6"/>
          <p:cNvSpPr>
            <a:spLocks noGrp="1"/>
          </p:cNvSpPr>
          <p:nvPr>
            <p:ph type="body" sz="quarter" idx="10" hasCustomPrompt="1"/>
          </p:nvPr>
        </p:nvSpPr>
        <p:spPr bwMode="auto">
          <a:xfrm>
            <a:off x="540000" y="1123200"/>
            <a:ext cx="7704000" cy="720000"/>
          </a:xfrm>
          <a:prstGeom prst="rect">
            <a:avLst/>
          </a:prstGeom>
        </p:spPr>
        <p:txBody>
          <a:bodyPr anchor="ctr" anchorCtr="0"/>
          <a:lstStyle>
            <a:lvl1pPr>
              <a:buNone/>
              <a:defRPr sz="2500" b="1">
                <a:solidFill>
                  <a:srgbClr val="1476B7"/>
                </a:solidFill>
                <a:latin typeface="Tahoma"/>
                <a:ea typeface="Tahoma"/>
                <a:cs typeface="Tahoma"/>
              </a:defRPr>
            </a:lvl1pPr>
          </a:lstStyle>
          <a:p>
            <a:pPr lvl="0">
              <a:defRPr/>
            </a:pPr>
            <a:r>
              <a:rPr lang="fr-FR"/>
              <a:t>Deux colonnes</a:t>
            </a:r>
            <a:endParaRPr lang="fr-CH"/>
          </a:p>
        </p:txBody>
      </p:sp>
      <p:sp>
        <p:nvSpPr>
          <p:cNvPr id="6" name="Espace réservé du texte 8"/>
          <p:cNvSpPr>
            <a:spLocks noGrp="1"/>
          </p:cNvSpPr>
          <p:nvPr>
            <p:ph type="body" sz="quarter" idx="11" hasCustomPrompt="1"/>
          </p:nvPr>
        </p:nvSpPr>
        <p:spPr bwMode="auto">
          <a:xfrm>
            <a:off x="1728000" y="2170800"/>
            <a:ext cx="3124800" cy="1656829"/>
          </a:xfrm>
          <a:prstGeom prst="rect">
            <a:avLst/>
          </a:prstGeom>
        </p:spPr>
        <p:txBody>
          <a:bodyPr/>
          <a:lstStyle>
            <a:lvl1pPr>
              <a:buFont typeface="Tahoma"/>
              <a:buChar char="—"/>
              <a:defRPr sz="1200" b="1">
                <a:solidFill>
                  <a:srgbClr val="1476B7"/>
                </a:solidFill>
                <a:latin typeface="Tahoma"/>
                <a:ea typeface="Tahoma"/>
                <a:cs typeface="Tahoma"/>
              </a:defRPr>
            </a:lvl1pPr>
            <a:lvl2pPr marL="648000">
              <a:buNone/>
              <a:defRPr sz="1000">
                <a:solidFill>
                  <a:srgbClr val="707173"/>
                </a:solidFill>
                <a:latin typeface="Tahoma"/>
                <a:ea typeface="Tahoma"/>
                <a:cs typeface="Tahoma"/>
              </a:defRPr>
            </a:lvl2pPr>
          </a:lstStyle>
          <a:p>
            <a:pPr lvl="0">
              <a:defRPr/>
            </a:pPr>
            <a:r>
              <a:rPr lang="fr-FR"/>
              <a:t>Titre 1</a:t>
            </a:r>
            <a:endParaRPr/>
          </a:p>
          <a:p>
            <a:pPr lvl="1">
              <a:defRPr/>
            </a:pPr>
            <a:r>
              <a:rPr lang="fr-FR"/>
              <a:t>Texte 1</a:t>
            </a:r>
            <a:endParaRPr/>
          </a:p>
          <a:p>
            <a:pPr lvl="1">
              <a:defRPr/>
            </a:pPr>
            <a:endParaRPr lang="fr-FR"/>
          </a:p>
          <a:p>
            <a:pPr lvl="0">
              <a:defRPr/>
            </a:pPr>
            <a:r>
              <a:rPr lang="fr-CH"/>
              <a:t>Titre 2</a:t>
            </a:r>
            <a:endParaRPr/>
          </a:p>
          <a:p>
            <a:pPr lvl="1">
              <a:defRPr/>
            </a:pPr>
            <a:r>
              <a:rPr lang="fr-CH"/>
              <a:t>Texte 2</a:t>
            </a:r>
            <a:endParaRPr/>
          </a:p>
          <a:p>
            <a:pPr lvl="1">
              <a:defRPr/>
            </a:pPr>
            <a:endParaRPr lang="fr-CH"/>
          </a:p>
          <a:p>
            <a:pPr lvl="0">
              <a:defRPr/>
            </a:pPr>
            <a:r>
              <a:rPr lang="fr-CH"/>
              <a:t>Titre 3</a:t>
            </a:r>
            <a:endParaRPr/>
          </a:p>
          <a:p>
            <a:pPr lvl="1">
              <a:defRPr/>
            </a:pPr>
            <a:r>
              <a:rPr lang="fr-CH"/>
              <a:t>Texte 3</a:t>
            </a:r>
          </a:p>
        </p:txBody>
      </p:sp>
      <p:sp>
        <p:nvSpPr>
          <p:cNvPr id="7" name="Espace réservé du texte 14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5068800" y="2170800"/>
            <a:ext cx="3124800" cy="1656000"/>
          </a:xfrm>
          <a:prstGeom prst="rect">
            <a:avLst/>
          </a:prstGeom>
        </p:spPr>
        <p:txBody>
          <a:bodyPr/>
          <a:lstStyle>
            <a:lvl1pPr>
              <a:buFont typeface="Tahoma"/>
              <a:buChar char="—"/>
              <a:defRPr sz="1200" b="1">
                <a:solidFill>
                  <a:srgbClr val="1476B7"/>
                </a:solidFill>
                <a:latin typeface="Tahoma"/>
                <a:ea typeface="Tahoma"/>
                <a:cs typeface="Tahoma"/>
              </a:defRPr>
            </a:lvl1pPr>
            <a:lvl2pPr marL="648000">
              <a:buFontTx/>
              <a:buNone/>
              <a:defRPr sz="1000">
                <a:solidFill>
                  <a:srgbClr val="707173"/>
                </a:solidFill>
                <a:latin typeface="Tahoma"/>
                <a:ea typeface="Tahoma"/>
                <a:cs typeface="Tahoma"/>
              </a:defRPr>
            </a:lvl2pPr>
          </a:lstStyle>
          <a:p>
            <a:pPr lvl="0">
              <a:defRPr/>
            </a:pPr>
            <a:r>
              <a:rPr lang="fr-FR"/>
              <a:t>Titre 4</a:t>
            </a:r>
            <a:endParaRPr/>
          </a:p>
          <a:p>
            <a:pPr lvl="1">
              <a:defRPr/>
            </a:pPr>
            <a:r>
              <a:rPr lang="fr-CH" sz="1000">
                <a:solidFill>
                  <a:srgbClr val="707173"/>
                </a:solidFill>
                <a:latin typeface="Tahoma"/>
                <a:ea typeface="Tahoma"/>
                <a:cs typeface="Tahoma"/>
              </a:rPr>
              <a:t>Texte 4</a:t>
            </a:r>
            <a:endParaRPr/>
          </a:p>
          <a:p>
            <a:pPr lvl="1">
              <a:defRPr/>
            </a:pPr>
            <a:endParaRPr lang="fr-CH" sz="1000">
              <a:solidFill>
                <a:srgbClr val="707173"/>
              </a:solidFill>
              <a:latin typeface="Tahoma"/>
              <a:ea typeface="Tahoma"/>
              <a:cs typeface="Tahoma"/>
            </a:endParaRPr>
          </a:p>
          <a:p>
            <a:pPr lvl="0">
              <a:defRPr/>
            </a:pPr>
            <a:r>
              <a:rPr lang="fr-CH"/>
              <a:t>Titre 5</a:t>
            </a:r>
            <a:endParaRPr/>
          </a:p>
          <a:p>
            <a:pPr lvl="1">
              <a:defRPr/>
            </a:pPr>
            <a:r>
              <a:rPr lang="fr-CH"/>
              <a:t>Texte 5</a:t>
            </a:r>
            <a:endParaRPr/>
          </a:p>
          <a:p>
            <a:pPr lvl="1">
              <a:defRPr/>
            </a:pPr>
            <a:endParaRPr lang="fr-CH"/>
          </a:p>
          <a:p>
            <a:pPr lvl="0">
              <a:defRPr/>
            </a:pPr>
            <a:r>
              <a:rPr lang="fr-CH"/>
              <a:t>Titre 6</a:t>
            </a:r>
            <a:endParaRPr/>
          </a:p>
          <a:p>
            <a:pPr lvl="1">
              <a:defRPr/>
            </a:pPr>
            <a:r>
              <a:rPr lang="fr-CH"/>
              <a:t>Texte 6</a:t>
            </a:r>
          </a:p>
        </p:txBody>
      </p:sp>
    </p:spTree>
  </p:cSld>
  <p:clrMapOvr>
    <a:masterClrMapping/>
  </p:clrMapOvr>
  <p:hf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 userDrawn="1"/>
        </p:nvSpPr>
        <p:spPr bwMode="auto">
          <a:xfrm>
            <a:off x="358775" y="962025"/>
            <a:ext cx="8048625" cy="1006474"/>
          </a:xfrm>
          <a:prstGeom prst="rect">
            <a:avLst/>
          </a:prstGeom>
          <a:solidFill>
            <a:srgbClr val="EFEEE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  <a:ea typeface="ＭＳ Ｐゴシック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 hasCustomPrompt="1"/>
          </p:nvPr>
        </p:nvSpPr>
        <p:spPr bwMode="auto">
          <a:xfrm>
            <a:off x="539552" y="1124744"/>
            <a:ext cx="7704000" cy="720000"/>
          </a:xfrm>
          <a:prstGeom prst="rect">
            <a:avLst/>
          </a:prstGeom>
        </p:spPr>
        <p:txBody>
          <a:bodyPr anchor="ctr" anchorCtr="0"/>
          <a:lstStyle>
            <a:lvl1pPr>
              <a:buNone/>
              <a:defRPr sz="2500" b="1">
                <a:solidFill>
                  <a:srgbClr val="1476B7"/>
                </a:solidFill>
                <a:latin typeface="Tahoma"/>
                <a:ea typeface="Tahoma"/>
                <a:cs typeface="Tahoma"/>
              </a:defRPr>
            </a:lvl1pPr>
          </a:lstStyle>
          <a:p>
            <a:pPr lvl="0">
              <a:defRPr/>
            </a:pPr>
            <a:r>
              <a:rPr lang="fr-FR"/>
              <a:t>Vide</a:t>
            </a:r>
            <a:endParaRPr lang="fr-CH"/>
          </a:p>
        </p:txBody>
      </p:sp>
    </p:spTree>
  </p:cSld>
  <p:clrMapOvr>
    <a:masterClrMapping/>
  </p:clrMapOvr>
  <p:hf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Avec ima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/>
          <p:nvPr userDrawn="1"/>
        </p:nvSpPr>
        <p:spPr bwMode="auto">
          <a:xfrm>
            <a:off x="358775" y="962025"/>
            <a:ext cx="8048625" cy="3902075"/>
          </a:xfrm>
          <a:prstGeom prst="rect">
            <a:avLst/>
          </a:prstGeom>
          <a:solidFill>
            <a:srgbClr val="EFEEE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  <a:ea typeface="ＭＳ Ｐゴシック"/>
            </a:endParaRPr>
          </a:p>
        </p:txBody>
      </p:sp>
      <p:sp>
        <p:nvSpPr>
          <p:cNvPr id="5" name="Espace réservé du texte 8"/>
          <p:cNvSpPr>
            <a:spLocks noGrp="1"/>
          </p:cNvSpPr>
          <p:nvPr>
            <p:ph type="body" sz="quarter" idx="10" hasCustomPrompt="1"/>
          </p:nvPr>
        </p:nvSpPr>
        <p:spPr bwMode="auto">
          <a:xfrm>
            <a:off x="1800000" y="5050800"/>
            <a:ext cx="4827600" cy="360040"/>
          </a:xfrm>
          <a:prstGeom prst="rect">
            <a:avLst/>
          </a:prstGeom>
        </p:spPr>
        <p:txBody>
          <a:bodyPr/>
          <a:lstStyle>
            <a:lvl1pPr>
              <a:buNone/>
              <a:defRPr sz="2000" b="1">
                <a:solidFill>
                  <a:srgbClr val="1476B7"/>
                </a:solidFill>
                <a:latin typeface="Tahoma"/>
                <a:ea typeface="Tahoma"/>
                <a:cs typeface="Tahoma"/>
              </a:defRPr>
            </a:lvl1pPr>
          </a:lstStyle>
          <a:p>
            <a:pPr lvl="0">
              <a:defRPr/>
            </a:pPr>
            <a:r>
              <a:rPr lang="fr-CH"/>
              <a:t>Avec image</a:t>
            </a:r>
            <a:endParaRPr/>
          </a:p>
        </p:txBody>
      </p:sp>
      <p:sp>
        <p:nvSpPr>
          <p:cNvPr id="6" name="Espace réservé du texte 10"/>
          <p:cNvSpPr>
            <a:spLocks noGrp="1"/>
          </p:cNvSpPr>
          <p:nvPr>
            <p:ph type="body" sz="quarter" idx="11" hasCustomPrompt="1"/>
          </p:nvPr>
        </p:nvSpPr>
        <p:spPr bwMode="auto">
          <a:xfrm>
            <a:off x="1800000" y="5410800"/>
            <a:ext cx="4827600" cy="360362"/>
          </a:xfrm>
          <a:prstGeom prst="rect">
            <a:avLst/>
          </a:prstGeom>
        </p:spPr>
        <p:txBody>
          <a:bodyPr/>
          <a:lstStyle>
            <a:lvl1pPr>
              <a:buNone/>
              <a:defRPr sz="900">
                <a:solidFill>
                  <a:srgbClr val="707173"/>
                </a:solidFill>
                <a:latin typeface="Tahoma"/>
                <a:ea typeface="Tahoma"/>
                <a:cs typeface="Tahoma"/>
              </a:defRPr>
            </a:lvl1pPr>
            <a:lvl5pPr>
              <a:buNone/>
              <a:defRPr/>
            </a:lvl5pPr>
          </a:lstStyle>
          <a:p>
            <a:pPr lvl="0">
              <a:defRPr/>
            </a:pPr>
            <a:r>
              <a:rPr lang="fr-CH" sz="900">
                <a:solidFill>
                  <a:srgbClr val="707173"/>
                </a:solidFill>
                <a:latin typeface="Tahoma"/>
                <a:ea typeface="Tahoma"/>
                <a:cs typeface="Tahoma"/>
              </a:rPr>
              <a:t>Texte</a:t>
            </a:r>
            <a:endParaRPr lang="fr-CH"/>
          </a:p>
        </p:txBody>
      </p:sp>
      <p:sp>
        <p:nvSpPr>
          <p:cNvPr id="7" name="Espace réservé pour une image  12"/>
          <p:cNvSpPr>
            <a:spLocks noGrp="1"/>
          </p:cNvSpPr>
          <p:nvPr>
            <p:ph type="pic" sz="quarter" idx="12"/>
          </p:nvPr>
        </p:nvSpPr>
        <p:spPr bwMode="auto">
          <a:xfrm>
            <a:off x="1800000" y="961200"/>
            <a:ext cx="6624000" cy="37404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>
              <a:defRPr/>
            </a:pPr>
            <a:r>
              <a:rPr lang="fr-FR"/>
              <a:t>Cliquez sur l'icône pour ajouter une image</a:t>
            </a:r>
            <a:endParaRPr lang="fr-CH"/>
          </a:p>
        </p:txBody>
      </p:sp>
    </p:spTree>
  </p:cSld>
  <p:clrMapOvr>
    <a:masterClrMapping/>
  </p:clrMapOvr>
  <p:hf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AndObj" userDrawn="1">
  <p:cSld name="Titre. Text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1049215" y="228600"/>
            <a:ext cx="7813431" cy="742950"/>
          </a:xfrm>
          <a:prstGeom prst="roundRect">
            <a:avLst>
              <a:gd name="adj" fmla="val 21667"/>
            </a:avLst>
          </a:prstGeom>
        </p:spPr>
        <p:txBody>
          <a:bodyPr/>
          <a:lstStyle/>
          <a:p>
            <a:pPr>
              <a:defRPr/>
            </a:pPr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5" name="Espace réservé du texte 2"/>
          <p:cNvSpPr>
            <a:spLocks noGrp="1"/>
          </p:cNvSpPr>
          <p:nvPr>
            <p:ph type="body" sz="half" idx="1"/>
          </p:nvPr>
        </p:nvSpPr>
        <p:spPr bwMode="auto">
          <a:xfrm>
            <a:off x="984738" y="1524000"/>
            <a:ext cx="3938954" cy="4876800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5064369" y="1524000"/>
            <a:ext cx="3938954" cy="4876800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CH"/>
          </a:p>
        </p:txBody>
      </p:sp>
    </p:spTree>
  </p:cSld>
  <p:clrMapOvr>
    <a:masterClrMapping/>
  </p:clrMapOvr>
  <p:hf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userDrawn="1">
  <p:cSld name="1_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Image 3" descr="Bleu_P1.png"/>
          <p:cNvPicPr>
            <a:picLocks noChangeAspect="1"/>
          </p:cNvPicPr>
          <p:nvPr/>
        </p:nvPicPr>
        <p:blipFill>
          <a:blip r:embed="rId12" cstate="print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59" r:id="rId10"/>
  </p:sldLayoutIdLst>
  <p:hf/>
  <p:txStyles>
    <p:titleStyle>
      <a:lvl1pPr algn="ctr" defTabSz="914400"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rmes.admin.ch/f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hyperlink" Target="https://www.ecommercemag.fr/Thematique/methodologie-1247/fiche-outils-10182/cycle-vie-projet-308092.htm#AvXo2dior4OG85My.9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>
            <a:extLst>
              <a:ext uri="{FF2B5EF4-FFF2-40B4-BE49-F238E27FC236}">
                <a16:creationId xmlns:a16="http://schemas.microsoft.com/office/drawing/2014/main" id="{C14DE227-263F-44DB-BD70-BD5CCEF6E2B3}"/>
              </a:ext>
            </a:extLst>
          </p:cNvPr>
          <p:cNvSpPr/>
          <p:nvPr/>
        </p:nvSpPr>
        <p:spPr bwMode="auto">
          <a:xfrm>
            <a:off x="395536" y="1124744"/>
            <a:ext cx="8910065" cy="792088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135000" tIns="135000" rIns="135000" bIns="135000" rtlCol="0" anchor="ctr"/>
          <a:lstStyle/>
          <a:p>
            <a:pPr>
              <a:defRPr/>
            </a:pPr>
            <a:r>
              <a:rPr lang="de-DE" sz="2400" b="1" dirty="0">
                <a:solidFill>
                  <a:srgbClr val="1476B7"/>
                </a:solidFill>
                <a:latin typeface="Tahoma"/>
                <a:ea typeface="Tahoma"/>
                <a:cs typeface="Tahoma"/>
              </a:rPr>
              <a:t>Bibliographie / </a:t>
            </a:r>
            <a:r>
              <a:rPr lang="de-DE" sz="2400" b="1">
                <a:solidFill>
                  <a:srgbClr val="1476B7"/>
                </a:solidFill>
                <a:latin typeface="Tahoma"/>
                <a:ea typeface="Tahoma"/>
                <a:cs typeface="Tahoma"/>
              </a:rPr>
              <a:t>références </a:t>
            </a:r>
            <a:endParaRPr lang="en-US" sz="2400" b="1" dirty="0">
              <a:solidFill>
                <a:srgbClr val="1476B7"/>
              </a:solidFill>
              <a:latin typeface="Tahoma"/>
              <a:ea typeface="Tahoma"/>
              <a:cs typeface="Tahoma"/>
            </a:endParaRPr>
          </a:p>
        </p:txBody>
      </p:sp>
      <p:sp>
        <p:nvSpPr>
          <p:cNvPr id="11" name="RedDiskSlideNumber">
            <a:extLst>
              <a:ext uri="{FF2B5EF4-FFF2-40B4-BE49-F238E27FC236}">
                <a16:creationId xmlns:a16="http://schemas.microsoft.com/office/drawing/2014/main" id="{A17F4E04-0B57-4C94-968A-1EEC30FC7238}"/>
              </a:ext>
            </a:extLst>
          </p:cNvPr>
          <p:cNvSpPr>
            <a:spLocks/>
          </p:cNvSpPr>
          <p:nvPr/>
        </p:nvSpPr>
        <p:spPr bwMode="auto">
          <a:xfrm>
            <a:off x="4572000" y="6549390"/>
            <a:ext cx="2987040" cy="21544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>
              <a:defRPr/>
            </a:pPr>
            <a:r>
              <a:rPr lang="fr-FR" sz="800" dirty="0">
                <a:latin typeface="Tahoma"/>
              </a:rPr>
              <a:t>7</a:t>
            </a:r>
            <a:endParaRPr lang="fr-CH" sz="800" dirty="0">
              <a:latin typeface="Tahoma"/>
            </a:endParaRPr>
          </a:p>
        </p:txBody>
      </p:sp>
      <p:sp>
        <p:nvSpPr>
          <p:cNvPr id="8" name="Espace réservé du texte 1">
            <a:extLst>
              <a:ext uri="{FF2B5EF4-FFF2-40B4-BE49-F238E27FC236}">
                <a16:creationId xmlns:a16="http://schemas.microsoft.com/office/drawing/2014/main" id="{9583D48F-8906-48BB-87DF-BB34A6971BB1}"/>
              </a:ext>
            </a:extLst>
          </p:cNvPr>
          <p:cNvSpPr txBox="1">
            <a:spLocks/>
          </p:cNvSpPr>
          <p:nvPr/>
        </p:nvSpPr>
        <p:spPr bwMode="auto">
          <a:xfrm>
            <a:off x="989184" y="1892848"/>
            <a:ext cx="6552728" cy="4200448"/>
          </a:xfrm>
          <a:prstGeom prst="rect">
            <a:avLst/>
          </a:prstGeom>
        </p:spPr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CH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Hermes</a:t>
            </a:r>
            <a:r>
              <a:rPr lang="fr-C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fr-C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https://www.hermes.admin.ch/fr/</a:t>
            </a:r>
            <a:endParaRPr lang="fr-CH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hangingPunct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C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boîte à outil du chef de projet : </a:t>
            </a:r>
            <a:r>
              <a:rPr lang="fr-CH" sz="1600" u="sng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https://www.ecommercemag.fr/Thematique/methodologie-1247/fiche-outils-10182/cycle-vie-projet-308092.htm#AvXo2dior4OG85My.97</a:t>
            </a:r>
            <a:endParaRPr lang="fr-CH" sz="1600" u="sng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Gestion de projets - Le guide exhaustif du management de projets (</a:t>
            </a:r>
            <a:r>
              <a:rPr lang="fr-C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Robert </a:t>
            </a:r>
            <a:r>
              <a:rPr lang="fr-CH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Buttrick</a:t>
            </a:r>
            <a:r>
              <a:rPr lang="fr-C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Guillaume Chanson)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Concevoir et lancer un projet (Raphaël H. Cohen)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boîte à outils du chef de projet (Jérôme Maes, François </a:t>
            </a:r>
            <a:r>
              <a:rPr lang="fr-FR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Debois</a:t>
            </a:r>
            <a:r>
              <a:rPr lang="fr-F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Design </a:t>
            </a:r>
            <a:r>
              <a:rPr lang="fr-FR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Thinking</a:t>
            </a:r>
            <a:r>
              <a:rPr lang="fr-F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Accélérez vos projets par l'innovation collaborative (Stéphane </a:t>
            </a:r>
            <a:r>
              <a:rPr lang="fr-FR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Biso</a:t>
            </a:r>
            <a:r>
              <a:rPr lang="fr-F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 Marjorie Le </a:t>
            </a:r>
            <a:r>
              <a:rPr lang="fr-FR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Naour</a:t>
            </a:r>
            <a:r>
              <a:rPr lang="fr-F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Gestion </a:t>
            </a:r>
            <a:r>
              <a:rPr lang="fr-FR" sz="1600" i="0" strike="noStrike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projet pour les Nuls (Stanley E. </a:t>
            </a:r>
            <a:r>
              <a:rPr lang="fr-FR" sz="1600" i="0" strike="noStrike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Portny</a:t>
            </a:r>
            <a:r>
              <a:rPr lang="fr-FR" sz="1600" i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 </a:t>
            </a:r>
            <a:r>
              <a:rPr lang="fr-FR" sz="1600" i="0" strike="noStrike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Sandrine Sage,</a:t>
            </a:r>
            <a:r>
              <a:rPr lang="fr-FR" sz="1600" i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Christophe Billon)</a:t>
            </a:r>
          </a:p>
          <a:p>
            <a:pPr algn="l"/>
            <a:endParaRPr lang="fr-FR" sz="1600" i="0" dirty="0">
              <a:solidFill>
                <a:srgbClr val="0F111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endParaRPr lang="fr-FR" sz="1600" i="0" dirty="0">
              <a:solidFill>
                <a:srgbClr val="0F111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H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334414"/>
      </p:ext>
    </p:extLst>
  </p:cSld>
  <p:clrMapOvr>
    <a:masterClrMapping/>
  </p:clrMapOvr>
</p:sld>
</file>

<file path=ppt/theme/theme1.xml><?xml version="1.0" encoding="utf-8"?>
<a:theme xmlns:a="http://schemas.openxmlformats.org/drawingml/2006/main" name="HE-Arc G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129</Words>
  <Application>Microsoft Office PowerPoint</Application>
  <DocSecurity>0</DocSecurity>
  <PresentationFormat>Affichage à l'écran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HE-Arc GES</vt:lpstr>
      <vt:lpstr>Présentation PowerPoint</vt:lpstr>
    </vt:vector>
  </TitlesOfParts>
  <Company>HE-Arc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Baudet Cedric</dc:creator>
  <cp:lastModifiedBy>juliette schwaller</cp:lastModifiedBy>
  <cp:revision>732</cp:revision>
  <cp:lastPrinted>2021-01-20T20:02:16Z</cp:lastPrinted>
  <dcterms:created xsi:type="dcterms:W3CDTF">2010-11-23T07:41:15Z</dcterms:created>
  <dcterms:modified xsi:type="dcterms:W3CDTF">2023-02-15T17:52:03Z</dcterms:modified>
  <cp:category>ENR QUALITE HE-ARC(+PIED DE PAGE)</cp:category>
  <dc:identifier/>
  <dc:language/>
  <cp:version/>
</cp:coreProperties>
</file>