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194A62-CBE5-49C8-A74A-3FAE91BC9D5B}" v="388" dt="2024-03-13T09:05:11.120"/>
    <p1510:client id="{AA423B7F-010E-3A4F-8F9F-6D560193483E}" v="704" dt="2024-03-13T09:00:20.2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ibel Julien" userId="fc7c4d74-893a-40a6-a378-31080dba385b" providerId="ADAL" clId="{34194A62-CBE5-49C8-A74A-3FAE91BC9D5B}"/>
    <pc:docChg chg="undo custSel modSld">
      <pc:chgData name="Weibel Julien" userId="fc7c4d74-893a-40a6-a378-31080dba385b" providerId="ADAL" clId="{34194A62-CBE5-49C8-A74A-3FAE91BC9D5B}" dt="2024-03-13T09:05:11.120" v="484" actId="255"/>
      <pc:docMkLst>
        <pc:docMk/>
      </pc:docMkLst>
      <pc:sldChg chg="modSp mod">
        <pc:chgData name="Weibel Julien" userId="fc7c4d74-893a-40a6-a378-31080dba385b" providerId="ADAL" clId="{34194A62-CBE5-49C8-A74A-3FAE91BC9D5B}" dt="2024-03-13T08:30:12.992" v="304"/>
        <pc:sldMkLst>
          <pc:docMk/>
          <pc:sldMk cId="3902373373" sldId="256"/>
        </pc:sldMkLst>
        <pc:spChg chg="replST">
          <ac:chgData name="Weibel Julien" userId="fc7c4d74-893a-40a6-a378-31080dba385b" providerId="ADAL" clId="{34194A62-CBE5-49C8-A74A-3FAE91BC9D5B}" dt="2024-03-13T08:30:12.975" v="299"/>
          <ac:spMkLst>
            <pc:docMk/>
            <pc:sldMk cId="3902373373" sldId="256"/>
            <ac:spMk id="2" creationId="{DEB25353-874F-60B6-5962-B049C454E196}"/>
          </ac:spMkLst>
        </pc:spChg>
        <pc:spChg chg="replST">
          <ac:chgData name="Weibel Julien" userId="fc7c4d74-893a-40a6-a378-31080dba385b" providerId="ADAL" clId="{34194A62-CBE5-49C8-A74A-3FAE91BC9D5B}" dt="2024-03-13T08:30:12.979" v="300"/>
          <ac:spMkLst>
            <pc:docMk/>
            <pc:sldMk cId="3902373373" sldId="256"/>
            <ac:spMk id="3" creationId="{537ECD82-3AEC-AD0F-2C3C-02D88C6534CF}"/>
          </ac:spMkLst>
        </pc:spChg>
        <pc:spChg chg="replST">
          <ac:chgData name="Weibel Julien" userId="fc7c4d74-893a-40a6-a378-31080dba385b" providerId="ADAL" clId="{34194A62-CBE5-49C8-A74A-3FAE91BC9D5B}" dt="2024-03-13T08:30:12.946" v="298"/>
          <ac:spMkLst>
            <pc:docMk/>
            <pc:sldMk cId="3902373373" sldId="256"/>
            <ac:spMk id="9" creationId="{158B3569-73B2-4D05-8E95-886A6EE17F1F}"/>
          </ac:spMkLst>
        </pc:spChg>
        <pc:spChg chg="replST">
          <ac:chgData name="Weibel Julien" userId="fc7c4d74-893a-40a6-a378-31080dba385b" providerId="ADAL" clId="{34194A62-CBE5-49C8-A74A-3FAE91BC9D5B}" dt="2024-03-13T08:30:12.985" v="302"/>
          <ac:spMkLst>
            <pc:docMk/>
            <pc:sldMk cId="3902373373" sldId="256"/>
            <ac:spMk id="11" creationId="{B71758F4-3F46-45DA-8AC5-4E508DA080BA}"/>
          </ac:spMkLst>
        </pc:spChg>
        <pc:spChg chg="replST">
          <ac:chgData name="Weibel Julien" userId="fc7c4d74-893a-40a6-a378-31080dba385b" providerId="ADAL" clId="{34194A62-CBE5-49C8-A74A-3FAE91BC9D5B}" dt="2024-03-13T08:30:12.988" v="303"/>
          <ac:spMkLst>
            <pc:docMk/>
            <pc:sldMk cId="3902373373" sldId="256"/>
            <ac:spMk id="13" creationId="{8550FED7-7C32-42BB-98DB-30272A6331A9}"/>
          </ac:spMkLst>
        </pc:spChg>
        <pc:picChg chg="replST">
          <ac:chgData name="Weibel Julien" userId="fc7c4d74-893a-40a6-a378-31080dba385b" providerId="ADAL" clId="{34194A62-CBE5-49C8-A74A-3FAE91BC9D5B}" dt="2024-03-13T08:30:12.983" v="301"/>
          <ac:picMkLst>
            <pc:docMk/>
            <pc:sldMk cId="3902373373" sldId="256"/>
            <ac:picMk id="4" creationId="{69BFEB6C-FCAD-4F17-2F3F-ED66D1B9D9C4}"/>
          </ac:picMkLst>
        </pc:picChg>
        <pc:cxnChg chg="replST">
          <ac:chgData name="Weibel Julien" userId="fc7c4d74-893a-40a6-a378-31080dba385b" providerId="ADAL" clId="{34194A62-CBE5-49C8-A74A-3FAE91BC9D5B}" dt="2024-03-13T08:30:12.992" v="304"/>
          <ac:cxnSpMkLst>
            <pc:docMk/>
            <pc:sldMk cId="3902373373" sldId="256"/>
            <ac:cxnSpMk id="15" creationId="{56020367-4FD5-4596-8E10-C5F095CD8DBF}"/>
          </ac:cxnSpMkLst>
        </pc:cxnChg>
      </pc:sldChg>
      <pc:sldChg chg="modSp mod">
        <pc:chgData name="Weibel Julien" userId="fc7c4d74-893a-40a6-a378-31080dba385b" providerId="ADAL" clId="{34194A62-CBE5-49C8-A74A-3FAE91BC9D5B}" dt="2024-03-13T08:30:13.018" v="312"/>
        <pc:sldMkLst>
          <pc:docMk/>
          <pc:sldMk cId="2606197645" sldId="257"/>
        </pc:sldMkLst>
        <pc:spChg chg="replST">
          <ac:chgData name="Weibel Julien" userId="fc7c4d74-893a-40a6-a378-31080dba385b" providerId="ADAL" clId="{34194A62-CBE5-49C8-A74A-3FAE91BC9D5B}" dt="2024-03-13T08:30:13.004" v="307"/>
          <ac:spMkLst>
            <pc:docMk/>
            <pc:sldMk cId="2606197645" sldId="257"/>
            <ac:spMk id="2" creationId="{CD21201F-F5BC-B743-DD8F-5A2A88F81FBB}"/>
          </ac:spMkLst>
        </pc:spChg>
        <pc:spChg chg="replST">
          <ac:chgData name="Weibel Julien" userId="fc7c4d74-893a-40a6-a378-31080dba385b" providerId="ADAL" clId="{34194A62-CBE5-49C8-A74A-3FAE91BC9D5B}" dt="2024-03-13T08:30:13.016" v="311"/>
          <ac:spMkLst>
            <pc:docMk/>
            <pc:sldMk cId="2606197645" sldId="257"/>
            <ac:spMk id="3" creationId="{51E6459A-C076-5DBF-7824-D52F60BFA605}"/>
          </ac:spMkLst>
        </pc:spChg>
        <pc:spChg chg="replST">
          <ac:chgData name="Weibel Julien" userId="fc7c4d74-893a-40a6-a378-31080dba385b" providerId="ADAL" clId="{34194A62-CBE5-49C8-A74A-3FAE91BC9D5B}" dt="2024-03-13T08:30:12.998" v="305"/>
          <ac:spMkLst>
            <pc:docMk/>
            <pc:sldMk cId="2606197645" sldId="257"/>
            <ac:spMk id="8" creationId="{A2679492-7988-4050-9056-542444452411}"/>
          </ac:spMkLst>
        </pc:spChg>
        <pc:spChg chg="replST">
          <ac:chgData name="Weibel Julien" userId="fc7c4d74-893a-40a6-a378-31080dba385b" providerId="ADAL" clId="{34194A62-CBE5-49C8-A74A-3FAE91BC9D5B}" dt="2024-03-13T08:30:13.001" v="306"/>
          <ac:spMkLst>
            <pc:docMk/>
            <pc:sldMk cId="2606197645" sldId="257"/>
            <ac:spMk id="10" creationId="{B091B163-7D61-4891-ABCF-5C13D9C418D0}"/>
          </ac:spMkLst>
        </pc:spChg>
        <pc:spChg chg="replST">
          <ac:chgData name="Weibel Julien" userId="fc7c4d74-893a-40a6-a378-31080dba385b" providerId="ADAL" clId="{34194A62-CBE5-49C8-A74A-3FAE91BC9D5B}" dt="2024-03-13T08:30:13.007" v="308"/>
          <ac:spMkLst>
            <pc:docMk/>
            <pc:sldMk cId="2606197645" sldId="257"/>
            <ac:spMk id="12" creationId="{6CB927A4-E432-4310-9CD5-E89FF5063179}"/>
          </ac:spMkLst>
        </pc:spChg>
        <pc:spChg chg="replST">
          <ac:chgData name="Weibel Julien" userId="fc7c4d74-893a-40a6-a378-31080dba385b" providerId="ADAL" clId="{34194A62-CBE5-49C8-A74A-3FAE91BC9D5B}" dt="2024-03-13T08:30:13.010" v="309"/>
          <ac:spMkLst>
            <pc:docMk/>
            <pc:sldMk cId="2606197645" sldId="257"/>
            <ac:spMk id="14" creationId="{E3020543-B24B-4EC4-8FFC-8DD88EEA91A8}"/>
          </ac:spMkLst>
        </pc:spChg>
        <pc:spChg chg="replST">
          <ac:chgData name="Weibel Julien" userId="fc7c4d74-893a-40a6-a378-31080dba385b" providerId="ADAL" clId="{34194A62-CBE5-49C8-A74A-3FAE91BC9D5B}" dt="2024-03-13T08:30:13.013" v="310"/>
          <ac:spMkLst>
            <pc:docMk/>
            <pc:sldMk cId="2606197645" sldId="257"/>
            <ac:spMk id="16" creationId="{1453BF6C-B012-48B7-B4E8-6D7AC7C27D02}"/>
          </ac:spMkLst>
        </pc:spChg>
        <pc:cxnChg chg="replST">
          <ac:chgData name="Weibel Julien" userId="fc7c4d74-893a-40a6-a378-31080dba385b" providerId="ADAL" clId="{34194A62-CBE5-49C8-A74A-3FAE91BC9D5B}" dt="2024-03-13T08:30:13.018" v="312"/>
          <ac:cxnSpMkLst>
            <pc:docMk/>
            <pc:sldMk cId="2606197645" sldId="257"/>
            <ac:cxnSpMk id="18" creationId="{C49DA8F6-BCC1-4447-B54C-57856834B94B}"/>
          </ac:cxnSpMkLst>
        </pc:cxnChg>
      </pc:sldChg>
      <pc:sldChg chg="modSp mod">
        <pc:chgData name="Weibel Julien" userId="fc7c4d74-893a-40a6-a378-31080dba385b" providerId="ADAL" clId="{34194A62-CBE5-49C8-A74A-3FAE91BC9D5B}" dt="2024-03-13T08:31:37.685" v="343" actId="20577"/>
        <pc:sldMkLst>
          <pc:docMk/>
          <pc:sldMk cId="2921699139" sldId="258"/>
        </pc:sldMkLst>
        <pc:spChg chg="replST">
          <ac:chgData name="Weibel Julien" userId="fc7c4d74-893a-40a6-a378-31080dba385b" providerId="ADAL" clId="{34194A62-CBE5-49C8-A74A-3FAE91BC9D5B}" dt="2024-03-13T08:30:13.031" v="316"/>
          <ac:spMkLst>
            <pc:docMk/>
            <pc:sldMk cId="2921699139" sldId="258"/>
            <ac:spMk id="2" creationId="{55A8062F-218D-7BD9-2A66-9D870BAC239A}"/>
          </ac:spMkLst>
        </pc:spChg>
        <pc:spChg chg="mod replST">
          <ac:chgData name="Weibel Julien" userId="fc7c4d74-893a-40a6-a378-31080dba385b" providerId="ADAL" clId="{34194A62-CBE5-49C8-A74A-3FAE91BC9D5B}" dt="2024-03-13T08:31:37.685" v="343" actId="20577"/>
          <ac:spMkLst>
            <pc:docMk/>
            <pc:sldMk cId="2921699139" sldId="258"/>
            <ac:spMk id="4" creationId="{1A1D31C6-7A60-6A0A-1635-0CBA64FC0551}"/>
          </ac:spMkLst>
        </pc:spChg>
        <pc:spChg chg="replST">
          <ac:chgData name="Weibel Julien" userId="fc7c4d74-893a-40a6-a378-31080dba385b" providerId="ADAL" clId="{34194A62-CBE5-49C8-A74A-3FAE91BC9D5B}" dt="2024-03-13T08:30:13.022" v="313"/>
          <ac:spMkLst>
            <pc:docMk/>
            <pc:sldMk cId="2921699139" sldId="258"/>
            <ac:spMk id="43" creationId="{45CF0CC2-658D-4A87-9D2E-154B0ABE1BA0}"/>
          </ac:spMkLst>
        </pc:spChg>
        <pc:spChg chg="replST">
          <ac:chgData name="Weibel Julien" userId="fc7c4d74-893a-40a6-a378-31080dba385b" providerId="ADAL" clId="{34194A62-CBE5-49C8-A74A-3FAE91BC9D5B}" dt="2024-03-13T08:30:13.026" v="314"/>
          <ac:spMkLst>
            <pc:docMk/>
            <pc:sldMk cId="2921699139" sldId="258"/>
            <ac:spMk id="45" creationId="{796C2CE2-29C3-4EBD-A8BB-82C6CC06950D}"/>
          </ac:spMkLst>
        </pc:spChg>
        <pc:spChg chg="replST">
          <ac:chgData name="Weibel Julien" userId="fc7c4d74-893a-40a6-a378-31080dba385b" providerId="ADAL" clId="{34194A62-CBE5-49C8-A74A-3FAE91BC9D5B}" dt="2024-03-13T08:30:13.034" v="317"/>
          <ac:spMkLst>
            <pc:docMk/>
            <pc:sldMk cId="2921699139" sldId="258"/>
            <ac:spMk id="47" creationId="{6CB927A4-E432-4310-9CD5-E89FF5063179}"/>
          </ac:spMkLst>
        </pc:spChg>
        <pc:spChg chg="replST">
          <ac:chgData name="Weibel Julien" userId="fc7c4d74-893a-40a6-a378-31080dba385b" providerId="ADAL" clId="{34194A62-CBE5-49C8-A74A-3FAE91BC9D5B}" dt="2024-03-13T08:30:13.036" v="318"/>
          <ac:spMkLst>
            <pc:docMk/>
            <pc:sldMk cId="2921699139" sldId="258"/>
            <ac:spMk id="49" creationId="{E3020543-B24B-4EC4-8FFC-8DD88EEA91A8}"/>
          </ac:spMkLst>
        </pc:spChg>
        <pc:spChg chg="replST">
          <ac:chgData name="Weibel Julien" userId="fc7c4d74-893a-40a6-a378-31080dba385b" providerId="ADAL" clId="{34194A62-CBE5-49C8-A74A-3FAE91BC9D5B}" dt="2024-03-13T08:30:13.039" v="319"/>
          <ac:spMkLst>
            <pc:docMk/>
            <pc:sldMk cId="2921699139" sldId="258"/>
            <ac:spMk id="51" creationId="{1453BF6C-B012-48B7-B4E8-6D7AC7C27D02}"/>
          </ac:spMkLst>
        </pc:spChg>
        <pc:picChg chg="replST">
          <ac:chgData name="Weibel Julien" userId="fc7c4d74-893a-40a6-a378-31080dba385b" providerId="ADAL" clId="{34194A62-CBE5-49C8-A74A-3FAE91BC9D5B}" dt="2024-03-13T08:30:13.029" v="315"/>
          <ac:picMkLst>
            <pc:docMk/>
            <pc:sldMk cId="2921699139" sldId="258"/>
            <ac:picMk id="37" creationId="{CCCBBD68-C418-D1B6-9B25-BC3A54D859C9}"/>
          </ac:picMkLst>
        </pc:picChg>
        <pc:cxnChg chg="replST">
          <ac:chgData name="Weibel Julien" userId="fc7c4d74-893a-40a6-a378-31080dba385b" providerId="ADAL" clId="{34194A62-CBE5-49C8-A74A-3FAE91BC9D5B}" dt="2024-03-13T08:30:13.043" v="320"/>
          <ac:cxnSpMkLst>
            <pc:docMk/>
            <pc:sldMk cId="2921699139" sldId="258"/>
            <ac:cxnSpMk id="53" creationId="{BF76EB78-6E9D-49A9-ADC5-7BCCD6F1FD48}"/>
          </ac:cxnSpMkLst>
        </pc:cxnChg>
      </pc:sldChg>
      <pc:sldChg chg="addSp delSp modSp mod">
        <pc:chgData name="Weibel Julien" userId="fc7c4d74-893a-40a6-a378-31080dba385b" providerId="ADAL" clId="{34194A62-CBE5-49C8-A74A-3FAE91BC9D5B}" dt="2024-03-13T09:05:11.120" v="484" actId="255"/>
        <pc:sldMkLst>
          <pc:docMk/>
          <pc:sldMk cId="602431248" sldId="259"/>
        </pc:sldMkLst>
        <pc:spChg chg="mod replST">
          <ac:chgData name="Weibel Julien" userId="fc7c4d74-893a-40a6-a378-31080dba385b" providerId="ADAL" clId="{34194A62-CBE5-49C8-A74A-3FAE91BC9D5B}" dt="2024-03-13T08:41:27.510" v="348" actId="26606"/>
          <ac:spMkLst>
            <pc:docMk/>
            <pc:sldMk cId="602431248" sldId="259"/>
            <ac:spMk id="2" creationId="{9E4238C9-7B67-9173-1FC7-808C89E829FA}"/>
          </ac:spMkLst>
        </pc:spChg>
        <pc:spChg chg="mod replST">
          <ac:chgData name="Weibel Julien" userId="fc7c4d74-893a-40a6-a378-31080dba385b" providerId="ADAL" clId="{34194A62-CBE5-49C8-A74A-3FAE91BC9D5B}" dt="2024-03-13T09:05:11.120" v="484" actId="255"/>
          <ac:spMkLst>
            <pc:docMk/>
            <pc:sldMk cId="602431248" sldId="259"/>
            <ac:spMk id="6" creationId="{8E0617F5-5392-A455-1026-17E4F75CBBC9}"/>
          </ac:spMkLst>
        </pc:spChg>
        <pc:spChg chg="add del replST">
          <ac:chgData name="Weibel Julien" userId="fc7c4d74-893a-40a6-a378-31080dba385b" providerId="ADAL" clId="{34194A62-CBE5-49C8-A74A-3FAE91BC9D5B}" dt="2024-03-13T08:41:27.510" v="348" actId="26606"/>
          <ac:spMkLst>
            <pc:docMk/>
            <pc:sldMk cId="602431248" sldId="259"/>
            <ac:spMk id="10" creationId="{1A3C89F8-0D2F-47FF-B903-151248265F47}"/>
          </ac:spMkLst>
        </pc:spChg>
        <pc:spChg chg="add del replST">
          <ac:chgData name="Weibel Julien" userId="fc7c4d74-893a-40a6-a378-31080dba385b" providerId="ADAL" clId="{34194A62-CBE5-49C8-A74A-3FAE91BC9D5B}" dt="2024-03-13T08:41:27.510" v="348" actId="26606"/>
          <ac:spMkLst>
            <pc:docMk/>
            <pc:sldMk cId="602431248" sldId="259"/>
            <ac:spMk id="12" creationId="{C5CB530E-515E-412C-9DF1-5F8FFBD6F383}"/>
          </ac:spMkLst>
        </pc:spChg>
        <pc:spChg chg="add del replST">
          <ac:chgData name="Weibel Julien" userId="fc7c4d74-893a-40a6-a378-31080dba385b" providerId="ADAL" clId="{34194A62-CBE5-49C8-A74A-3FAE91BC9D5B}" dt="2024-03-13T08:41:27.510" v="348" actId="26606"/>
          <ac:spMkLst>
            <pc:docMk/>
            <pc:sldMk cId="602431248" sldId="259"/>
            <ac:spMk id="14" creationId="{712D4376-A578-4FF1-94FC-245E7A6A489F}"/>
          </ac:spMkLst>
        </pc:spChg>
        <pc:spChg chg="add del replST">
          <ac:chgData name="Weibel Julien" userId="fc7c4d74-893a-40a6-a378-31080dba385b" providerId="ADAL" clId="{34194A62-CBE5-49C8-A74A-3FAE91BC9D5B}" dt="2024-03-13T08:41:27.510" v="348" actId="26606"/>
          <ac:spMkLst>
            <pc:docMk/>
            <pc:sldMk cId="602431248" sldId="259"/>
            <ac:spMk id="16" creationId="{AEA7509D-F04F-40CB-A0B3-EEF16499CC9F}"/>
          </ac:spMkLst>
        </pc:spChg>
        <pc:spChg chg="add del replST">
          <ac:chgData name="Weibel Julien" userId="fc7c4d74-893a-40a6-a378-31080dba385b" providerId="ADAL" clId="{34194A62-CBE5-49C8-A74A-3FAE91BC9D5B}" dt="2024-03-13T08:41:27.510" v="348" actId="26606"/>
          <ac:spMkLst>
            <pc:docMk/>
            <pc:sldMk cId="602431248" sldId="259"/>
            <ac:spMk id="20" creationId="{508BEF50-7B1E-49A4-BC19-5F4F1D755E64}"/>
          </ac:spMkLst>
        </pc:spChg>
        <pc:spChg chg="add del replST">
          <ac:chgData name="Weibel Julien" userId="fc7c4d74-893a-40a6-a378-31080dba385b" providerId="ADAL" clId="{34194A62-CBE5-49C8-A74A-3FAE91BC9D5B}" dt="2024-03-13T08:41:27.510" v="348" actId="26606"/>
          <ac:spMkLst>
            <pc:docMk/>
            <pc:sldMk cId="602431248" sldId="259"/>
            <ac:spMk id="22" creationId="{3FBAD350-5664-4811-A208-657FB882D350}"/>
          </ac:spMkLst>
        </pc:spChg>
        <pc:spChg chg="add del replST">
          <ac:chgData name="Weibel Julien" userId="fc7c4d74-893a-40a6-a378-31080dba385b" providerId="ADAL" clId="{34194A62-CBE5-49C8-A74A-3FAE91BC9D5B}" dt="2024-03-13T08:41:27.510" v="348" actId="26606"/>
          <ac:spMkLst>
            <pc:docMk/>
            <pc:sldMk cId="602431248" sldId="259"/>
            <ac:spMk id="24" creationId="{C39ADB8F-D187-49D7-BDCF-C1B6DC727068}"/>
          </ac:spMkLst>
        </pc:spChg>
        <pc:spChg chg="add del">
          <ac:chgData name="Weibel Julien" userId="fc7c4d74-893a-40a6-a378-31080dba385b" providerId="ADAL" clId="{34194A62-CBE5-49C8-A74A-3FAE91BC9D5B}" dt="2024-03-13T08:41:27.510" v="348" actId="26606"/>
          <ac:spMkLst>
            <pc:docMk/>
            <pc:sldMk cId="602431248" sldId="259"/>
            <ac:spMk id="29" creationId="{327D73B4-9F5C-4A64-A179-51B9500CB8B5}"/>
          </ac:spMkLst>
        </pc:spChg>
        <pc:spChg chg="add del">
          <ac:chgData name="Weibel Julien" userId="fc7c4d74-893a-40a6-a378-31080dba385b" providerId="ADAL" clId="{34194A62-CBE5-49C8-A74A-3FAE91BC9D5B}" dt="2024-03-13T08:41:27.510" v="348" actId="26606"/>
          <ac:spMkLst>
            <pc:docMk/>
            <pc:sldMk cId="602431248" sldId="259"/>
            <ac:spMk id="31" creationId="{C1F06963-6374-4B48-844F-071A9BAAAE02}"/>
          </ac:spMkLst>
        </pc:spChg>
        <pc:spChg chg="add del">
          <ac:chgData name="Weibel Julien" userId="fc7c4d74-893a-40a6-a378-31080dba385b" providerId="ADAL" clId="{34194A62-CBE5-49C8-A74A-3FAE91BC9D5B}" dt="2024-03-13T08:41:27.510" v="348" actId="26606"/>
          <ac:spMkLst>
            <pc:docMk/>
            <pc:sldMk cId="602431248" sldId="259"/>
            <ac:spMk id="33" creationId="{6CB927A4-E432-4310-9CD5-E89FF5063179}"/>
          </ac:spMkLst>
        </pc:spChg>
        <pc:spChg chg="add del">
          <ac:chgData name="Weibel Julien" userId="fc7c4d74-893a-40a6-a378-31080dba385b" providerId="ADAL" clId="{34194A62-CBE5-49C8-A74A-3FAE91BC9D5B}" dt="2024-03-13T08:41:27.510" v="348" actId="26606"/>
          <ac:spMkLst>
            <pc:docMk/>
            <pc:sldMk cId="602431248" sldId="259"/>
            <ac:spMk id="35" creationId="{1453BF6C-B012-48B7-B4E8-6D7AC7C27D02}"/>
          </ac:spMkLst>
        </pc:spChg>
        <pc:spChg chg="add del">
          <ac:chgData name="Weibel Julien" userId="fc7c4d74-893a-40a6-a378-31080dba385b" providerId="ADAL" clId="{34194A62-CBE5-49C8-A74A-3FAE91BC9D5B}" dt="2024-03-13T08:41:27.510" v="348" actId="26606"/>
          <ac:spMkLst>
            <pc:docMk/>
            <pc:sldMk cId="602431248" sldId="259"/>
            <ac:spMk id="37" creationId="{E3020543-B24B-4EC4-8FFC-8DD88EEA91A8}"/>
          </ac:spMkLst>
        </pc:spChg>
        <pc:cxnChg chg="add del replST">
          <ac:chgData name="Weibel Julien" userId="fc7c4d74-893a-40a6-a378-31080dba385b" providerId="ADAL" clId="{34194A62-CBE5-49C8-A74A-3FAE91BC9D5B}" dt="2024-03-13T08:41:27.510" v="348" actId="26606"/>
          <ac:cxnSpMkLst>
            <pc:docMk/>
            <pc:sldMk cId="602431248" sldId="259"/>
            <ac:cxnSpMk id="8" creationId="{D1B787A8-0D67-4B7E-9B48-86BD906AB6B5}"/>
          </ac:cxnSpMkLst>
        </pc:cxnChg>
        <pc:cxnChg chg="add del replST">
          <ac:chgData name="Weibel Julien" userId="fc7c4d74-893a-40a6-a378-31080dba385b" providerId="ADAL" clId="{34194A62-CBE5-49C8-A74A-3FAE91BC9D5B}" dt="2024-03-13T08:41:27.510" v="348" actId="26606"/>
          <ac:cxnSpMkLst>
            <pc:docMk/>
            <pc:sldMk cId="602431248" sldId="259"/>
            <ac:cxnSpMk id="18" creationId="{56020367-4FD5-4596-8E10-C5F095CD8DBF}"/>
          </ac:cxnSpMkLst>
        </pc:cxnChg>
        <pc:cxnChg chg="add del">
          <ac:chgData name="Weibel Julien" userId="fc7c4d74-893a-40a6-a378-31080dba385b" providerId="ADAL" clId="{34194A62-CBE5-49C8-A74A-3FAE91BC9D5B}" dt="2024-03-13T08:41:27.510" v="348" actId="26606"/>
          <ac:cxnSpMkLst>
            <pc:docMk/>
            <pc:sldMk cId="602431248" sldId="259"/>
            <ac:cxnSpMk id="39" creationId="{C49DA8F6-BCC1-4447-B54C-57856834B94B}"/>
          </ac:cxnSpMkLst>
        </pc:cxnChg>
      </pc:sldChg>
    </pc:docChg>
  </pc:docChgLst>
  <pc:docChgLst>
    <pc:chgData name="Favre Leticia" userId="0d783784-c462-4a68-bd3d-b637a0213412" providerId="ADAL" clId="{AA423B7F-010E-3A4F-8F9F-6D560193483E}"/>
    <pc:docChg chg="undo custSel addSld delSld modSld">
      <pc:chgData name="Favre Leticia" userId="0d783784-c462-4a68-bd3d-b637a0213412" providerId="ADAL" clId="{AA423B7F-010E-3A4F-8F9F-6D560193483E}" dt="2024-03-13T09:00:20.276" v="705" actId="1076"/>
      <pc:docMkLst>
        <pc:docMk/>
      </pc:docMkLst>
      <pc:sldChg chg="addSp delSp modSp new mod setBg">
        <pc:chgData name="Favre Leticia" userId="0d783784-c462-4a68-bd3d-b637a0213412" providerId="ADAL" clId="{AA423B7F-010E-3A4F-8F9F-6D560193483E}" dt="2024-03-13T08:40:24.346" v="384" actId="14100"/>
        <pc:sldMkLst>
          <pc:docMk/>
          <pc:sldMk cId="602431248" sldId="259"/>
        </pc:sldMkLst>
        <pc:spChg chg="mod">
          <ac:chgData name="Favre Leticia" userId="0d783784-c462-4a68-bd3d-b637a0213412" providerId="ADAL" clId="{AA423B7F-010E-3A4F-8F9F-6D560193483E}" dt="2024-03-13T08:37:17.004" v="276" actId="1076"/>
          <ac:spMkLst>
            <pc:docMk/>
            <pc:sldMk cId="602431248" sldId="259"/>
            <ac:spMk id="2" creationId="{9E4238C9-7B67-9173-1FC7-808C89E829FA}"/>
          </ac:spMkLst>
        </pc:spChg>
        <pc:spChg chg="del">
          <ac:chgData name="Favre Leticia" userId="0d783784-c462-4a68-bd3d-b637a0213412" providerId="ADAL" clId="{AA423B7F-010E-3A4F-8F9F-6D560193483E}" dt="2024-03-13T08:26:41.621" v="2" actId="26606"/>
          <ac:spMkLst>
            <pc:docMk/>
            <pc:sldMk cId="602431248" sldId="259"/>
            <ac:spMk id="3" creationId="{4D32485B-D60A-036A-1819-9A67D8725BA6}"/>
          </ac:spMkLst>
        </pc:spChg>
        <pc:spChg chg="add del mod">
          <ac:chgData name="Favre Leticia" userId="0d783784-c462-4a68-bd3d-b637a0213412" providerId="ADAL" clId="{AA423B7F-010E-3A4F-8F9F-6D560193483E}" dt="2024-03-13T08:40:24.346" v="384" actId="14100"/>
          <ac:spMkLst>
            <pc:docMk/>
            <pc:sldMk cId="602431248" sldId="259"/>
            <ac:spMk id="6" creationId="{8E0617F5-5392-A455-1026-17E4F75CBBC9}"/>
          </ac:spMkLst>
        </pc:spChg>
        <pc:spChg chg="add">
          <ac:chgData name="Favre Leticia" userId="0d783784-c462-4a68-bd3d-b637a0213412" providerId="ADAL" clId="{AA423B7F-010E-3A4F-8F9F-6D560193483E}" dt="2024-03-13T08:26:41.621" v="2" actId="26606"/>
          <ac:spMkLst>
            <pc:docMk/>
            <pc:sldMk cId="602431248" sldId="259"/>
            <ac:spMk id="10" creationId="{1A3C89F8-0D2F-47FF-B903-151248265F47}"/>
          </ac:spMkLst>
        </pc:spChg>
        <pc:spChg chg="add">
          <ac:chgData name="Favre Leticia" userId="0d783784-c462-4a68-bd3d-b637a0213412" providerId="ADAL" clId="{AA423B7F-010E-3A4F-8F9F-6D560193483E}" dt="2024-03-13T08:26:41.621" v="2" actId="26606"/>
          <ac:spMkLst>
            <pc:docMk/>
            <pc:sldMk cId="602431248" sldId="259"/>
            <ac:spMk id="12" creationId="{C5CB530E-515E-412C-9DF1-5F8FFBD6F383}"/>
          </ac:spMkLst>
        </pc:spChg>
        <pc:spChg chg="add">
          <ac:chgData name="Favre Leticia" userId="0d783784-c462-4a68-bd3d-b637a0213412" providerId="ADAL" clId="{AA423B7F-010E-3A4F-8F9F-6D560193483E}" dt="2024-03-13T08:26:41.621" v="2" actId="26606"/>
          <ac:spMkLst>
            <pc:docMk/>
            <pc:sldMk cId="602431248" sldId="259"/>
            <ac:spMk id="14" creationId="{712D4376-A578-4FF1-94FC-245E7A6A489F}"/>
          </ac:spMkLst>
        </pc:spChg>
        <pc:spChg chg="add">
          <ac:chgData name="Favre Leticia" userId="0d783784-c462-4a68-bd3d-b637a0213412" providerId="ADAL" clId="{AA423B7F-010E-3A4F-8F9F-6D560193483E}" dt="2024-03-13T08:26:41.621" v="2" actId="26606"/>
          <ac:spMkLst>
            <pc:docMk/>
            <pc:sldMk cId="602431248" sldId="259"/>
            <ac:spMk id="16" creationId="{AEA7509D-F04F-40CB-A0B3-EEF16499CC9F}"/>
          </ac:spMkLst>
        </pc:spChg>
        <pc:spChg chg="add">
          <ac:chgData name="Favre Leticia" userId="0d783784-c462-4a68-bd3d-b637a0213412" providerId="ADAL" clId="{AA423B7F-010E-3A4F-8F9F-6D560193483E}" dt="2024-03-13T08:26:41.621" v="2" actId="26606"/>
          <ac:spMkLst>
            <pc:docMk/>
            <pc:sldMk cId="602431248" sldId="259"/>
            <ac:spMk id="20" creationId="{508BEF50-7B1E-49A4-BC19-5F4F1D755E64}"/>
          </ac:spMkLst>
        </pc:spChg>
        <pc:spChg chg="add">
          <ac:chgData name="Favre Leticia" userId="0d783784-c462-4a68-bd3d-b637a0213412" providerId="ADAL" clId="{AA423B7F-010E-3A4F-8F9F-6D560193483E}" dt="2024-03-13T08:26:41.621" v="2" actId="26606"/>
          <ac:spMkLst>
            <pc:docMk/>
            <pc:sldMk cId="602431248" sldId="259"/>
            <ac:spMk id="22" creationId="{3FBAD350-5664-4811-A208-657FB882D350}"/>
          </ac:spMkLst>
        </pc:spChg>
        <pc:spChg chg="add">
          <ac:chgData name="Favre Leticia" userId="0d783784-c462-4a68-bd3d-b637a0213412" providerId="ADAL" clId="{AA423B7F-010E-3A4F-8F9F-6D560193483E}" dt="2024-03-13T08:26:41.621" v="2" actId="26606"/>
          <ac:spMkLst>
            <pc:docMk/>
            <pc:sldMk cId="602431248" sldId="259"/>
            <ac:spMk id="24" creationId="{C39ADB8F-D187-49D7-BDCF-C1B6DC727068}"/>
          </ac:spMkLst>
        </pc:spChg>
        <pc:picChg chg="add mod">
          <ac:chgData name="Favre Leticia" userId="0d783784-c462-4a68-bd3d-b637a0213412" providerId="ADAL" clId="{AA423B7F-010E-3A4F-8F9F-6D560193483E}" dt="2024-03-13T08:26:27.531" v="1"/>
          <ac:picMkLst>
            <pc:docMk/>
            <pc:sldMk cId="602431248" sldId="259"/>
            <ac:picMk id="4" creationId="{20746D30-B753-EC0E-EAE9-8894BA331073}"/>
          </ac:picMkLst>
        </pc:picChg>
        <pc:cxnChg chg="add">
          <ac:chgData name="Favre Leticia" userId="0d783784-c462-4a68-bd3d-b637a0213412" providerId="ADAL" clId="{AA423B7F-010E-3A4F-8F9F-6D560193483E}" dt="2024-03-13T08:26:41.621" v="2" actId="26606"/>
          <ac:cxnSpMkLst>
            <pc:docMk/>
            <pc:sldMk cId="602431248" sldId="259"/>
            <ac:cxnSpMk id="8" creationId="{D1B787A8-0D67-4B7E-9B48-86BD906AB6B5}"/>
          </ac:cxnSpMkLst>
        </pc:cxnChg>
        <pc:cxnChg chg="add">
          <ac:chgData name="Favre Leticia" userId="0d783784-c462-4a68-bd3d-b637a0213412" providerId="ADAL" clId="{AA423B7F-010E-3A4F-8F9F-6D560193483E}" dt="2024-03-13T08:26:41.621" v="2" actId="26606"/>
          <ac:cxnSpMkLst>
            <pc:docMk/>
            <pc:sldMk cId="602431248" sldId="259"/>
            <ac:cxnSpMk id="18" creationId="{56020367-4FD5-4596-8E10-C5F095CD8DBF}"/>
          </ac:cxnSpMkLst>
        </pc:cxnChg>
      </pc:sldChg>
      <pc:sldChg chg="addSp modSp new mod setBg">
        <pc:chgData name="Favre Leticia" userId="0d783784-c462-4a68-bd3d-b637a0213412" providerId="ADAL" clId="{AA423B7F-010E-3A4F-8F9F-6D560193483E}" dt="2024-03-13T09:00:20.276" v="705" actId="1076"/>
        <pc:sldMkLst>
          <pc:docMk/>
          <pc:sldMk cId="1727878720" sldId="260"/>
        </pc:sldMkLst>
        <pc:spChg chg="mod">
          <ac:chgData name="Favre Leticia" userId="0d783784-c462-4a68-bd3d-b637a0213412" providerId="ADAL" clId="{AA423B7F-010E-3A4F-8F9F-6D560193483E}" dt="2024-03-13T08:50:12.595" v="682" actId="1076"/>
          <ac:spMkLst>
            <pc:docMk/>
            <pc:sldMk cId="1727878720" sldId="260"/>
            <ac:spMk id="2" creationId="{26CB23C3-B097-2C5B-A81D-43C8B72466A0}"/>
          </ac:spMkLst>
        </pc:spChg>
        <pc:spChg chg="mod">
          <ac:chgData name="Favre Leticia" userId="0d783784-c462-4a68-bd3d-b637a0213412" providerId="ADAL" clId="{AA423B7F-010E-3A4F-8F9F-6D560193483E}" dt="2024-03-13T09:00:20.276" v="705" actId="1076"/>
          <ac:spMkLst>
            <pc:docMk/>
            <pc:sldMk cId="1727878720" sldId="260"/>
            <ac:spMk id="3" creationId="{9ED18CA7-6D3D-F037-CC60-0A44A7AF713D}"/>
          </ac:spMkLst>
        </pc:spChg>
        <pc:spChg chg="add">
          <ac:chgData name="Favre Leticia" userId="0d783784-c462-4a68-bd3d-b637a0213412" providerId="ADAL" clId="{AA423B7F-010E-3A4F-8F9F-6D560193483E}" dt="2024-03-13T08:46:00.672" v="676" actId="26606"/>
          <ac:spMkLst>
            <pc:docMk/>
            <pc:sldMk cId="1727878720" sldId="260"/>
            <ac:spMk id="9" creationId="{45CF0CC2-658D-4A87-9D2E-154B0ABE1BA0}"/>
          </ac:spMkLst>
        </pc:spChg>
        <pc:spChg chg="add">
          <ac:chgData name="Favre Leticia" userId="0d783784-c462-4a68-bd3d-b637a0213412" providerId="ADAL" clId="{AA423B7F-010E-3A4F-8F9F-6D560193483E}" dt="2024-03-13T08:46:00.672" v="676" actId="26606"/>
          <ac:spMkLst>
            <pc:docMk/>
            <pc:sldMk cId="1727878720" sldId="260"/>
            <ac:spMk id="11" creationId="{796C2CE2-29C3-4EBD-A8BB-82C6CC06950D}"/>
          </ac:spMkLst>
        </pc:spChg>
        <pc:spChg chg="add">
          <ac:chgData name="Favre Leticia" userId="0d783784-c462-4a68-bd3d-b637a0213412" providerId="ADAL" clId="{AA423B7F-010E-3A4F-8F9F-6D560193483E}" dt="2024-03-13T08:46:00.672" v="676" actId="26606"/>
          <ac:spMkLst>
            <pc:docMk/>
            <pc:sldMk cId="1727878720" sldId="260"/>
            <ac:spMk id="13" creationId="{6CB927A4-E432-4310-9CD5-E89FF5063179}"/>
          </ac:spMkLst>
        </pc:spChg>
        <pc:spChg chg="add">
          <ac:chgData name="Favre Leticia" userId="0d783784-c462-4a68-bd3d-b637a0213412" providerId="ADAL" clId="{AA423B7F-010E-3A4F-8F9F-6D560193483E}" dt="2024-03-13T08:46:00.672" v="676" actId="26606"/>
          <ac:spMkLst>
            <pc:docMk/>
            <pc:sldMk cId="1727878720" sldId="260"/>
            <ac:spMk id="15" creationId="{E3020543-B24B-4EC4-8FFC-8DD88EEA91A8}"/>
          </ac:spMkLst>
        </pc:spChg>
        <pc:spChg chg="add">
          <ac:chgData name="Favre Leticia" userId="0d783784-c462-4a68-bd3d-b637a0213412" providerId="ADAL" clId="{AA423B7F-010E-3A4F-8F9F-6D560193483E}" dt="2024-03-13T08:46:00.672" v="676" actId="26606"/>
          <ac:spMkLst>
            <pc:docMk/>
            <pc:sldMk cId="1727878720" sldId="260"/>
            <ac:spMk id="17" creationId="{1453BF6C-B012-48B7-B4E8-6D7AC7C27D02}"/>
          </ac:spMkLst>
        </pc:spChg>
        <pc:picChg chg="add">
          <ac:chgData name="Favre Leticia" userId="0d783784-c462-4a68-bd3d-b637a0213412" providerId="ADAL" clId="{AA423B7F-010E-3A4F-8F9F-6D560193483E}" dt="2024-03-13T08:46:00.672" v="676" actId="26606"/>
          <ac:picMkLst>
            <pc:docMk/>
            <pc:sldMk cId="1727878720" sldId="260"/>
            <ac:picMk id="5" creationId="{911CFF62-D1EF-04E4-343C-5E6BC1A5AD15}"/>
          </ac:picMkLst>
        </pc:picChg>
        <pc:cxnChg chg="add">
          <ac:chgData name="Favre Leticia" userId="0d783784-c462-4a68-bd3d-b637a0213412" providerId="ADAL" clId="{AA423B7F-010E-3A4F-8F9F-6D560193483E}" dt="2024-03-13T08:46:00.672" v="676" actId="26606"/>
          <ac:cxnSpMkLst>
            <pc:docMk/>
            <pc:sldMk cId="1727878720" sldId="260"/>
            <ac:cxnSpMk id="19" creationId="{BF76EB78-6E9D-49A9-ADC5-7BCCD6F1FD48}"/>
          </ac:cxnSpMkLst>
        </pc:cxnChg>
      </pc:sldChg>
      <pc:sldChg chg="addSp modSp new mod setBg">
        <pc:chgData name="Favre Leticia" userId="0d783784-c462-4a68-bd3d-b637a0213412" providerId="ADAL" clId="{AA423B7F-010E-3A4F-8F9F-6D560193483E}" dt="2024-03-13T08:51:09.597" v="691" actId="1076"/>
        <pc:sldMkLst>
          <pc:docMk/>
          <pc:sldMk cId="1295189149" sldId="261"/>
        </pc:sldMkLst>
        <pc:spChg chg="mod">
          <ac:chgData name="Favre Leticia" userId="0d783784-c462-4a68-bd3d-b637a0213412" providerId="ADAL" clId="{AA423B7F-010E-3A4F-8F9F-6D560193483E}" dt="2024-03-13T08:51:06.062" v="690" actId="1076"/>
          <ac:spMkLst>
            <pc:docMk/>
            <pc:sldMk cId="1295189149" sldId="261"/>
            <ac:spMk id="2" creationId="{7B3F3F88-F1D9-B385-E4C6-355DE7A2C09E}"/>
          </ac:spMkLst>
        </pc:spChg>
        <pc:spChg chg="mod">
          <ac:chgData name="Favre Leticia" userId="0d783784-c462-4a68-bd3d-b637a0213412" providerId="ADAL" clId="{AA423B7F-010E-3A4F-8F9F-6D560193483E}" dt="2024-03-13T08:51:09.597" v="691" actId="1076"/>
          <ac:spMkLst>
            <pc:docMk/>
            <pc:sldMk cId="1295189149" sldId="261"/>
            <ac:spMk id="3" creationId="{3C936A9B-23E3-06BA-6EA5-D88C281E36FD}"/>
          </ac:spMkLst>
        </pc:spChg>
        <pc:spChg chg="add">
          <ac:chgData name="Favre Leticia" userId="0d783784-c462-4a68-bd3d-b637a0213412" providerId="ADAL" clId="{AA423B7F-010E-3A4F-8F9F-6D560193483E}" dt="2024-03-13T08:50:28.088" v="685" actId="26606"/>
          <ac:spMkLst>
            <pc:docMk/>
            <pc:sldMk cId="1295189149" sldId="261"/>
            <ac:spMk id="9" creationId="{7EE0A6B3-EB7E-45AA-ADB6-138489E0CD75}"/>
          </ac:spMkLst>
        </pc:spChg>
        <pc:spChg chg="add">
          <ac:chgData name="Favre Leticia" userId="0d783784-c462-4a68-bd3d-b637a0213412" providerId="ADAL" clId="{AA423B7F-010E-3A4F-8F9F-6D560193483E}" dt="2024-03-13T08:50:28.088" v="685" actId="26606"/>
          <ac:spMkLst>
            <pc:docMk/>
            <pc:sldMk cId="1295189149" sldId="261"/>
            <ac:spMk id="11" creationId="{0C0EA1AB-DC8C-4976-9474-9313A673D4E9}"/>
          </ac:spMkLst>
        </pc:spChg>
        <pc:spChg chg="add">
          <ac:chgData name="Favre Leticia" userId="0d783784-c462-4a68-bd3d-b637a0213412" providerId="ADAL" clId="{AA423B7F-010E-3A4F-8F9F-6D560193483E}" dt="2024-03-13T08:50:28.088" v="685" actId="26606"/>
          <ac:spMkLst>
            <pc:docMk/>
            <pc:sldMk cId="1295189149" sldId="261"/>
            <ac:spMk id="13" creationId="{6CB927A4-E432-4310-9CD5-E89FF5063179}"/>
          </ac:spMkLst>
        </pc:spChg>
        <pc:spChg chg="add">
          <ac:chgData name="Favre Leticia" userId="0d783784-c462-4a68-bd3d-b637a0213412" providerId="ADAL" clId="{AA423B7F-010E-3A4F-8F9F-6D560193483E}" dt="2024-03-13T08:50:28.088" v="685" actId="26606"/>
          <ac:spMkLst>
            <pc:docMk/>
            <pc:sldMk cId="1295189149" sldId="261"/>
            <ac:spMk id="15" creationId="{E3020543-B24B-4EC4-8FFC-8DD88EEA91A8}"/>
          </ac:spMkLst>
        </pc:spChg>
        <pc:spChg chg="add">
          <ac:chgData name="Favre Leticia" userId="0d783784-c462-4a68-bd3d-b637a0213412" providerId="ADAL" clId="{AA423B7F-010E-3A4F-8F9F-6D560193483E}" dt="2024-03-13T08:50:28.088" v="685" actId="26606"/>
          <ac:spMkLst>
            <pc:docMk/>
            <pc:sldMk cId="1295189149" sldId="261"/>
            <ac:spMk id="17" creationId="{1453BF6C-B012-48B7-B4E8-6D7AC7C27D02}"/>
          </ac:spMkLst>
        </pc:spChg>
        <pc:picChg chg="add mod ord">
          <ac:chgData name="Favre Leticia" userId="0d783784-c462-4a68-bd3d-b637a0213412" providerId="ADAL" clId="{AA423B7F-010E-3A4F-8F9F-6D560193483E}" dt="2024-03-13T08:50:28.088" v="685" actId="26606"/>
          <ac:picMkLst>
            <pc:docMk/>
            <pc:sldMk cId="1295189149" sldId="261"/>
            <ac:picMk id="4" creationId="{EF0F7224-55A3-6F3C-B353-BC9CE8657830}"/>
          </ac:picMkLst>
        </pc:picChg>
        <pc:cxnChg chg="add">
          <ac:chgData name="Favre Leticia" userId="0d783784-c462-4a68-bd3d-b637a0213412" providerId="ADAL" clId="{AA423B7F-010E-3A4F-8F9F-6D560193483E}" dt="2024-03-13T08:50:28.088" v="685" actId="26606"/>
          <ac:cxnSpMkLst>
            <pc:docMk/>
            <pc:sldMk cId="1295189149" sldId="261"/>
            <ac:cxnSpMk id="19" creationId="{C49DA8F6-BCC1-4447-B54C-57856834B94B}"/>
          </ac:cxnSpMkLst>
        </pc:cxnChg>
      </pc:sldChg>
      <pc:sldChg chg="new del">
        <pc:chgData name="Favre Leticia" userId="0d783784-c462-4a68-bd3d-b637a0213412" providerId="ADAL" clId="{AA423B7F-010E-3A4F-8F9F-6D560193483E}" dt="2024-03-13T08:52:33.148" v="693" actId="2696"/>
        <pc:sldMkLst>
          <pc:docMk/>
          <pc:sldMk cId="4167227585" sldId="26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66DA5-7751-4D3D-B753-58DF3B418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0445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AD429-654B-4F0E-94E9-6FEF8EC67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D60B2-06F5-4567-BE1F-BBA527053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6F6F2-8269-4B80-8EE3-81FEE0F9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C86E4-3EDE-4EB4-B1A3-A1198AAD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752B0-ACEC-49EF-8131-FCF35BC5C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A0462E3-375D-4E76-8886-69E06985D069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035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23B094-F480-477B-901C-7181F88C0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052089-A920-4E52-98DC-8A5DC7B0A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074FE-F1B4-421F-A66E-FA351C8F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764BA-3AB2-45FD-ABCB-975B3FDD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B3FEF-8252-49FD-82F2-3E5FABC65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EB5C65-83BB-4EBD-AD22-EDA8489D0F5D}"/>
              </a:ext>
            </a:extLst>
          </p:cNvPr>
          <p:cNvCxnSpPr>
            <a:cxnSpLocks/>
          </p:cNvCxnSpPr>
          <p:nvPr/>
        </p:nvCxnSpPr>
        <p:spPr>
          <a:xfrm flipV="1">
            <a:off x="8313" y="261865"/>
            <a:ext cx="11353802" cy="1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6313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9250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FC2D1-D3FE-4B37-8740-57444421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AF550-086C-426E-A374-85DB39570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58988-AD39-4AE9-8E6A-0907F0BE2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66319-82EE-408E-819F-8F8E6DBA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1C8A6-777F-496D-8620-AE52BFC3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031F83B-57A8-4533-981C-D1FFAD2B6B6F}"/>
              </a:ext>
            </a:extLst>
          </p:cNvPr>
          <p:cNvCxnSpPr>
            <a:cxnSpLocks/>
          </p:cNvCxnSpPr>
          <p:nvPr/>
        </p:nvCxnSpPr>
        <p:spPr>
          <a:xfrm>
            <a:off x="715890" y="1701425"/>
            <a:ext cx="0" cy="5148262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168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8FDCB-69DA-4A8F-8B91-5CFF7789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AC8C07-E0D3-4464-AE3C-25730D75C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596A6-734E-4AE0-BFB8-3089137BF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4957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B3EF2-2C04-480F-A570-14E520DD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F5783E-3073-4F4D-8B9C-C5B18DDA5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A75FE3-6719-4790-AA00-251BC2A6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5099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5750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875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739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4878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421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72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9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5.xml"/><Relationship Id="rId3" Type="http://schemas.openxmlformats.org/officeDocument/2006/relationships/tags" Target="../tags/tag10.xml"/><Relationship Id="rId7" Type="http://schemas.openxmlformats.org/officeDocument/2006/relationships/tags" Target="../tags/tag14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5" Type="http://schemas.openxmlformats.org/officeDocument/2006/relationships/tags" Target="../tags/tag12.xml"/><Relationship Id="rId4" Type="http://schemas.openxmlformats.org/officeDocument/2006/relationships/tags" Target="../tags/tag11.xml"/><Relationship Id="rId9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23.xml"/><Relationship Id="rId3" Type="http://schemas.openxmlformats.org/officeDocument/2006/relationships/tags" Target="../tags/tag18.xml"/><Relationship Id="rId7" Type="http://schemas.openxmlformats.org/officeDocument/2006/relationships/tags" Target="../tags/tag22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tags" Target="../tags/tag21.xml"/><Relationship Id="rId11" Type="http://schemas.openxmlformats.org/officeDocument/2006/relationships/image" Target="../media/image2.jpeg"/><Relationship Id="rId5" Type="http://schemas.openxmlformats.org/officeDocument/2006/relationships/tags" Target="../tags/tag20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19.xml"/><Relationship Id="rId9" Type="http://schemas.openxmlformats.org/officeDocument/2006/relationships/tags" Target="../tags/tag2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32.xml"/><Relationship Id="rId13" Type="http://schemas.openxmlformats.org/officeDocument/2006/relationships/hyperlink" Target="https://doi.org/10.3917/aatc.144.0012" TargetMode="External"/><Relationship Id="rId3" Type="http://schemas.openxmlformats.org/officeDocument/2006/relationships/tags" Target="../tags/tag27.xml"/><Relationship Id="rId7" Type="http://schemas.openxmlformats.org/officeDocument/2006/relationships/tags" Target="../tags/tag31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6" Type="http://schemas.openxmlformats.org/officeDocument/2006/relationships/tags" Target="../tags/tag30.xml"/><Relationship Id="rId11" Type="http://schemas.openxmlformats.org/officeDocument/2006/relationships/tags" Target="../tags/tag35.xml"/><Relationship Id="rId5" Type="http://schemas.openxmlformats.org/officeDocument/2006/relationships/tags" Target="../tags/tag29.xml"/><Relationship Id="rId15" Type="http://schemas.openxmlformats.org/officeDocument/2006/relationships/hyperlink" Target="https://doi.org/10.3917/eres.klein.2014.01.0193" TargetMode="External"/><Relationship Id="rId10" Type="http://schemas.openxmlformats.org/officeDocument/2006/relationships/tags" Target="../tags/tag34.xml"/><Relationship Id="rId4" Type="http://schemas.openxmlformats.org/officeDocument/2006/relationships/tags" Target="../tags/tag28.xml"/><Relationship Id="rId9" Type="http://schemas.openxmlformats.org/officeDocument/2006/relationships/tags" Target="../tags/tag33.xml"/><Relationship Id="rId14" Type="http://schemas.openxmlformats.org/officeDocument/2006/relationships/hyperlink" Target="https://www.cairn.info/revue-gestalt-2003-2-page-29.htm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58B3569-73B2-4D05-8E95-886A6EE17F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1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EB25353-874F-60B6-5962-B049C454E196}"/>
              </a:ext>
            </a:extLst>
          </p:cNvPr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793159" y="1377146"/>
            <a:ext cx="4076460" cy="3626217"/>
          </a:xfrm>
        </p:spPr>
        <p:txBody>
          <a:bodyPr anchor="b">
            <a:normAutofit/>
          </a:bodyPr>
          <a:lstStyle/>
          <a:p>
            <a:pPr algn="r"/>
            <a:r>
              <a:rPr lang="fr-CH" sz="3400">
                <a:solidFill>
                  <a:schemeClr val="bg1"/>
                </a:solidFill>
              </a:rPr>
              <a:t>Cadrer les séances</a:t>
            </a:r>
            <a:br>
              <a:rPr lang="fr-CH" sz="3400">
                <a:solidFill>
                  <a:schemeClr val="bg1"/>
                </a:solidFill>
              </a:rPr>
            </a:br>
            <a:r>
              <a:rPr lang="fr-CH" sz="3400">
                <a:solidFill>
                  <a:schemeClr val="bg1"/>
                </a:solidFill>
              </a:rPr>
              <a:t>et </a:t>
            </a:r>
            <a:br>
              <a:rPr lang="fr-CH" sz="3400">
                <a:solidFill>
                  <a:schemeClr val="bg1"/>
                </a:solidFill>
              </a:rPr>
            </a:br>
            <a:r>
              <a:rPr lang="fr-CH" sz="3400">
                <a:solidFill>
                  <a:schemeClr val="bg1"/>
                </a:solidFill>
              </a:rPr>
              <a:t>relation thérapeutique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37ECD82-3AEC-AD0F-2C3C-02D88C6534CF}"/>
              </a:ext>
            </a:extLst>
          </p:cNvPr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793159" y="5170453"/>
            <a:ext cx="4076458" cy="990197"/>
          </a:xfrm>
        </p:spPr>
        <p:txBody>
          <a:bodyPr>
            <a:normAutofit/>
          </a:bodyPr>
          <a:lstStyle/>
          <a:p>
            <a:pPr algn="r"/>
            <a:endParaRPr lang="fr-CH">
              <a:solidFill>
                <a:schemeClr val="bg1"/>
              </a:solidFill>
            </a:endParaRPr>
          </a:p>
        </p:txBody>
      </p:sp>
      <p:pic>
        <p:nvPicPr>
          <p:cNvPr id="4" name="Picture 3" descr="Deux personnes se tenant la main">
            <a:extLst>
              <a:ext uri="{FF2B5EF4-FFF2-40B4-BE49-F238E27FC236}">
                <a16:creationId xmlns:a16="http://schemas.microsoft.com/office/drawing/2014/main" id="{69BFEB6C-FCAD-4F17-2F3F-ED66D1B9D9C4}"/>
              </a:ext>
            </a:extLst>
          </p:cNvPr>
          <p:cNvPicPr>
            <a:picLocks noChangeAspect="1"/>
          </p:cNvPicPr>
          <p:nvPr>
            <p:custDataLst>
              <p:tags r:id="rId4"/>
            </p:custDataLst>
          </p:nvPr>
        </p:nvPicPr>
        <p:blipFill rotWithShape="1">
          <a:blip r:embed="rId9">
            <a:duotone>
              <a:schemeClr val="accent2">
                <a:shade val="45000"/>
                <a:satMod val="135000"/>
              </a:schemeClr>
              <a:prstClr val="white"/>
            </a:duotone>
            <a:alphaModFix amt="51000"/>
          </a:blip>
          <a:srcRect l="14170" r="20277" b="-1"/>
          <a:stretch/>
        </p:blipFill>
        <p:spPr>
          <a:xfrm>
            <a:off x="5457027" y="10"/>
            <a:ext cx="6734973" cy="6857990"/>
          </a:xfrm>
          <a:prstGeom prst="rect">
            <a:avLst/>
          </a:prstGeom>
        </p:spPr>
      </p:pic>
      <p:sp>
        <p:nvSpPr>
          <p:cNvPr id="11" name="Graphic 17">
            <a:extLst>
              <a:ext uri="{FF2B5EF4-FFF2-40B4-BE49-F238E27FC236}">
                <a16:creationId xmlns:a16="http://schemas.microsoft.com/office/drawing/2014/main" id="{B71758F4-3F46-45DA-8AC5-4E508DA080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5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57736" y="815001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Graphic 15">
            <a:extLst>
              <a:ext uri="{FF2B5EF4-FFF2-40B4-BE49-F238E27FC236}">
                <a16:creationId xmlns:a16="http://schemas.microsoft.com/office/drawing/2014/main" id="{8550FED7-7C32-42BB-98DB-30272A6331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6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16516" y="1044297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custDataLst>
              <p:tags r:id="rId7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274341"/>
            <a:ext cx="11353800" cy="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2373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1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2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D21201F-F5BC-B743-DD8F-5A2A88F81FBB}"/>
              </a:ext>
            </a:extLst>
          </p:cNvPr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1188069" y="381935"/>
            <a:ext cx="4008583" cy="5974414"/>
          </a:xfrm>
        </p:spPr>
        <p:txBody>
          <a:bodyPr anchor="ctr">
            <a:normAutofit/>
          </a:bodyPr>
          <a:lstStyle/>
          <a:p>
            <a:pPr algn="ctr"/>
            <a:r>
              <a:rPr lang="fr-CH" sz="7200">
                <a:solidFill>
                  <a:schemeClr val="bg1"/>
                </a:solidFill>
              </a:rPr>
              <a:t>Résumé vignette </a:t>
            </a:r>
          </a:p>
        </p:txBody>
      </p:sp>
      <p:sp>
        <p:nvSpPr>
          <p:cNvPr id="12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4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3061" y="554152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bg1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5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5643" y="837005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6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3892" y="1472473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bg1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1E6459A-C076-5DBF-7824-D52F60BFA605}"/>
              </a:ext>
            </a:extLst>
          </p:cNvPr>
          <p:cNvSpPr>
            <a:spLocks noGrp="1"/>
          </p:cNvSpPr>
          <p:nvPr>
            <p:ph idx="1"/>
            <p:custDataLst>
              <p:tags r:id="rId7"/>
            </p:custDataLst>
          </p:nvPr>
        </p:nvSpPr>
        <p:spPr>
          <a:xfrm>
            <a:off x="6096000" y="381935"/>
            <a:ext cx="4986955" cy="5974415"/>
          </a:xfrm>
        </p:spPr>
        <p:txBody>
          <a:bodyPr anchor="ctr">
            <a:normAutofit/>
          </a:bodyPr>
          <a:lstStyle/>
          <a:p>
            <a:pPr marL="457200" rtl="0" fontAlgn="base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800" b="0" i="0" u="none" strike="noStrike">
                <a:solidFill>
                  <a:srgbClr val="44546A"/>
                </a:solidFill>
                <a:effectLst/>
                <a:latin typeface="Arial" panose="020B0604020202020204" pitchFamily="34" charset="0"/>
              </a:rPr>
              <a:t>Cadrer les séances avec les enfants de manière générale et en situation de crise.</a:t>
            </a:r>
          </a:p>
          <a:p>
            <a:pPr marL="457200" rtl="0" fontAlgn="base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800" b="0" i="0" u="none" strike="noStrike">
                <a:solidFill>
                  <a:srgbClr val="44546A"/>
                </a:solidFill>
                <a:effectLst/>
                <a:latin typeface="Arial" panose="020B0604020202020204" pitchFamily="34" charset="0"/>
              </a:rPr>
              <a:t> Comment gérer les émotions des enfants. Quelle position adaptée? Est-ce qu’il existe des stratégies?</a:t>
            </a:r>
          </a:p>
          <a:p>
            <a:pPr marL="457200" rtl="0" fontAlgn="base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800" b="0" i="0" u="none" strike="noStrike">
                <a:solidFill>
                  <a:srgbClr val="44546A"/>
                </a:solidFill>
                <a:effectLst/>
                <a:latin typeface="Arial" panose="020B0604020202020204" pitchFamily="34" charset="0"/>
              </a:rPr>
              <a:t>Réussir à cadrer, mettre des limites ( en ayant confiance en soi</a:t>
            </a:r>
          </a:p>
          <a:p>
            <a:pPr marL="457200" rtl="0" fontAlgn="base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sz="1800" b="0" i="0" u="none" strike="noStrike">
                <a:solidFill>
                  <a:srgbClr val="44546A"/>
                </a:solidFill>
                <a:effectLst/>
                <a:latin typeface="Arial" panose="020B0604020202020204" pitchFamily="34" charset="0"/>
              </a:rPr>
              <a:t>Distance thérapeutique à adopter en séance. </a:t>
            </a:r>
          </a:p>
          <a:p>
            <a:pPr marL="457200" rtl="0" fontAlgn="base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sz="1800" b="0" i="0" u="none" strike="noStrike">
                <a:solidFill>
                  <a:srgbClr val="44546A"/>
                </a:solidFill>
                <a:effectLst/>
                <a:latin typeface="Arial" panose="020B0604020202020204" pitchFamily="34" charset="0"/>
              </a:rPr>
              <a:t>Comment créer la relation thérapeutique en gérant cette distance? </a:t>
            </a:r>
          </a:p>
          <a:p>
            <a:pPr marL="457200" rtl="0" fontAlgn="base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fr-FR" sz="1800" b="0" i="0" u="none" strike="noStrike">
              <a:solidFill>
                <a:srgbClr val="44546A"/>
              </a:solidFill>
              <a:effectLst/>
              <a:latin typeface="Arial" panose="020B0604020202020204" pitchFamily="34" charset="0"/>
            </a:endParaRPr>
          </a:p>
          <a:p>
            <a:endParaRPr lang="fr-CH" sz="180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custDataLst>
              <p:tags r:id="rId8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54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6197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45CF0CC2-658D-4A87-9D2E-154B0ABE1B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1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!!Rectangle">
            <a:extLst>
              <a:ext uri="{FF2B5EF4-FFF2-40B4-BE49-F238E27FC236}">
                <a16:creationId xmlns:a16="http://schemas.microsoft.com/office/drawing/2014/main" id="{796C2CE2-29C3-4EBD-A8BB-82C6CC0695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2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15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pic>
        <p:nvPicPr>
          <p:cNvPr id="37" name="Picture 19" descr="Chaises oranges vides formant un cercle">
            <a:extLst>
              <a:ext uri="{FF2B5EF4-FFF2-40B4-BE49-F238E27FC236}">
                <a16:creationId xmlns:a16="http://schemas.microsoft.com/office/drawing/2014/main" id="{CCCBBD68-C418-D1B6-9B25-BC3A54D859C9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 rotWithShape="1">
          <a:blip r:embed="rId11">
            <a:duotone>
              <a:schemeClr val="accent1">
                <a:shade val="45000"/>
                <a:satMod val="135000"/>
              </a:schemeClr>
              <a:prstClr val="white"/>
            </a:duotone>
            <a:alphaModFix amt="35000"/>
          </a:blip>
          <a:srcRect t="8551" b="14918"/>
          <a:stretch/>
        </p:blipFill>
        <p:spPr>
          <a:xfrm>
            <a:off x="20" y="-8877"/>
            <a:ext cx="12191980" cy="685800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55A8062F-218D-7BD9-2A66-9D870BAC239A}"/>
              </a:ext>
            </a:extLst>
          </p:cNvPr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4253948" y="381935"/>
            <a:ext cx="6958709" cy="159595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500" b="1" i="0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Retour à la suite des tables rondes</a:t>
            </a:r>
          </a:p>
        </p:txBody>
      </p:sp>
      <p:sp>
        <p:nvSpPr>
          <p:cNvPr id="47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5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9609" y="554152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rgbClr val="FFFFFF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49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6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96116" y="837005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51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7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2748" y="1472473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rgbClr val="FFFFFF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cxnSp>
        <p:nvCxnSpPr>
          <p:cNvPr id="53" name="Straight Connector">
            <a:extLst>
              <a:ext uri="{FF2B5EF4-FFF2-40B4-BE49-F238E27FC236}">
                <a16:creationId xmlns:a16="http://schemas.microsoft.com/office/drawing/2014/main" id="{BF76EB78-6E9D-49A9-ADC5-7BCCD6F1FD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custDataLst>
              <p:tags r:id="rId8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23622" y="3610394"/>
            <a:ext cx="0" cy="3238728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3">
            <a:extLst>
              <a:ext uri="{FF2B5EF4-FFF2-40B4-BE49-F238E27FC236}">
                <a16:creationId xmlns:a16="http://schemas.microsoft.com/office/drawing/2014/main" id="{1A1D31C6-7A60-6A0A-1635-0CBA64FC0551}"/>
              </a:ext>
            </a:extLst>
          </p:cNvPr>
          <p:cNvSpPr txBox="1"/>
          <p:nvPr>
            <p:custDataLst>
              <p:tags r:id="rId9"/>
            </p:custDataLst>
          </p:nvPr>
        </p:nvSpPr>
        <p:spPr>
          <a:xfrm>
            <a:off x="4253949" y="2359821"/>
            <a:ext cx="6958710" cy="4116243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457200" indent="-228600" fontAlgn="base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CH" sz="1400" b="0" i="0" u="none" strike="noStrike">
                <a:solidFill>
                  <a:srgbClr val="FFFFFF"/>
                </a:solidFill>
                <a:effectLst/>
                <a:latin typeface="Abadi" panose="020B0604020104020204" pitchFamily="34" charset="0"/>
                <a:ea typeface="ADLaM Display" panose="020F0502020204030204" pitchFamily="2" charset="0"/>
                <a:cs typeface="ADLaM Display" panose="020F0502020204030204" pitchFamily="2" charset="0"/>
              </a:rPr>
              <a:t>Questionnement autour du tutoiement/vouvoiement</a:t>
            </a:r>
          </a:p>
          <a:p>
            <a:pPr marL="457200" indent="-228600" fontAlgn="base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CH" sz="1400" b="0" i="0" u="none" strike="noStrike">
                <a:solidFill>
                  <a:srgbClr val="FFFFFF"/>
                </a:solidFill>
                <a:effectLst/>
                <a:latin typeface="Abadi" panose="020B0604020104020204" pitchFamily="34" charset="0"/>
                <a:ea typeface="ADLaM Display" panose="020F0502020204030204" pitchFamily="2" charset="0"/>
                <a:cs typeface="ADLaM Display" panose="020F0502020204030204" pitchFamily="2" charset="0"/>
              </a:rPr>
              <a:t>Questionnement sur les barrières entre le personnel et le professionnel. Selon nous, le fait de partager des infos plutôt générales (ex.: intérêts, situations familiales) ne rend pas la relation trop amicale. De plus, selon</a:t>
            </a:r>
            <a:r>
              <a:rPr lang="fr-CH" sz="1400">
                <a:solidFill>
                  <a:srgbClr val="FFFFFF"/>
                </a:solidFill>
                <a:latin typeface="Abadi" panose="020B0604020104020204" pitchFamily="34" charset="0"/>
                <a:ea typeface="ADLaM Display" panose="020F0502020204030204" pitchFamily="2" charset="0"/>
                <a:cs typeface="ADLaM Display" panose="020F0502020204030204" pitchFamily="2" charset="0"/>
              </a:rPr>
              <a:t> </a:t>
            </a:r>
            <a:r>
              <a:rPr lang="fr-CH" sz="1400" b="0" i="0" u="none" strike="noStrike">
                <a:solidFill>
                  <a:srgbClr val="FFFFFF"/>
                </a:solidFill>
                <a:effectLst/>
                <a:latin typeface="Abadi" panose="020B0604020104020204" pitchFamily="34" charset="0"/>
                <a:ea typeface="ADLaM Display" panose="020F0502020204030204" pitchFamily="2" charset="0"/>
                <a:cs typeface="ADLaM Display" panose="020F0502020204030204" pitchFamily="2" charset="0"/>
              </a:rPr>
              <a:t>le lien créer avec le client, des discussions plus approfondies peuve</a:t>
            </a:r>
            <a:r>
              <a:rPr lang="fr-CH" sz="1400">
                <a:solidFill>
                  <a:srgbClr val="FFFFFF"/>
                </a:solidFill>
                <a:latin typeface="Abadi" panose="020B0604020104020204" pitchFamily="34" charset="0"/>
                <a:ea typeface="ADLaM Display" panose="020F0502020204030204" pitchFamily="2" charset="0"/>
                <a:cs typeface="ADLaM Display" panose="020F0502020204030204" pitchFamily="2" charset="0"/>
              </a:rPr>
              <a:t>nt aussi stimulés les cognitifs</a:t>
            </a:r>
            <a:r>
              <a:rPr lang="fr-CH" sz="1400" b="0" i="0" u="none" strike="noStrike">
                <a:solidFill>
                  <a:srgbClr val="FFFFFF"/>
                </a:solidFill>
                <a:effectLst/>
                <a:latin typeface="Abadi" panose="020B0604020104020204" pitchFamily="34" charset="0"/>
                <a:ea typeface="ADLaM Display" panose="020F0502020204030204" pitchFamily="2" charset="0"/>
                <a:cs typeface="ADLaM Display" panose="020F0502020204030204" pitchFamily="2" charset="0"/>
              </a:rPr>
              <a:t> (ex.: politique) au contraire renforcement du lien?</a:t>
            </a:r>
          </a:p>
          <a:p>
            <a:pPr marL="457200" indent="-228600" fontAlgn="base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CH" sz="1400" b="0" i="0" u="none" strike="noStrike">
                <a:solidFill>
                  <a:srgbClr val="FFFFFF"/>
                </a:solidFill>
                <a:effectLst/>
                <a:latin typeface="Abadi" panose="020B0604020104020204" pitchFamily="34" charset="0"/>
                <a:ea typeface="ADLaM Display" panose="020F0502020204030204" pitchFamily="2" charset="0"/>
                <a:cs typeface="ADLaM Display" panose="020F0502020204030204" pitchFamily="2" charset="0"/>
              </a:rPr>
              <a:t>Écouter nos propres limites et en parler si nous ne sommes pas à l’aise avec une situation/patient. Il est importan</a:t>
            </a:r>
            <a:r>
              <a:rPr lang="fr-CH" sz="1400">
                <a:solidFill>
                  <a:srgbClr val="FFFFFF"/>
                </a:solidFill>
                <a:latin typeface="Abadi" panose="020B0604020104020204" pitchFamily="34" charset="0"/>
                <a:ea typeface="ADLaM Display" panose="020F0502020204030204" pitchFamily="2" charset="0"/>
                <a:cs typeface="ADLaM Display" panose="020F0502020204030204" pitchFamily="2" charset="0"/>
              </a:rPr>
              <a:t>t de pouvoir </a:t>
            </a:r>
            <a:r>
              <a:rPr lang="fr-CH" sz="1400" b="0" i="0" u="none" strike="noStrike">
                <a:solidFill>
                  <a:srgbClr val="FFFFFF"/>
                </a:solidFill>
                <a:effectLst/>
                <a:latin typeface="Abadi" panose="020B0604020104020204" pitchFamily="34" charset="0"/>
                <a:ea typeface="ADLaM Display" panose="020F0502020204030204" pitchFamily="2" charset="0"/>
                <a:cs typeface="ADLaM Display" panose="020F0502020204030204" pitchFamily="2" charset="0"/>
              </a:rPr>
              <a:t>changer d’ergo, de trouver des stratégies pour devenir plus à l’aise, définir des limites claires et demander du soutien à l’équipe. Pourquoi l’autre ergothérapeute n’est-il pas intervenu??</a:t>
            </a:r>
          </a:p>
          <a:p>
            <a:pPr marL="457200" indent="-228600" fontAlgn="base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CH" sz="1400" b="0" i="0" u="none" strike="noStrike">
                <a:solidFill>
                  <a:srgbClr val="FFFFFF"/>
                </a:solidFill>
                <a:effectLst/>
                <a:latin typeface="Abadi" panose="020B0604020104020204" pitchFamily="34" charset="0"/>
                <a:ea typeface="ADLaM Display" panose="020F0502020204030204" pitchFamily="2" charset="0"/>
                <a:cs typeface="ADLaM Display" panose="020F0502020204030204" pitchFamily="2" charset="0"/>
              </a:rPr>
              <a:t>Pas de «baguette magique», chaque enfant/situation est différente.</a:t>
            </a:r>
          </a:p>
          <a:p>
            <a:pPr marL="457200" indent="-228600" fontAlgn="base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CH" sz="1400" b="0" i="0" u="none" strike="noStrike">
                <a:solidFill>
                  <a:srgbClr val="FFFFFF"/>
                </a:solidFill>
                <a:effectLst/>
                <a:latin typeface="Abadi" panose="020B0604020104020204" pitchFamily="34" charset="0"/>
                <a:ea typeface="ADLaM Display" panose="020F0502020204030204" pitchFamily="2" charset="0"/>
                <a:cs typeface="ADLaM Display" panose="020F0502020204030204" pitchFamily="2" charset="0"/>
              </a:rPr>
              <a:t>Utilisation de </a:t>
            </a:r>
            <a:r>
              <a:rPr lang="fr-CH" sz="1400" b="0" i="0" u="none" strike="noStrike" err="1">
                <a:solidFill>
                  <a:srgbClr val="FFFFFF"/>
                </a:solidFill>
                <a:effectLst/>
                <a:latin typeface="Abadi" panose="020B0604020104020204" pitchFamily="34" charset="0"/>
                <a:ea typeface="ADLaM Display" panose="020F0502020204030204" pitchFamily="2" charset="0"/>
                <a:cs typeface="ADLaM Display" panose="020F0502020204030204" pitchFamily="2" charset="0"/>
              </a:rPr>
              <a:t>pictos</a:t>
            </a:r>
            <a:r>
              <a:rPr lang="fr-CH" sz="1400" b="0" i="0" u="none" strike="noStrike">
                <a:solidFill>
                  <a:srgbClr val="FFFFFF"/>
                </a:solidFill>
                <a:effectLst/>
                <a:latin typeface="Abadi" panose="020B0604020104020204" pitchFamily="34" charset="0"/>
                <a:ea typeface="ADLaM Display" panose="020F0502020204030204" pitchFamily="2" charset="0"/>
                <a:cs typeface="ADLaM Display" panose="020F0502020204030204" pitchFamily="2" charset="0"/>
              </a:rPr>
              <a:t> pour préparer la séance avec l’enfant afin qu’il puisse anticiper ce qui va se passer.</a:t>
            </a:r>
          </a:p>
          <a:p>
            <a:pPr marL="457200" indent="-228600" fontAlgn="base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CH" sz="1400" b="0" i="0" u="none" strike="noStrike">
                <a:solidFill>
                  <a:srgbClr val="FFFFFF"/>
                </a:solidFill>
                <a:effectLst/>
                <a:latin typeface="Abadi" panose="020B0604020104020204" pitchFamily="34" charset="0"/>
                <a:ea typeface="ADLaM Display" panose="020F0502020204030204" pitchFamily="2" charset="0"/>
                <a:cs typeface="ADLaM Display" panose="020F0502020204030204" pitchFamily="2" charset="0"/>
              </a:rPr>
              <a:t>Mettre un cadre avec l’enfant dès les premières séances, car il aura tendance à tester les limites.</a:t>
            </a:r>
          </a:p>
          <a:p>
            <a:pPr marL="457200" indent="-228600" fontAlgn="base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CH" sz="1400" b="0" i="0" u="none" strike="noStrike">
                <a:solidFill>
                  <a:srgbClr val="FFFFFF"/>
                </a:solidFill>
                <a:effectLst/>
                <a:latin typeface="Abadi" panose="020B0604020104020204" pitchFamily="34" charset="0"/>
                <a:ea typeface="ADLaM Display" panose="020F0502020204030204" pitchFamily="2" charset="0"/>
                <a:cs typeface="ADLaM Display" panose="020F0502020204030204" pitchFamily="2" charset="0"/>
              </a:rPr>
              <a:t>Apprendre à connaître l’enfant pour connaître son fonctionnement et réussir à intervenir au mieux et recadrer de manière efficace.</a:t>
            </a:r>
          </a:p>
          <a:p>
            <a:pPr marL="457200" indent="-228600" fontAlgn="base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CH" sz="1400">
                <a:solidFill>
                  <a:srgbClr val="FFFFFF"/>
                </a:solidFill>
                <a:latin typeface="Abadi" panose="020B0604020104020204" pitchFamily="34" charset="0"/>
                <a:ea typeface="ADLaM Display" panose="020F0502020204030204" pitchFamily="2" charset="0"/>
                <a:cs typeface="ADLaM Display" panose="020F0502020204030204" pitchFamily="2" charset="0"/>
              </a:rPr>
              <a:t>Peut-on s’interposer physiquement en cas de risque pour l’enfant?</a:t>
            </a:r>
            <a:endParaRPr lang="fr-CH" sz="1400" b="0" i="0" u="none" strike="noStrike">
              <a:solidFill>
                <a:srgbClr val="FFFFFF"/>
              </a:solidFill>
              <a:effectLst/>
              <a:latin typeface="Abadi" panose="020B0604020104020204" pitchFamily="34" charset="0"/>
              <a:ea typeface="ADLaM Display" panose="020F0502020204030204" pitchFamily="2" charset="0"/>
              <a:cs typeface="ADLaM Display" panose="020F0502020204030204" pitchFamily="2" charset="0"/>
            </a:endParaRPr>
          </a:p>
          <a:p>
            <a:pPr marL="457200" indent="-228600" fontAlgn="base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fr-CH" sz="1400" b="0" i="0" u="none" strike="noStrike">
              <a:solidFill>
                <a:srgbClr val="FFFFFF"/>
              </a:solidFill>
              <a:effectLst/>
              <a:latin typeface="Abadi" panose="020B0604020104020204" pitchFamily="34" charset="0"/>
              <a:ea typeface="ADLaM Display" panose="020F0502020204030204" pitchFamily="2" charset="0"/>
              <a:cs typeface="ADLaM Display" panose="020F0502020204030204" pitchFamily="2" charset="0"/>
            </a:endParaRPr>
          </a:p>
          <a:p>
            <a:pPr marL="457200" indent="-228600" fontAlgn="base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fr-CH" sz="1400" b="0" i="0" u="none" strike="noStrike">
              <a:solidFill>
                <a:srgbClr val="FFFFFF"/>
              </a:solidFill>
              <a:effectLst/>
              <a:latin typeface="Abadi" panose="020B0604020104020204" pitchFamily="34" charset="0"/>
              <a:ea typeface="ADLaM Display" panose="020F0502020204030204" pitchFamily="2" charset="0"/>
              <a:cs typeface="ADLaM Display" panose="020F0502020204030204" pitchFamily="2" charset="0"/>
            </a:endParaRP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1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699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1B787A8-0D67-4B7E-9B48-86BD906AB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custDataLst>
              <p:tags r:id="rId1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1A3C89F8-0D2F-47FF-B903-15124826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2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E4238C9-7B67-9173-1FC7-808C89E829FA}"/>
              </a:ext>
            </a:extLst>
          </p:cNvPr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463397" y="212804"/>
            <a:ext cx="11728603" cy="416482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5000" b="1" i="0" kern="1200" cap="all" baseline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Présentation</a:t>
            </a:r>
            <a:r>
              <a:rPr lang="en-US" sz="5000" b="1" i="0" kern="1200" cap="all" baseline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des </a:t>
            </a:r>
            <a:r>
              <a:rPr lang="en-US" sz="5000" b="1" i="0" kern="1200" cap="all" baseline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ressources</a:t>
            </a:r>
            <a:endParaRPr lang="en-US" sz="5000" b="1" i="0" kern="1200" cap="all" baseline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4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4359" y="583345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5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33139" y="8126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6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8819" y="1037066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custDataLst>
              <p:tags r:id="rId7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8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36425" y="5636680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chemeClr val="bg1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9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45175" y="6096759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10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54288" y="6238029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chemeClr val="bg1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8E0617F5-5392-A455-1026-17E4F75CBBC9}"/>
              </a:ext>
            </a:extLst>
          </p:cNvPr>
          <p:cNvSpPr txBox="1"/>
          <p:nvPr>
            <p:custDataLst>
              <p:tags r:id="rId11"/>
            </p:custDataLst>
          </p:nvPr>
        </p:nvSpPr>
        <p:spPr>
          <a:xfrm>
            <a:off x="947252" y="1032722"/>
            <a:ext cx="10972031" cy="67249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CH" b="1" i="0" u="none" strike="noStrike" err="1">
                <a:effectLst/>
                <a:latin typeface="Abadi" panose="020B0604020104020204" pitchFamily="34" charset="0"/>
                <a:cs typeface="Arial" panose="020B0604020202020204" pitchFamily="34" charset="0"/>
              </a:rPr>
              <a:t>Therapeutic</a:t>
            </a:r>
            <a:r>
              <a:rPr lang="fr-CH" b="1" i="0" u="none" strike="noStrike">
                <a:effectLst/>
                <a:latin typeface="Abadi" panose="020B0604020104020204" pitchFamily="34" charset="0"/>
                <a:cs typeface="Arial" panose="020B0604020202020204" pitchFamily="34" charset="0"/>
              </a:rPr>
              <a:t> distance in client-</a:t>
            </a:r>
            <a:r>
              <a:rPr lang="fr-CH" b="1" i="0" u="none" strike="noStrike" err="1">
                <a:effectLst/>
                <a:latin typeface="Abadi" panose="020B0604020104020204" pitchFamily="34" charset="0"/>
                <a:cs typeface="Arial" panose="020B0604020202020204" pitchFamily="34" charset="0"/>
              </a:rPr>
              <a:t>therapist</a:t>
            </a:r>
            <a:r>
              <a:rPr lang="fr-CH" b="1" i="0" u="none" strike="noStrike">
                <a:effectLst/>
                <a:latin typeface="Abadi" panose="020B0604020104020204" pitchFamily="34" charset="0"/>
                <a:cs typeface="Arial" panose="020B0604020202020204" pitchFamily="34" charset="0"/>
              </a:rPr>
              <a:t> narratives: client </a:t>
            </a:r>
            <a:r>
              <a:rPr lang="fr-CH" b="1" i="0" u="none" strike="noStrike" err="1">
                <a:effectLst/>
                <a:latin typeface="Abadi" panose="020B0604020104020204" pitchFamily="34" charset="0"/>
                <a:cs typeface="Arial" panose="020B0604020202020204" pitchFamily="34" charset="0"/>
              </a:rPr>
              <a:t>attachment</a:t>
            </a:r>
            <a:r>
              <a:rPr lang="fr-CH" b="1" i="0" u="none" strike="noStrike">
                <a:effectLst/>
                <a:latin typeface="Abadi" panose="020B0604020104020204" pitchFamily="34" charset="0"/>
                <a:cs typeface="Arial" panose="020B0604020202020204" pitchFamily="34" charset="0"/>
              </a:rPr>
              <a:t>, </a:t>
            </a:r>
            <a:r>
              <a:rPr lang="fr-CH" b="1" i="0" u="none" strike="noStrike" err="1">
                <a:effectLst/>
                <a:latin typeface="Abadi" panose="020B0604020104020204" pitchFamily="34" charset="0"/>
                <a:cs typeface="Arial" panose="020B0604020202020204" pitchFamily="34" charset="0"/>
              </a:rPr>
              <a:t>therapist</a:t>
            </a:r>
            <a:r>
              <a:rPr lang="fr-CH" b="1" i="0" u="none" strike="noStrike">
                <a:effectLst/>
                <a:latin typeface="Abadi" panose="020B0604020104020204" pitchFamily="34" charset="0"/>
                <a:cs typeface="Arial" panose="020B0604020202020204" pitchFamily="34" charset="0"/>
              </a:rPr>
              <a:t> </a:t>
            </a:r>
            <a:r>
              <a:rPr lang="fr-CH" b="1" i="0" u="none" strike="noStrike" err="1">
                <a:effectLst/>
                <a:latin typeface="Abadi" panose="020B0604020104020204" pitchFamily="34" charset="0"/>
                <a:cs typeface="Arial" panose="020B0604020202020204" pitchFamily="34" charset="0"/>
              </a:rPr>
              <a:t>attachment</a:t>
            </a:r>
            <a:r>
              <a:rPr lang="fr-CH" b="1" i="0" u="none" strike="noStrike">
                <a:effectLst/>
                <a:latin typeface="Abadi" panose="020B0604020104020204" pitchFamily="34" charset="0"/>
                <a:cs typeface="Arial" panose="020B0604020202020204" pitchFamily="34" charset="0"/>
              </a:rPr>
              <a:t>, and </a:t>
            </a:r>
            <a:r>
              <a:rPr lang="fr-CH" b="1" i="0" u="none" strike="noStrike" err="1">
                <a:effectLst/>
                <a:latin typeface="Abadi" panose="020B0604020104020204" pitchFamily="34" charset="0"/>
                <a:cs typeface="Arial" panose="020B0604020202020204" pitchFamily="34" charset="0"/>
              </a:rPr>
              <a:t>dyadic</a:t>
            </a:r>
            <a:r>
              <a:rPr lang="fr-CH" b="1" i="0" u="none" strike="noStrike">
                <a:effectLst/>
                <a:latin typeface="Abadi" panose="020B0604020104020204" pitchFamily="34" charset="0"/>
                <a:cs typeface="Arial" panose="020B0604020202020204" pitchFamily="34" charset="0"/>
              </a:rPr>
              <a:t> </a:t>
            </a:r>
            <a:r>
              <a:rPr lang="fr-CH" b="1" i="0" u="none" strike="noStrike" err="1">
                <a:effectLst/>
                <a:latin typeface="Abadi" panose="020B0604020104020204" pitchFamily="34" charset="0"/>
                <a:cs typeface="Arial" panose="020B0604020202020204" pitchFamily="34" charset="0"/>
              </a:rPr>
              <a:t>effects</a:t>
            </a:r>
            <a:r>
              <a:rPr lang="fr-CH" b="1" i="0" u="none" strike="noStrike">
                <a:effectLst/>
                <a:latin typeface="Abadi" panose="020B0604020104020204" pitchFamily="34" charset="0"/>
                <a:cs typeface="Arial" panose="020B0604020202020204" pitchFamily="34" charset="0"/>
              </a:rPr>
              <a:t> (2021) </a:t>
            </a:r>
          </a:p>
          <a:p>
            <a:pPr marL="742950" lvl="1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CH" i="0" u="none" strike="noStrike">
                <a:effectLst/>
                <a:latin typeface="Abadi" panose="020B0604020104020204" pitchFamily="34" charset="0"/>
                <a:cs typeface="Arial" panose="020B0604020202020204" pitchFamily="34" charset="0"/>
              </a:rPr>
              <a:t>Equation de recherche sur google scholar: (</a:t>
            </a:r>
            <a:r>
              <a:rPr lang="fr-CH" i="0" u="none" strike="noStrike" err="1">
                <a:effectLst/>
                <a:latin typeface="Abadi" panose="020B0604020104020204" pitchFamily="34" charset="0"/>
                <a:cs typeface="Arial" panose="020B0604020202020204" pitchFamily="34" charset="0"/>
              </a:rPr>
              <a:t>therapeutic</a:t>
            </a:r>
            <a:r>
              <a:rPr lang="fr-CH" i="0" u="none" strike="noStrike">
                <a:effectLst/>
                <a:latin typeface="Abadi" panose="020B0604020104020204" pitchFamily="34" charset="0"/>
                <a:cs typeface="Arial" panose="020B0604020202020204" pitchFamily="34" charset="0"/>
              </a:rPr>
              <a:t> distance) AND(</a:t>
            </a:r>
            <a:r>
              <a:rPr lang="fr-CH" i="0" u="none" strike="noStrike" err="1">
                <a:effectLst/>
                <a:latin typeface="Abadi" panose="020B0604020104020204" pitchFamily="34" charset="0"/>
                <a:cs typeface="Arial" panose="020B0604020202020204" pitchFamily="34" charset="0"/>
              </a:rPr>
              <a:t>occupational</a:t>
            </a:r>
            <a:r>
              <a:rPr lang="fr-CH" i="0" u="none" strike="noStrike">
                <a:effectLst/>
                <a:latin typeface="Abadi" panose="020B0604020104020204" pitchFamily="34" charset="0"/>
                <a:cs typeface="Arial" panose="020B0604020202020204" pitchFamily="34" charset="0"/>
              </a:rPr>
              <a:t> </a:t>
            </a:r>
            <a:r>
              <a:rPr lang="fr-CH" i="0" u="none" strike="noStrike" err="1">
                <a:effectLst/>
                <a:latin typeface="Abadi" panose="020B0604020104020204" pitchFamily="34" charset="0"/>
                <a:cs typeface="Arial" panose="020B0604020202020204" pitchFamily="34" charset="0"/>
              </a:rPr>
              <a:t>therapy</a:t>
            </a:r>
            <a:r>
              <a:rPr lang="fr-CH" i="0" u="none" strike="noStrike">
                <a:effectLst/>
                <a:latin typeface="Abadi" panose="020B0604020104020204" pitchFamily="34" charset="0"/>
                <a:cs typeface="Arial" panose="020B0604020202020204" pitchFamily="34" charset="0"/>
              </a:rPr>
              <a:t>*) And (</a:t>
            </a:r>
            <a:r>
              <a:rPr lang="fr-CH" i="0" u="none" strike="noStrike" err="1">
                <a:effectLst/>
                <a:latin typeface="Abadi" panose="020B0604020104020204" pitchFamily="34" charset="0"/>
                <a:cs typeface="Arial" panose="020B0604020202020204" pitchFamily="34" charset="0"/>
              </a:rPr>
              <a:t>review</a:t>
            </a:r>
            <a:r>
              <a:rPr lang="fr-CH" i="0" u="none" strike="noStrike">
                <a:effectLst/>
                <a:latin typeface="Abadi" panose="020B0604020104020204" pitchFamily="34" charset="0"/>
                <a:cs typeface="Arial" panose="020B0604020202020204" pitchFamily="34" charset="0"/>
              </a:rPr>
              <a:t>)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CH" b="1" i="0" u="none" strike="noStrike" err="1">
                <a:effectLst/>
                <a:latin typeface="Abadi" panose="020B0604020104020204" pitchFamily="34" charset="0"/>
                <a:cs typeface="Arial" panose="020B0604020202020204" pitchFamily="34" charset="0"/>
              </a:rPr>
              <a:t>Purtilo</a:t>
            </a:r>
            <a:r>
              <a:rPr lang="fr-CH" b="1" i="0" u="none" strike="noStrike">
                <a:effectLst/>
                <a:latin typeface="Abadi" panose="020B0604020104020204" pitchFamily="34" charset="0"/>
                <a:cs typeface="Arial" panose="020B0604020202020204" pitchFamily="34" charset="0"/>
              </a:rPr>
              <a:t>, Haddad &amp; Doherty (2013). </a:t>
            </a:r>
            <a:r>
              <a:rPr lang="fr-CH" b="1" i="0" u="none" strike="noStrike" err="1">
                <a:effectLst/>
                <a:latin typeface="Abadi" panose="020B0604020104020204" pitchFamily="34" charset="0"/>
                <a:cs typeface="Arial" panose="020B0604020202020204" pitchFamily="34" charset="0"/>
              </a:rPr>
              <a:t>Health</a:t>
            </a:r>
            <a:r>
              <a:rPr lang="fr-CH" b="1" i="0" u="none" strike="noStrike">
                <a:effectLst/>
                <a:latin typeface="Abadi" panose="020B0604020104020204" pitchFamily="34" charset="0"/>
                <a:cs typeface="Arial" panose="020B0604020202020204" pitchFamily="34" charset="0"/>
              </a:rPr>
              <a:t> Professional and Patient Interaction (9th </a:t>
            </a:r>
            <a:r>
              <a:rPr lang="fr-CH" b="1" i="0" u="none" strike="noStrike" err="1">
                <a:effectLst/>
                <a:latin typeface="Abadi" panose="020B0604020104020204" pitchFamily="34" charset="0"/>
                <a:cs typeface="Arial" panose="020B0604020202020204" pitchFamily="34" charset="0"/>
              </a:rPr>
              <a:t>ed</a:t>
            </a:r>
            <a:r>
              <a:rPr lang="fr-CH" b="1" i="0" u="none" strike="noStrike">
                <a:effectLst/>
                <a:latin typeface="Abadi" panose="020B0604020104020204" pitchFamily="34" charset="0"/>
                <a:cs typeface="Arial" panose="020B0604020202020204" pitchFamily="34" charset="0"/>
              </a:rPr>
              <a:t>.). </a:t>
            </a:r>
          </a:p>
          <a:p>
            <a:pPr marL="742950" lvl="1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CH" i="0" u="none" strike="noStrike">
                <a:effectLst/>
                <a:latin typeface="Abadi" panose="020B0604020104020204" pitchFamily="34" charset="0"/>
                <a:cs typeface="Arial" panose="020B0604020202020204" pitchFamily="34" charset="0"/>
              </a:rPr>
              <a:t>Référence trouvée dans le cours «contexte de relation d’aide.</a:t>
            </a:r>
            <a:endParaRPr lang="fr-CH">
              <a:latin typeface="Abadi" panose="020B0604020104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b="1" i="0" err="1">
                <a:solidFill>
                  <a:srgbClr val="323232"/>
                </a:solidFill>
                <a:effectLst/>
                <a:latin typeface="Abadi" panose="020B0604020104020204" pitchFamily="34" charset="0"/>
                <a:cs typeface="Arial" panose="020B0604020202020204" pitchFamily="34" charset="0"/>
              </a:rPr>
              <a:t>Nasielski</a:t>
            </a:r>
            <a:r>
              <a:rPr lang="fr-FR" b="1" i="0">
                <a:solidFill>
                  <a:srgbClr val="323232"/>
                </a:solidFill>
                <a:effectLst/>
                <a:latin typeface="Abadi" panose="020B0604020104020204" pitchFamily="34" charset="0"/>
                <a:cs typeface="Arial" panose="020B0604020202020204" pitchFamily="34" charset="0"/>
              </a:rPr>
              <a:t>, S. (2012). Gestion de la relation thérapeutique : entre alliance et distance. </a:t>
            </a:r>
            <a:r>
              <a:rPr lang="fr-FR" b="1" i="1">
                <a:solidFill>
                  <a:srgbClr val="323232"/>
                </a:solidFill>
                <a:effectLst/>
                <a:latin typeface="Abadi" panose="020B0604020104020204" pitchFamily="34" charset="0"/>
                <a:cs typeface="Arial" panose="020B0604020202020204" pitchFamily="34" charset="0"/>
              </a:rPr>
              <a:t>Actualités en analyse transactionnelle</a:t>
            </a:r>
            <a:r>
              <a:rPr lang="fr-FR" b="1" i="0">
                <a:solidFill>
                  <a:srgbClr val="323232"/>
                </a:solidFill>
                <a:effectLst/>
                <a:latin typeface="Abadi" panose="020B0604020104020204" pitchFamily="34" charset="0"/>
                <a:cs typeface="Arial" panose="020B0604020202020204" pitchFamily="34" charset="0"/>
              </a:rPr>
              <a:t>, 144, 12-40. </a:t>
            </a:r>
            <a:r>
              <a:rPr lang="fr-FR" b="0" i="0" u="none" strike="noStrike">
                <a:solidFill>
                  <a:schemeClr val="accent2">
                    <a:lumMod val="75000"/>
                  </a:schemeClr>
                </a:solidFill>
                <a:effectLst/>
                <a:latin typeface="Abadi" panose="020B0604020104020204" pitchFamily="34" charset="0"/>
                <a:cs typeface="Arial" panose="020B0604020202020204" pitchFamily="34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https://doi.org/10.3917/aatc.144.0012</a:t>
            </a:r>
            <a:endParaRPr lang="fr-FR">
              <a:solidFill>
                <a:schemeClr val="accent2">
                  <a:lumMod val="75000"/>
                </a:schemeClr>
              </a:solidFill>
              <a:latin typeface="Abadi" panose="020B0604020104020204" pitchFamily="34" charset="0"/>
              <a:cs typeface="Arial" panose="020B0604020202020204" pitchFamily="34" charset="0"/>
            </a:endParaRPr>
          </a:p>
          <a:p>
            <a:pPr marL="742950" lvl="1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>
                <a:latin typeface="Abadi" panose="020B0604020104020204" pitchFamily="34" charset="0"/>
                <a:cs typeface="Arial" panose="020B0604020202020204" pitchFamily="34" charset="0"/>
              </a:rPr>
              <a:t>Liste bibliographique d’un travail de master.</a:t>
            </a:r>
            <a:endParaRPr lang="fr-FR" b="0" i="0" u="none" strike="noStrike">
              <a:solidFill>
                <a:schemeClr val="accent2">
                  <a:lumMod val="75000"/>
                </a:schemeClr>
              </a:solidFill>
              <a:effectLst/>
              <a:latin typeface="Abadi" panose="020B0604020104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CH" b="1" i="0" u="none" strike="noStrike" err="1">
                <a:solidFill>
                  <a:srgbClr val="323232"/>
                </a:solidFill>
                <a:effectLst/>
                <a:latin typeface="Abadi" panose="020B0604020104020204" pitchFamily="34" charset="0"/>
                <a:cs typeface="Arial" panose="020B0604020202020204" pitchFamily="34" charset="0"/>
              </a:rPr>
              <a:t>Delourme</a:t>
            </a:r>
            <a:r>
              <a:rPr lang="fr-CH" b="1" i="0" u="none" strike="noStrike">
                <a:solidFill>
                  <a:srgbClr val="323232"/>
                </a:solidFill>
                <a:effectLst/>
                <a:latin typeface="Abadi" panose="020B0604020104020204" pitchFamily="34" charset="0"/>
                <a:cs typeface="Arial" panose="020B0604020202020204" pitchFamily="34" charset="0"/>
              </a:rPr>
              <a:t>, A. (2003).</a:t>
            </a:r>
            <a:r>
              <a:rPr lang="fr-CH" b="1">
                <a:solidFill>
                  <a:srgbClr val="323232"/>
                </a:solidFill>
                <a:latin typeface="Abadi" panose="020B0604020104020204" pitchFamily="34" charset="0"/>
                <a:cs typeface="Arial" panose="020B0604020202020204" pitchFamily="34" charset="0"/>
              </a:rPr>
              <a:t> </a:t>
            </a:r>
            <a:r>
              <a:rPr lang="fr-CH" b="1" i="0" u="none" strike="noStrike">
                <a:solidFill>
                  <a:srgbClr val="323232"/>
                </a:solidFill>
                <a:effectLst/>
                <a:latin typeface="Abadi" panose="020B0604020104020204" pitchFamily="34" charset="0"/>
                <a:cs typeface="Arial" panose="020B0604020202020204" pitchFamily="34" charset="0"/>
              </a:rPr>
              <a:t>La souplesse du cadre. </a:t>
            </a:r>
            <a:r>
              <a:rPr lang="fr-CH" b="1" i="0" u="none" strike="noStrike">
                <a:solidFill>
                  <a:schemeClr val="accent2">
                    <a:lumMod val="75000"/>
                  </a:schemeClr>
                </a:solidFill>
                <a:effectLst/>
                <a:latin typeface="Abadi" panose="020B0604020104020204" pitchFamily="34" charset="0"/>
                <a:cs typeface="Arial" panose="020B0604020202020204" pitchFamily="34" charset="0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https://www.cairn.info/revue-gestalt-2003-2-page-29.htm</a:t>
            </a:r>
            <a:r>
              <a:rPr lang="fr-CH" b="1" i="0" u="none" strike="noStrike">
                <a:solidFill>
                  <a:schemeClr val="accent2">
                    <a:lumMod val="75000"/>
                  </a:schemeClr>
                </a:solidFill>
                <a:effectLst/>
                <a:latin typeface="Abadi" panose="020B0604020104020204" pitchFamily="34" charset="0"/>
                <a:cs typeface="Arial" panose="020B0604020202020204" pitchFamily="34" charset="0"/>
              </a:rPr>
              <a:t> </a:t>
            </a:r>
          </a:p>
          <a:p>
            <a:pPr marL="742950" lvl="1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CH">
                <a:latin typeface="Abadi" panose="020B0604020104020204" pitchFamily="34" charset="0"/>
                <a:cs typeface="Arial" panose="020B0604020202020204" pitchFamily="34" charset="0"/>
              </a:rPr>
              <a:t>Equation thérapie tutoiement vouvoiement sur google </a:t>
            </a:r>
            <a:r>
              <a:rPr lang="fr-CH" err="1">
                <a:latin typeface="Abadi" panose="020B0604020104020204" pitchFamily="34" charset="0"/>
                <a:cs typeface="Arial" panose="020B0604020202020204" pitchFamily="34" charset="0"/>
              </a:rPr>
              <a:t>scolar</a:t>
            </a:r>
            <a:endParaRPr lang="fr-CH" i="0" u="none" strike="noStrike">
              <a:effectLst/>
              <a:latin typeface="Abadi" panose="020B0604020104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b="1" i="0" err="1">
                <a:solidFill>
                  <a:srgbClr val="323232"/>
                </a:solidFill>
                <a:effectLst/>
                <a:latin typeface="Abadi" panose="020B0604020104020204" pitchFamily="34" charset="0"/>
                <a:cs typeface="Arial" panose="020B0604020202020204" pitchFamily="34" charset="0"/>
              </a:rPr>
              <a:t>Simonnet-Guéreau</a:t>
            </a:r>
            <a:r>
              <a:rPr lang="fr-FR" b="1" i="0">
                <a:solidFill>
                  <a:srgbClr val="323232"/>
                </a:solidFill>
                <a:effectLst/>
                <a:latin typeface="Abadi" panose="020B0604020104020204" pitchFamily="34" charset="0"/>
                <a:cs typeface="Arial" panose="020B0604020202020204" pitchFamily="34" charset="0"/>
              </a:rPr>
              <a:t>, B. (2014). Construire la relation en ergothérapie: Une histoire d’attachement ?. Dans : Florence Klein éd., </a:t>
            </a:r>
            <a:r>
              <a:rPr lang="fr-FR" b="1" i="1" err="1">
                <a:solidFill>
                  <a:srgbClr val="323232"/>
                </a:solidFill>
                <a:effectLst/>
                <a:latin typeface="Abadi" panose="020B0604020104020204" pitchFamily="34" charset="0"/>
                <a:cs typeface="Arial" panose="020B0604020202020204" pitchFamily="34" charset="0"/>
              </a:rPr>
              <a:t>Etre</a:t>
            </a:r>
            <a:r>
              <a:rPr lang="fr-FR" b="1" i="1">
                <a:solidFill>
                  <a:srgbClr val="323232"/>
                </a:solidFill>
                <a:effectLst/>
                <a:latin typeface="Abadi" panose="020B0604020104020204" pitchFamily="34" charset="0"/>
                <a:cs typeface="Arial" panose="020B0604020202020204" pitchFamily="34" charset="0"/>
              </a:rPr>
              <a:t> ergothérapeute en psychiatrie</a:t>
            </a:r>
            <a:r>
              <a:rPr lang="fr-FR" b="1" i="0">
                <a:solidFill>
                  <a:srgbClr val="323232"/>
                </a:solidFill>
                <a:effectLst/>
                <a:latin typeface="Abadi" panose="020B0604020104020204" pitchFamily="34" charset="0"/>
                <a:cs typeface="Arial" panose="020B0604020202020204" pitchFamily="34" charset="0"/>
              </a:rPr>
              <a:t> (pp. 193-220). Toulouse: </a:t>
            </a:r>
            <a:r>
              <a:rPr lang="fr-FR" b="1" i="0" err="1">
                <a:solidFill>
                  <a:srgbClr val="323232"/>
                </a:solidFill>
                <a:effectLst/>
                <a:latin typeface="Abadi" panose="020B0604020104020204" pitchFamily="34" charset="0"/>
                <a:cs typeface="Arial" panose="020B0604020202020204" pitchFamily="34" charset="0"/>
              </a:rPr>
              <a:t>Érès</a:t>
            </a:r>
            <a:r>
              <a:rPr lang="fr-FR" b="1" i="0">
                <a:solidFill>
                  <a:srgbClr val="323232"/>
                </a:solidFill>
                <a:effectLst/>
                <a:latin typeface="Abadi" panose="020B0604020104020204" pitchFamily="34" charset="0"/>
                <a:cs typeface="Arial" panose="020B0604020202020204" pitchFamily="34" charset="0"/>
              </a:rPr>
              <a:t>. </a:t>
            </a:r>
            <a:r>
              <a:rPr lang="fr-FR" b="0" i="0" u="none" strike="noStrike">
                <a:solidFill>
                  <a:schemeClr val="accent2">
                    <a:lumMod val="75000"/>
                  </a:schemeClr>
                </a:solidFill>
                <a:effectLst/>
                <a:latin typeface="Abadi" panose="020B0604020104020204" pitchFamily="34" charset="0"/>
                <a:cs typeface="Arial" panose="020B0604020202020204" pitchFamily="34" charset="0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https://doi.org/10.3917/eres.klein.2014.01.0193</a:t>
            </a:r>
            <a:endParaRPr lang="fr-FR">
              <a:solidFill>
                <a:schemeClr val="accent2">
                  <a:lumMod val="75000"/>
                </a:schemeClr>
              </a:solidFill>
              <a:latin typeface="Abadi" panose="020B0604020104020204" pitchFamily="34" charset="0"/>
              <a:cs typeface="Arial" panose="020B0604020202020204" pitchFamily="34" charset="0"/>
            </a:endParaRPr>
          </a:p>
          <a:p>
            <a:pPr marL="742950" lvl="1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>
                <a:latin typeface="Abadi" panose="020B0604020104020204" pitchFamily="34" charset="0"/>
                <a:cs typeface="Arial" panose="020B0604020202020204" pitchFamily="34" charset="0"/>
              </a:rPr>
              <a:t>Liste bibliographique d’un travail de master.</a:t>
            </a:r>
          </a:p>
          <a:p>
            <a:pPr marL="271463" lvl="1" indent="-187325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b="1">
                <a:latin typeface="Abadi" panose="020B0604020104020204" pitchFamily="34" charset="0"/>
                <a:cs typeface="Arial" panose="020B0604020202020204" pitchFamily="34" charset="0"/>
              </a:rPr>
              <a:t>Massé, L. </a:t>
            </a:r>
            <a:r>
              <a:rPr lang="fr-FR">
                <a:latin typeface="Abadi" panose="020B0604020104020204" pitchFamily="34" charset="0"/>
                <a:cs typeface="Arial" panose="020B0604020202020204" pitchFamily="34" charset="0"/>
              </a:rPr>
              <a:t>(2017). </a:t>
            </a:r>
            <a:r>
              <a:rPr lang="fr-FR" i="1">
                <a:latin typeface="Abadi" panose="020B0604020104020204" pitchFamily="34" charset="0"/>
                <a:cs typeface="Arial" panose="020B0604020202020204" pitchFamily="34" charset="0"/>
              </a:rPr>
              <a:t>Aider l’enfant à mieux gérer ses frustrations et sa colère</a:t>
            </a:r>
            <a:r>
              <a:rPr lang="fr-FR">
                <a:latin typeface="Abadi" panose="020B0604020104020204" pitchFamily="34" charset="0"/>
                <a:cs typeface="Arial" panose="020B0604020202020204" pitchFamily="34" charset="0"/>
              </a:rPr>
              <a:t>. </a:t>
            </a:r>
            <a:r>
              <a:rPr lang="fr-FR">
                <a:latin typeface="Abadi" panose="020B0604020104020204" pitchFamily="34" charset="0"/>
              </a:rPr>
              <a:t>Institut universitaire du Centre jeunesse de Québec CIUSSS de la Capitale-Nationale</a:t>
            </a:r>
            <a:endParaRPr lang="fr-FR">
              <a:latin typeface="Abadi" panose="020B0604020104020204" pitchFamily="34" charset="0"/>
              <a:cs typeface="Arial" panose="020B0604020202020204" pitchFamily="34" charset="0"/>
            </a:endParaRPr>
          </a:p>
          <a:p>
            <a:br>
              <a:rPr lang="fr-CH" sz="250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CH" sz="250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FR" sz="25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431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5CF0CC2-658D-4A87-9D2E-154B0ABE1B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!!Rectangle">
            <a:extLst>
              <a:ext uri="{FF2B5EF4-FFF2-40B4-BE49-F238E27FC236}">
                <a16:creationId xmlns:a16="http://schemas.microsoft.com/office/drawing/2014/main" id="{796C2CE2-29C3-4EBD-A8BB-82C6CC0695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15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pic>
        <p:nvPicPr>
          <p:cNvPr id="5" name="Picture 4" descr="Bibliothèque publique floue abstraite avec des étagères à livres">
            <a:extLst>
              <a:ext uri="{FF2B5EF4-FFF2-40B4-BE49-F238E27FC236}">
                <a16:creationId xmlns:a16="http://schemas.microsoft.com/office/drawing/2014/main" id="{911CFF62-D1EF-04E4-343C-5E6BC1A5AD1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35000"/>
          </a:blip>
          <a:srcRect t="1310" b="14420"/>
          <a:stretch/>
        </p:blipFill>
        <p:spPr>
          <a:xfrm>
            <a:off x="20" y="-8877"/>
            <a:ext cx="12191980" cy="685800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26CB23C3-B097-2C5B-A81D-43C8B7246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1124" y="320841"/>
            <a:ext cx="10509260" cy="1491533"/>
          </a:xfrm>
        </p:spPr>
        <p:txBody>
          <a:bodyPr anchor="b">
            <a:normAutofit/>
          </a:bodyPr>
          <a:lstStyle/>
          <a:p>
            <a:r>
              <a:rPr lang="fr-FR" sz="7200">
                <a:solidFill>
                  <a:srgbClr val="FFFFFF"/>
                </a:solidFill>
              </a:rPr>
              <a:t>Explication des articles</a:t>
            </a:r>
          </a:p>
        </p:txBody>
      </p:sp>
      <p:sp>
        <p:nvSpPr>
          <p:cNvPr id="13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9609" y="554152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rgbClr val="FFFFFF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15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96116" y="837005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17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2748" y="1472473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rgbClr val="FFFFFF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cxnSp>
        <p:nvCxnSpPr>
          <p:cNvPr id="19" name="Straight Connector">
            <a:extLst>
              <a:ext uri="{FF2B5EF4-FFF2-40B4-BE49-F238E27FC236}">
                <a16:creationId xmlns:a16="http://schemas.microsoft.com/office/drawing/2014/main" id="{BF76EB78-6E9D-49A9-ADC5-7BCCD6F1FD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23622" y="3610394"/>
            <a:ext cx="0" cy="3238728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ED18CA7-6D3D-F037-CC60-0A44A7AF7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2748" y="2205837"/>
            <a:ext cx="9833049" cy="2809114"/>
          </a:xfrm>
        </p:spPr>
        <p:txBody>
          <a:bodyPr anchor="t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fr-FR" sz="3000">
                <a:solidFill>
                  <a:srgbClr val="FFFFFF"/>
                </a:solidFill>
              </a:rPr>
              <a:t>Distance thérapeutique</a:t>
            </a:r>
          </a:p>
          <a:p>
            <a:pPr marL="0" indent="0">
              <a:lnSpc>
                <a:spcPct val="100000"/>
              </a:lnSpc>
              <a:buNone/>
            </a:pPr>
            <a:endParaRPr lang="fr-FR" sz="3000">
              <a:solidFill>
                <a:srgbClr val="FFFFFF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fr-FR" sz="3000">
              <a:solidFill>
                <a:srgbClr val="FFFFFF"/>
              </a:solidFill>
            </a:endParaRPr>
          </a:p>
          <a:p>
            <a:pPr>
              <a:lnSpc>
                <a:spcPct val="100000"/>
              </a:lnSpc>
            </a:pPr>
            <a:r>
              <a:rPr lang="fr-FR" sz="3000">
                <a:solidFill>
                  <a:srgbClr val="FFFFFF"/>
                </a:solidFill>
              </a:rPr>
              <a:t>Culture, valeurs, religion</a:t>
            </a:r>
          </a:p>
          <a:p>
            <a:pPr>
              <a:lnSpc>
                <a:spcPct val="100000"/>
              </a:lnSpc>
            </a:pPr>
            <a:r>
              <a:rPr lang="fr-FR" sz="3000">
                <a:solidFill>
                  <a:srgbClr val="FFFFFF"/>
                </a:solidFill>
              </a:rPr>
              <a:t>Proxémie</a:t>
            </a:r>
          </a:p>
          <a:p>
            <a:pPr>
              <a:lnSpc>
                <a:spcPct val="100000"/>
              </a:lnSpc>
            </a:pPr>
            <a:r>
              <a:rPr lang="fr-FR" sz="3000">
                <a:solidFill>
                  <a:srgbClr val="FFFFFF"/>
                </a:solidFill>
              </a:rPr>
              <a:t>Vouvoiement/tutoiement</a:t>
            </a:r>
          </a:p>
          <a:p>
            <a:pPr>
              <a:lnSpc>
                <a:spcPct val="100000"/>
              </a:lnSpc>
            </a:pPr>
            <a:r>
              <a:rPr lang="fr-FR" sz="3000">
                <a:solidFill>
                  <a:srgbClr val="FFFFFF"/>
                </a:solidFill>
              </a:rPr>
              <a:t>Communication non verbale</a:t>
            </a:r>
          </a:p>
        </p:txBody>
      </p:sp>
    </p:spTree>
    <p:extLst>
      <p:ext uri="{BB962C8B-B14F-4D97-AF65-F5344CB8AC3E}">
        <p14:creationId xmlns:p14="http://schemas.microsoft.com/office/powerpoint/2010/main" val="1727878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EE0A6B3-EB7E-45AA-ADB6-138489E0CD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!!Rectangle">
            <a:extLst>
              <a:ext uri="{FF2B5EF4-FFF2-40B4-BE49-F238E27FC236}">
                <a16:creationId xmlns:a16="http://schemas.microsoft.com/office/drawing/2014/main" id="{0C0EA1AB-DC8C-4976-9474-9313A673D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pic>
        <p:nvPicPr>
          <p:cNvPr id="4" name="Picture 4" descr="Bibliothèque publique floue abstraite avec des étagères à livres">
            <a:extLst>
              <a:ext uri="{FF2B5EF4-FFF2-40B4-BE49-F238E27FC236}">
                <a16:creationId xmlns:a16="http://schemas.microsoft.com/office/drawing/2014/main" id="{EF0F7224-55A3-6F3C-B353-BC9CE865783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35000"/>
          </a:blip>
          <a:srcRect t="1310" b="14420"/>
          <a:stretch/>
        </p:blipFill>
        <p:spPr>
          <a:xfrm>
            <a:off x="20" y="-8877"/>
            <a:ext cx="12191980" cy="685800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7B3F3F88-F1D9-B385-E4C6-355DE7A2C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116" y="554152"/>
            <a:ext cx="10380308" cy="1254302"/>
          </a:xfrm>
        </p:spPr>
        <p:txBody>
          <a:bodyPr anchor="b">
            <a:normAutofit/>
          </a:bodyPr>
          <a:lstStyle/>
          <a:p>
            <a:r>
              <a:rPr lang="fr-FR" sz="7200">
                <a:solidFill>
                  <a:srgbClr val="FFFFFF"/>
                </a:solidFill>
              </a:rPr>
              <a:t>Explication des articles</a:t>
            </a:r>
          </a:p>
        </p:txBody>
      </p:sp>
      <p:sp>
        <p:nvSpPr>
          <p:cNvPr id="13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3369" y="554152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rgbClr val="FFFFFF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15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55951" y="837005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17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94200" y="1472473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rgbClr val="FFFFFF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cxnSp>
        <p:nvCxnSpPr>
          <p:cNvPr id="19" name="Straight Connector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23622" y="3610394"/>
            <a:ext cx="0" cy="3238728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C936A9B-23E3-06BA-6EA5-D88C281E36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7116" y="2420644"/>
            <a:ext cx="7089656" cy="280911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fr-FR" sz="3000">
                <a:solidFill>
                  <a:srgbClr val="FFFFFF"/>
                </a:solidFill>
              </a:rPr>
              <a:t>Gestion des émotions de l’enfant</a:t>
            </a:r>
          </a:p>
          <a:p>
            <a:pPr marL="0" indent="0">
              <a:buNone/>
            </a:pPr>
            <a:endParaRPr lang="fr-FR" sz="3000">
              <a:solidFill>
                <a:srgbClr val="FFFFFF"/>
              </a:solidFill>
            </a:endParaRPr>
          </a:p>
          <a:p>
            <a:r>
              <a:rPr lang="fr-FR" sz="3000">
                <a:solidFill>
                  <a:srgbClr val="FFFFFF"/>
                </a:solidFill>
              </a:rPr>
              <a:t>Avant la crise</a:t>
            </a:r>
          </a:p>
          <a:p>
            <a:r>
              <a:rPr lang="fr-FR" sz="3000">
                <a:solidFill>
                  <a:srgbClr val="FFFFFF"/>
                </a:solidFill>
              </a:rPr>
              <a:t>Après la crise</a:t>
            </a:r>
          </a:p>
        </p:txBody>
      </p:sp>
    </p:spTree>
    <p:extLst>
      <p:ext uri="{BB962C8B-B14F-4D97-AF65-F5344CB8AC3E}">
        <p14:creationId xmlns:p14="http://schemas.microsoft.com/office/powerpoint/2010/main" val="129518914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heme/theme1.xml><?xml version="1.0" encoding="utf-8"?>
<a:theme xmlns:a="http://schemas.openxmlformats.org/drawingml/2006/main" name="GradientVTI">
  <a:themeElements>
    <a:clrScheme name="Office">
      <a:dk1>
        <a:srgbClr val="000000"/>
      </a:dk1>
      <a:lt1>
        <a:srgbClr val="FFFFFF"/>
      </a:lt1>
      <a:dk2>
        <a:srgbClr val="281B10"/>
      </a:dk2>
      <a:lt2>
        <a:srgbClr val="FFF9F5"/>
      </a:lt2>
      <a:accent1>
        <a:srgbClr val="EE7661"/>
      </a:accent1>
      <a:accent2>
        <a:srgbClr val="4E91F0"/>
      </a:accent2>
      <a:accent3>
        <a:srgbClr val="5B5260"/>
      </a:accent3>
      <a:accent4>
        <a:srgbClr val="2CC3B4"/>
      </a:accent4>
      <a:accent5>
        <a:srgbClr val="C097F8"/>
      </a:accent5>
      <a:accent6>
        <a:srgbClr val="FF9514"/>
      </a:accent6>
      <a:hlink>
        <a:srgbClr val="E50CBC"/>
      </a:hlink>
      <a:folHlink>
        <a:srgbClr val="6257FF"/>
      </a:folHlink>
    </a:clrScheme>
    <a:fontScheme name="Univers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VTI" id="{605F9078-86F9-4258-A3E1-F8EFF02AE8CC}" vid="{4848699B-BB01-41E3-9EC4-3D97DFE5292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DCB1C26EC63F14F98F8B9F2041E9229" ma:contentTypeVersion="14" ma:contentTypeDescription="Crée un document." ma:contentTypeScope="" ma:versionID="2c1cc18e8436177ba1b97b5ca2be1959">
  <xsd:schema xmlns:xsd="http://www.w3.org/2001/XMLSchema" xmlns:xs="http://www.w3.org/2001/XMLSchema" xmlns:p="http://schemas.microsoft.com/office/2006/metadata/properties" xmlns:ns2="23bc8415-2cd3-47bf-8931-dce1d1ca7e17" xmlns:ns3="0b892928-03e8-41f0-82cb-5a90ba552d3d" targetNamespace="http://schemas.microsoft.com/office/2006/metadata/properties" ma:root="true" ma:fieldsID="9cb67a3589e47ef3c9a69f398791b684" ns2:_="" ns3:_="">
    <xsd:import namespace="23bc8415-2cd3-47bf-8931-dce1d1ca7e17"/>
    <xsd:import namespace="0b892928-03e8-41f0-82cb-5a90ba552d3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bc8415-2cd3-47bf-8931-dce1d1ca7e1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Balises d’images" ma:readOnly="false" ma:fieldId="{5cf76f15-5ced-4ddc-b409-7134ff3c332f}" ma:taxonomyMulti="true" ma:sspId="e5965820-1b97-4994-ad5a-2b1f2cea3fc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892928-03e8-41f0-82cb-5a90ba552d3d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00e9f172-076e-4e9a-989a-ca1afbe2c5a8}" ma:internalName="TaxCatchAll" ma:showField="CatchAllData" ma:web="0b892928-03e8-41f0-82cb-5a90ba552d3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3bc8415-2cd3-47bf-8931-dce1d1ca7e17">
      <Terms xmlns="http://schemas.microsoft.com/office/infopath/2007/PartnerControls"/>
    </lcf76f155ced4ddcb4097134ff3c332f>
    <TaxCatchAll xmlns="0b892928-03e8-41f0-82cb-5a90ba552d3d" xsi:nil="true"/>
    <SharedWithUsers xmlns="0b892928-03e8-41f0-82cb-5a90ba552d3d">
      <UserInfo>
        <DisplayName>Favre Leticia</DisplayName>
        <AccountId>10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34D6A32B-13BD-4AA5-875A-4AD55E69EFBB}">
  <ds:schemaRefs>
    <ds:schemaRef ds:uri="0b892928-03e8-41f0-82cb-5a90ba552d3d"/>
    <ds:schemaRef ds:uri="23bc8415-2cd3-47bf-8931-dce1d1ca7e1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177F6C49-A6E7-4D53-A77C-4AA7C6D441B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78BB508-0552-41FC-B8EB-7919164EB42B}">
  <ds:schemaRefs>
    <ds:schemaRef ds:uri="0b892928-03e8-41f0-82cb-5a90ba552d3d"/>
    <ds:schemaRef ds:uri="23bc8415-2cd3-47bf-8931-dce1d1ca7e1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Widescreen</PresentationFormat>
  <Slides>6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GradientVTI</vt:lpstr>
      <vt:lpstr>Cadrer les séances et  relation thérapeutique</vt:lpstr>
      <vt:lpstr>Résumé vignette </vt:lpstr>
      <vt:lpstr>Retour à la suite des tables rondes</vt:lpstr>
      <vt:lpstr>Présentation des ressources</vt:lpstr>
      <vt:lpstr>Explication des articles</vt:lpstr>
      <vt:lpstr>Explication des articles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Cadrer les séances et  relation thérapeutique</dc:title>
  <dc:creator>Weibel Julien</dc:creator>
  <cp:revision>1</cp:revision>
  <dcterms:created xsi:type="dcterms:W3CDTF">2024-03-13T07:49:10Z</dcterms:created>
  <dcterms:modified xsi:type="dcterms:W3CDTF">2024-03-13T09:05:29Z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0x010100DDCB1C26EC63F14F98F8B9F2041E9229</vt:lpwstr>
  </property>
  <property fmtid="{D5CDD505-2E9C-101B-9397-08002B2CF9AE}" pid="3" name="MediaServiceImageTags">
    <vt:lpwstr/>
  </property>
</Properties>
</file>