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-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F063B-D41E-FAFF-7C4E-CFE48BBEA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4303D49-1698-8523-4F33-FFFF9F5C2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A81F2C-69DA-A997-F8B2-B64D92F8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167B42-7EAE-9E3A-F408-D2E7BDFDB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D27DDB-1FC2-CF72-06EF-11C9FAF0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377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54641-BEE5-3806-6614-3073CEFE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89E630-B513-043B-6C3D-92466452E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E74C0F-0956-E15E-0228-7CD55580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2B83B5-CFEC-0D35-A23A-71B7958F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042B71-1961-65DD-AE13-B4E4B1CB4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155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2BCA02E-2643-F4F9-6053-43150C5EC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C50137-C1A0-AF8B-8E9D-8715EAF92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7939E0-565B-39BC-EE09-416F85E5C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A49A82-9406-B031-10E1-948A22623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C229AD-CA42-9D18-5AF0-FA829089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606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E0CA7-87EB-CC44-872D-35B86E35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B058B6-7C2E-272B-D6B7-7D4A5F32E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FB2B58-9009-780A-1A86-C55AF1FE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96FCDE-AEA6-004B-AB39-1FF37DE5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225A6D-9FAC-4449-01CE-2C096609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577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32CC0-C59D-281C-0681-761B3D17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609AAC-C0D0-0E09-6BFA-B1A94C2DD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BE9EF8-1DC3-0581-A0E5-FE918591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E929E1-3763-DABE-D62E-5FCBA07C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E2CED1-A3DB-1B31-E499-EDFA374F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714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C8426-ADCE-2F06-D564-6AB9E305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ED80C5-360A-5FE3-D564-03B5F3648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DB6E803-DD4C-8207-DCF3-87D6B21E6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C7016C-0316-3DC1-3164-3F6A5C1C4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07A0CE-96DF-F56A-E1DA-B330EC28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A539DC-2BE8-1511-5B2C-2EDEC73A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8715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4C182-3DC8-1182-006E-E7DE3BFF8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EE812F-34D0-0A85-20F2-9EF72F66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D91672-120A-813F-7EC3-585603D45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CBB68A-BDC7-E014-1BA0-1038BB5E1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9057E07-091B-3870-8118-C3B6F460E4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6D1D5C-0743-1D91-6882-F5A921D5D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726534-9306-BF3F-D45E-92EED66A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AD2E7DB-9A10-4970-A075-DAFA8D54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379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E642C-DF54-7E09-786F-03595664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9DE2054-87F5-400E-2864-C15B1647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B60297-9C34-D397-A52D-A97C5F55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AB793A-BA3A-6F18-4D6C-69475E5F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49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6388293-7381-54E1-561A-024DBB19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7D8E3A5-9F5F-A777-8629-0E6C9F6DC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6DDA1E-CBFC-6C9F-4488-A9116E58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677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0C420-0F0F-33A7-847C-A30C1467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CCA883-A71A-679E-6857-75A3F8034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AABBE3-723D-9D44-49F0-78527F4C6C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6744FF-0DCB-A1C0-9A31-401B456FF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9F88D0-EEB6-E293-6D90-368CF65FA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0367DFA-B251-83EB-3D80-688EDE3F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17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D4DB4-DB7D-3DC9-D786-79180959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E51EA92-BDBD-0E3B-62BE-96B090C32D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79915B-3B05-EBA8-A345-4C41EF418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F8A67F4-6ACA-3742-44BA-A84477FF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4E344A-15CD-063C-16D3-3FFF686A1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CAA7FE-7577-43FA-D79B-D95907FF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578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759E142-45E3-4952-1B9D-52A5B75D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691748-C90E-E755-ED70-BEC179504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61BEB8-B22B-B61F-486C-78355A4A04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6D53A-4E07-4335-A9F3-C816CFAB86A5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A0A390-D31D-4701-CC95-C8064C38F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01BDA3-7B97-FC0A-E2BD-A50A45611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BC6C-C917-4F58-8A44-81C8CE1F9ED6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008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.org/doi/10.1126/science.1259855" TargetMode="External"/><Relationship Id="rId2" Type="http://schemas.openxmlformats.org/officeDocument/2006/relationships/hyperlink" Target="https://www.ewe.com/de/zukunft-gestalten/klimaschutz/klimapedia/klimawandel/planetare-grenz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we.com/de/zukunft-gestalten/klimaschutz/klimapedia/klimawandel/kohlenstoffdiox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777C63-0748-57FD-588A-BBD434F1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Land System Change / Landnutzungswandel</a:t>
            </a:r>
            <a:endParaRPr lang="de-CH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B18B84B1-70D4-3C73-DEE3-4F047929D3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078217"/>
              </p:ext>
            </p:extLst>
          </p:nvPr>
        </p:nvGraphicFramePr>
        <p:xfrm>
          <a:off x="838200" y="1825624"/>
          <a:ext cx="10515600" cy="10282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51208811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405986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674929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8204356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95391714"/>
                    </a:ext>
                  </a:extLst>
                </a:gridCol>
              </a:tblGrid>
              <a:tr h="1412876">
                <a:tc>
                  <a:txBody>
                    <a:bodyPr/>
                    <a:lstStyle/>
                    <a:p>
                      <a:r>
                        <a:rPr lang="de-DE" dirty="0"/>
                        <a:t>Was? (</a:t>
                      </a:r>
                      <a:r>
                        <a:rPr lang="de-DE" dirty="0" err="1"/>
                        <a:t>Defintion</a:t>
                      </a:r>
                      <a:r>
                        <a:rPr lang="de-DE" dirty="0"/>
                        <a:t>, Erklärung)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Allgemeiner/Aktueller Zustand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Aktuelle Herausforderungen (konkrete Beispiele)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Lösungsansätze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Beispiel aus dem Tourismus (Problematik &amp; Lösungsansätze)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863057"/>
                  </a:ext>
                </a:extLst>
              </a:tr>
              <a:tr h="1015431">
                <a:tc>
                  <a:txBody>
                    <a:bodyPr/>
                    <a:lstStyle/>
                    <a:p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Zuge der industriellen Landwirtschaft</a:t>
                      </a:r>
                      <a:r>
                        <a:rPr lang="de-DE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 eines erhöhten Bedarfs an Nahrung, Futtermitteln und Fläche fallen viele Landflächen Abholzung, Brandrodung oder Trockenlegung zum Opfer.</a:t>
                      </a:r>
                    </a:p>
                    <a:p>
                      <a:r>
                        <a:rPr lang="de-DE" dirty="0">
                          <a:hlinkClick r:id="rId2"/>
                        </a:rPr>
                        <a:t>Planetare Grenzen: Definition &amp; Wissenswertes | EWE AG</a:t>
                      </a:r>
                      <a:r>
                        <a:rPr lang="de-DE" dirty="0"/>
                        <a:t> </a:t>
                      </a:r>
                    </a:p>
                    <a:p>
                      <a:r>
                        <a:rPr lang="de-DE" dirty="0"/>
                        <a:t>Abhängig von Biodiversität und Klimawandel, bzw. hat </a:t>
                      </a:r>
                      <a:r>
                        <a:rPr lang="de-DE" dirty="0" err="1"/>
                        <a:t>eonen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grossen</a:t>
                      </a:r>
                      <a:r>
                        <a:rPr lang="de-DE" dirty="0"/>
                        <a:t> Einfluss darauf. 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Erhöhtes </a:t>
                      </a:r>
                      <a:r>
                        <a:rPr lang="de-DE"/>
                        <a:t>Risiko erreicht.</a:t>
                      </a:r>
                    </a:p>
                    <a:p>
                      <a:r>
                        <a:rPr lang="de-DE" dirty="0"/>
                        <a:t>Vor allem Siedlungs- und Verkehrsflächen haben stark zugenommen.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it comes to conserving natural lands, scientists calculate we must retain 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85% of tropical and boreal forests, and 50% of temperate forests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to stay within Earth’s “safe operating” bounds: These percentages reflect how much intact forest needs to be maintained, compared to the total area of natural vegetation that would exist without any human interference.</a:t>
                      </a:r>
                    </a:p>
                    <a:p>
                      <a:r>
                        <a:rPr lang="de-CH" dirty="0"/>
                        <a:t>Seit Beginn der Landwirtschaft wurden 50% der Waldflächen abgeholzt.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 einen gehen dadurch wertvolle Lebensräume</a:t>
                      </a:r>
                      <a:r>
                        <a:rPr lang="de-DE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von Tieren verloren, zum anderen dienen Wälder und Moore als </a:t>
                      </a:r>
                      <a:r>
                        <a:rPr lang="de-DE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natürliche CO2-Speicher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Fallen diese weg, erhöht sich die Konzentration von</a:t>
                      </a:r>
                      <a:r>
                        <a:rPr lang="de-DE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de-DE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Mehr Informationen zu Kohlenstoffdioxid"/>
                        </a:rPr>
                        <a:t>Kohlenstoffdioxid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der Atmosphäre und treibt uns näher an die Belastungsgrenzen des Klimawandels heran.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Indigene Landflächen mittels Behörden sicherstellen und schützen.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Bestehende Wälder schützen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Bäume pflanzen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Mehr Flächen schützen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/>
                        <a:t>Vieh, Palmöl, Soja, Kakao brauchen die meisten Landflächen. Regenerative Landwirtschaft.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Abrodung</a:t>
                      </a:r>
                      <a:r>
                        <a:rPr lang="de-DE" dirty="0"/>
                        <a:t> von Waldflächen für touristische Zwecke. Zum Beispiel Resorts in der Nähe von Naturschutzparks. Deshalb ist nachhaltiger Tourismus wichtig. 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27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22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Land System Change / Landnutzungswandel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System Change / Landnutzungswandel</dc:title>
  <dc:creator>Sandra Di Stefano</dc:creator>
  <cp:lastModifiedBy>Grèzes Sandra</cp:lastModifiedBy>
  <cp:revision>2</cp:revision>
  <dcterms:created xsi:type="dcterms:W3CDTF">2023-12-12T13:50:26Z</dcterms:created>
  <dcterms:modified xsi:type="dcterms:W3CDTF">2023-12-12T15:19:55Z</dcterms:modified>
</cp:coreProperties>
</file>