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4"/>
  </p:sldMasterIdLst>
  <p:notesMasterIdLst>
    <p:notesMasterId r:id="rId8"/>
  </p:notesMasterIdLst>
  <p:handoutMasterIdLst>
    <p:handoutMasterId r:id="rId9"/>
  </p:handoutMasterIdLst>
  <p:sldIdLst>
    <p:sldId id="271" r:id="rId5"/>
    <p:sldId id="279" r:id="rId6"/>
    <p:sldId id="280" r:id="rId7"/>
  </p:sldIdLst>
  <p:sldSz cx="13444538" cy="75628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C8E0C2"/>
    <a:srgbClr val="D7B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35" autoAdjust="0"/>
    <p:restoredTop sz="89746" autoAdjust="0"/>
  </p:normalViewPr>
  <p:slideViewPr>
    <p:cSldViewPr snapToGrid="0">
      <p:cViewPr varScale="1">
        <p:scale>
          <a:sx n="93" d="100"/>
          <a:sy n="93" d="100"/>
        </p:scale>
        <p:origin x="4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125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dele Sabrina" userId="75c3e8e6-0ee5-4fea-969e-b125e0cb1306" providerId="ADAL" clId="{C013A9E2-3C96-40CE-9F4C-FBD459954760}"/>
    <pc:docChg chg="undo custSel delSld modSld">
      <pc:chgData name="Fedele Sabrina" userId="75c3e8e6-0ee5-4fea-969e-b125e0cb1306" providerId="ADAL" clId="{C013A9E2-3C96-40CE-9F4C-FBD459954760}" dt="2023-10-25T14:48:09.280" v="100" actId="27636"/>
      <pc:docMkLst>
        <pc:docMk/>
      </pc:docMkLst>
      <pc:sldChg chg="modSp">
        <pc:chgData name="Fedele Sabrina" userId="75c3e8e6-0ee5-4fea-969e-b125e0cb1306" providerId="ADAL" clId="{C013A9E2-3C96-40CE-9F4C-FBD459954760}" dt="2023-10-25T14:45:40.274" v="25" actId="20577"/>
        <pc:sldMkLst>
          <pc:docMk/>
          <pc:sldMk cId="2531156799" sldId="271"/>
        </pc:sldMkLst>
        <pc:spChg chg="mod">
          <ac:chgData name="Fedele Sabrina" userId="75c3e8e6-0ee5-4fea-969e-b125e0cb1306" providerId="ADAL" clId="{C013A9E2-3C96-40CE-9F4C-FBD459954760}" dt="2023-10-25T14:45:35.965" v="15" actId="20577"/>
          <ac:spMkLst>
            <pc:docMk/>
            <pc:sldMk cId="2531156799" sldId="271"/>
            <ac:spMk id="2" creationId="{00000000-0000-0000-0000-000000000000}"/>
          </ac:spMkLst>
        </pc:spChg>
        <pc:spChg chg="mod">
          <ac:chgData name="Fedele Sabrina" userId="75c3e8e6-0ee5-4fea-969e-b125e0cb1306" providerId="ADAL" clId="{C013A9E2-3C96-40CE-9F4C-FBD459954760}" dt="2023-10-25T14:45:40.274" v="25" actId="20577"/>
          <ac:spMkLst>
            <pc:docMk/>
            <pc:sldMk cId="2531156799" sldId="271"/>
            <ac:spMk id="4" creationId="{00000000-0000-0000-0000-000000000000}"/>
          </ac:spMkLst>
        </pc:spChg>
      </pc:sldChg>
      <pc:sldChg chg="delSp modSp">
        <pc:chgData name="Fedele Sabrina" userId="75c3e8e6-0ee5-4fea-969e-b125e0cb1306" providerId="ADAL" clId="{C013A9E2-3C96-40CE-9F4C-FBD459954760}" dt="2023-10-25T14:48:09.280" v="100" actId="27636"/>
        <pc:sldMkLst>
          <pc:docMk/>
          <pc:sldMk cId="263740342" sldId="279"/>
        </pc:sldMkLst>
        <pc:spChg chg="del mod">
          <ac:chgData name="Fedele Sabrina" userId="75c3e8e6-0ee5-4fea-969e-b125e0cb1306" providerId="ADAL" clId="{C013A9E2-3C96-40CE-9F4C-FBD459954760}" dt="2023-10-25T14:47:29.618" v="78" actId="478"/>
          <ac:spMkLst>
            <pc:docMk/>
            <pc:sldMk cId="263740342" sldId="279"/>
            <ac:spMk id="2" creationId="{4E5300BE-D8BA-4B17-A270-D58D357244E4}"/>
          </ac:spMkLst>
        </pc:spChg>
        <pc:spChg chg="mod">
          <ac:chgData name="Fedele Sabrina" userId="75c3e8e6-0ee5-4fea-969e-b125e0cb1306" providerId="ADAL" clId="{C013A9E2-3C96-40CE-9F4C-FBD459954760}" dt="2023-10-25T14:48:09.280" v="100" actId="27636"/>
          <ac:spMkLst>
            <pc:docMk/>
            <pc:sldMk cId="263740342" sldId="279"/>
            <ac:spMk id="3" creationId="{D9D39C71-7331-4FEB-8963-FEC6E6A3CE72}"/>
          </ac:spMkLst>
        </pc:spChg>
      </pc:sldChg>
      <pc:sldChg chg="addSp delSp modSp">
        <pc:chgData name="Fedele Sabrina" userId="75c3e8e6-0ee5-4fea-969e-b125e0cb1306" providerId="ADAL" clId="{C013A9E2-3C96-40CE-9F4C-FBD459954760}" dt="2023-10-25T14:46:08.324" v="30"/>
        <pc:sldMkLst>
          <pc:docMk/>
          <pc:sldMk cId="2767567187" sldId="280"/>
        </pc:sldMkLst>
        <pc:spChg chg="del">
          <ac:chgData name="Fedele Sabrina" userId="75c3e8e6-0ee5-4fea-969e-b125e0cb1306" providerId="ADAL" clId="{C013A9E2-3C96-40CE-9F4C-FBD459954760}" dt="2023-10-25T14:45:58.579" v="27" actId="478"/>
          <ac:spMkLst>
            <pc:docMk/>
            <pc:sldMk cId="2767567187" sldId="280"/>
            <ac:spMk id="2" creationId="{4D743293-E802-46D6-BBAB-F2A1E0C0FC5A}"/>
          </ac:spMkLst>
        </pc:spChg>
        <pc:spChg chg="mod">
          <ac:chgData name="Fedele Sabrina" userId="75c3e8e6-0ee5-4fea-969e-b125e0cb1306" providerId="ADAL" clId="{C013A9E2-3C96-40CE-9F4C-FBD459954760}" dt="2023-10-25T14:46:08.324" v="30"/>
          <ac:spMkLst>
            <pc:docMk/>
            <pc:sldMk cId="2767567187" sldId="280"/>
            <ac:spMk id="3" creationId="{A7C2E0B2-28FB-4E0A-85D2-C6782EC43482}"/>
          </ac:spMkLst>
        </pc:spChg>
        <pc:spChg chg="add del mod">
          <ac:chgData name="Fedele Sabrina" userId="75c3e8e6-0ee5-4fea-969e-b125e0cb1306" providerId="ADAL" clId="{C013A9E2-3C96-40CE-9F4C-FBD459954760}" dt="2023-10-25T14:46:00.437" v="28" actId="478"/>
          <ac:spMkLst>
            <pc:docMk/>
            <pc:sldMk cId="2767567187" sldId="280"/>
            <ac:spMk id="6" creationId="{F562CAC2-C28F-476D-A2DC-0385637E64EC}"/>
          </ac:spMkLst>
        </pc:spChg>
      </pc:sldChg>
      <pc:sldChg chg="del">
        <pc:chgData name="Fedele Sabrina" userId="75c3e8e6-0ee5-4fea-969e-b125e0cb1306" providerId="ADAL" clId="{C013A9E2-3C96-40CE-9F4C-FBD459954760}" dt="2023-10-25T14:47:46.201" v="88" actId="2696"/>
        <pc:sldMkLst>
          <pc:docMk/>
          <pc:sldMk cId="8771754" sldId="281"/>
        </pc:sldMkLst>
      </pc:sldChg>
      <pc:sldChg chg="del">
        <pc:chgData name="Fedele Sabrina" userId="75c3e8e6-0ee5-4fea-969e-b125e0cb1306" providerId="ADAL" clId="{C013A9E2-3C96-40CE-9F4C-FBD459954760}" dt="2023-10-25T14:47:45.848" v="87" actId="2696"/>
        <pc:sldMkLst>
          <pc:docMk/>
          <pc:sldMk cId="4055976085" sldId="283"/>
        </pc:sldMkLst>
      </pc:sldChg>
      <pc:sldChg chg="del">
        <pc:chgData name="Fedele Sabrina" userId="75c3e8e6-0ee5-4fea-969e-b125e0cb1306" providerId="ADAL" clId="{C013A9E2-3C96-40CE-9F4C-FBD459954760}" dt="2023-10-25T14:47:45.262" v="86" actId="2696"/>
        <pc:sldMkLst>
          <pc:docMk/>
          <pc:sldMk cId="3657526724" sldId="2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CH"/>
              <a:t>date ici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AAE4A-029D-4415-B219-30A4EB64FC3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256899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CH"/>
              <a:t>date ici</a:t>
            </a:r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B47E27-C980-4821-8892-FA7C65DAB67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585031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1pPr>
    <a:lvl2pPr marL="457176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3pPr>
    <a:lvl4pPr marL="1371529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4pPr>
    <a:lvl5pPr marL="1828707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" y="1654"/>
            <a:ext cx="13444239" cy="75604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783" y="651851"/>
            <a:ext cx="12407280" cy="3218858"/>
          </a:xfrm>
        </p:spPr>
        <p:txBody>
          <a:bodyPr anchor="t"/>
          <a:lstStyle>
            <a:lvl1pPr algn="l">
              <a:defRPr sz="6617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783" y="3972247"/>
            <a:ext cx="12407280" cy="1825938"/>
          </a:xfrm>
        </p:spPr>
        <p:txBody>
          <a:bodyPr/>
          <a:lstStyle>
            <a:lvl1pPr marL="0" indent="0" algn="l">
              <a:buNone/>
              <a:defRPr sz="2647"/>
            </a:lvl1pPr>
            <a:lvl2pPr marL="504209" indent="0" algn="ctr">
              <a:buNone/>
              <a:defRPr sz="2206"/>
            </a:lvl2pPr>
            <a:lvl3pPr marL="1008419" indent="0" algn="ctr">
              <a:buNone/>
              <a:defRPr sz="1985"/>
            </a:lvl3pPr>
            <a:lvl4pPr marL="1512628" indent="0" algn="ctr">
              <a:buNone/>
              <a:defRPr sz="1764"/>
            </a:lvl4pPr>
            <a:lvl5pPr marL="2016839" indent="0" algn="ctr">
              <a:buNone/>
              <a:defRPr sz="1764"/>
            </a:lvl5pPr>
            <a:lvl6pPr marL="2521049" indent="0" algn="ctr">
              <a:buNone/>
              <a:defRPr sz="1764"/>
            </a:lvl6pPr>
            <a:lvl7pPr marL="3025258" indent="0" algn="ctr">
              <a:buNone/>
              <a:defRPr sz="1764"/>
            </a:lvl7pPr>
            <a:lvl8pPr marL="3529469" indent="0" algn="ctr">
              <a:buNone/>
              <a:defRPr sz="1764"/>
            </a:lvl8pPr>
            <a:lvl9pPr marL="4033678" indent="0" algn="ctr">
              <a:buNone/>
              <a:defRPr sz="1764"/>
            </a:lvl9pPr>
          </a:lstStyle>
          <a:p>
            <a:r>
              <a:rPr lang="fr-FR" dirty="0"/>
              <a:t>Modifier le style des sous-titres du masque</a:t>
            </a:r>
            <a:endParaRPr lang="en-US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1" hasCustomPrompt="1"/>
          </p:nvPr>
        </p:nvSpPr>
        <p:spPr>
          <a:xfrm>
            <a:off x="9546970" y="7046448"/>
            <a:ext cx="3563386" cy="413323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/>
            </a:lvl1pPr>
            <a:lvl5pPr>
              <a:defRPr/>
            </a:lvl5pPr>
          </a:lstStyle>
          <a:p>
            <a:pPr lvl="0"/>
            <a:r>
              <a:rPr lang="fr-CH" dirty="0"/>
              <a:t>Ici date du </a:t>
            </a:r>
            <a:r>
              <a:rPr lang="fr-CH" dirty="0" err="1"/>
              <a:t>powerpoint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16944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95288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21248" y="651850"/>
            <a:ext cx="3263815" cy="615996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7784" y="651850"/>
            <a:ext cx="8975408" cy="615996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0737" y="958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219882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88826" y="110275"/>
            <a:ext cx="3389859" cy="343076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78646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783" y="1885464"/>
            <a:ext cx="12407280" cy="3145935"/>
          </a:xfrm>
        </p:spPr>
        <p:txBody>
          <a:bodyPr anchor="t"/>
          <a:lstStyle>
            <a:lvl1pPr>
              <a:defRPr sz="661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783" y="5061160"/>
            <a:ext cx="12407280" cy="1654373"/>
          </a:xfrm>
        </p:spPr>
        <p:txBody>
          <a:bodyPr/>
          <a:lstStyle>
            <a:lvl1pPr marL="0" indent="0">
              <a:buNone/>
              <a:defRPr sz="2647">
                <a:solidFill>
                  <a:schemeClr val="tx1"/>
                </a:solidFill>
              </a:defRPr>
            </a:lvl1pPr>
            <a:lvl2pPr marL="504200" indent="0">
              <a:buNone/>
              <a:defRPr sz="2206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06840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7784" y="2013260"/>
            <a:ext cx="6160457" cy="479855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6298" y="2013260"/>
            <a:ext cx="6078766" cy="479855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81910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783" y="642797"/>
            <a:ext cx="12407280" cy="122165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782" y="1853949"/>
            <a:ext cx="6135951" cy="908592"/>
          </a:xfrm>
        </p:spPr>
        <p:txBody>
          <a:bodyPr anchor="b"/>
          <a:lstStyle>
            <a:lvl1pPr marL="0" indent="0">
              <a:buNone/>
              <a:defRPr sz="2647" b="1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782" y="2762541"/>
            <a:ext cx="6135951" cy="40632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6298" y="1853949"/>
            <a:ext cx="6078765" cy="908592"/>
          </a:xfrm>
        </p:spPr>
        <p:txBody>
          <a:bodyPr anchor="b"/>
          <a:lstStyle>
            <a:lvl1pPr marL="0" indent="0">
              <a:buNone/>
              <a:defRPr sz="2647" b="1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6298" y="2762541"/>
            <a:ext cx="6078765" cy="40632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2309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68873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272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783" y="504191"/>
            <a:ext cx="4784493" cy="1764665"/>
          </a:xfrm>
        </p:spPr>
        <p:txBody>
          <a:bodyPr anchor="b"/>
          <a:lstStyle>
            <a:lvl1pPr>
              <a:defRPr sz="352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680" y="1088913"/>
            <a:ext cx="7169384" cy="5374525"/>
          </a:xfrm>
        </p:spPr>
        <p:txBody>
          <a:bodyPr/>
          <a:lstStyle>
            <a:lvl1pPr>
              <a:defRPr sz="3529"/>
            </a:lvl1pPr>
            <a:lvl2pPr>
              <a:defRPr sz="3088"/>
            </a:lvl2pPr>
            <a:lvl3pPr>
              <a:defRPr sz="2647"/>
            </a:lvl3pPr>
            <a:lvl4pPr>
              <a:defRPr sz="2206"/>
            </a:lvl4pPr>
            <a:lvl5pPr>
              <a:defRPr sz="2206"/>
            </a:lvl5pPr>
            <a:lvl6pPr>
              <a:defRPr sz="2206"/>
            </a:lvl6pPr>
            <a:lvl7pPr>
              <a:defRPr sz="2206"/>
            </a:lvl7pPr>
            <a:lvl8pPr>
              <a:defRPr sz="2206"/>
            </a:lvl8pPr>
            <a:lvl9pPr>
              <a:defRPr sz="2206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783" y="2268856"/>
            <a:ext cx="4784493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200" indent="0">
              <a:buNone/>
              <a:defRPr sz="1544"/>
            </a:lvl2pPr>
            <a:lvl3pPr marL="1008400" indent="0">
              <a:buNone/>
              <a:defRPr sz="1323"/>
            </a:lvl3pPr>
            <a:lvl4pPr marL="1512600" indent="0">
              <a:buNone/>
              <a:defRPr sz="1103"/>
            </a:lvl4pPr>
            <a:lvl5pPr marL="2016801" indent="0">
              <a:buNone/>
              <a:defRPr sz="1103"/>
            </a:lvl5pPr>
            <a:lvl6pPr marL="2521001" indent="0">
              <a:buNone/>
              <a:defRPr sz="1103"/>
            </a:lvl6pPr>
            <a:lvl7pPr marL="3025201" indent="0">
              <a:buNone/>
              <a:defRPr sz="1103"/>
            </a:lvl7pPr>
            <a:lvl8pPr marL="3529401" indent="0">
              <a:buNone/>
              <a:defRPr sz="1103"/>
            </a:lvl8pPr>
            <a:lvl9pPr marL="4033601" indent="0">
              <a:buNone/>
              <a:defRPr sz="1103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4854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783" y="651851"/>
            <a:ext cx="4784493" cy="1617005"/>
          </a:xfrm>
        </p:spPr>
        <p:txBody>
          <a:bodyPr anchor="t"/>
          <a:lstStyle>
            <a:lvl1pPr>
              <a:defRPr sz="352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15680" y="1088913"/>
            <a:ext cx="7169384" cy="5374525"/>
          </a:xfrm>
        </p:spPr>
        <p:txBody>
          <a:bodyPr anchor="t"/>
          <a:lstStyle>
            <a:lvl1pPr marL="0" indent="0">
              <a:buNone/>
              <a:defRPr sz="3529"/>
            </a:lvl1pPr>
            <a:lvl2pPr marL="504200" indent="0">
              <a:buNone/>
              <a:defRPr sz="3088"/>
            </a:lvl2pPr>
            <a:lvl3pPr marL="1008400" indent="0">
              <a:buNone/>
              <a:defRPr sz="2647"/>
            </a:lvl3pPr>
            <a:lvl4pPr marL="1512600" indent="0">
              <a:buNone/>
              <a:defRPr sz="2206"/>
            </a:lvl4pPr>
            <a:lvl5pPr marL="2016801" indent="0">
              <a:buNone/>
              <a:defRPr sz="2206"/>
            </a:lvl5pPr>
            <a:lvl6pPr marL="2521001" indent="0">
              <a:buNone/>
              <a:defRPr sz="2206"/>
            </a:lvl6pPr>
            <a:lvl7pPr marL="3025201" indent="0">
              <a:buNone/>
              <a:defRPr sz="2206"/>
            </a:lvl7pPr>
            <a:lvl8pPr marL="3529401" indent="0">
              <a:buNone/>
              <a:defRPr sz="2206"/>
            </a:lvl8pPr>
            <a:lvl9pPr marL="4033601" indent="0">
              <a:buNone/>
              <a:defRPr sz="2206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783" y="2268856"/>
            <a:ext cx="4784493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200" indent="0">
              <a:buNone/>
              <a:defRPr sz="1544"/>
            </a:lvl2pPr>
            <a:lvl3pPr marL="1008400" indent="0">
              <a:buNone/>
              <a:defRPr sz="1323"/>
            </a:lvl3pPr>
            <a:lvl4pPr marL="1512600" indent="0">
              <a:buNone/>
              <a:defRPr sz="1103"/>
            </a:lvl4pPr>
            <a:lvl5pPr marL="2016801" indent="0">
              <a:buNone/>
              <a:defRPr sz="1103"/>
            </a:lvl5pPr>
            <a:lvl6pPr marL="2521001" indent="0">
              <a:buNone/>
              <a:defRPr sz="1103"/>
            </a:lvl6pPr>
            <a:lvl7pPr marL="3025201" indent="0">
              <a:buNone/>
              <a:defRPr sz="1103"/>
            </a:lvl7pPr>
            <a:lvl8pPr marL="3529401" indent="0">
              <a:buNone/>
              <a:defRPr sz="1103"/>
            </a:lvl8pPr>
            <a:lvl9pPr marL="4033601" indent="0">
              <a:buNone/>
              <a:defRPr sz="1103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8664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7783" y="650281"/>
            <a:ext cx="12407280" cy="12141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783" y="2013260"/>
            <a:ext cx="12407280" cy="479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bk object 16"/>
          <p:cNvSpPr/>
          <p:nvPr/>
        </p:nvSpPr>
        <p:spPr>
          <a:xfrm>
            <a:off x="3" y="2"/>
            <a:ext cx="13444535" cy="650279"/>
          </a:xfrm>
          <a:custGeom>
            <a:avLst/>
            <a:gdLst/>
            <a:ahLst/>
            <a:cxnLst/>
            <a:rect l="l" t="t" r="r" b="b"/>
            <a:pathLst>
              <a:path w="20104100" h="880110">
                <a:moveTo>
                  <a:pt x="0" y="879554"/>
                </a:moveTo>
                <a:lnTo>
                  <a:pt x="20104099" y="879554"/>
                </a:lnTo>
                <a:lnTo>
                  <a:pt x="20104099" y="0"/>
                </a:lnTo>
                <a:lnTo>
                  <a:pt x="0" y="0"/>
                </a:lnTo>
                <a:lnTo>
                  <a:pt x="0" y="87955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2053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77784" y="157485"/>
            <a:ext cx="2079602" cy="246221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NeueHaasGroteskText Pro"/>
                <a:ea typeface="+mj-ea"/>
                <a:cs typeface="NeueHaasGroteskText Pro"/>
              </a:defRPr>
            </a:lvl1pPr>
          </a:lstStyle>
          <a:p>
            <a:r>
              <a:rPr lang="fr-FR" sz="1600" dirty="0" err="1"/>
              <a:t>HEdS</a:t>
            </a:r>
            <a:r>
              <a:rPr lang="fr-FR" sz="1600" dirty="0"/>
              <a:t>-Genève</a:t>
            </a:r>
            <a:endParaRPr lang="fr-CH" sz="1600" dirty="0"/>
          </a:p>
        </p:txBody>
      </p:sp>
      <p:sp>
        <p:nvSpPr>
          <p:cNvPr id="6" name="bk object 16"/>
          <p:cNvSpPr/>
          <p:nvPr userDrawn="1"/>
        </p:nvSpPr>
        <p:spPr>
          <a:xfrm>
            <a:off x="4" y="5"/>
            <a:ext cx="13444535" cy="650279"/>
          </a:xfrm>
          <a:custGeom>
            <a:avLst/>
            <a:gdLst/>
            <a:ahLst/>
            <a:cxnLst/>
            <a:rect l="l" t="t" r="r" b="b"/>
            <a:pathLst>
              <a:path w="20104100" h="880110">
                <a:moveTo>
                  <a:pt x="0" y="879554"/>
                </a:moveTo>
                <a:lnTo>
                  <a:pt x="20104099" y="879554"/>
                </a:lnTo>
                <a:lnTo>
                  <a:pt x="20104099" y="0"/>
                </a:lnTo>
                <a:lnTo>
                  <a:pt x="0" y="0"/>
                </a:lnTo>
                <a:lnTo>
                  <a:pt x="0" y="87955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2053"/>
          </a:p>
        </p:txBody>
      </p:sp>
      <p:sp>
        <p:nvSpPr>
          <p:cNvPr id="9" name="Titre 1"/>
          <p:cNvSpPr txBox="1">
            <a:spLocks/>
          </p:cNvSpPr>
          <p:nvPr userDrawn="1"/>
        </p:nvSpPr>
        <p:spPr>
          <a:xfrm>
            <a:off x="477785" y="157489"/>
            <a:ext cx="2079602" cy="246221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NeueHaasGroteskText Pro"/>
                <a:ea typeface="+mj-ea"/>
                <a:cs typeface="NeueHaasGroteskText Pro"/>
              </a:defRPr>
            </a:lvl1pPr>
          </a:lstStyle>
          <a:p>
            <a:r>
              <a:rPr lang="fr-FR" sz="1600" dirty="0" err="1"/>
              <a:t>HEdS</a:t>
            </a:r>
            <a:r>
              <a:rPr lang="fr-FR" sz="1600" dirty="0"/>
              <a:t>-Genève</a:t>
            </a:r>
            <a:endParaRPr lang="fr-CH" sz="1600" dirty="0"/>
          </a:p>
        </p:txBody>
      </p:sp>
    </p:spTree>
    <p:extLst>
      <p:ext uri="{BB962C8B-B14F-4D97-AF65-F5344CB8AC3E}">
        <p14:creationId xmlns:p14="http://schemas.microsoft.com/office/powerpoint/2010/main" val="167841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1008400" rtl="0" eaLnBrk="1" latinLnBrk="0" hangingPunct="1">
        <a:lnSpc>
          <a:spcPct val="90000"/>
        </a:lnSpc>
        <a:spcBef>
          <a:spcPct val="0"/>
        </a:spcBef>
        <a:buNone/>
        <a:defRPr sz="4852" kern="1200">
          <a:solidFill>
            <a:schemeClr val="tx1"/>
          </a:solidFill>
          <a:latin typeface="NeueHaasGroteskDisp Pro" panose="020B0504020202020204" pitchFamily="34" charset="0"/>
          <a:ea typeface="+mj-ea"/>
          <a:cs typeface="+mj-cs"/>
        </a:defRPr>
      </a:lvl1pPr>
    </p:titleStyle>
    <p:bodyStyle>
      <a:lvl1pPr marL="252100" indent="-252100" algn="l" defTabSz="1008400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088" kern="1200">
          <a:solidFill>
            <a:schemeClr val="tx1"/>
          </a:solidFill>
          <a:latin typeface="NeueHaasGroteskDisp Pro" panose="020B0504020202020204" pitchFamily="34" charset="0"/>
          <a:ea typeface="+mn-ea"/>
          <a:cs typeface="+mn-cs"/>
        </a:defRPr>
      </a:lvl1pPr>
      <a:lvl2pPr marL="756300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7" kern="1200">
          <a:solidFill>
            <a:schemeClr val="tx1"/>
          </a:solidFill>
          <a:latin typeface="NeueHaasGroteskDisp Pro" panose="020B0504020202020204" pitchFamily="34" charset="0"/>
          <a:ea typeface="+mn-ea"/>
          <a:cs typeface="+mn-cs"/>
        </a:defRPr>
      </a:lvl2pPr>
      <a:lvl3pPr marL="1260500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6" kern="1200">
          <a:solidFill>
            <a:schemeClr val="tx1"/>
          </a:solidFill>
          <a:latin typeface="NeueHaasGroteskDisp Pro" panose="020B0504020202020204" pitchFamily="34" charset="0"/>
          <a:ea typeface="+mn-ea"/>
          <a:cs typeface="+mn-cs"/>
        </a:defRPr>
      </a:lvl3pPr>
      <a:lvl4pPr marL="17647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NeueHaasGroteskDisp Pro" panose="020B0504020202020204" pitchFamily="34" charset="0"/>
          <a:ea typeface="+mn-ea"/>
          <a:cs typeface="+mn-cs"/>
        </a:defRPr>
      </a:lvl4pPr>
      <a:lvl5pPr marL="22689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NeueHaasGroteskDisp Pro" panose="020B0504020202020204" pitchFamily="34" charset="0"/>
          <a:ea typeface="+mn-ea"/>
          <a:cs typeface="+mn-cs"/>
        </a:defRPr>
      </a:lvl5pPr>
      <a:lvl6pPr marL="27731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73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15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57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7783" y="1442426"/>
            <a:ext cx="12407280" cy="3218858"/>
          </a:xfrm>
        </p:spPr>
        <p:txBody>
          <a:bodyPr>
            <a:normAutofit/>
          </a:bodyPr>
          <a:lstStyle/>
          <a:p>
            <a:pPr algn="ctr"/>
            <a:r>
              <a:rPr lang="fr-CH" sz="5000" dirty="0"/>
              <a:t>Recherche 3 </a:t>
            </a:r>
            <a:br>
              <a:rPr lang="fr-CH" sz="5000" dirty="0"/>
            </a:br>
            <a:r>
              <a:rPr lang="fr-CH" sz="5000" dirty="0"/>
              <a:t>Séminaire 6 – 01.11.2023</a:t>
            </a:r>
            <a:br>
              <a:rPr lang="fr-CH" sz="5000" dirty="0"/>
            </a:br>
            <a:r>
              <a:rPr lang="fr-CH" sz="5000" dirty="0"/>
              <a:t>Exercice pratique sur les méthodes d’échantillonnage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77783" y="4791075"/>
            <a:ext cx="12407280" cy="1007110"/>
          </a:xfrm>
        </p:spPr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CH" dirty="0"/>
              <a:t>25.10.2023</a:t>
            </a:r>
          </a:p>
        </p:txBody>
      </p:sp>
    </p:spTree>
    <p:extLst>
      <p:ext uri="{BB962C8B-B14F-4D97-AF65-F5344CB8AC3E}">
        <p14:creationId xmlns:p14="http://schemas.microsoft.com/office/powerpoint/2010/main" val="253115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D39C71-7331-4FEB-8963-FEC6E6A3C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138" y="1027924"/>
            <a:ext cx="12407280" cy="6092067"/>
          </a:xfrm>
        </p:spPr>
        <p:txBody>
          <a:bodyPr>
            <a:normAutofit fontScale="92500" lnSpcReduction="10000"/>
          </a:bodyPr>
          <a:lstStyle/>
          <a:p>
            <a:pPr marL="1018550" lvl="1" indent="-514350">
              <a:buFont typeface="+mj-lt"/>
              <a:buAutoNum type="alphaLcParenR"/>
            </a:pPr>
            <a:r>
              <a:rPr lang="fr-CH" sz="2200" dirty="0"/>
              <a:t>« J’aimerais connaitre la répartition du surpoids et de l’obésité dans le canton de Genève chez les enfants de 6 à 10 ans »</a:t>
            </a:r>
          </a:p>
          <a:p>
            <a:pPr marL="1018550" lvl="1" indent="-514350">
              <a:buFont typeface="+mj-lt"/>
              <a:buAutoNum type="alphaLcParenR"/>
            </a:pPr>
            <a:r>
              <a:rPr lang="fr-CH" sz="2200" dirty="0"/>
              <a:t>« Je m’intéresserais à l’expérience des femmes ayant eu recours à l’utilisation de la pilule du lendemain »</a:t>
            </a:r>
          </a:p>
          <a:p>
            <a:pPr marL="1018550" lvl="1" indent="-514350">
              <a:buFont typeface="+mj-lt"/>
              <a:buAutoNum type="alphaLcParenR"/>
            </a:pPr>
            <a:r>
              <a:rPr lang="fr-CH" sz="2200" dirty="0"/>
              <a:t>« Je souhaiterais connaitre l’expérience des étudiants de la Haute Ecole de Santé qui se sont portés bénévoles pour la campagne de vaccination contre la grippe »</a:t>
            </a:r>
          </a:p>
          <a:p>
            <a:pPr marL="961400" lvl="1" indent="-457200">
              <a:buFont typeface="+mj-lt"/>
              <a:buAutoNum type="alphaLcParenR"/>
            </a:pPr>
            <a:r>
              <a:rPr lang="fr-CH" sz="2200" dirty="0"/>
              <a:t>« Je souhaiterais connaitre les caractéristiques socio-économiques et le niveau d’anxiété des personnes dans un contexte de chirurgie </a:t>
            </a:r>
            <a:r>
              <a:rPr lang="fr-CH" sz="2200" dirty="0" err="1"/>
              <a:t>pré-opératoire</a:t>
            </a:r>
            <a:r>
              <a:rPr lang="fr-CH" sz="2200" dirty="0"/>
              <a:t> »</a:t>
            </a:r>
          </a:p>
          <a:p>
            <a:pPr marL="961400" lvl="1" indent="-457200">
              <a:buFont typeface="+mj-lt"/>
              <a:buAutoNum type="alphaLcParenR"/>
            </a:pPr>
            <a:endParaRPr lang="fr-CH" sz="2200" dirty="0"/>
          </a:p>
          <a:p>
            <a:pPr marL="504200" lvl="1" indent="0" algn="ctr">
              <a:buNone/>
            </a:pPr>
            <a:r>
              <a:rPr lang="fr-CH" sz="2200" dirty="0"/>
              <a:t>***</a:t>
            </a:r>
          </a:p>
          <a:p>
            <a:pPr marL="0" indent="0" algn="ctr">
              <a:buNone/>
            </a:pPr>
            <a:r>
              <a:rPr lang="fr-CH" sz="2200" dirty="0"/>
              <a:t>Répartition par groupe:  Rose = a / Bleu = b / Jaune = c / Vert = d 	</a:t>
            </a:r>
          </a:p>
          <a:p>
            <a:pPr marL="504200" lvl="1" indent="0" algn="ctr">
              <a:buNone/>
            </a:pPr>
            <a:r>
              <a:rPr lang="fr-CH" sz="2200" dirty="0"/>
              <a:t>***</a:t>
            </a:r>
          </a:p>
          <a:p>
            <a:pPr marL="504200" lvl="1" indent="0" algn="ctr">
              <a:buNone/>
            </a:pPr>
            <a:endParaRPr lang="fr-CH" sz="2200" dirty="0"/>
          </a:p>
          <a:p>
            <a:pPr marL="0" indent="0">
              <a:buNone/>
            </a:pPr>
            <a:r>
              <a:rPr lang="fr-FR" sz="2200" dirty="0"/>
              <a:t>Voici les questions auxquelles il vous faut maintenant répondre : </a:t>
            </a:r>
            <a:endParaRPr lang="fr-CH" sz="2200" dirty="0"/>
          </a:p>
          <a:p>
            <a:pPr marL="504200" lvl="1" indent="0">
              <a:buNone/>
            </a:pPr>
            <a:r>
              <a:rPr lang="fr-FR" sz="2200" dirty="0"/>
              <a:t>1) Est-ce que tous les types d’échantillonnage sont appropriés pour votre sujet ? </a:t>
            </a:r>
            <a:endParaRPr lang="fr-CH" sz="2200" dirty="0"/>
          </a:p>
          <a:p>
            <a:pPr marL="504200" lvl="1" indent="0">
              <a:buNone/>
            </a:pPr>
            <a:r>
              <a:rPr lang="fr-FR" sz="2200" dirty="0"/>
              <a:t>2) Lequel privilégiez-vous ? </a:t>
            </a:r>
            <a:endParaRPr lang="fr-CH" sz="2200" dirty="0"/>
          </a:p>
          <a:p>
            <a:pPr marL="504200" lvl="1" indent="0">
              <a:buNone/>
            </a:pPr>
            <a:r>
              <a:rPr lang="fr-FR" sz="2200" dirty="0"/>
              <a:t>3) Pourquoi rejetez-vous les autres ? </a:t>
            </a:r>
            <a:endParaRPr lang="fr-CH" sz="2200" dirty="0"/>
          </a:p>
          <a:p>
            <a:pPr marL="504200" lvl="1" indent="0">
              <a:buNone/>
            </a:pPr>
            <a:r>
              <a:rPr lang="fr-FR" sz="2200" dirty="0"/>
              <a:t>4) En fonction de votre choix, comme vous y prendriez-vous de manière concrète pour obtenir l’échantillon correspondant à votre sujet ? </a:t>
            </a:r>
          </a:p>
          <a:p>
            <a:pPr marL="504200" lvl="1" indent="0">
              <a:buNone/>
            </a:pPr>
            <a:endParaRPr lang="fr-CH" dirty="0"/>
          </a:p>
          <a:p>
            <a:endParaRPr lang="fr-CH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698DD10-E5F9-431C-9F13-3A514BC1F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5D14-0D36-4B02-8684-2D0CD00C82DD}" type="slidenum">
              <a:rPr lang="fr-CH" smtClean="0"/>
              <a:pPr/>
              <a:t>2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63740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C2E0B2-28FB-4E0A-85D2-C6782EC43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fr-CH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A3FB0A7-7E04-44B5-80F5-0460BC948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5D14-0D36-4B02-8684-2D0CD00C82DD}" type="slidenum">
              <a:rPr lang="fr-CH" smtClean="0"/>
              <a:pPr/>
              <a:t>3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7675671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HEdS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 HEdS" id="{F704D804-9D18-454E-952E-EF7E55F6DF21}" vid="{18045D6F-92B1-4DC6-956C-C339649A1E2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41b4b70-4db7-4bca-b7d3-dc3dcdfcb3d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2A309FFA7E9E40A6F5C76D88BC41A6" ma:contentTypeVersion="16" ma:contentTypeDescription="Crée un document." ma:contentTypeScope="" ma:versionID="4d05cce7c41db7d6ac059497286ee243">
  <xsd:schema xmlns:xsd="http://www.w3.org/2001/XMLSchema" xmlns:xs="http://www.w3.org/2001/XMLSchema" xmlns:p="http://schemas.microsoft.com/office/2006/metadata/properties" xmlns:ns3="e7f92798-9323-4146-9e16-c58015c61c9b" xmlns:ns4="641b4b70-4db7-4bca-b7d3-dc3dcdfcb3d2" targetNamespace="http://schemas.microsoft.com/office/2006/metadata/properties" ma:root="true" ma:fieldsID="c66b7753f61d2c8dc40deced90606d04" ns3:_="" ns4:_="">
    <xsd:import namespace="e7f92798-9323-4146-9e16-c58015c61c9b"/>
    <xsd:import namespace="641b4b70-4db7-4bca-b7d3-dc3dcdfcb3d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Tags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f92798-9323-4146-9e16-c58015c61c9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1b4b70-4db7-4bca-b7d3-dc3dcdfcb3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94E8A9-8CB3-46A1-8134-28F3690E6921}">
  <ds:schemaRefs>
    <ds:schemaRef ds:uri="http://purl.org/dc/elements/1.1/"/>
    <ds:schemaRef ds:uri="http://schemas.microsoft.com/office/2006/metadata/properties"/>
    <ds:schemaRef ds:uri="641b4b70-4db7-4bca-b7d3-dc3dcdfcb3d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7f92798-9323-4146-9e16-c58015c61c9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5D97B82-CCFA-42C5-A158-D5099EF938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951D1B-8565-44AB-B2B5-83326DFC3E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f92798-9323-4146-9e16-c58015c61c9b"/>
    <ds:schemaRef ds:uri="641b4b70-4db7-4bca-b7d3-dc3dcdfcb3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Thème HEdS</Template>
  <TotalTime>0</TotalTime>
  <Words>199</Words>
  <Application>Microsoft Office PowerPoint</Application>
  <PresentationFormat>Personnalisé</PresentationFormat>
  <Paragraphs>18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NeueHaasGroteskDisp Pro</vt:lpstr>
      <vt:lpstr>NeueHaasGroteskText Pro</vt:lpstr>
      <vt:lpstr>Thème HEdS</vt:lpstr>
      <vt:lpstr>Recherche 3  Séminaire 6 – 01.11.2023 Exercice pratique sur les méthodes d’échantillonnage </vt:lpstr>
      <vt:lpstr>Présentation PowerPoint</vt:lpstr>
      <vt:lpstr>Présentation PowerPoint</vt:lpstr>
    </vt:vector>
  </TitlesOfParts>
  <Company>HES-SO Genève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Magnenat Bénédicte (HES)</dc:creator>
  <cp:lastModifiedBy>Fedele Sabrina</cp:lastModifiedBy>
  <cp:revision>85</cp:revision>
  <dcterms:created xsi:type="dcterms:W3CDTF">2019-12-19T16:08:20Z</dcterms:created>
  <dcterms:modified xsi:type="dcterms:W3CDTF">2023-10-25T14:48:18Z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0x010100D62A309FFA7E9E40A6F5C76D88BC41A6</vt:lpwstr>
  </property>
</Properties>
</file>