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5" r:id="rId5"/>
    <p:sldId id="257" r:id="rId6"/>
    <p:sldId id="294" r:id="rId7"/>
    <p:sldId id="262" r:id="rId8"/>
    <p:sldId id="293" r:id="rId9"/>
    <p:sldId id="296" r:id="rId10"/>
    <p:sldId id="292" r:id="rId11"/>
  </p:sldIdLst>
  <p:sldSz cx="9144000" cy="5143500" type="screen16x9"/>
  <p:notesSz cx="10160000" cy="16256000"/>
  <p:defaultTextStyle>
    <a:defPPr>
      <a:defRPr lang="fr-FR"/>
    </a:defPPr>
    <a:lvl1pPr marL="0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1pPr>
    <a:lvl2pPr marL="247254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2pPr>
    <a:lvl3pPr marL="494508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3pPr>
    <a:lvl4pPr marL="741761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4pPr>
    <a:lvl5pPr marL="989015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5pPr>
    <a:lvl6pPr marL="1236269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6pPr>
    <a:lvl7pPr marL="1483523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7pPr>
    <a:lvl8pPr marL="1730776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8pPr>
    <a:lvl9pPr marL="1978030" algn="l" defTabSz="494508" rtl="0" eaLnBrk="1" latinLnBrk="0" hangingPunct="1">
      <a:defRPr sz="9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8" userDrawn="1">
          <p15:clr>
            <a:srgbClr val="A4A3A4"/>
          </p15:clr>
        </p15:guide>
        <p15:guide id="2" pos="12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6C6"/>
    <a:srgbClr val="3683F0"/>
    <a:srgbClr val="FF0080"/>
    <a:srgbClr val="F1EEF0"/>
    <a:srgbClr val="B9A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 autoAdjust="0"/>
    <p:restoredTop sz="95807"/>
  </p:normalViewPr>
  <p:slideViewPr>
    <p:cSldViewPr>
      <p:cViewPr varScale="1">
        <p:scale>
          <a:sx n="149" d="100"/>
          <a:sy n="149" d="100"/>
        </p:scale>
        <p:origin x="472" y="168"/>
      </p:cViewPr>
      <p:guideLst>
        <p:guide orient="horz" pos="1458"/>
        <p:guide pos="1202"/>
      </p:guideLst>
    </p:cSldViewPr>
  </p:slideViewPr>
  <p:outlineViewPr>
    <p:cViewPr>
      <p:scale>
        <a:sx n="33" d="100"/>
        <a:sy n="33" d="100"/>
      </p:scale>
      <p:origin x="0" y="-49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2" d="100"/>
          <a:sy n="102" d="100"/>
        </p:scale>
        <p:origin x="10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bel Anouk" userId="98e4286c-4691-4a2e-8d96-5e9b99e4d728" providerId="ADAL" clId="{DA840A26-19BD-5449-9C8E-D47CB25EE334}"/>
    <pc:docChg chg="custSel delSld modSld">
      <pc:chgData name="Arbel Anouk" userId="98e4286c-4691-4a2e-8d96-5e9b99e4d728" providerId="ADAL" clId="{DA840A26-19BD-5449-9C8E-D47CB25EE334}" dt="2023-09-14T11:45:56.900" v="60" actId="2696"/>
      <pc:docMkLst>
        <pc:docMk/>
      </pc:docMkLst>
      <pc:sldChg chg="modSp mod">
        <pc:chgData name="Arbel Anouk" userId="98e4286c-4691-4a2e-8d96-5e9b99e4d728" providerId="ADAL" clId="{DA840A26-19BD-5449-9C8E-D47CB25EE334}" dt="2023-09-14T11:45:48.769" v="59" actId="13926"/>
        <pc:sldMkLst>
          <pc:docMk/>
          <pc:sldMk cId="3923663958" sldId="262"/>
        </pc:sldMkLst>
        <pc:spChg chg="mod">
          <ac:chgData name="Arbel Anouk" userId="98e4286c-4691-4a2e-8d96-5e9b99e4d728" providerId="ADAL" clId="{DA840A26-19BD-5449-9C8E-D47CB25EE334}" dt="2023-09-14T11:45:48.769" v="59" actId="13926"/>
          <ac:spMkLst>
            <pc:docMk/>
            <pc:sldMk cId="3923663958" sldId="262"/>
            <ac:spMk id="3" creationId="{00000000-0000-0000-0000-000000000000}"/>
          </ac:spMkLst>
        </pc:spChg>
      </pc:sldChg>
      <pc:sldChg chg="modSp mod">
        <pc:chgData name="Arbel Anouk" userId="98e4286c-4691-4a2e-8d96-5e9b99e4d728" providerId="ADAL" clId="{DA840A26-19BD-5449-9C8E-D47CB25EE334}" dt="2023-09-14T11:45:30.372" v="58" actId="13926"/>
        <pc:sldMkLst>
          <pc:docMk/>
          <pc:sldMk cId="1846138696" sldId="294"/>
        </pc:sldMkLst>
        <pc:spChg chg="mod">
          <ac:chgData name="Arbel Anouk" userId="98e4286c-4691-4a2e-8d96-5e9b99e4d728" providerId="ADAL" clId="{DA840A26-19BD-5449-9C8E-D47CB25EE334}" dt="2023-09-14T11:45:30.372" v="58" actId="13926"/>
          <ac:spMkLst>
            <pc:docMk/>
            <pc:sldMk cId="1846138696" sldId="294"/>
            <ac:spMk id="2" creationId="{B4BF733E-2D9D-9CE6-F7FD-B4CAA8966BE6}"/>
          </ac:spMkLst>
        </pc:spChg>
      </pc:sldChg>
      <pc:sldChg chg="del">
        <pc:chgData name="Arbel Anouk" userId="98e4286c-4691-4a2e-8d96-5e9b99e4d728" providerId="ADAL" clId="{DA840A26-19BD-5449-9C8E-D47CB25EE334}" dt="2023-09-14T11:45:56.900" v="60" actId="2696"/>
        <pc:sldMkLst>
          <pc:docMk/>
          <pc:sldMk cId="385884770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99B8197-5B65-A14E-8C23-A9138C36E9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336" cy="81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484FA4-9363-8D40-8A2B-A4520159F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754688" y="0"/>
            <a:ext cx="4403328" cy="81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51748-8E58-A44C-88BC-647C89E5E2A3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6ABF11-7371-2B41-98B1-2B77120F7C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5440662"/>
            <a:ext cx="4402336" cy="81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BED42D-4429-D44B-B862-B3E87A7F80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754688" y="15440662"/>
            <a:ext cx="4403328" cy="81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0FF5-57C5-074F-835A-E1B9EB48C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5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336" cy="81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328" cy="81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20D5B-270E-F746-AB45-F05B4945F8EE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" y="2032000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16000" y="7823200"/>
            <a:ext cx="8128000" cy="6400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5440662"/>
            <a:ext cx="4402336" cy="81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54688" y="15440662"/>
            <a:ext cx="4403328" cy="81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D2AE0-6EB3-1349-BDBD-EDEA2841A2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4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1pPr>
    <a:lvl2pPr marL="247254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2pPr>
    <a:lvl3pPr marL="494508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3pPr>
    <a:lvl4pPr marL="741761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4pPr>
    <a:lvl5pPr marL="989015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5pPr>
    <a:lvl6pPr marL="1236269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6pPr>
    <a:lvl7pPr marL="1483523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7pPr>
    <a:lvl8pPr marL="1730776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8pPr>
    <a:lvl9pPr marL="1978030" algn="l" defTabSz="494508" rtl="0" eaLnBrk="1" latinLnBrk="0" hangingPunct="1">
      <a:defRPr sz="6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8858" y="1211252"/>
            <a:ext cx="7972425" cy="3240405"/>
          </a:xfrm>
        </p:spPr>
        <p:txBody>
          <a:bodyPr/>
          <a:lstStyle>
            <a:lvl1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 sz="2400"/>
            </a:lvl1pPr>
            <a:lvl2pPr marL="346919" indent="-342900">
              <a:buFont typeface="Arial" panose="020B0604020202020204" pitchFamily="34" charset="0"/>
              <a:buChar char="•"/>
              <a:defRPr/>
            </a:lvl2pPr>
            <a:lvl3pPr marL="289769" indent="-285750">
              <a:buFont typeface="Arial" panose="020B0604020202020204" pitchFamily="34" charset="0"/>
              <a:buChar char="•"/>
              <a:defRPr/>
            </a:lvl3pPr>
            <a:lvl4pPr marL="821341" indent="-342900">
              <a:spcAft>
                <a:spcPts val="0"/>
              </a:spcAft>
              <a:buFont typeface="Arial" panose="020B0604020202020204" pitchFamily="34" charset="0"/>
              <a:buChar char="•"/>
              <a:defRPr sz="2400"/>
            </a:lvl4pPr>
            <a:lvl5pPr marL="1211671" indent="-342000"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fr-CH" dirty="0"/>
              <a:t>Cliquez pour modifier les styles du texte du masque </a:t>
            </a:r>
            <a:r>
              <a:rPr lang="fr-CH" dirty="0" err="1"/>
              <a:t>fjslkdfjks</a:t>
            </a:r>
            <a:endParaRPr lang="fr-CH" dirty="0"/>
          </a:p>
          <a:p>
            <a:pPr lvl="3"/>
            <a:r>
              <a:rPr lang="fr-CH" dirty="0"/>
              <a:t>Deuxième niveau </a:t>
            </a:r>
            <a:r>
              <a:rPr lang="fr-CH" dirty="0" err="1"/>
              <a:t>désfkéfkédfkéfkéldkféldkféldsfklsfsdfkés</a:t>
            </a:r>
            <a:endParaRPr lang="fr-CH" dirty="0"/>
          </a:p>
          <a:p>
            <a:pPr lvl="4"/>
            <a:r>
              <a:rPr lang="fr-CH" dirty="0"/>
              <a:t>Troisième </a:t>
            </a:r>
            <a:r>
              <a:rPr lang="fr-CH" dirty="0" err="1"/>
              <a:t>niveaumnfsm,dnfms,nf,msnfsm,n,msdnf,s</a:t>
            </a:r>
            <a:endParaRPr lang="fr-CH" dirty="0"/>
          </a:p>
          <a:p>
            <a:pPr lvl="3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2E9E01-91C3-9540-AEFB-3444B9F37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20040A-1EB7-BE4F-8617-64C1E271F3E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3BFD62-F146-D641-8F9F-F68E572E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635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84D0237-BF75-6E48-BE2C-982D7B814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88" y="1337310"/>
            <a:ext cx="3686175" cy="3240405"/>
          </a:xfrm>
          <a:prstGeom prst="rect">
            <a:avLst/>
          </a:prstGeom>
        </p:spPr>
        <p:txBody>
          <a:bodyPr lIns="0" rIns="90000"/>
          <a:lstStyle>
            <a:lvl1pPr marL="0" indent="0" eaLnBrk="1" hangingPunct="1">
              <a:buFont typeface="Police système"/>
              <a:buNone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1" hangingPunct="1">
              <a:buFont typeface="Police système"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CDF9088F-81ED-194F-8B02-D70B48DEC0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2038" y="1337311"/>
            <a:ext cx="3686175" cy="2818616"/>
          </a:xfrm>
          <a:prstGeom prst="rect">
            <a:avLst/>
          </a:prstGeom>
        </p:spPr>
        <p:txBody>
          <a:bodyPr lIns="0" rIns="90000"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07457DB1-9357-DF4E-BCEB-79453245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3C3D9DA-ED48-F643-9358-2783BF23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512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2CBB519-2BA9-824D-8AD9-049C04AD0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FCC315-613E-8D4F-8F1F-C66FC9CDE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788" y="3399323"/>
            <a:ext cx="3686175" cy="1179027"/>
          </a:xfrm>
          <a:prstGeom prst="rect">
            <a:avLst/>
          </a:prstGeom>
          <a:solidFill>
            <a:schemeClr val="accent6"/>
          </a:solidFill>
        </p:spPr>
        <p:txBody>
          <a:bodyPr wrap="square" lIns="360000" tIns="251999" rIns="360000" bIns="360000" anchor="b" anchorCtr="0">
            <a:spAutoFit/>
          </a:bodyPr>
          <a:lstStyle>
            <a:lvl1pPr>
              <a:defRPr sz="1823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2765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Ordin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quipement électronique, afficher, moniteur, capture d’écran&#10;&#10;Description générée automatiquement">
            <a:extLst>
              <a:ext uri="{FF2B5EF4-FFF2-40B4-BE49-F238E27FC236}">
                <a16:creationId xmlns:a16="http://schemas.microsoft.com/office/drawing/2014/main" id="{5FD4A56A-B525-3D4E-97B5-61E2DD1D09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261622"/>
            <a:ext cx="6237587" cy="3354669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FF1F5F-4C79-9F4C-B7D3-DC1193E88740}"/>
              </a:ext>
            </a:extLst>
          </p:cNvPr>
          <p:cNvSpPr/>
          <p:nvPr userDrawn="1"/>
        </p:nvSpPr>
        <p:spPr>
          <a:xfrm>
            <a:off x="683568" y="1419622"/>
            <a:ext cx="446449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AC3624-DA2A-0942-92AE-E18D61C25E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568" y="1419225"/>
            <a:ext cx="4464496" cy="2808709"/>
          </a:xfrm>
        </p:spPr>
        <p:txBody>
          <a:bodyPr/>
          <a:lstStyle>
            <a:lvl1pPr marL="0" marR="0" indent="0" algn="ctr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  <a:defRPr/>
            </a:pPr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Espace réservé du texte 28">
            <a:extLst>
              <a:ext uri="{FF2B5EF4-FFF2-40B4-BE49-F238E27FC236}">
                <a16:creationId xmlns:a16="http://schemas.microsoft.com/office/drawing/2014/main" id="{7DCA0E56-5D6F-A54D-98EF-55177FA474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9288" y="1337310"/>
            <a:ext cx="2828924" cy="2881313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 eaLnBrk="1" hangingPunct="1">
              <a:buFont typeface="Police système"/>
              <a:buNone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1" hangingPunct="1">
              <a:buFont typeface="Police système"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265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ran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moniteur, signe, téléphone&#10;&#10;Description générée automatiquement">
            <a:extLst>
              <a:ext uri="{FF2B5EF4-FFF2-40B4-BE49-F238E27FC236}">
                <a16:creationId xmlns:a16="http://schemas.microsoft.com/office/drawing/2014/main" id="{8008535A-246E-A54D-9562-FE289A3D8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1288"/>
            <a:ext cx="2160240" cy="3363838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E1C182-5974-184C-A71B-9B335FBC5EC6}"/>
              </a:ext>
            </a:extLst>
          </p:cNvPr>
          <p:cNvSpPr/>
          <p:nvPr userDrawn="1"/>
        </p:nvSpPr>
        <p:spPr>
          <a:xfrm>
            <a:off x="611560" y="1440000"/>
            <a:ext cx="1554437" cy="3096000"/>
          </a:xfrm>
          <a:prstGeom prst="roundRect">
            <a:avLst>
              <a:gd name="adj" fmla="val 100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err="1">
              <a:noFill/>
            </a:endParaRP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75166277-933F-EF49-8836-33242B422F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560" y="1440000"/>
            <a:ext cx="1584176" cy="3096000"/>
          </a:xfrm>
          <a:custGeom>
            <a:avLst/>
            <a:gdLst>
              <a:gd name="connsiteX0" fmla="*/ 144779 w 1440160"/>
              <a:gd name="connsiteY0" fmla="*/ 0 h 3096000"/>
              <a:gd name="connsiteX1" fmla="*/ 1295381 w 1440160"/>
              <a:gd name="connsiteY1" fmla="*/ 0 h 3096000"/>
              <a:gd name="connsiteX2" fmla="*/ 1440160 w 1440160"/>
              <a:gd name="connsiteY2" fmla="*/ 144779 h 3096000"/>
              <a:gd name="connsiteX3" fmla="*/ 1440160 w 1440160"/>
              <a:gd name="connsiteY3" fmla="*/ 2951221 h 3096000"/>
              <a:gd name="connsiteX4" fmla="*/ 1295381 w 1440160"/>
              <a:gd name="connsiteY4" fmla="*/ 3096000 h 3096000"/>
              <a:gd name="connsiteX5" fmla="*/ 144779 w 1440160"/>
              <a:gd name="connsiteY5" fmla="*/ 3096000 h 3096000"/>
              <a:gd name="connsiteX6" fmla="*/ 0 w 1440160"/>
              <a:gd name="connsiteY6" fmla="*/ 2951221 h 3096000"/>
              <a:gd name="connsiteX7" fmla="*/ 0 w 1440160"/>
              <a:gd name="connsiteY7" fmla="*/ 144779 h 3096000"/>
              <a:gd name="connsiteX8" fmla="*/ 144779 w 1440160"/>
              <a:gd name="connsiteY8" fmla="*/ 0 h 3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160" h="3096000">
                <a:moveTo>
                  <a:pt x="144779" y="0"/>
                </a:moveTo>
                <a:lnTo>
                  <a:pt x="1295381" y="0"/>
                </a:lnTo>
                <a:cubicBezTo>
                  <a:pt x="1375340" y="0"/>
                  <a:pt x="1440160" y="64820"/>
                  <a:pt x="1440160" y="144779"/>
                </a:cubicBezTo>
                <a:lnTo>
                  <a:pt x="1440160" y="2951221"/>
                </a:lnTo>
                <a:cubicBezTo>
                  <a:pt x="1440160" y="3031180"/>
                  <a:pt x="1375340" y="3096000"/>
                  <a:pt x="1295381" y="3096000"/>
                </a:cubicBezTo>
                <a:lnTo>
                  <a:pt x="144779" y="3096000"/>
                </a:lnTo>
                <a:cubicBezTo>
                  <a:pt x="64820" y="3096000"/>
                  <a:pt x="0" y="3031180"/>
                  <a:pt x="0" y="2951221"/>
                </a:cubicBezTo>
                <a:lnTo>
                  <a:pt x="0" y="144779"/>
                </a:lnTo>
                <a:cubicBezTo>
                  <a:pt x="0" y="64820"/>
                  <a:pt x="64820" y="0"/>
                  <a:pt x="144779" y="0"/>
                </a:cubicBezTo>
                <a:close/>
              </a:path>
            </a:pathLst>
          </a:custGeom>
        </p:spPr>
        <p:txBody>
          <a:bodyPr wrap="square" lIns="0" rIns="9000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E0570A5-21D2-6B46-A77C-01310BBDDFB7}"/>
              </a:ext>
            </a:extLst>
          </p:cNvPr>
          <p:cNvSpPr/>
          <p:nvPr userDrawn="1"/>
        </p:nvSpPr>
        <p:spPr>
          <a:xfrm>
            <a:off x="1045012" y="1419622"/>
            <a:ext cx="792088" cy="14401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err="1"/>
          </a:p>
        </p:txBody>
      </p:sp>
      <p:sp>
        <p:nvSpPr>
          <p:cNvPr id="21" name="Espace réservé du texte 28">
            <a:extLst>
              <a:ext uri="{FF2B5EF4-FFF2-40B4-BE49-F238E27FC236}">
                <a16:creationId xmlns:a16="http://schemas.microsoft.com/office/drawing/2014/main" id="{ACEF5907-7BE0-EA44-83E3-59D8D664A7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3768" y="1337310"/>
            <a:ext cx="6074444" cy="2890624"/>
          </a:xfrm>
          <a:prstGeom prst="rect">
            <a:avLst/>
          </a:prstGeom>
        </p:spPr>
        <p:txBody>
          <a:bodyPr lIns="0" rIns="90000">
            <a:noAutofit/>
          </a:bodyPr>
          <a:lstStyle>
            <a:lvl1pPr marL="0" indent="0" eaLnBrk="1" hangingPunct="1">
              <a:buFont typeface="Police système"/>
              <a:buNone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1" hangingPunct="1">
              <a:buFont typeface="Police système"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034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4" name="Espace réservé pour une image  21">
            <a:extLst>
              <a:ext uri="{FF2B5EF4-FFF2-40B4-BE49-F238E27FC236}">
                <a16:creationId xmlns:a16="http://schemas.microsoft.com/office/drawing/2014/main" id="{F10CEA2A-D812-A744-A12B-F27D826135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760" y="192367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2137D63-6357-7E46-A2C7-05FDCEFD783C}"/>
              </a:ext>
            </a:extLst>
          </p:cNvPr>
          <p:cNvGrpSpPr/>
          <p:nvPr userDrawn="1"/>
        </p:nvGrpSpPr>
        <p:grpSpPr>
          <a:xfrm>
            <a:off x="702000" y="1851670"/>
            <a:ext cx="1997792" cy="1207934"/>
            <a:chOff x="702000" y="1851670"/>
            <a:chExt cx="1997792" cy="1207934"/>
          </a:xfrm>
        </p:grpSpPr>
        <p:sp>
          <p:nvSpPr>
            <p:cNvPr id="36" name="Forme en L 35">
              <a:extLst>
                <a:ext uri="{FF2B5EF4-FFF2-40B4-BE49-F238E27FC236}">
                  <a16:creationId xmlns:a16="http://schemas.microsoft.com/office/drawing/2014/main" id="{692E31BB-1859-9F45-B854-0D1EDAE17A77}"/>
                </a:ext>
              </a:extLst>
            </p:cNvPr>
            <p:cNvSpPr/>
            <p:nvPr userDrawn="1"/>
          </p:nvSpPr>
          <p:spPr>
            <a:xfrm>
              <a:off x="702000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12" name="Forme en L 11">
              <a:extLst>
                <a:ext uri="{FF2B5EF4-FFF2-40B4-BE49-F238E27FC236}">
                  <a16:creationId xmlns:a16="http://schemas.microsoft.com/office/drawing/2014/main" id="{48E763F6-BBA8-DB45-9344-52F90C74EB87}"/>
                </a:ext>
              </a:extLst>
            </p:cNvPr>
            <p:cNvSpPr/>
            <p:nvPr userDrawn="1"/>
          </p:nvSpPr>
          <p:spPr>
            <a:xfrm rot="10800000">
              <a:off x="2159792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  <p:sp>
        <p:nvSpPr>
          <p:cNvPr id="13" name="Espace réservé pour une image  21">
            <a:extLst>
              <a:ext uri="{FF2B5EF4-FFF2-40B4-BE49-F238E27FC236}">
                <a16:creationId xmlns:a16="http://schemas.microsoft.com/office/drawing/2014/main" id="{96AF4764-67DF-D944-BF5F-C21D51639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5856" y="192367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B22F0F8-15CD-D748-872D-3317CA63DE99}"/>
              </a:ext>
            </a:extLst>
          </p:cNvPr>
          <p:cNvGrpSpPr/>
          <p:nvPr userDrawn="1"/>
        </p:nvGrpSpPr>
        <p:grpSpPr>
          <a:xfrm>
            <a:off x="3204096" y="1851670"/>
            <a:ext cx="1997792" cy="1207934"/>
            <a:chOff x="3204096" y="1851670"/>
            <a:chExt cx="1997792" cy="1207934"/>
          </a:xfrm>
        </p:grpSpPr>
        <p:sp>
          <p:nvSpPr>
            <p:cNvPr id="14" name="Forme en L 13">
              <a:extLst>
                <a:ext uri="{FF2B5EF4-FFF2-40B4-BE49-F238E27FC236}">
                  <a16:creationId xmlns:a16="http://schemas.microsoft.com/office/drawing/2014/main" id="{08C21C4E-1001-5C44-9A79-E2DE50AB58A8}"/>
                </a:ext>
              </a:extLst>
            </p:cNvPr>
            <p:cNvSpPr/>
            <p:nvPr userDrawn="1"/>
          </p:nvSpPr>
          <p:spPr>
            <a:xfrm>
              <a:off x="3204096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15" name="Forme en L 14">
              <a:extLst>
                <a:ext uri="{FF2B5EF4-FFF2-40B4-BE49-F238E27FC236}">
                  <a16:creationId xmlns:a16="http://schemas.microsoft.com/office/drawing/2014/main" id="{E41437E5-BA6A-1F4E-8009-6F26D78A6651}"/>
                </a:ext>
              </a:extLst>
            </p:cNvPr>
            <p:cNvSpPr/>
            <p:nvPr userDrawn="1"/>
          </p:nvSpPr>
          <p:spPr>
            <a:xfrm rot="10800000">
              <a:off x="4661888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5635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5" name="Espace réservé pour une image  21">
            <a:extLst>
              <a:ext uri="{FF2B5EF4-FFF2-40B4-BE49-F238E27FC236}">
                <a16:creationId xmlns:a16="http://schemas.microsoft.com/office/drawing/2014/main" id="{4152E542-FE35-5D43-96AC-F38EEC1B23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760" y="192367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9859309-76CF-3742-ADC7-54DCBBF5FC4A}"/>
              </a:ext>
            </a:extLst>
          </p:cNvPr>
          <p:cNvGrpSpPr/>
          <p:nvPr userDrawn="1"/>
        </p:nvGrpSpPr>
        <p:grpSpPr>
          <a:xfrm>
            <a:off x="702000" y="1851670"/>
            <a:ext cx="1997792" cy="1207934"/>
            <a:chOff x="702000" y="1851670"/>
            <a:chExt cx="1997792" cy="1207934"/>
          </a:xfrm>
        </p:grpSpPr>
        <p:sp>
          <p:nvSpPr>
            <p:cNvPr id="47" name="Forme en L 46">
              <a:extLst>
                <a:ext uri="{FF2B5EF4-FFF2-40B4-BE49-F238E27FC236}">
                  <a16:creationId xmlns:a16="http://schemas.microsoft.com/office/drawing/2014/main" id="{34B80036-B319-994F-97DC-6E3ABD82C47E}"/>
                </a:ext>
              </a:extLst>
            </p:cNvPr>
            <p:cNvSpPr/>
            <p:nvPr userDrawn="1"/>
          </p:nvSpPr>
          <p:spPr>
            <a:xfrm>
              <a:off x="702000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48" name="Forme en L 47">
              <a:extLst>
                <a:ext uri="{FF2B5EF4-FFF2-40B4-BE49-F238E27FC236}">
                  <a16:creationId xmlns:a16="http://schemas.microsoft.com/office/drawing/2014/main" id="{AAD4C992-A334-624E-BC2B-FE0BB61EDFCE}"/>
                </a:ext>
              </a:extLst>
            </p:cNvPr>
            <p:cNvSpPr/>
            <p:nvPr userDrawn="1"/>
          </p:nvSpPr>
          <p:spPr>
            <a:xfrm rot="10800000">
              <a:off x="2159792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  <p:sp>
        <p:nvSpPr>
          <p:cNvPr id="49" name="Espace réservé pour une image  21">
            <a:extLst>
              <a:ext uri="{FF2B5EF4-FFF2-40B4-BE49-F238E27FC236}">
                <a16:creationId xmlns:a16="http://schemas.microsoft.com/office/drawing/2014/main" id="{B862FD54-AB0E-CD41-B940-867B238A76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5856" y="192367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D4E63491-96B1-BC4D-8BB5-4ACBD8F75AE6}"/>
              </a:ext>
            </a:extLst>
          </p:cNvPr>
          <p:cNvGrpSpPr/>
          <p:nvPr userDrawn="1"/>
        </p:nvGrpSpPr>
        <p:grpSpPr>
          <a:xfrm>
            <a:off x="3204096" y="1850400"/>
            <a:ext cx="1997792" cy="1207934"/>
            <a:chOff x="3204096" y="1851670"/>
            <a:chExt cx="1997792" cy="1207934"/>
          </a:xfrm>
        </p:grpSpPr>
        <p:sp>
          <p:nvSpPr>
            <p:cNvPr id="51" name="Forme en L 50">
              <a:extLst>
                <a:ext uri="{FF2B5EF4-FFF2-40B4-BE49-F238E27FC236}">
                  <a16:creationId xmlns:a16="http://schemas.microsoft.com/office/drawing/2014/main" id="{24ECB0EA-EBB3-4F4B-A434-FA474F0A2150}"/>
                </a:ext>
              </a:extLst>
            </p:cNvPr>
            <p:cNvSpPr/>
            <p:nvPr userDrawn="1"/>
          </p:nvSpPr>
          <p:spPr>
            <a:xfrm>
              <a:off x="3204096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52" name="Forme en L 51">
              <a:extLst>
                <a:ext uri="{FF2B5EF4-FFF2-40B4-BE49-F238E27FC236}">
                  <a16:creationId xmlns:a16="http://schemas.microsoft.com/office/drawing/2014/main" id="{2A14BFE8-7D55-1E48-AD0C-97685849B386}"/>
                </a:ext>
              </a:extLst>
            </p:cNvPr>
            <p:cNvSpPr/>
            <p:nvPr userDrawn="1"/>
          </p:nvSpPr>
          <p:spPr>
            <a:xfrm rot="10800000">
              <a:off x="4661888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  <p:sp>
        <p:nvSpPr>
          <p:cNvPr id="53" name="Espace réservé pour une image  21">
            <a:extLst>
              <a:ext uri="{FF2B5EF4-FFF2-40B4-BE49-F238E27FC236}">
                <a16:creationId xmlns:a16="http://schemas.microsoft.com/office/drawing/2014/main" id="{8897DC75-83F5-794F-A830-CC46067002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0000" y="192367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E976A2CC-5E04-8644-BBE1-2A20A8A547BA}"/>
              </a:ext>
            </a:extLst>
          </p:cNvPr>
          <p:cNvGrpSpPr/>
          <p:nvPr userDrawn="1"/>
        </p:nvGrpSpPr>
        <p:grpSpPr>
          <a:xfrm>
            <a:off x="5688000" y="1851670"/>
            <a:ext cx="1997792" cy="1207934"/>
            <a:chOff x="702000" y="1851670"/>
            <a:chExt cx="1997792" cy="1207934"/>
          </a:xfrm>
        </p:grpSpPr>
        <p:sp>
          <p:nvSpPr>
            <p:cNvPr id="55" name="Forme en L 54">
              <a:extLst>
                <a:ext uri="{FF2B5EF4-FFF2-40B4-BE49-F238E27FC236}">
                  <a16:creationId xmlns:a16="http://schemas.microsoft.com/office/drawing/2014/main" id="{AE834ECE-8511-6442-A5E4-A9D35AEDB0C3}"/>
                </a:ext>
              </a:extLst>
            </p:cNvPr>
            <p:cNvSpPr/>
            <p:nvPr userDrawn="1"/>
          </p:nvSpPr>
          <p:spPr>
            <a:xfrm>
              <a:off x="702000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56" name="Forme en L 55">
              <a:extLst>
                <a:ext uri="{FF2B5EF4-FFF2-40B4-BE49-F238E27FC236}">
                  <a16:creationId xmlns:a16="http://schemas.microsoft.com/office/drawing/2014/main" id="{0CE266BD-4665-2343-A0AA-549BF8455AB8}"/>
                </a:ext>
              </a:extLst>
            </p:cNvPr>
            <p:cNvSpPr/>
            <p:nvPr userDrawn="1"/>
          </p:nvSpPr>
          <p:spPr>
            <a:xfrm rot="10800000">
              <a:off x="2159792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65890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texte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6" name="Espace réservé pour une image  21">
            <a:extLst>
              <a:ext uri="{FF2B5EF4-FFF2-40B4-BE49-F238E27FC236}">
                <a16:creationId xmlns:a16="http://schemas.microsoft.com/office/drawing/2014/main" id="{D5F229ED-9A9B-8C46-8381-DFEEF4859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760" y="156363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0A65EB07-D8FE-934E-8A14-1466466F6150}"/>
              </a:ext>
            </a:extLst>
          </p:cNvPr>
          <p:cNvGrpSpPr/>
          <p:nvPr userDrawn="1"/>
        </p:nvGrpSpPr>
        <p:grpSpPr>
          <a:xfrm>
            <a:off x="702000" y="1491630"/>
            <a:ext cx="1997792" cy="1207934"/>
            <a:chOff x="702000" y="1851670"/>
            <a:chExt cx="1997792" cy="1207934"/>
          </a:xfrm>
        </p:grpSpPr>
        <p:sp>
          <p:nvSpPr>
            <p:cNvPr id="48" name="Forme en L 47">
              <a:extLst>
                <a:ext uri="{FF2B5EF4-FFF2-40B4-BE49-F238E27FC236}">
                  <a16:creationId xmlns:a16="http://schemas.microsoft.com/office/drawing/2014/main" id="{0B22E605-5F4F-C34E-9363-E1A66440CF2F}"/>
                </a:ext>
              </a:extLst>
            </p:cNvPr>
            <p:cNvSpPr/>
            <p:nvPr userDrawn="1"/>
          </p:nvSpPr>
          <p:spPr>
            <a:xfrm>
              <a:off x="702000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49" name="Forme en L 48">
              <a:extLst>
                <a:ext uri="{FF2B5EF4-FFF2-40B4-BE49-F238E27FC236}">
                  <a16:creationId xmlns:a16="http://schemas.microsoft.com/office/drawing/2014/main" id="{865D722D-2314-9C4A-807C-9BC3AFC499CF}"/>
                </a:ext>
              </a:extLst>
            </p:cNvPr>
            <p:cNvSpPr/>
            <p:nvPr userDrawn="1"/>
          </p:nvSpPr>
          <p:spPr>
            <a:xfrm rot="10800000">
              <a:off x="2159792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  <p:sp>
        <p:nvSpPr>
          <p:cNvPr id="50" name="Espace réservé pour une image  21">
            <a:extLst>
              <a:ext uri="{FF2B5EF4-FFF2-40B4-BE49-F238E27FC236}">
                <a16:creationId xmlns:a16="http://schemas.microsoft.com/office/drawing/2014/main" id="{A72199C2-93E9-494D-801F-CD9AF5B3BA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75856" y="1563638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8D38F4BD-0D40-4F46-B626-AC7254CA8C83}"/>
              </a:ext>
            </a:extLst>
          </p:cNvPr>
          <p:cNvGrpSpPr/>
          <p:nvPr userDrawn="1"/>
        </p:nvGrpSpPr>
        <p:grpSpPr>
          <a:xfrm>
            <a:off x="3204096" y="1491630"/>
            <a:ext cx="1997792" cy="1207934"/>
            <a:chOff x="3204096" y="1851670"/>
            <a:chExt cx="1997792" cy="1207934"/>
          </a:xfrm>
        </p:grpSpPr>
        <p:sp>
          <p:nvSpPr>
            <p:cNvPr id="52" name="Forme en L 51">
              <a:extLst>
                <a:ext uri="{FF2B5EF4-FFF2-40B4-BE49-F238E27FC236}">
                  <a16:creationId xmlns:a16="http://schemas.microsoft.com/office/drawing/2014/main" id="{C917B4E7-379E-9D43-B48B-D13AC9CAD149}"/>
                </a:ext>
              </a:extLst>
            </p:cNvPr>
            <p:cNvSpPr/>
            <p:nvPr userDrawn="1"/>
          </p:nvSpPr>
          <p:spPr>
            <a:xfrm>
              <a:off x="3204096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53" name="Forme en L 52">
              <a:extLst>
                <a:ext uri="{FF2B5EF4-FFF2-40B4-BE49-F238E27FC236}">
                  <a16:creationId xmlns:a16="http://schemas.microsoft.com/office/drawing/2014/main" id="{82854A60-3E5A-DA4B-B6C1-76162660D016}"/>
                </a:ext>
              </a:extLst>
            </p:cNvPr>
            <p:cNvSpPr/>
            <p:nvPr userDrawn="1"/>
          </p:nvSpPr>
          <p:spPr>
            <a:xfrm rot="10800000">
              <a:off x="4661888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  <p:sp>
        <p:nvSpPr>
          <p:cNvPr id="54" name="Espace réservé pour une image  21">
            <a:extLst>
              <a:ext uri="{FF2B5EF4-FFF2-40B4-BE49-F238E27FC236}">
                <a16:creationId xmlns:a16="http://schemas.microsoft.com/office/drawing/2014/main" id="{CE3C868C-719D-D44F-B265-93E2FEDEFD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3760" y="3020000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BDF3F58A-327A-CF49-A911-66C12466D646}"/>
              </a:ext>
            </a:extLst>
          </p:cNvPr>
          <p:cNvGrpSpPr/>
          <p:nvPr userDrawn="1"/>
        </p:nvGrpSpPr>
        <p:grpSpPr>
          <a:xfrm>
            <a:off x="702000" y="2947992"/>
            <a:ext cx="1997792" cy="1207934"/>
            <a:chOff x="702000" y="1851670"/>
            <a:chExt cx="1997792" cy="1207934"/>
          </a:xfrm>
        </p:grpSpPr>
        <p:sp>
          <p:nvSpPr>
            <p:cNvPr id="56" name="Forme en L 55">
              <a:extLst>
                <a:ext uri="{FF2B5EF4-FFF2-40B4-BE49-F238E27FC236}">
                  <a16:creationId xmlns:a16="http://schemas.microsoft.com/office/drawing/2014/main" id="{BB8449F7-CF7C-0B44-A29C-7B0F7B69CF48}"/>
                </a:ext>
              </a:extLst>
            </p:cNvPr>
            <p:cNvSpPr/>
            <p:nvPr userDrawn="1"/>
          </p:nvSpPr>
          <p:spPr>
            <a:xfrm>
              <a:off x="702000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57" name="Forme en L 56">
              <a:extLst>
                <a:ext uri="{FF2B5EF4-FFF2-40B4-BE49-F238E27FC236}">
                  <a16:creationId xmlns:a16="http://schemas.microsoft.com/office/drawing/2014/main" id="{C57CA7F5-C4A3-864E-83E3-D09ECFF6CF32}"/>
                </a:ext>
              </a:extLst>
            </p:cNvPr>
            <p:cNvSpPr/>
            <p:nvPr userDrawn="1"/>
          </p:nvSpPr>
          <p:spPr>
            <a:xfrm rot="10800000">
              <a:off x="2159792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  <p:sp>
        <p:nvSpPr>
          <p:cNvPr id="58" name="Espace réservé pour une image  21">
            <a:extLst>
              <a:ext uri="{FF2B5EF4-FFF2-40B4-BE49-F238E27FC236}">
                <a16:creationId xmlns:a16="http://schemas.microsoft.com/office/drawing/2014/main" id="{76065543-5E9D-0F4F-9E5A-95C80CE238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75856" y="3020000"/>
            <a:ext cx="1854024" cy="1071522"/>
          </a:xfrm>
        </p:spPr>
        <p:txBody>
          <a:bodyPr/>
          <a:lstStyle/>
          <a:p>
            <a:pPr marL="0" marR="0" indent="0" algn="l" defTabSz="4629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</a:pPr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01AF0FB-1EEC-0243-AA3B-0982EC9E7EBA}"/>
              </a:ext>
            </a:extLst>
          </p:cNvPr>
          <p:cNvGrpSpPr/>
          <p:nvPr userDrawn="1"/>
        </p:nvGrpSpPr>
        <p:grpSpPr>
          <a:xfrm>
            <a:off x="3204096" y="2947992"/>
            <a:ext cx="1997792" cy="1207934"/>
            <a:chOff x="3204096" y="1851670"/>
            <a:chExt cx="1997792" cy="1207934"/>
          </a:xfrm>
        </p:grpSpPr>
        <p:sp>
          <p:nvSpPr>
            <p:cNvPr id="60" name="Forme en L 59">
              <a:extLst>
                <a:ext uri="{FF2B5EF4-FFF2-40B4-BE49-F238E27FC236}">
                  <a16:creationId xmlns:a16="http://schemas.microsoft.com/office/drawing/2014/main" id="{114464DA-EF90-D147-8CD3-DCCDDAD9F31E}"/>
                </a:ext>
              </a:extLst>
            </p:cNvPr>
            <p:cNvSpPr/>
            <p:nvPr userDrawn="1"/>
          </p:nvSpPr>
          <p:spPr>
            <a:xfrm>
              <a:off x="3204096" y="2519544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61" name="Forme en L 60">
              <a:extLst>
                <a:ext uri="{FF2B5EF4-FFF2-40B4-BE49-F238E27FC236}">
                  <a16:creationId xmlns:a16="http://schemas.microsoft.com/office/drawing/2014/main" id="{A702B66C-F494-694D-AA5D-ECE71AA6C237}"/>
                </a:ext>
              </a:extLst>
            </p:cNvPr>
            <p:cNvSpPr/>
            <p:nvPr userDrawn="1"/>
          </p:nvSpPr>
          <p:spPr>
            <a:xfrm rot="10800000">
              <a:off x="4661888" y="1851670"/>
              <a:ext cx="54000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67281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10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7E8915-FDF6-1746-95BF-8BDAF1A4D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E1DFF8BF-A0D2-E446-8088-8F391AD6FBF3}"/>
              </a:ext>
            </a:extLst>
          </p:cNvPr>
          <p:cNvGrpSpPr/>
          <p:nvPr userDrawn="1"/>
        </p:nvGrpSpPr>
        <p:grpSpPr>
          <a:xfrm>
            <a:off x="3275856" y="627534"/>
            <a:ext cx="2283573" cy="2894810"/>
            <a:chOff x="2598305" y="908720"/>
            <a:chExt cx="3197831" cy="4053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68A9E5-978D-1E4D-9C62-F3D70E61BB5D}"/>
                </a:ext>
              </a:extLst>
            </p:cNvPr>
            <p:cNvSpPr txBox="1"/>
            <p:nvPr/>
          </p:nvSpPr>
          <p:spPr>
            <a:xfrm>
              <a:off x="3468565" y="2399316"/>
              <a:ext cx="1457316" cy="142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1"/>
                  </a:solidFill>
                </a:rPr>
                <a:t>10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552A27-2645-FF4D-8BF2-83759985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61" y="2184315"/>
              <a:ext cx="96504" cy="229019"/>
            </a:xfrm>
            <a:custGeom>
              <a:avLst/>
              <a:gdLst>
                <a:gd name="connsiteX0" fmla="*/ 0 w 184150"/>
                <a:gd name="connsiteY0" fmla="*/ 0 h 437013"/>
                <a:gd name="connsiteX1" fmla="*/ 92470 w 184150"/>
                <a:gd name="connsiteY1" fmla="*/ 3174 h 437013"/>
                <a:gd name="connsiteX2" fmla="*/ 184150 w 184150"/>
                <a:gd name="connsiteY2" fmla="*/ 10314 h 437013"/>
                <a:gd name="connsiteX3" fmla="*/ 139578 w 184150"/>
                <a:gd name="connsiteY3" fmla="*/ 437013 h 437013"/>
                <a:gd name="connsiteX4" fmla="*/ 0 w 184150"/>
                <a:gd name="connsiteY4" fmla="*/ 429965 h 43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437013">
                  <a:moveTo>
                    <a:pt x="0" y="0"/>
                  </a:moveTo>
                  <a:lnTo>
                    <a:pt x="92470" y="3174"/>
                  </a:lnTo>
                  <a:lnTo>
                    <a:pt x="184150" y="10314"/>
                  </a:lnTo>
                  <a:lnTo>
                    <a:pt x="139578" y="437013"/>
                  </a:lnTo>
                  <a:lnTo>
                    <a:pt x="0" y="4299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7F5788B-9D0A-7547-9E62-36594A863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41" y="2191802"/>
              <a:ext cx="119821" cy="235542"/>
            </a:xfrm>
            <a:custGeom>
              <a:avLst/>
              <a:gdLst>
                <a:gd name="connsiteX0" fmla="*/ 45293 w 228642"/>
                <a:gd name="connsiteY0" fmla="*/ 0 h 449460"/>
                <a:gd name="connsiteX1" fmla="*/ 136967 w 228642"/>
                <a:gd name="connsiteY1" fmla="*/ 12706 h 449460"/>
                <a:gd name="connsiteX2" fmla="*/ 228642 w 228642"/>
                <a:gd name="connsiteY2" fmla="*/ 29382 h 449460"/>
                <a:gd name="connsiteX3" fmla="*/ 139051 w 228642"/>
                <a:gd name="connsiteY3" fmla="*/ 449460 h 449460"/>
                <a:gd name="connsiteX4" fmla="*/ 0 w 228642"/>
                <a:gd name="connsiteY4" fmla="*/ 428238 h 44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42" h="449460">
                  <a:moveTo>
                    <a:pt x="45293" y="0"/>
                  </a:moveTo>
                  <a:lnTo>
                    <a:pt x="136967" y="12706"/>
                  </a:lnTo>
                  <a:lnTo>
                    <a:pt x="228642" y="29382"/>
                  </a:lnTo>
                  <a:lnTo>
                    <a:pt x="139051" y="449460"/>
                  </a:lnTo>
                  <a:lnTo>
                    <a:pt x="0" y="4282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B41A48D-1078-1849-869C-FCC5A5D9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769" y="2212603"/>
              <a:ext cx="141191" cy="239065"/>
            </a:xfrm>
            <a:custGeom>
              <a:avLst/>
              <a:gdLst>
                <a:gd name="connsiteX0" fmla="*/ 89773 w 269420"/>
                <a:gd name="connsiteY0" fmla="*/ 0 h 456183"/>
                <a:gd name="connsiteX1" fmla="*/ 181186 w 269420"/>
                <a:gd name="connsiteY1" fmla="*/ 21422 h 456183"/>
                <a:gd name="connsiteX2" fmla="*/ 269420 w 269420"/>
                <a:gd name="connsiteY2" fmla="*/ 49190 h 456183"/>
                <a:gd name="connsiteX3" fmla="*/ 136699 w 269420"/>
                <a:gd name="connsiteY3" fmla="*/ 456183 h 456183"/>
                <a:gd name="connsiteX4" fmla="*/ 0 w 269420"/>
                <a:gd name="connsiteY4" fmla="*/ 421035 h 4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20" h="456183">
                  <a:moveTo>
                    <a:pt x="89773" y="0"/>
                  </a:moveTo>
                  <a:lnTo>
                    <a:pt x="181186" y="21422"/>
                  </a:lnTo>
                  <a:lnTo>
                    <a:pt x="269420" y="49190"/>
                  </a:lnTo>
                  <a:lnTo>
                    <a:pt x="136699" y="456183"/>
                  </a:lnTo>
                  <a:lnTo>
                    <a:pt x="0" y="4210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6BC4E4-5027-8C4E-9E7C-8E3C8692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69" y="2245879"/>
              <a:ext cx="160732" cy="240487"/>
            </a:xfrm>
            <a:custGeom>
              <a:avLst/>
              <a:gdLst>
                <a:gd name="connsiteX0" fmla="*/ 132876 w 306707"/>
                <a:gd name="connsiteY0" fmla="*/ 0 h 458898"/>
                <a:gd name="connsiteX1" fmla="*/ 220982 w 306707"/>
                <a:gd name="connsiteY1" fmla="*/ 30177 h 458898"/>
                <a:gd name="connsiteX2" fmla="*/ 306707 w 306707"/>
                <a:gd name="connsiteY2" fmla="*/ 65118 h 458898"/>
                <a:gd name="connsiteX3" fmla="*/ 131605 w 306707"/>
                <a:gd name="connsiteY3" fmla="*/ 458898 h 458898"/>
                <a:gd name="connsiteX4" fmla="*/ 122025 w 306707"/>
                <a:gd name="connsiteY4" fmla="*/ 454284 h 458898"/>
                <a:gd name="connsiteX5" fmla="*/ 0 w 306707"/>
                <a:gd name="connsiteY5" fmla="*/ 409622 h 45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07" h="458898">
                  <a:moveTo>
                    <a:pt x="132876" y="0"/>
                  </a:moveTo>
                  <a:lnTo>
                    <a:pt x="220982" y="30177"/>
                  </a:lnTo>
                  <a:lnTo>
                    <a:pt x="306707" y="65118"/>
                  </a:lnTo>
                  <a:lnTo>
                    <a:pt x="131605" y="458898"/>
                  </a:lnTo>
                  <a:lnTo>
                    <a:pt x="122025" y="454284"/>
                  </a:lnTo>
                  <a:lnTo>
                    <a:pt x="0" y="4096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7D926E9-AD00-5D41-92C0-817183807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72" y="2291636"/>
              <a:ext cx="177945" cy="239087"/>
            </a:xfrm>
            <a:custGeom>
              <a:avLst/>
              <a:gdLst>
                <a:gd name="connsiteX0" fmla="*/ 174749 w 339553"/>
                <a:gd name="connsiteY0" fmla="*/ 0 h 456226"/>
                <a:gd name="connsiteX1" fmla="*/ 258736 w 339553"/>
                <a:gd name="connsiteY1" fmla="*/ 39668 h 456226"/>
                <a:gd name="connsiteX2" fmla="*/ 339553 w 339553"/>
                <a:gd name="connsiteY2" fmla="*/ 84096 h 456226"/>
                <a:gd name="connsiteX3" fmla="*/ 125209 w 339553"/>
                <a:gd name="connsiteY3" fmla="*/ 456226 h 456226"/>
                <a:gd name="connsiteX4" fmla="*/ 104561 w 339553"/>
                <a:gd name="connsiteY4" fmla="*/ 443682 h 456226"/>
                <a:gd name="connsiteX5" fmla="*/ 0 w 339553"/>
                <a:gd name="connsiteY5" fmla="*/ 393312 h 4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53" h="456226">
                  <a:moveTo>
                    <a:pt x="174749" y="0"/>
                  </a:moveTo>
                  <a:lnTo>
                    <a:pt x="258736" y="39668"/>
                  </a:lnTo>
                  <a:lnTo>
                    <a:pt x="339553" y="84096"/>
                  </a:lnTo>
                  <a:lnTo>
                    <a:pt x="125209" y="456226"/>
                  </a:lnTo>
                  <a:lnTo>
                    <a:pt x="104561" y="443682"/>
                  </a:lnTo>
                  <a:lnTo>
                    <a:pt x="0" y="393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7D959C-9135-5045-B585-A3CF3B58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427" y="2348208"/>
              <a:ext cx="194812" cy="236146"/>
            </a:xfrm>
            <a:custGeom>
              <a:avLst/>
              <a:gdLst>
                <a:gd name="connsiteX0" fmla="*/ 216048 w 371741"/>
                <a:gd name="connsiteY0" fmla="*/ 0 h 450613"/>
                <a:gd name="connsiteX1" fmla="*/ 295483 w 371741"/>
                <a:gd name="connsiteY1" fmla="*/ 49213 h 450613"/>
                <a:gd name="connsiteX2" fmla="*/ 371741 w 371741"/>
                <a:gd name="connsiteY2" fmla="*/ 102394 h 450613"/>
                <a:gd name="connsiteX3" fmla="*/ 118526 w 371741"/>
                <a:gd name="connsiteY3" fmla="*/ 450613 h 450613"/>
                <a:gd name="connsiteX4" fmla="*/ 86921 w 371741"/>
                <a:gd name="connsiteY4" fmla="*/ 426979 h 450613"/>
                <a:gd name="connsiteX5" fmla="*/ 0 w 371741"/>
                <a:gd name="connsiteY5" fmla="*/ 374173 h 4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741" h="450613">
                  <a:moveTo>
                    <a:pt x="216048" y="0"/>
                  </a:moveTo>
                  <a:lnTo>
                    <a:pt x="295483" y="49213"/>
                  </a:lnTo>
                  <a:lnTo>
                    <a:pt x="371741" y="102394"/>
                  </a:lnTo>
                  <a:lnTo>
                    <a:pt x="118526" y="450613"/>
                  </a:lnTo>
                  <a:lnTo>
                    <a:pt x="86921" y="426979"/>
                  </a:lnTo>
                  <a:lnTo>
                    <a:pt x="0" y="3741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DB85336-8910-0148-9DDC-F6068620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550" y="2417259"/>
              <a:ext cx="208194" cy="228922"/>
            </a:xfrm>
            <a:custGeom>
              <a:avLst/>
              <a:gdLst>
                <a:gd name="connsiteX0" fmla="*/ 253606 w 397275"/>
                <a:gd name="connsiteY0" fmla="*/ 0 h 436827"/>
                <a:gd name="connsiteX1" fmla="*/ 326631 w 397275"/>
                <a:gd name="connsiteY1" fmla="*/ 56356 h 436827"/>
                <a:gd name="connsiteX2" fmla="*/ 397275 w 397275"/>
                <a:gd name="connsiteY2" fmla="*/ 116681 h 436827"/>
                <a:gd name="connsiteX3" fmla="*/ 108971 w 397275"/>
                <a:gd name="connsiteY3" fmla="*/ 436827 h 436827"/>
                <a:gd name="connsiteX4" fmla="*/ 68544 w 397275"/>
                <a:gd name="connsiteY4" fmla="*/ 400085 h 436827"/>
                <a:gd name="connsiteX5" fmla="*/ 0 w 397275"/>
                <a:gd name="connsiteY5" fmla="*/ 348829 h 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75" h="436827">
                  <a:moveTo>
                    <a:pt x="253606" y="0"/>
                  </a:moveTo>
                  <a:lnTo>
                    <a:pt x="326631" y="56356"/>
                  </a:lnTo>
                  <a:lnTo>
                    <a:pt x="397275" y="116681"/>
                  </a:lnTo>
                  <a:lnTo>
                    <a:pt x="108971" y="436827"/>
                  </a:lnTo>
                  <a:lnTo>
                    <a:pt x="68544" y="400085"/>
                  </a:lnTo>
                  <a:lnTo>
                    <a:pt x="0" y="3488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ED1AE7-7F05-0646-8A57-EF99C5BB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489" y="2496292"/>
              <a:ext cx="220272" cy="219888"/>
            </a:xfrm>
            <a:custGeom>
              <a:avLst/>
              <a:gdLst>
                <a:gd name="connsiteX0" fmla="*/ 289277 w 420324"/>
                <a:gd name="connsiteY0" fmla="*/ 0 h 419590"/>
                <a:gd name="connsiteX1" fmla="*/ 355992 w 420324"/>
                <a:gd name="connsiteY1" fmla="*/ 63500 h 419590"/>
                <a:gd name="connsiteX2" fmla="*/ 420324 w 420324"/>
                <a:gd name="connsiteY2" fmla="*/ 130969 h 419590"/>
                <a:gd name="connsiteX3" fmla="*/ 99032 w 420324"/>
                <a:gd name="connsiteY3" fmla="*/ 419590 h 419590"/>
                <a:gd name="connsiteX4" fmla="*/ 51096 w 420324"/>
                <a:gd name="connsiteY4" fmla="*/ 366847 h 419590"/>
                <a:gd name="connsiteX5" fmla="*/ 0 w 420324"/>
                <a:gd name="connsiteY5" fmla="*/ 320409 h 41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324" h="419590">
                  <a:moveTo>
                    <a:pt x="289277" y="0"/>
                  </a:moveTo>
                  <a:lnTo>
                    <a:pt x="355992" y="63500"/>
                  </a:lnTo>
                  <a:lnTo>
                    <a:pt x="420324" y="130969"/>
                  </a:lnTo>
                  <a:lnTo>
                    <a:pt x="99032" y="419590"/>
                  </a:lnTo>
                  <a:lnTo>
                    <a:pt x="51096" y="366847"/>
                  </a:lnTo>
                  <a:lnTo>
                    <a:pt x="0" y="32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175A5B6-B28F-B145-948C-672A32C9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861" y="2583646"/>
              <a:ext cx="229104" cy="208896"/>
            </a:xfrm>
            <a:custGeom>
              <a:avLst/>
              <a:gdLst>
                <a:gd name="connsiteX0" fmla="*/ 321351 w 437174"/>
                <a:gd name="connsiteY0" fmla="*/ 0 h 398615"/>
                <a:gd name="connsiteX1" fmla="*/ 380849 w 437174"/>
                <a:gd name="connsiteY1" fmla="*/ 71485 h 398615"/>
                <a:gd name="connsiteX2" fmla="*/ 437174 w 437174"/>
                <a:gd name="connsiteY2" fmla="*/ 144559 h 398615"/>
                <a:gd name="connsiteX3" fmla="*/ 87961 w 437174"/>
                <a:gd name="connsiteY3" fmla="*/ 398615 h 398615"/>
                <a:gd name="connsiteX4" fmla="*/ 36295 w 437174"/>
                <a:gd name="connsiteY4" fmla="*/ 329524 h 398615"/>
                <a:gd name="connsiteX5" fmla="*/ 0 w 437174"/>
                <a:gd name="connsiteY5" fmla="*/ 289589 h 39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74" h="398615">
                  <a:moveTo>
                    <a:pt x="321351" y="0"/>
                  </a:moveTo>
                  <a:lnTo>
                    <a:pt x="380849" y="71485"/>
                  </a:lnTo>
                  <a:lnTo>
                    <a:pt x="437174" y="144559"/>
                  </a:lnTo>
                  <a:lnTo>
                    <a:pt x="87961" y="398615"/>
                  </a:lnTo>
                  <a:lnTo>
                    <a:pt x="36295" y="329524"/>
                  </a:lnTo>
                  <a:lnTo>
                    <a:pt x="0" y="289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F71AE2-98EC-7748-99C6-17CD06CA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790" y="2680982"/>
              <a:ext cx="235393" cy="194948"/>
            </a:xfrm>
            <a:custGeom>
              <a:avLst/>
              <a:gdLst>
                <a:gd name="connsiteX0" fmla="*/ 348475 w 449177"/>
                <a:gd name="connsiteY0" fmla="*/ 0 h 371997"/>
                <a:gd name="connsiteX1" fmla="*/ 400809 w 449177"/>
                <a:gd name="connsiteY1" fmla="*/ 77728 h 371997"/>
                <a:gd name="connsiteX2" fmla="*/ 449177 w 449177"/>
                <a:gd name="connsiteY2" fmla="*/ 157043 h 371997"/>
                <a:gd name="connsiteX3" fmla="*/ 76436 w 449177"/>
                <a:gd name="connsiteY3" fmla="*/ 371997 h 371997"/>
                <a:gd name="connsiteX4" fmla="*/ 22992 w 449177"/>
                <a:gd name="connsiteY4" fmla="*/ 284026 h 371997"/>
                <a:gd name="connsiteX5" fmla="*/ 0 w 449177"/>
                <a:gd name="connsiteY5" fmla="*/ 253278 h 37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77" h="371997">
                  <a:moveTo>
                    <a:pt x="348475" y="0"/>
                  </a:moveTo>
                  <a:lnTo>
                    <a:pt x="400809" y="77728"/>
                  </a:lnTo>
                  <a:lnTo>
                    <a:pt x="449177" y="157043"/>
                  </a:lnTo>
                  <a:lnTo>
                    <a:pt x="76436" y="371997"/>
                  </a:lnTo>
                  <a:lnTo>
                    <a:pt x="22992" y="284026"/>
                  </a:lnTo>
                  <a:lnTo>
                    <a:pt x="0" y="2532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C7B4A71-B05C-6949-9655-0DEEBCD5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423" y="2784975"/>
              <a:ext cx="239996" cy="179138"/>
            </a:xfrm>
            <a:custGeom>
              <a:avLst/>
              <a:gdLst>
                <a:gd name="connsiteX0" fmla="*/ 374575 w 457959"/>
                <a:gd name="connsiteY0" fmla="*/ 0 h 341831"/>
                <a:gd name="connsiteX1" fmla="*/ 418252 w 457959"/>
                <a:gd name="connsiteY1" fmla="*/ 81830 h 341831"/>
                <a:gd name="connsiteX2" fmla="*/ 457959 w 457959"/>
                <a:gd name="connsiteY2" fmla="*/ 166042 h 341831"/>
                <a:gd name="connsiteX3" fmla="*/ 62981 w 457959"/>
                <a:gd name="connsiteY3" fmla="*/ 341831 h 341831"/>
                <a:gd name="connsiteX4" fmla="*/ 11897 w 457959"/>
                <a:gd name="connsiteY4" fmla="*/ 235786 h 341831"/>
                <a:gd name="connsiteX5" fmla="*/ 0 w 457959"/>
                <a:gd name="connsiteY5" fmla="*/ 216203 h 3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959" h="341831">
                  <a:moveTo>
                    <a:pt x="374575" y="0"/>
                  </a:moveTo>
                  <a:lnTo>
                    <a:pt x="418252" y="81830"/>
                  </a:lnTo>
                  <a:lnTo>
                    <a:pt x="457959" y="166042"/>
                  </a:lnTo>
                  <a:lnTo>
                    <a:pt x="62981" y="341831"/>
                  </a:lnTo>
                  <a:lnTo>
                    <a:pt x="11897" y="235786"/>
                  </a:lnTo>
                  <a:lnTo>
                    <a:pt x="0" y="216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9279A76-B22B-E44C-B724-60D66579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848" y="2896454"/>
              <a:ext cx="240496" cy="160089"/>
            </a:xfrm>
            <a:custGeom>
              <a:avLst/>
              <a:gdLst>
                <a:gd name="connsiteX0" fmla="*/ 391508 w 458913"/>
                <a:gd name="connsiteY0" fmla="*/ 0 h 305483"/>
                <a:gd name="connsiteX1" fmla="*/ 427986 w 458913"/>
                <a:gd name="connsiteY1" fmla="*/ 85631 h 305483"/>
                <a:gd name="connsiteX2" fmla="*/ 458913 w 458913"/>
                <a:gd name="connsiteY2" fmla="*/ 172054 h 305483"/>
                <a:gd name="connsiteX3" fmla="*/ 48921 w 458913"/>
                <a:gd name="connsiteY3" fmla="*/ 305483 h 305483"/>
                <a:gd name="connsiteX4" fmla="*/ 3836 w 458913"/>
                <a:gd name="connsiteY4" fmla="*/ 182301 h 305483"/>
                <a:gd name="connsiteX5" fmla="*/ 0 w 458913"/>
                <a:gd name="connsiteY5" fmla="*/ 174338 h 3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13" h="305483">
                  <a:moveTo>
                    <a:pt x="391508" y="0"/>
                  </a:moveTo>
                  <a:lnTo>
                    <a:pt x="427986" y="85631"/>
                  </a:lnTo>
                  <a:lnTo>
                    <a:pt x="458913" y="172054"/>
                  </a:lnTo>
                  <a:lnTo>
                    <a:pt x="48921" y="305483"/>
                  </a:lnTo>
                  <a:lnTo>
                    <a:pt x="3836" y="182301"/>
                  </a:lnTo>
                  <a:lnTo>
                    <a:pt x="0" y="1743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E377C7B-2676-DB4F-A5BD-73B62678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492" y="3012093"/>
              <a:ext cx="239129" cy="140421"/>
            </a:xfrm>
            <a:custGeom>
              <a:avLst/>
              <a:gdLst>
                <a:gd name="connsiteX0" fmla="*/ 409452 w 456305"/>
                <a:gd name="connsiteY0" fmla="*/ 0 h 267951"/>
                <a:gd name="connsiteX1" fmla="*/ 434864 w 456305"/>
                <a:gd name="connsiteY1" fmla="*/ 88234 h 267951"/>
                <a:gd name="connsiteX2" fmla="*/ 456305 w 456305"/>
                <a:gd name="connsiteY2" fmla="*/ 178058 h 267951"/>
                <a:gd name="connsiteX3" fmla="*/ 34711 w 456305"/>
                <a:gd name="connsiteY3" fmla="*/ 267951 h 267951"/>
                <a:gd name="connsiteX4" fmla="*/ 0 w 456305"/>
                <a:gd name="connsiteY4" fmla="*/ 132953 h 2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05" h="267951">
                  <a:moveTo>
                    <a:pt x="409452" y="0"/>
                  </a:moveTo>
                  <a:lnTo>
                    <a:pt x="434864" y="88234"/>
                  </a:lnTo>
                  <a:lnTo>
                    <a:pt x="456305" y="178058"/>
                  </a:lnTo>
                  <a:lnTo>
                    <a:pt x="34711" y="267951"/>
                  </a:lnTo>
                  <a:lnTo>
                    <a:pt x="0" y="1329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6DB9A8F-CA85-2F48-8598-4F698229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516" y="3131061"/>
              <a:ext cx="235903" cy="119816"/>
            </a:xfrm>
            <a:custGeom>
              <a:avLst/>
              <a:gdLst>
                <a:gd name="connsiteX0" fmla="*/ 421561 w 450149"/>
                <a:gd name="connsiteY0" fmla="*/ 0 h 228633"/>
                <a:gd name="connsiteX1" fmla="*/ 439826 w 450149"/>
                <a:gd name="connsiteY1" fmla="*/ 91085 h 228633"/>
                <a:gd name="connsiteX2" fmla="*/ 450149 w 450149"/>
                <a:gd name="connsiteY2" fmla="*/ 183754 h 228633"/>
                <a:gd name="connsiteX3" fmla="*/ 21237 w 450149"/>
                <a:gd name="connsiteY3" fmla="*/ 228633 h 228633"/>
                <a:gd name="connsiteX4" fmla="*/ 0 w 450149"/>
                <a:gd name="connsiteY4" fmla="*/ 89481 h 2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149" h="228633">
                  <a:moveTo>
                    <a:pt x="421561" y="0"/>
                  </a:moveTo>
                  <a:lnTo>
                    <a:pt x="439826" y="91085"/>
                  </a:lnTo>
                  <a:lnTo>
                    <a:pt x="450149" y="183754"/>
                  </a:lnTo>
                  <a:lnTo>
                    <a:pt x="21237" y="228633"/>
                  </a:lnTo>
                  <a:lnTo>
                    <a:pt x="0" y="894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3B58CD2-D8A2-CD46-9861-F8E2DA4B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10" y="3253355"/>
              <a:ext cx="229397" cy="97336"/>
            </a:xfrm>
            <a:custGeom>
              <a:avLst/>
              <a:gdLst>
                <a:gd name="connsiteX0" fmla="*/ 429008 w 437735"/>
                <a:gd name="connsiteY0" fmla="*/ 0 h 185737"/>
                <a:gd name="connsiteX1" fmla="*/ 436942 w 437735"/>
                <a:gd name="connsiteY1" fmla="*/ 92869 h 185737"/>
                <a:gd name="connsiteX2" fmla="*/ 437735 w 437735"/>
                <a:gd name="connsiteY2" fmla="*/ 185737 h 185737"/>
                <a:gd name="connsiteX3" fmla="*/ 7097 w 437735"/>
                <a:gd name="connsiteY3" fmla="*/ 185737 h 185737"/>
                <a:gd name="connsiteX4" fmla="*/ 0 w 437735"/>
                <a:gd name="connsiteY4" fmla="*/ 45199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35" h="185737">
                  <a:moveTo>
                    <a:pt x="429008" y="0"/>
                  </a:moveTo>
                  <a:lnTo>
                    <a:pt x="436942" y="92869"/>
                  </a:lnTo>
                  <a:lnTo>
                    <a:pt x="437735" y="185737"/>
                  </a:lnTo>
                  <a:lnTo>
                    <a:pt x="7097" y="185737"/>
                  </a:lnTo>
                  <a:lnTo>
                    <a:pt x="0" y="451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D5316F3-758D-E241-BB86-7D9C3C5F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00" y="3377314"/>
              <a:ext cx="229407" cy="96504"/>
            </a:xfrm>
            <a:custGeom>
              <a:avLst/>
              <a:gdLst>
                <a:gd name="connsiteX0" fmla="*/ 7036 w 437754"/>
                <a:gd name="connsiteY0" fmla="*/ 0 h 184150"/>
                <a:gd name="connsiteX1" fmla="*/ 437754 w 437754"/>
                <a:gd name="connsiteY1" fmla="*/ 0 h 184150"/>
                <a:gd name="connsiteX2" fmla="*/ 436961 w 437754"/>
                <a:gd name="connsiteY2" fmla="*/ 92470 h 184150"/>
                <a:gd name="connsiteX3" fmla="*/ 429027 w 437754"/>
                <a:gd name="connsiteY3" fmla="*/ 184150 h 184150"/>
                <a:gd name="connsiteX4" fmla="*/ 0 w 437754"/>
                <a:gd name="connsiteY4" fmla="*/ 13933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54" h="184150">
                  <a:moveTo>
                    <a:pt x="7036" y="0"/>
                  </a:moveTo>
                  <a:lnTo>
                    <a:pt x="437754" y="0"/>
                  </a:lnTo>
                  <a:lnTo>
                    <a:pt x="436961" y="92470"/>
                  </a:lnTo>
                  <a:lnTo>
                    <a:pt x="429027" y="184150"/>
                  </a:lnTo>
                  <a:lnTo>
                    <a:pt x="0" y="1393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5CD7C8-1F42-124C-BC80-EA3B0DE8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516" y="3476453"/>
              <a:ext cx="235903" cy="119659"/>
            </a:xfrm>
            <a:custGeom>
              <a:avLst/>
              <a:gdLst>
                <a:gd name="connsiteX0" fmla="*/ 21192 w 450149"/>
                <a:gd name="connsiteY0" fmla="*/ 0 h 228334"/>
                <a:gd name="connsiteX1" fmla="*/ 450149 w 450149"/>
                <a:gd name="connsiteY1" fmla="*/ 44981 h 228334"/>
                <a:gd name="connsiteX2" fmla="*/ 439826 w 450149"/>
                <a:gd name="connsiteY2" fmla="*/ 138252 h 228334"/>
                <a:gd name="connsiteX3" fmla="*/ 421561 w 450149"/>
                <a:gd name="connsiteY3" fmla="*/ 228334 h 228334"/>
                <a:gd name="connsiteX4" fmla="*/ 0 w 450149"/>
                <a:gd name="connsiteY4" fmla="*/ 138853 h 22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149" h="228334">
                  <a:moveTo>
                    <a:pt x="21192" y="0"/>
                  </a:moveTo>
                  <a:lnTo>
                    <a:pt x="450149" y="44981"/>
                  </a:lnTo>
                  <a:lnTo>
                    <a:pt x="439826" y="138252"/>
                  </a:lnTo>
                  <a:lnTo>
                    <a:pt x="421561" y="228334"/>
                  </a:lnTo>
                  <a:lnTo>
                    <a:pt x="0" y="13885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DCEB063-DC9E-EF4C-88F8-B8238195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294" y="3575449"/>
              <a:ext cx="239326" cy="140464"/>
            </a:xfrm>
            <a:custGeom>
              <a:avLst/>
              <a:gdLst>
                <a:gd name="connsiteX0" fmla="*/ 34701 w 456682"/>
                <a:gd name="connsiteY0" fmla="*/ 0 h 268033"/>
                <a:gd name="connsiteX1" fmla="*/ 456682 w 456682"/>
                <a:gd name="connsiteY1" fmla="*/ 89975 h 268033"/>
                <a:gd name="connsiteX2" fmla="*/ 435241 w 456682"/>
                <a:gd name="connsiteY2" fmla="*/ 179799 h 268033"/>
                <a:gd name="connsiteX3" fmla="*/ 409829 w 456682"/>
                <a:gd name="connsiteY3" fmla="*/ 268033 h 268033"/>
                <a:gd name="connsiteX4" fmla="*/ 0 w 456682"/>
                <a:gd name="connsiteY4" fmla="*/ 134958 h 26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682" h="268033">
                  <a:moveTo>
                    <a:pt x="34701" y="0"/>
                  </a:moveTo>
                  <a:lnTo>
                    <a:pt x="456682" y="89975"/>
                  </a:lnTo>
                  <a:lnTo>
                    <a:pt x="435241" y="179799"/>
                  </a:lnTo>
                  <a:lnTo>
                    <a:pt x="409829" y="268033"/>
                  </a:lnTo>
                  <a:lnTo>
                    <a:pt x="0" y="1349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E532801-CD74-7C47-AD09-87F4BC3E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517" y="3670743"/>
              <a:ext cx="240826" cy="160807"/>
            </a:xfrm>
            <a:custGeom>
              <a:avLst/>
              <a:gdLst>
                <a:gd name="connsiteX0" fmla="*/ 49471 w 459543"/>
                <a:gd name="connsiteY0" fmla="*/ 0 h 306853"/>
                <a:gd name="connsiteX1" fmla="*/ 459543 w 459543"/>
                <a:gd name="connsiteY1" fmla="*/ 133022 h 306853"/>
                <a:gd name="connsiteX2" fmla="*/ 428616 w 459543"/>
                <a:gd name="connsiteY2" fmla="*/ 221128 h 306853"/>
                <a:gd name="connsiteX3" fmla="*/ 392138 w 459543"/>
                <a:gd name="connsiteY3" fmla="*/ 306853 h 306853"/>
                <a:gd name="connsiteX4" fmla="*/ 0 w 459543"/>
                <a:gd name="connsiteY4" fmla="*/ 132235 h 306853"/>
                <a:gd name="connsiteX5" fmla="*/ 4466 w 459543"/>
                <a:gd name="connsiteY5" fmla="*/ 122964 h 30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543" h="306853">
                  <a:moveTo>
                    <a:pt x="49471" y="0"/>
                  </a:moveTo>
                  <a:lnTo>
                    <a:pt x="459543" y="133022"/>
                  </a:lnTo>
                  <a:lnTo>
                    <a:pt x="428616" y="221128"/>
                  </a:lnTo>
                  <a:lnTo>
                    <a:pt x="392138" y="306853"/>
                  </a:lnTo>
                  <a:lnTo>
                    <a:pt x="0" y="132235"/>
                  </a:lnTo>
                  <a:lnTo>
                    <a:pt x="4466" y="1229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90707C-5F21-3B4D-BDAA-259A3508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332" y="3763325"/>
              <a:ext cx="240086" cy="178874"/>
            </a:xfrm>
            <a:custGeom>
              <a:avLst/>
              <a:gdLst>
                <a:gd name="connsiteX0" fmla="*/ 62913 w 458133"/>
                <a:gd name="connsiteY0" fmla="*/ 0 h 341327"/>
                <a:gd name="connsiteX1" fmla="*/ 458133 w 458133"/>
                <a:gd name="connsiteY1" fmla="*/ 175582 h 341327"/>
                <a:gd name="connsiteX2" fmla="*/ 418426 w 458133"/>
                <a:gd name="connsiteY2" fmla="*/ 259644 h 341327"/>
                <a:gd name="connsiteX3" fmla="*/ 374749 w 458133"/>
                <a:gd name="connsiteY3" fmla="*/ 341327 h 341327"/>
                <a:gd name="connsiteX4" fmla="*/ 0 w 458133"/>
                <a:gd name="connsiteY4" fmla="*/ 125411 h 341327"/>
                <a:gd name="connsiteX5" fmla="*/ 12071 w 458133"/>
                <a:gd name="connsiteY5" fmla="*/ 105542 h 3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33" h="341327">
                  <a:moveTo>
                    <a:pt x="62913" y="0"/>
                  </a:moveTo>
                  <a:lnTo>
                    <a:pt x="458133" y="175582"/>
                  </a:lnTo>
                  <a:lnTo>
                    <a:pt x="418426" y="259644"/>
                  </a:lnTo>
                  <a:lnTo>
                    <a:pt x="374749" y="341327"/>
                  </a:lnTo>
                  <a:lnTo>
                    <a:pt x="0" y="125411"/>
                  </a:lnTo>
                  <a:lnTo>
                    <a:pt x="12071" y="1055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6B1CE91-0DEB-F340-AAE7-DB5F97BD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87" y="3851491"/>
              <a:ext cx="235295" cy="194700"/>
            </a:xfrm>
            <a:custGeom>
              <a:avLst/>
              <a:gdLst>
                <a:gd name="connsiteX0" fmla="*/ 75963 w 448990"/>
                <a:gd name="connsiteY0" fmla="*/ 0 h 371526"/>
                <a:gd name="connsiteX1" fmla="*/ 448990 w 448990"/>
                <a:gd name="connsiteY1" fmla="*/ 215833 h 371526"/>
                <a:gd name="connsiteX2" fmla="*/ 400622 w 448990"/>
                <a:gd name="connsiteY2" fmla="*/ 295268 h 371526"/>
                <a:gd name="connsiteX3" fmla="*/ 348288 w 448990"/>
                <a:gd name="connsiteY3" fmla="*/ 371526 h 371526"/>
                <a:gd name="connsiteX4" fmla="*/ 0 w 448990"/>
                <a:gd name="connsiteY4" fmla="*/ 117999 h 371526"/>
                <a:gd name="connsiteX5" fmla="*/ 22805 w 448990"/>
                <a:gd name="connsiteY5" fmla="*/ 87501 h 3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990" h="371526">
                  <a:moveTo>
                    <a:pt x="75963" y="0"/>
                  </a:moveTo>
                  <a:lnTo>
                    <a:pt x="448990" y="215833"/>
                  </a:lnTo>
                  <a:lnTo>
                    <a:pt x="400622" y="295268"/>
                  </a:lnTo>
                  <a:lnTo>
                    <a:pt x="348288" y="371526"/>
                  </a:lnTo>
                  <a:lnTo>
                    <a:pt x="0" y="117999"/>
                  </a:lnTo>
                  <a:lnTo>
                    <a:pt x="22805" y="8750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27EDDBD-7316-7449-8B44-CAB6FBB1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174" y="3934633"/>
              <a:ext cx="228789" cy="208063"/>
            </a:xfrm>
            <a:custGeom>
              <a:avLst/>
              <a:gdLst>
                <a:gd name="connsiteX0" fmla="*/ 87360 w 436574"/>
                <a:gd name="connsiteY0" fmla="*/ 0 h 397026"/>
                <a:gd name="connsiteX1" fmla="*/ 436574 w 436574"/>
                <a:gd name="connsiteY1" fmla="*/ 254056 h 397026"/>
                <a:gd name="connsiteX2" fmla="*/ 380249 w 436574"/>
                <a:gd name="connsiteY2" fmla="*/ 327129 h 397026"/>
                <a:gd name="connsiteX3" fmla="*/ 320751 w 436574"/>
                <a:gd name="connsiteY3" fmla="*/ 397026 h 397026"/>
                <a:gd name="connsiteX4" fmla="*/ 0 w 436574"/>
                <a:gd name="connsiteY4" fmla="*/ 108365 h 397026"/>
                <a:gd name="connsiteX5" fmla="*/ 35695 w 436574"/>
                <a:gd name="connsiteY5" fmla="*/ 69090 h 3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574" h="397026">
                  <a:moveTo>
                    <a:pt x="87360" y="0"/>
                  </a:moveTo>
                  <a:lnTo>
                    <a:pt x="436574" y="254056"/>
                  </a:lnTo>
                  <a:lnTo>
                    <a:pt x="380249" y="327129"/>
                  </a:lnTo>
                  <a:lnTo>
                    <a:pt x="320751" y="397026"/>
                  </a:lnTo>
                  <a:lnTo>
                    <a:pt x="0" y="108365"/>
                  </a:lnTo>
                  <a:lnTo>
                    <a:pt x="35695" y="690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7AB988-7B4D-664F-AA7B-A60F7DC3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77" y="4011194"/>
              <a:ext cx="220484" cy="220520"/>
            </a:xfrm>
            <a:custGeom>
              <a:avLst/>
              <a:gdLst>
                <a:gd name="connsiteX0" fmla="*/ 99088 w 420727"/>
                <a:gd name="connsiteY0" fmla="*/ 0 h 420795"/>
                <a:gd name="connsiteX1" fmla="*/ 420727 w 420727"/>
                <a:gd name="connsiteY1" fmla="*/ 289669 h 420795"/>
                <a:gd name="connsiteX2" fmla="*/ 356395 w 420727"/>
                <a:gd name="connsiteY2" fmla="*/ 357219 h 420795"/>
                <a:gd name="connsiteX3" fmla="*/ 289680 w 420727"/>
                <a:gd name="connsiteY3" fmla="*/ 420795 h 420795"/>
                <a:gd name="connsiteX4" fmla="*/ 0 w 420727"/>
                <a:gd name="connsiteY4" fmla="*/ 99166 h 420795"/>
                <a:gd name="connsiteX5" fmla="*/ 51499 w 420727"/>
                <a:gd name="connsiteY5" fmla="*/ 52361 h 4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727" h="420795">
                  <a:moveTo>
                    <a:pt x="99088" y="0"/>
                  </a:moveTo>
                  <a:lnTo>
                    <a:pt x="420727" y="289669"/>
                  </a:lnTo>
                  <a:lnTo>
                    <a:pt x="356395" y="357219"/>
                  </a:lnTo>
                  <a:lnTo>
                    <a:pt x="289680" y="420795"/>
                  </a:lnTo>
                  <a:lnTo>
                    <a:pt x="0" y="99166"/>
                  </a:lnTo>
                  <a:lnTo>
                    <a:pt x="51499" y="523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1A5FC2-4A47-0448-8F2E-A7AC0C3A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255" y="4081147"/>
              <a:ext cx="208490" cy="229600"/>
            </a:xfrm>
            <a:custGeom>
              <a:avLst/>
              <a:gdLst>
                <a:gd name="connsiteX0" fmla="*/ 109214 w 397840"/>
                <a:gd name="connsiteY0" fmla="*/ 0 h 438122"/>
                <a:gd name="connsiteX1" fmla="*/ 397840 w 397840"/>
                <a:gd name="connsiteY1" fmla="*/ 320712 h 438122"/>
                <a:gd name="connsiteX2" fmla="*/ 327196 w 397840"/>
                <a:gd name="connsiteY2" fmla="*/ 381004 h 438122"/>
                <a:gd name="connsiteX3" fmla="*/ 254171 w 397840"/>
                <a:gd name="connsiteY3" fmla="*/ 438122 h 438122"/>
                <a:gd name="connsiteX4" fmla="*/ 0 w 397840"/>
                <a:gd name="connsiteY4" fmla="*/ 88129 h 438122"/>
                <a:gd name="connsiteX5" fmla="*/ 69109 w 397840"/>
                <a:gd name="connsiteY5" fmla="*/ 36450 h 4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40" h="438122">
                  <a:moveTo>
                    <a:pt x="109214" y="0"/>
                  </a:moveTo>
                  <a:lnTo>
                    <a:pt x="397840" y="320712"/>
                  </a:lnTo>
                  <a:lnTo>
                    <a:pt x="327196" y="381004"/>
                  </a:lnTo>
                  <a:lnTo>
                    <a:pt x="254171" y="438122"/>
                  </a:lnTo>
                  <a:lnTo>
                    <a:pt x="0" y="88129"/>
                  </a:lnTo>
                  <a:lnTo>
                    <a:pt x="69109" y="364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9235364-96C9-984D-BFE8-80163600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10" y="4142906"/>
              <a:ext cx="194631" cy="235228"/>
            </a:xfrm>
            <a:custGeom>
              <a:avLst/>
              <a:gdLst>
                <a:gd name="connsiteX0" fmla="*/ 117959 w 371393"/>
                <a:gd name="connsiteY0" fmla="*/ 0 h 448861"/>
                <a:gd name="connsiteX1" fmla="*/ 371393 w 371393"/>
                <a:gd name="connsiteY1" fmla="*/ 348159 h 448861"/>
                <a:gd name="connsiteX2" fmla="*/ 295135 w 371393"/>
                <a:gd name="connsiteY2" fmla="*/ 399700 h 448861"/>
                <a:gd name="connsiteX3" fmla="*/ 215700 w 371393"/>
                <a:gd name="connsiteY3" fmla="*/ 448861 h 448861"/>
                <a:gd name="connsiteX4" fmla="*/ 0 w 371393"/>
                <a:gd name="connsiteY4" fmla="*/ 76065 h 448861"/>
                <a:gd name="connsiteX5" fmla="*/ 86573 w 371393"/>
                <a:gd name="connsiteY5" fmla="*/ 23470 h 44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93" h="448861">
                  <a:moveTo>
                    <a:pt x="117959" y="0"/>
                  </a:moveTo>
                  <a:lnTo>
                    <a:pt x="371393" y="348159"/>
                  </a:lnTo>
                  <a:lnTo>
                    <a:pt x="295135" y="399700"/>
                  </a:lnTo>
                  <a:lnTo>
                    <a:pt x="215700" y="448861"/>
                  </a:lnTo>
                  <a:lnTo>
                    <a:pt x="0" y="76065"/>
                  </a:lnTo>
                  <a:lnTo>
                    <a:pt x="86573" y="234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E5AD76-80E0-814F-8B22-ED28A8CA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72" y="4196450"/>
              <a:ext cx="177945" cy="239087"/>
            </a:xfrm>
            <a:custGeom>
              <a:avLst/>
              <a:gdLst>
                <a:gd name="connsiteX0" fmla="*/ 125209 w 339553"/>
                <a:gd name="connsiteY0" fmla="*/ 0 h 456226"/>
                <a:gd name="connsiteX1" fmla="*/ 339553 w 339553"/>
                <a:gd name="connsiteY1" fmla="*/ 372130 h 456226"/>
                <a:gd name="connsiteX2" fmla="*/ 258736 w 339553"/>
                <a:gd name="connsiteY2" fmla="*/ 416558 h 456226"/>
                <a:gd name="connsiteX3" fmla="*/ 174749 w 339553"/>
                <a:gd name="connsiteY3" fmla="*/ 456226 h 456226"/>
                <a:gd name="connsiteX4" fmla="*/ 0 w 339553"/>
                <a:gd name="connsiteY4" fmla="*/ 62914 h 456226"/>
                <a:gd name="connsiteX5" fmla="*/ 104561 w 339553"/>
                <a:gd name="connsiteY5" fmla="*/ 12545 h 4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53" h="456226">
                  <a:moveTo>
                    <a:pt x="125209" y="0"/>
                  </a:moveTo>
                  <a:lnTo>
                    <a:pt x="339553" y="372130"/>
                  </a:lnTo>
                  <a:lnTo>
                    <a:pt x="258736" y="416558"/>
                  </a:lnTo>
                  <a:lnTo>
                    <a:pt x="174749" y="456226"/>
                  </a:lnTo>
                  <a:lnTo>
                    <a:pt x="0" y="62914"/>
                  </a:lnTo>
                  <a:lnTo>
                    <a:pt x="104561" y="125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61B673B-AA97-F845-85B6-20880C40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09" y="4240736"/>
              <a:ext cx="160790" cy="240558"/>
            </a:xfrm>
            <a:custGeom>
              <a:avLst/>
              <a:gdLst>
                <a:gd name="connsiteX0" fmla="*/ 131999 w 306819"/>
                <a:gd name="connsiteY0" fmla="*/ 0 h 459034"/>
                <a:gd name="connsiteX1" fmla="*/ 306819 w 306819"/>
                <a:gd name="connsiteY1" fmla="*/ 392391 h 459034"/>
                <a:gd name="connsiteX2" fmla="*/ 221094 w 306819"/>
                <a:gd name="connsiteY2" fmla="*/ 428886 h 459034"/>
                <a:gd name="connsiteX3" fmla="*/ 132988 w 306819"/>
                <a:gd name="connsiteY3" fmla="*/ 459034 h 459034"/>
                <a:gd name="connsiteX4" fmla="*/ 0 w 306819"/>
                <a:gd name="connsiteY4" fmla="*/ 49454 h 459034"/>
                <a:gd name="connsiteX5" fmla="*/ 122137 w 306819"/>
                <a:gd name="connsiteY5" fmla="*/ 4751 h 4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19" h="459034">
                  <a:moveTo>
                    <a:pt x="131999" y="0"/>
                  </a:moveTo>
                  <a:lnTo>
                    <a:pt x="306819" y="392391"/>
                  </a:lnTo>
                  <a:lnTo>
                    <a:pt x="221094" y="428886"/>
                  </a:lnTo>
                  <a:lnTo>
                    <a:pt x="132988" y="459034"/>
                  </a:lnTo>
                  <a:lnTo>
                    <a:pt x="0" y="49454"/>
                  </a:lnTo>
                  <a:lnTo>
                    <a:pt x="122137" y="47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38F5F9D-D391-5F48-94ED-A0F06BDE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769" y="4275532"/>
              <a:ext cx="141191" cy="239040"/>
            </a:xfrm>
            <a:custGeom>
              <a:avLst/>
              <a:gdLst>
                <a:gd name="connsiteX0" fmla="*/ 136518 w 269420"/>
                <a:gd name="connsiteY0" fmla="*/ 0 h 456136"/>
                <a:gd name="connsiteX1" fmla="*/ 269420 w 269420"/>
                <a:gd name="connsiteY1" fmla="*/ 407740 h 456136"/>
                <a:gd name="connsiteX2" fmla="*/ 181186 w 269420"/>
                <a:gd name="connsiteY2" fmla="*/ 434715 h 456136"/>
                <a:gd name="connsiteX3" fmla="*/ 89773 w 269420"/>
                <a:gd name="connsiteY3" fmla="*/ 456136 h 456136"/>
                <a:gd name="connsiteX4" fmla="*/ 0 w 269420"/>
                <a:gd name="connsiteY4" fmla="*/ 35102 h 4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20" h="456136">
                  <a:moveTo>
                    <a:pt x="136518" y="0"/>
                  </a:moveTo>
                  <a:lnTo>
                    <a:pt x="269420" y="407740"/>
                  </a:lnTo>
                  <a:lnTo>
                    <a:pt x="181186" y="434715"/>
                  </a:lnTo>
                  <a:lnTo>
                    <a:pt x="89773" y="456136"/>
                  </a:lnTo>
                  <a:lnTo>
                    <a:pt x="0" y="3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EB7EAA8-14CD-AA47-A224-92E8C8F7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19" y="4299836"/>
              <a:ext cx="119843" cy="235535"/>
            </a:xfrm>
            <a:custGeom>
              <a:avLst/>
              <a:gdLst>
                <a:gd name="connsiteX0" fmla="*/ 139007 w 228682"/>
                <a:gd name="connsiteY0" fmla="*/ 0 h 449446"/>
                <a:gd name="connsiteX1" fmla="*/ 228682 w 228682"/>
                <a:gd name="connsiteY1" fmla="*/ 420091 h 449446"/>
                <a:gd name="connsiteX2" fmla="*/ 137007 w 228682"/>
                <a:gd name="connsiteY2" fmla="*/ 437545 h 449446"/>
                <a:gd name="connsiteX3" fmla="*/ 45333 w 228682"/>
                <a:gd name="connsiteY3" fmla="*/ 449446 h 449446"/>
                <a:gd name="connsiteX4" fmla="*/ 0 w 228682"/>
                <a:gd name="connsiteY4" fmla="*/ 21214 h 44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82" h="449446">
                  <a:moveTo>
                    <a:pt x="139007" y="0"/>
                  </a:moveTo>
                  <a:lnTo>
                    <a:pt x="228682" y="420091"/>
                  </a:lnTo>
                  <a:lnTo>
                    <a:pt x="137007" y="437545"/>
                  </a:lnTo>
                  <a:lnTo>
                    <a:pt x="45333" y="449446"/>
                  </a:lnTo>
                  <a:lnTo>
                    <a:pt x="0" y="212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0EF8893-AB0F-C744-B21D-06888A8C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61" y="4313844"/>
              <a:ext cx="96504" cy="229014"/>
            </a:xfrm>
            <a:custGeom>
              <a:avLst/>
              <a:gdLst>
                <a:gd name="connsiteX0" fmla="*/ 139414 w 184150"/>
                <a:gd name="connsiteY0" fmla="*/ 0 h 437004"/>
                <a:gd name="connsiteX1" fmla="*/ 184150 w 184150"/>
                <a:gd name="connsiteY1" fmla="*/ 428277 h 437004"/>
                <a:gd name="connsiteX2" fmla="*/ 92470 w 184150"/>
                <a:gd name="connsiteY2" fmla="*/ 435417 h 437004"/>
                <a:gd name="connsiteX3" fmla="*/ 0 w 184150"/>
                <a:gd name="connsiteY3" fmla="*/ 437004 h 437004"/>
                <a:gd name="connsiteX4" fmla="*/ 0 w 184150"/>
                <a:gd name="connsiteY4" fmla="*/ 7040 h 4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437004">
                  <a:moveTo>
                    <a:pt x="139414" y="0"/>
                  </a:moveTo>
                  <a:lnTo>
                    <a:pt x="184150" y="428277"/>
                  </a:lnTo>
                  <a:lnTo>
                    <a:pt x="92470" y="435417"/>
                  </a:lnTo>
                  <a:lnTo>
                    <a:pt x="0" y="437004"/>
                  </a:lnTo>
                  <a:lnTo>
                    <a:pt x="0" y="70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4F6F703-056B-5B4A-BFAA-C1BC6ECD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03" y="4313896"/>
              <a:ext cx="97337" cy="228963"/>
            </a:xfrm>
            <a:custGeom>
              <a:avLst/>
              <a:gdLst>
                <a:gd name="connsiteX0" fmla="*/ 45112 w 185738"/>
                <a:gd name="connsiteY0" fmla="*/ 0 h 436905"/>
                <a:gd name="connsiteX1" fmla="*/ 185738 w 185738"/>
                <a:gd name="connsiteY1" fmla="*/ 7101 h 436905"/>
                <a:gd name="connsiteX2" fmla="*/ 185738 w 185738"/>
                <a:gd name="connsiteY2" fmla="*/ 436905 h 436905"/>
                <a:gd name="connsiteX3" fmla="*/ 92869 w 185738"/>
                <a:gd name="connsiteY3" fmla="*/ 435318 h 436905"/>
                <a:gd name="connsiteX4" fmla="*/ 0 w 185738"/>
                <a:gd name="connsiteY4" fmla="*/ 428178 h 4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436905">
                  <a:moveTo>
                    <a:pt x="45112" y="0"/>
                  </a:moveTo>
                  <a:lnTo>
                    <a:pt x="185738" y="7101"/>
                  </a:lnTo>
                  <a:lnTo>
                    <a:pt x="185738" y="436905"/>
                  </a:lnTo>
                  <a:lnTo>
                    <a:pt x="92869" y="435318"/>
                  </a:lnTo>
                  <a:lnTo>
                    <a:pt x="0" y="428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EBD43BA-1158-7145-A001-19086587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109" y="4299930"/>
              <a:ext cx="119170" cy="235441"/>
            </a:xfrm>
            <a:custGeom>
              <a:avLst/>
              <a:gdLst>
                <a:gd name="connsiteX0" fmla="*/ 89253 w 227399"/>
                <a:gd name="connsiteY0" fmla="*/ 0 h 449269"/>
                <a:gd name="connsiteX1" fmla="*/ 227399 w 227399"/>
                <a:gd name="connsiteY1" fmla="*/ 21084 h 449269"/>
                <a:gd name="connsiteX2" fmla="*/ 182170 w 227399"/>
                <a:gd name="connsiteY2" fmla="*/ 449269 h 449269"/>
                <a:gd name="connsiteX3" fmla="*/ 91085 w 227399"/>
                <a:gd name="connsiteY3" fmla="*/ 437368 h 449269"/>
                <a:gd name="connsiteX4" fmla="*/ 0 w 227399"/>
                <a:gd name="connsiteY4" fmla="*/ 419914 h 4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99" h="449269">
                  <a:moveTo>
                    <a:pt x="89253" y="0"/>
                  </a:moveTo>
                  <a:lnTo>
                    <a:pt x="227399" y="21084"/>
                  </a:lnTo>
                  <a:lnTo>
                    <a:pt x="182170" y="449269"/>
                  </a:lnTo>
                  <a:lnTo>
                    <a:pt x="91085" y="437368"/>
                  </a:lnTo>
                  <a:lnTo>
                    <a:pt x="0" y="4199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D3E0B3C-0940-B04E-8EC2-B542FCB8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09" y="4275729"/>
              <a:ext cx="141148" cy="238843"/>
            </a:xfrm>
            <a:custGeom>
              <a:avLst/>
              <a:gdLst>
                <a:gd name="connsiteX0" fmla="*/ 132780 w 269338"/>
                <a:gd name="connsiteY0" fmla="*/ 0 h 455760"/>
                <a:gd name="connsiteX1" fmla="*/ 269338 w 269338"/>
                <a:gd name="connsiteY1" fmla="*/ 35113 h 455760"/>
                <a:gd name="connsiteX2" fmla="*/ 179647 w 269338"/>
                <a:gd name="connsiteY2" fmla="*/ 455760 h 455760"/>
                <a:gd name="connsiteX3" fmla="*/ 89824 w 269338"/>
                <a:gd name="connsiteY3" fmla="*/ 434339 h 455760"/>
                <a:gd name="connsiteX4" fmla="*/ 0 w 269338"/>
                <a:gd name="connsiteY4" fmla="*/ 407364 h 45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8" h="455760">
                  <a:moveTo>
                    <a:pt x="132780" y="0"/>
                  </a:moveTo>
                  <a:lnTo>
                    <a:pt x="269338" y="35113"/>
                  </a:lnTo>
                  <a:lnTo>
                    <a:pt x="179647" y="455760"/>
                  </a:lnTo>
                  <a:lnTo>
                    <a:pt x="89824" y="434339"/>
                  </a:lnTo>
                  <a:lnTo>
                    <a:pt x="0" y="4073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F4C3864-F927-1544-936C-82CFDC58C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670" y="4241145"/>
              <a:ext cx="160815" cy="240149"/>
            </a:xfrm>
            <a:custGeom>
              <a:avLst/>
              <a:gdLst>
                <a:gd name="connsiteX0" fmla="*/ 174857 w 306867"/>
                <a:gd name="connsiteY0" fmla="*/ 0 h 458252"/>
                <a:gd name="connsiteX1" fmla="*/ 183095 w 306867"/>
                <a:gd name="connsiteY1" fmla="*/ 3969 h 458252"/>
                <a:gd name="connsiteX2" fmla="*/ 306867 w 306867"/>
                <a:gd name="connsiteY2" fmla="*/ 49270 h 458252"/>
                <a:gd name="connsiteX3" fmla="*/ 173641 w 306867"/>
                <a:gd name="connsiteY3" fmla="*/ 458252 h 458252"/>
                <a:gd name="connsiteX4" fmla="*/ 87217 w 306867"/>
                <a:gd name="connsiteY4" fmla="*/ 428104 h 458252"/>
                <a:gd name="connsiteX5" fmla="*/ 0 w 306867"/>
                <a:gd name="connsiteY5" fmla="*/ 391609 h 4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67" h="458252">
                  <a:moveTo>
                    <a:pt x="174857" y="0"/>
                  </a:moveTo>
                  <a:lnTo>
                    <a:pt x="183095" y="3969"/>
                  </a:lnTo>
                  <a:lnTo>
                    <a:pt x="306867" y="49270"/>
                  </a:lnTo>
                  <a:lnTo>
                    <a:pt x="173641" y="458252"/>
                  </a:lnTo>
                  <a:lnTo>
                    <a:pt x="87217" y="428104"/>
                  </a:lnTo>
                  <a:lnTo>
                    <a:pt x="0" y="3916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9593B0C-64DF-EB41-A7DD-D75F6B59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022" y="4196632"/>
              <a:ext cx="178164" cy="238906"/>
            </a:xfrm>
            <a:custGeom>
              <a:avLst/>
              <a:gdLst>
                <a:gd name="connsiteX0" fmla="*/ 214914 w 339970"/>
                <a:gd name="connsiteY0" fmla="*/ 0 h 455880"/>
                <a:gd name="connsiteX1" fmla="*/ 234993 w 339970"/>
                <a:gd name="connsiteY1" fmla="*/ 12199 h 455880"/>
                <a:gd name="connsiteX2" fmla="*/ 339970 w 339970"/>
                <a:gd name="connsiteY2" fmla="*/ 62768 h 455880"/>
                <a:gd name="connsiteX3" fmla="*/ 164454 w 339970"/>
                <a:gd name="connsiteY3" fmla="*/ 455880 h 455880"/>
                <a:gd name="connsiteX4" fmla="*/ 80241 w 339970"/>
                <a:gd name="connsiteY4" fmla="*/ 416212 h 455880"/>
                <a:gd name="connsiteX5" fmla="*/ 0 w 339970"/>
                <a:gd name="connsiteY5" fmla="*/ 371784 h 4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70" h="455880">
                  <a:moveTo>
                    <a:pt x="214914" y="0"/>
                  </a:moveTo>
                  <a:lnTo>
                    <a:pt x="234993" y="12199"/>
                  </a:lnTo>
                  <a:lnTo>
                    <a:pt x="339970" y="62768"/>
                  </a:lnTo>
                  <a:lnTo>
                    <a:pt x="164454" y="455880"/>
                  </a:lnTo>
                  <a:lnTo>
                    <a:pt x="80241" y="416212"/>
                  </a:lnTo>
                  <a:lnTo>
                    <a:pt x="0" y="3717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965DB4C-7DA1-D741-A451-F24E6526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98" y="4142906"/>
              <a:ext cx="194631" cy="235228"/>
            </a:xfrm>
            <a:custGeom>
              <a:avLst/>
              <a:gdLst>
                <a:gd name="connsiteX0" fmla="*/ 253434 w 371393"/>
                <a:gd name="connsiteY0" fmla="*/ 0 h 448861"/>
                <a:gd name="connsiteX1" fmla="*/ 284820 w 371393"/>
                <a:gd name="connsiteY1" fmla="*/ 23470 h 448861"/>
                <a:gd name="connsiteX2" fmla="*/ 371393 w 371393"/>
                <a:gd name="connsiteY2" fmla="*/ 76065 h 448861"/>
                <a:gd name="connsiteX3" fmla="*/ 155694 w 371393"/>
                <a:gd name="connsiteY3" fmla="*/ 448861 h 448861"/>
                <a:gd name="connsiteX4" fmla="*/ 77847 w 371393"/>
                <a:gd name="connsiteY4" fmla="*/ 399700 h 448861"/>
                <a:gd name="connsiteX5" fmla="*/ 0 w 371393"/>
                <a:gd name="connsiteY5" fmla="*/ 348159 h 44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93" h="448861">
                  <a:moveTo>
                    <a:pt x="253434" y="0"/>
                  </a:moveTo>
                  <a:lnTo>
                    <a:pt x="284820" y="23470"/>
                  </a:lnTo>
                  <a:lnTo>
                    <a:pt x="371393" y="76065"/>
                  </a:lnTo>
                  <a:lnTo>
                    <a:pt x="155694" y="448861"/>
                  </a:lnTo>
                  <a:lnTo>
                    <a:pt x="77847" y="399700"/>
                  </a:lnTo>
                  <a:lnTo>
                    <a:pt x="0" y="3481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798B08A-28AC-1F4F-84F8-B841B01BC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93" y="4081147"/>
              <a:ext cx="208720" cy="229600"/>
            </a:xfrm>
            <a:custGeom>
              <a:avLst/>
              <a:gdLst>
                <a:gd name="connsiteX0" fmla="*/ 288627 w 398277"/>
                <a:gd name="connsiteY0" fmla="*/ 0 h 438122"/>
                <a:gd name="connsiteX1" fmla="*/ 328731 w 398277"/>
                <a:gd name="connsiteY1" fmla="*/ 36450 h 438122"/>
                <a:gd name="connsiteX2" fmla="*/ 398277 w 398277"/>
                <a:gd name="connsiteY2" fmla="*/ 88455 h 438122"/>
                <a:gd name="connsiteX3" fmla="*/ 144560 w 398277"/>
                <a:gd name="connsiteY3" fmla="*/ 438122 h 438122"/>
                <a:gd name="connsiteX4" fmla="*/ 69897 w 398277"/>
                <a:gd name="connsiteY4" fmla="*/ 381004 h 438122"/>
                <a:gd name="connsiteX5" fmla="*/ 0 w 398277"/>
                <a:gd name="connsiteY5" fmla="*/ 320712 h 4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277" h="438122">
                  <a:moveTo>
                    <a:pt x="288627" y="0"/>
                  </a:moveTo>
                  <a:lnTo>
                    <a:pt x="328731" y="36450"/>
                  </a:lnTo>
                  <a:lnTo>
                    <a:pt x="398277" y="88455"/>
                  </a:lnTo>
                  <a:lnTo>
                    <a:pt x="144560" y="438122"/>
                  </a:lnTo>
                  <a:lnTo>
                    <a:pt x="69897" y="381004"/>
                  </a:lnTo>
                  <a:lnTo>
                    <a:pt x="0" y="3207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7E1A702-61A2-0A44-9907-FCA3EEF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341" y="4011818"/>
              <a:ext cx="219652" cy="219896"/>
            </a:xfrm>
            <a:custGeom>
              <a:avLst/>
              <a:gdLst>
                <a:gd name="connsiteX0" fmla="*/ 319547 w 419139"/>
                <a:gd name="connsiteY0" fmla="*/ 0 h 419605"/>
                <a:gd name="connsiteX1" fmla="*/ 366054 w 419139"/>
                <a:gd name="connsiteY1" fmla="*/ 51171 h 419605"/>
                <a:gd name="connsiteX2" fmla="*/ 419139 w 419139"/>
                <a:gd name="connsiteY2" fmla="*/ 99418 h 419605"/>
                <a:gd name="connsiteX3" fmla="*/ 131683 w 419139"/>
                <a:gd name="connsiteY3" fmla="*/ 419605 h 419605"/>
                <a:gd name="connsiteX4" fmla="*/ 62669 w 419139"/>
                <a:gd name="connsiteY4" fmla="*/ 356029 h 419605"/>
                <a:gd name="connsiteX5" fmla="*/ 0 w 419139"/>
                <a:gd name="connsiteY5" fmla="*/ 288479 h 41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39" h="419605">
                  <a:moveTo>
                    <a:pt x="319547" y="0"/>
                  </a:moveTo>
                  <a:lnTo>
                    <a:pt x="366054" y="51171"/>
                  </a:lnTo>
                  <a:lnTo>
                    <a:pt x="419139" y="99418"/>
                  </a:lnTo>
                  <a:lnTo>
                    <a:pt x="131683" y="419605"/>
                  </a:lnTo>
                  <a:lnTo>
                    <a:pt x="62669" y="356029"/>
                  </a:lnTo>
                  <a:lnTo>
                    <a:pt x="0" y="2884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6E44B3F-AE3A-9747-9B7D-F5C104987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05" y="3935024"/>
              <a:ext cx="228615" cy="207672"/>
            </a:xfrm>
            <a:custGeom>
              <a:avLst/>
              <a:gdLst>
                <a:gd name="connsiteX0" fmla="*/ 348186 w 436242"/>
                <a:gd name="connsiteY0" fmla="*/ 0 h 396278"/>
                <a:gd name="connsiteX1" fmla="*/ 399292 w 436242"/>
                <a:gd name="connsiteY1" fmla="*/ 68342 h 396278"/>
                <a:gd name="connsiteX2" fmla="*/ 436242 w 436242"/>
                <a:gd name="connsiteY2" fmla="*/ 108998 h 396278"/>
                <a:gd name="connsiteX3" fmla="*/ 117410 w 436242"/>
                <a:gd name="connsiteY3" fmla="*/ 396278 h 396278"/>
                <a:gd name="connsiteX4" fmla="*/ 56325 w 436242"/>
                <a:gd name="connsiteY4" fmla="*/ 326381 h 396278"/>
                <a:gd name="connsiteX5" fmla="*/ 0 w 436242"/>
                <a:gd name="connsiteY5" fmla="*/ 253308 h 39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242" h="396278">
                  <a:moveTo>
                    <a:pt x="348186" y="0"/>
                  </a:moveTo>
                  <a:lnTo>
                    <a:pt x="399292" y="68342"/>
                  </a:lnTo>
                  <a:lnTo>
                    <a:pt x="436242" y="108998"/>
                  </a:lnTo>
                  <a:lnTo>
                    <a:pt x="117410" y="396278"/>
                  </a:lnTo>
                  <a:lnTo>
                    <a:pt x="56325" y="326381"/>
                  </a:lnTo>
                  <a:lnTo>
                    <a:pt x="0" y="2533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EB7712-FA28-1541-B75C-B1B1AD38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255" y="3851665"/>
              <a:ext cx="235675" cy="194527"/>
            </a:xfrm>
            <a:custGeom>
              <a:avLst/>
              <a:gdLst>
                <a:gd name="connsiteX0" fmla="*/ 373228 w 449713"/>
                <a:gd name="connsiteY0" fmla="*/ 0 h 371195"/>
                <a:gd name="connsiteX1" fmla="*/ 426185 w 449713"/>
                <a:gd name="connsiteY1" fmla="*/ 87170 h 371195"/>
                <a:gd name="connsiteX2" fmla="*/ 449713 w 449713"/>
                <a:gd name="connsiteY2" fmla="*/ 118634 h 371195"/>
                <a:gd name="connsiteX3" fmla="*/ 102394 w 449713"/>
                <a:gd name="connsiteY3" fmla="*/ 371195 h 371195"/>
                <a:gd name="connsiteX4" fmla="*/ 49213 w 449713"/>
                <a:gd name="connsiteY4" fmla="*/ 294937 h 371195"/>
                <a:gd name="connsiteX5" fmla="*/ 0 w 449713"/>
                <a:gd name="connsiteY5" fmla="*/ 215502 h 37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713" h="371195">
                  <a:moveTo>
                    <a:pt x="373228" y="0"/>
                  </a:moveTo>
                  <a:lnTo>
                    <a:pt x="426185" y="87170"/>
                  </a:lnTo>
                  <a:lnTo>
                    <a:pt x="449713" y="118634"/>
                  </a:lnTo>
                  <a:lnTo>
                    <a:pt x="102394" y="371195"/>
                  </a:lnTo>
                  <a:lnTo>
                    <a:pt x="49213" y="294937"/>
                  </a:lnTo>
                  <a:lnTo>
                    <a:pt x="0" y="2155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3ED0F6E-82C6-7A4A-9910-DE3B2170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684" y="3763786"/>
              <a:ext cx="238823" cy="178413"/>
            </a:xfrm>
            <a:custGeom>
              <a:avLst/>
              <a:gdLst>
                <a:gd name="connsiteX0" fmla="*/ 392470 w 455722"/>
                <a:gd name="connsiteY0" fmla="*/ 0 h 340447"/>
                <a:gd name="connsiteX1" fmla="*/ 442888 w 455722"/>
                <a:gd name="connsiteY1" fmla="*/ 104662 h 340447"/>
                <a:gd name="connsiteX2" fmla="*/ 455722 w 455722"/>
                <a:gd name="connsiteY2" fmla="*/ 125787 h 340447"/>
                <a:gd name="connsiteX3" fmla="*/ 84096 w 455722"/>
                <a:gd name="connsiteY3" fmla="*/ 340447 h 340447"/>
                <a:gd name="connsiteX4" fmla="*/ 39668 w 455722"/>
                <a:gd name="connsiteY4" fmla="*/ 258764 h 340447"/>
                <a:gd name="connsiteX5" fmla="*/ 0 w 455722"/>
                <a:gd name="connsiteY5" fmla="*/ 174702 h 3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722" h="340447">
                  <a:moveTo>
                    <a:pt x="392470" y="0"/>
                  </a:moveTo>
                  <a:lnTo>
                    <a:pt x="442888" y="104662"/>
                  </a:lnTo>
                  <a:lnTo>
                    <a:pt x="455722" y="125787"/>
                  </a:lnTo>
                  <a:lnTo>
                    <a:pt x="84096" y="340447"/>
                  </a:lnTo>
                  <a:lnTo>
                    <a:pt x="39668" y="258764"/>
                  </a:lnTo>
                  <a:lnTo>
                    <a:pt x="0" y="1747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A1D7996-D8DD-A64A-81EF-077718036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926" y="3670985"/>
              <a:ext cx="240034" cy="160567"/>
            </a:xfrm>
            <a:custGeom>
              <a:avLst/>
              <a:gdLst>
                <a:gd name="connsiteX0" fmla="*/ 408654 w 458033"/>
                <a:gd name="connsiteY0" fmla="*/ 0 h 306393"/>
                <a:gd name="connsiteX1" fmla="*/ 453491 w 458033"/>
                <a:gd name="connsiteY1" fmla="*/ 122504 h 306393"/>
                <a:gd name="connsiteX2" fmla="*/ 458033 w 458033"/>
                <a:gd name="connsiteY2" fmla="*/ 131933 h 306393"/>
                <a:gd name="connsiteX3" fmla="*/ 65881 w 458033"/>
                <a:gd name="connsiteY3" fmla="*/ 306393 h 306393"/>
                <a:gd name="connsiteX4" fmla="*/ 30956 w 458033"/>
                <a:gd name="connsiteY4" fmla="*/ 220668 h 306393"/>
                <a:gd name="connsiteX5" fmla="*/ 0 w 458033"/>
                <a:gd name="connsiteY5" fmla="*/ 132562 h 3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033" h="306393">
                  <a:moveTo>
                    <a:pt x="408654" y="0"/>
                  </a:moveTo>
                  <a:lnTo>
                    <a:pt x="453491" y="122504"/>
                  </a:lnTo>
                  <a:lnTo>
                    <a:pt x="458033" y="131933"/>
                  </a:lnTo>
                  <a:lnTo>
                    <a:pt x="65881" y="306393"/>
                  </a:lnTo>
                  <a:lnTo>
                    <a:pt x="30956" y="220668"/>
                  </a:lnTo>
                  <a:lnTo>
                    <a:pt x="0" y="1325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FEAB9DF-3496-9741-B4C4-7FC2A2AD4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650" y="3575616"/>
              <a:ext cx="238558" cy="140296"/>
            </a:xfrm>
            <a:custGeom>
              <a:avLst/>
              <a:gdLst>
                <a:gd name="connsiteX0" fmla="*/ 420477 w 455215"/>
                <a:gd name="connsiteY0" fmla="*/ 0 h 267712"/>
                <a:gd name="connsiteX1" fmla="*/ 455215 w 455215"/>
                <a:gd name="connsiteY1" fmla="*/ 135103 h 267712"/>
                <a:gd name="connsiteX2" fmla="*/ 46810 w 455215"/>
                <a:gd name="connsiteY2" fmla="*/ 267712 h 267712"/>
                <a:gd name="connsiteX3" fmla="*/ 21422 w 455215"/>
                <a:gd name="connsiteY3" fmla="*/ 179478 h 267712"/>
                <a:gd name="connsiteX4" fmla="*/ 0 w 455215"/>
                <a:gd name="connsiteY4" fmla="*/ 89654 h 2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15" h="267712">
                  <a:moveTo>
                    <a:pt x="420477" y="0"/>
                  </a:moveTo>
                  <a:lnTo>
                    <a:pt x="455215" y="135103"/>
                  </a:lnTo>
                  <a:lnTo>
                    <a:pt x="46810" y="267712"/>
                  </a:lnTo>
                  <a:lnTo>
                    <a:pt x="21422" y="179478"/>
                  </a:lnTo>
                  <a:lnTo>
                    <a:pt x="0" y="896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4BC2EB-1552-5F4D-B315-4142E281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851" y="3476540"/>
              <a:ext cx="235097" cy="119574"/>
            </a:xfrm>
            <a:custGeom>
              <a:avLst/>
              <a:gdLst>
                <a:gd name="connsiteX0" fmla="*/ 427395 w 448611"/>
                <a:gd name="connsiteY0" fmla="*/ 0 h 228170"/>
                <a:gd name="connsiteX1" fmla="*/ 448611 w 448611"/>
                <a:gd name="connsiteY1" fmla="*/ 139015 h 228170"/>
                <a:gd name="connsiteX2" fmla="*/ 28588 w 448611"/>
                <a:gd name="connsiteY2" fmla="*/ 228170 h 228170"/>
                <a:gd name="connsiteX3" fmla="*/ 11912 w 448611"/>
                <a:gd name="connsiteY3" fmla="*/ 138088 h 228170"/>
                <a:gd name="connsiteX4" fmla="*/ 0 w 448611"/>
                <a:gd name="connsiteY4" fmla="*/ 44817 h 22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11" h="228170">
                  <a:moveTo>
                    <a:pt x="427395" y="0"/>
                  </a:moveTo>
                  <a:lnTo>
                    <a:pt x="448611" y="139015"/>
                  </a:lnTo>
                  <a:lnTo>
                    <a:pt x="28588" y="228170"/>
                  </a:lnTo>
                  <a:lnTo>
                    <a:pt x="11912" y="138088"/>
                  </a:lnTo>
                  <a:lnTo>
                    <a:pt x="0" y="448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E83287-7685-5241-8A56-7D7183E8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32" y="3377314"/>
              <a:ext cx="229412" cy="96504"/>
            </a:xfrm>
            <a:custGeom>
              <a:avLst/>
              <a:gdLst>
                <a:gd name="connsiteX0" fmla="*/ 0 w 437763"/>
                <a:gd name="connsiteY0" fmla="*/ 0 h 184150"/>
                <a:gd name="connsiteX1" fmla="*/ 430719 w 437763"/>
                <a:gd name="connsiteY1" fmla="*/ 0 h 184150"/>
                <a:gd name="connsiteX2" fmla="*/ 437763 w 437763"/>
                <a:gd name="connsiteY2" fmla="*/ 139501 h 184150"/>
                <a:gd name="connsiteX3" fmla="*/ 10323 w 437763"/>
                <a:gd name="connsiteY3" fmla="*/ 184150 h 184150"/>
                <a:gd name="connsiteX4" fmla="*/ 3177 w 437763"/>
                <a:gd name="connsiteY4" fmla="*/ 9247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63" h="184150">
                  <a:moveTo>
                    <a:pt x="0" y="0"/>
                  </a:moveTo>
                  <a:lnTo>
                    <a:pt x="430719" y="0"/>
                  </a:lnTo>
                  <a:lnTo>
                    <a:pt x="437763" y="139501"/>
                  </a:lnTo>
                  <a:lnTo>
                    <a:pt x="10323" y="184150"/>
                  </a:lnTo>
                  <a:lnTo>
                    <a:pt x="3177" y="924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146422A-5CA3-9A45-8EAC-DBB2DC94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31" y="3253355"/>
              <a:ext cx="229402" cy="97336"/>
            </a:xfrm>
            <a:custGeom>
              <a:avLst/>
              <a:gdLst>
                <a:gd name="connsiteX0" fmla="*/ 10323 w 437744"/>
                <a:gd name="connsiteY0" fmla="*/ 0 h 185737"/>
                <a:gd name="connsiteX1" fmla="*/ 437744 w 437744"/>
                <a:gd name="connsiteY1" fmla="*/ 45032 h 185737"/>
                <a:gd name="connsiteX2" fmla="*/ 430639 w 437744"/>
                <a:gd name="connsiteY2" fmla="*/ 185737 h 185737"/>
                <a:gd name="connsiteX3" fmla="*/ 0 w 437744"/>
                <a:gd name="connsiteY3" fmla="*/ 185737 h 185737"/>
                <a:gd name="connsiteX4" fmla="*/ 3177 w 437744"/>
                <a:gd name="connsiteY4" fmla="*/ 92869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4" h="185737">
                  <a:moveTo>
                    <a:pt x="10323" y="0"/>
                  </a:moveTo>
                  <a:lnTo>
                    <a:pt x="437744" y="45032"/>
                  </a:lnTo>
                  <a:lnTo>
                    <a:pt x="430639" y="185737"/>
                  </a:lnTo>
                  <a:lnTo>
                    <a:pt x="0" y="185737"/>
                  </a:lnTo>
                  <a:lnTo>
                    <a:pt x="3177" y="928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B9EAFBD-6872-2447-B436-9D1E1B19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851" y="3131061"/>
              <a:ext cx="235097" cy="119730"/>
            </a:xfrm>
            <a:custGeom>
              <a:avLst/>
              <a:gdLst>
                <a:gd name="connsiteX0" fmla="*/ 28588 w 448611"/>
                <a:gd name="connsiteY0" fmla="*/ 0 h 228470"/>
                <a:gd name="connsiteX1" fmla="*/ 448611 w 448611"/>
                <a:gd name="connsiteY1" fmla="*/ 89155 h 228470"/>
                <a:gd name="connsiteX2" fmla="*/ 427349 w 448611"/>
                <a:gd name="connsiteY2" fmla="*/ 228470 h 228470"/>
                <a:gd name="connsiteX3" fmla="*/ 0 w 448611"/>
                <a:gd name="connsiteY3" fmla="*/ 183754 h 228470"/>
                <a:gd name="connsiteX4" fmla="*/ 11912 w 448611"/>
                <a:gd name="connsiteY4" fmla="*/ 91085 h 22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11" h="228470">
                  <a:moveTo>
                    <a:pt x="28588" y="0"/>
                  </a:moveTo>
                  <a:lnTo>
                    <a:pt x="448611" y="89155"/>
                  </a:lnTo>
                  <a:lnTo>
                    <a:pt x="427349" y="228470"/>
                  </a:lnTo>
                  <a:lnTo>
                    <a:pt x="0" y="183754"/>
                  </a:lnTo>
                  <a:lnTo>
                    <a:pt x="11912" y="910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7F61073-B5BD-6243-AAD2-33B96CDA4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649" y="3012093"/>
              <a:ext cx="238361" cy="140253"/>
            </a:xfrm>
            <a:custGeom>
              <a:avLst/>
              <a:gdLst>
                <a:gd name="connsiteX0" fmla="*/ 46810 w 454838"/>
                <a:gd name="connsiteY0" fmla="*/ 0 h 267630"/>
                <a:gd name="connsiteX1" fmla="*/ 454838 w 454838"/>
                <a:gd name="connsiteY1" fmla="*/ 132488 h 267630"/>
                <a:gd name="connsiteX2" fmla="*/ 420090 w 454838"/>
                <a:gd name="connsiteY2" fmla="*/ 267630 h 267630"/>
                <a:gd name="connsiteX3" fmla="*/ 0 w 454838"/>
                <a:gd name="connsiteY3" fmla="*/ 178058 h 267630"/>
                <a:gd name="connsiteX4" fmla="*/ 21422 w 454838"/>
                <a:gd name="connsiteY4" fmla="*/ 88234 h 26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38" h="267630">
                  <a:moveTo>
                    <a:pt x="46810" y="0"/>
                  </a:moveTo>
                  <a:lnTo>
                    <a:pt x="454838" y="132488"/>
                  </a:lnTo>
                  <a:lnTo>
                    <a:pt x="420090" y="267630"/>
                  </a:lnTo>
                  <a:lnTo>
                    <a:pt x="0" y="178058"/>
                  </a:lnTo>
                  <a:lnTo>
                    <a:pt x="21422" y="882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617CE35-9283-7C40-8B06-D21195BEB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926" y="2896454"/>
              <a:ext cx="239705" cy="159848"/>
            </a:xfrm>
            <a:custGeom>
              <a:avLst/>
              <a:gdLst>
                <a:gd name="connsiteX0" fmla="*/ 65881 w 457403"/>
                <a:gd name="connsiteY0" fmla="*/ 0 h 305022"/>
                <a:gd name="connsiteX1" fmla="*/ 457403 w 457403"/>
                <a:gd name="connsiteY1" fmla="*/ 174180 h 305022"/>
                <a:gd name="connsiteX2" fmla="*/ 453491 w 457403"/>
                <a:gd name="connsiteY2" fmla="*/ 182301 h 305022"/>
                <a:gd name="connsiteX3" fmla="*/ 408574 w 457403"/>
                <a:gd name="connsiteY3" fmla="*/ 305022 h 305022"/>
                <a:gd name="connsiteX4" fmla="*/ 0 w 457403"/>
                <a:gd name="connsiteY4" fmla="*/ 172054 h 305022"/>
                <a:gd name="connsiteX5" fmla="*/ 30956 w 457403"/>
                <a:gd name="connsiteY5" fmla="*/ 85631 h 30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403" h="305022">
                  <a:moveTo>
                    <a:pt x="65881" y="0"/>
                  </a:moveTo>
                  <a:lnTo>
                    <a:pt x="457403" y="174180"/>
                  </a:lnTo>
                  <a:lnTo>
                    <a:pt x="453491" y="182301"/>
                  </a:lnTo>
                  <a:lnTo>
                    <a:pt x="408574" y="305022"/>
                  </a:lnTo>
                  <a:lnTo>
                    <a:pt x="0" y="172054"/>
                  </a:lnTo>
                  <a:lnTo>
                    <a:pt x="30956" y="856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B515F2A-28B9-6F4B-938A-364408EA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684" y="2784974"/>
              <a:ext cx="238733" cy="178677"/>
            </a:xfrm>
            <a:custGeom>
              <a:avLst/>
              <a:gdLst>
                <a:gd name="connsiteX0" fmla="*/ 84096 w 455549"/>
                <a:gd name="connsiteY0" fmla="*/ 0 h 340950"/>
                <a:gd name="connsiteX1" fmla="*/ 455549 w 455549"/>
                <a:gd name="connsiteY1" fmla="*/ 214945 h 340950"/>
                <a:gd name="connsiteX2" fmla="*/ 442888 w 455549"/>
                <a:gd name="connsiteY2" fmla="*/ 235786 h 340950"/>
                <a:gd name="connsiteX3" fmla="*/ 392228 w 455549"/>
                <a:gd name="connsiteY3" fmla="*/ 340950 h 340950"/>
                <a:gd name="connsiteX4" fmla="*/ 0 w 455549"/>
                <a:gd name="connsiteY4" fmla="*/ 166042 h 340950"/>
                <a:gd name="connsiteX5" fmla="*/ 39668 w 455549"/>
                <a:gd name="connsiteY5" fmla="*/ 81830 h 3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549" h="340950">
                  <a:moveTo>
                    <a:pt x="84096" y="0"/>
                  </a:moveTo>
                  <a:lnTo>
                    <a:pt x="455549" y="214945"/>
                  </a:lnTo>
                  <a:lnTo>
                    <a:pt x="442888" y="235786"/>
                  </a:lnTo>
                  <a:lnTo>
                    <a:pt x="392228" y="340950"/>
                  </a:lnTo>
                  <a:lnTo>
                    <a:pt x="0" y="166042"/>
                  </a:lnTo>
                  <a:lnTo>
                    <a:pt x="39668" y="818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077FE11-F424-7047-AA0A-D5BC59155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255" y="2680982"/>
              <a:ext cx="235773" cy="194774"/>
            </a:xfrm>
            <a:custGeom>
              <a:avLst/>
              <a:gdLst>
                <a:gd name="connsiteX0" fmla="*/ 102394 w 449900"/>
                <a:gd name="connsiteY0" fmla="*/ 0 h 371667"/>
                <a:gd name="connsiteX1" fmla="*/ 449900 w 449900"/>
                <a:gd name="connsiteY1" fmla="*/ 252312 h 371667"/>
                <a:gd name="connsiteX2" fmla="*/ 426185 w 449900"/>
                <a:gd name="connsiteY2" fmla="*/ 284026 h 371667"/>
                <a:gd name="connsiteX3" fmla="*/ 372942 w 449900"/>
                <a:gd name="connsiteY3" fmla="*/ 371667 h 371667"/>
                <a:gd name="connsiteX4" fmla="*/ 0 w 449900"/>
                <a:gd name="connsiteY4" fmla="*/ 157043 h 371667"/>
                <a:gd name="connsiteX5" fmla="*/ 49213 w 449900"/>
                <a:gd name="connsiteY5" fmla="*/ 77728 h 3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900" h="371667">
                  <a:moveTo>
                    <a:pt x="102394" y="0"/>
                  </a:moveTo>
                  <a:lnTo>
                    <a:pt x="449900" y="252312"/>
                  </a:lnTo>
                  <a:lnTo>
                    <a:pt x="426185" y="284026"/>
                  </a:lnTo>
                  <a:lnTo>
                    <a:pt x="372942" y="371667"/>
                  </a:lnTo>
                  <a:lnTo>
                    <a:pt x="0" y="157043"/>
                  </a:lnTo>
                  <a:lnTo>
                    <a:pt x="49213" y="77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CA6B204-B9D8-344F-BB90-62AB6846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05" y="2583646"/>
              <a:ext cx="228930" cy="208505"/>
            </a:xfrm>
            <a:custGeom>
              <a:avLst/>
              <a:gdLst>
                <a:gd name="connsiteX0" fmla="*/ 117410 w 436843"/>
                <a:gd name="connsiteY0" fmla="*/ 0 h 397867"/>
                <a:gd name="connsiteX1" fmla="*/ 436843 w 436843"/>
                <a:gd name="connsiteY1" fmla="*/ 288207 h 397867"/>
                <a:gd name="connsiteX2" fmla="*/ 399292 w 436843"/>
                <a:gd name="connsiteY2" fmla="*/ 329524 h 397867"/>
                <a:gd name="connsiteX3" fmla="*/ 348186 w 436843"/>
                <a:gd name="connsiteY3" fmla="*/ 397867 h 397867"/>
                <a:gd name="connsiteX4" fmla="*/ 0 w 436843"/>
                <a:gd name="connsiteY4" fmla="*/ 144559 h 397867"/>
                <a:gd name="connsiteX5" fmla="*/ 56325 w 436843"/>
                <a:gd name="connsiteY5" fmla="*/ 71485 h 39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843" h="397867">
                  <a:moveTo>
                    <a:pt x="117410" y="0"/>
                  </a:moveTo>
                  <a:lnTo>
                    <a:pt x="436843" y="288207"/>
                  </a:lnTo>
                  <a:lnTo>
                    <a:pt x="399292" y="329524"/>
                  </a:lnTo>
                  <a:lnTo>
                    <a:pt x="348186" y="397867"/>
                  </a:lnTo>
                  <a:lnTo>
                    <a:pt x="0" y="144559"/>
                  </a:lnTo>
                  <a:lnTo>
                    <a:pt x="56325" y="714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FA23472-2A87-204A-B86D-8BBD1BC6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341" y="2496292"/>
              <a:ext cx="219440" cy="219265"/>
            </a:xfrm>
            <a:custGeom>
              <a:avLst/>
              <a:gdLst>
                <a:gd name="connsiteX0" fmla="*/ 131683 w 418735"/>
                <a:gd name="connsiteY0" fmla="*/ 0 h 418401"/>
                <a:gd name="connsiteX1" fmla="*/ 418735 w 418735"/>
                <a:gd name="connsiteY1" fmla="*/ 318967 h 418401"/>
                <a:gd name="connsiteX2" fmla="*/ 366054 w 418735"/>
                <a:gd name="connsiteY2" fmla="*/ 366847 h 418401"/>
                <a:gd name="connsiteX3" fmla="*/ 319198 w 418735"/>
                <a:gd name="connsiteY3" fmla="*/ 418401 h 418401"/>
                <a:gd name="connsiteX4" fmla="*/ 0 w 418735"/>
                <a:gd name="connsiteY4" fmla="*/ 130969 h 418401"/>
                <a:gd name="connsiteX5" fmla="*/ 62669 w 418735"/>
                <a:gd name="connsiteY5" fmla="*/ 63500 h 4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735" h="418401">
                  <a:moveTo>
                    <a:pt x="131683" y="0"/>
                  </a:moveTo>
                  <a:lnTo>
                    <a:pt x="418735" y="318967"/>
                  </a:lnTo>
                  <a:lnTo>
                    <a:pt x="366054" y="366847"/>
                  </a:lnTo>
                  <a:lnTo>
                    <a:pt x="319198" y="418401"/>
                  </a:lnTo>
                  <a:lnTo>
                    <a:pt x="0" y="130969"/>
                  </a:lnTo>
                  <a:lnTo>
                    <a:pt x="62669" y="63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20333B3-7A11-9E4E-A622-E3F0F895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93" y="2417259"/>
              <a:ext cx="208423" cy="228922"/>
            </a:xfrm>
            <a:custGeom>
              <a:avLst/>
              <a:gdLst>
                <a:gd name="connsiteX0" fmla="*/ 144560 w 397712"/>
                <a:gd name="connsiteY0" fmla="*/ 0 h 436827"/>
                <a:gd name="connsiteX1" fmla="*/ 397712 w 397712"/>
                <a:gd name="connsiteY1" fmla="*/ 348502 h 436827"/>
                <a:gd name="connsiteX2" fmla="*/ 328731 w 397712"/>
                <a:gd name="connsiteY2" fmla="*/ 400085 h 436827"/>
                <a:gd name="connsiteX3" fmla="*/ 288305 w 397712"/>
                <a:gd name="connsiteY3" fmla="*/ 436827 h 436827"/>
                <a:gd name="connsiteX4" fmla="*/ 0 w 397712"/>
                <a:gd name="connsiteY4" fmla="*/ 116681 h 436827"/>
                <a:gd name="connsiteX5" fmla="*/ 69897 w 397712"/>
                <a:gd name="connsiteY5" fmla="*/ 56356 h 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712" h="436827">
                  <a:moveTo>
                    <a:pt x="144560" y="0"/>
                  </a:moveTo>
                  <a:lnTo>
                    <a:pt x="397712" y="348502"/>
                  </a:lnTo>
                  <a:lnTo>
                    <a:pt x="328731" y="400085"/>
                  </a:lnTo>
                  <a:lnTo>
                    <a:pt x="288305" y="436827"/>
                  </a:lnTo>
                  <a:lnTo>
                    <a:pt x="0" y="116681"/>
                  </a:lnTo>
                  <a:lnTo>
                    <a:pt x="69897" y="563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2476067-CDFE-B94B-A1F1-C08FFC4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98" y="2348208"/>
              <a:ext cx="194813" cy="236146"/>
            </a:xfrm>
            <a:custGeom>
              <a:avLst/>
              <a:gdLst>
                <a:gd name="connsiteX0" fmla="*/ 155694 w 371742"/>
                <a:gd name="connsiteY0" fmla="*/ 0 h 450613"/>
                <a:gd name="connsiteX1" fmla="*/ 371742 w 371742"/>
                <a:gd name="connsiteY1" fmla="*/ 374173 h 450613"/>
                <a:gd name="connsiteX2" fmla="*/ 284820 w 371742"/>
                <a:gd name="connsiteY2" fmla="*/ 426979 h 450613"/>
                <a:gd name="connsiteX3" fmla="*/ 253215 w 371742"/>
                <a:gd name="connsiteY3" fmla="*/ 450613 h 450613"/>
                <a:gd name="connsiteX4" fmla="*/ 0 w 371742"/>
                <a:gd name="connsiteY4" fmla="*/ 102394 h 450613"/>
                <a:gd name="connsiteX5" fmla="*/ 77847 w 371742"/>
                <a:gd name="connsiteY5" fmla="*/ 49213 h 4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742" h="450613">
                  <a:moveTo>
                    <a:pt x="155694" y="0"/>
                  </a:moveTo>
                  <a:lnTo>
                    <a:pt x="371742" y="374173"/>
                  </a:lnTo>
                  <a:lnTo>
                    <a:pt x="284820" y="426979"/>
                  </a:lnTo>
                  <a:lnTo>
                    <a:pt x="253215" y="450613"/>
                  </a:lnTo>
                  <a:lnTo>
                    <a:pt x="0" y="102394"/>
                  </a:lnTo>
                  <a:lnTo>
                    <a:pt x="77847" y="492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3E3757A-A19D-804C-AE36-53EC90520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022" y="2291636"/>
              <a:ext cx="178164" cy="238906"/>
            </a:xfrm>
            <a:custGeom>
              <a:avLst/>
              <a:gdLst>
                <a:gd name="connsiteX0" fmla="*/ 164454 w 339970"/>
                <a:gd name="connsiteY0" fmla="*/ 0 h 455880"/>
                <a:gd name="connsiteX1" fmla="*/ 339970 w 339970"/>
                <a:gd name="connsiteY1" fmla="*/ 393112 h 455880"/>
                <a:gd name="connsiteX2" fmla="*/ 234993 w 339970"/>
                <a:gd name="connsiteY2" fmla="*/ 443682 h 455880"/>
                <a:gd name="connsiteX3" fmla="*/ 214914 w 339970"/>
                <a:gd name="connsiteY3" fmla="*/ 455880 h 455880"/>
                <a:gd name="connsiteX4" fmla="*/ 0 w 339970"/>
                <a:gd name="connsiteY4" fmla="*/ 84096 h 455880"/>
                <a:gd name="connsiteX5" fmla="*/ 80241 w 339970"/>
                <a:gd name="connsiteY5" fmla="*/ 39668 h 4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70" h="455880">
                  <a:moveTo>
                    <a:pt x="164454" y="0"/>
                  </a:moveTo>
                  <a:lnTo>
                    <a:pt x="339970" y="393112"/>
                  </a:lnTo>
                  <a:lnTo>
                    <a:pt x="234993" y="443682"/>
                  </a:lnTo>
                  <a:lnTo>
                    <a:pt x="214914" y="455880"/>
                  </a:lnTo>
                  <a:lnTo>
                    <a:pt x="0" y="84096"/>
                  </a:lnTo>
                  <a:lnTo>
                    <a:pt x="80241" y="396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4DBD623-ACEA-784E-BD3C-1E9465A7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670" y="2245879"/>
              <a:ext cx="160757" cy="240078"/>
            </a:xfrm>
            <a:custGeom>
              <a:avLst/>
              <a:gdLst>
                <a:gd name="connsiteX0" fmla="*/ 173641 w 306755"/>
                <a:gd name="connsiteY0" fmla="*/ 0 h 458116"/>
                <a:gd name="connsiteX1" fmla="*/ 306755 w 306755"/>
                <a:gd name="connsiteY1" fmla="*/ 409024 h 458116"/>
                <a:gd name="connsiteX2" fmla="*/ 183095 w 306755"/>
                <a:gd name="connsiteY2" fmla="*/ 454284 h 458116"/>
                <a:gd name="connsiteX3" fmla="*/ 175140 w 306755"/>
                <a:gd name="connsiteY3" fmla="*/ 458116 h 458116"/>
                <a:gd name="connsiteX4" fmla="*/ 0 w 306755"/>
                <a:gd name="connsiteY4" fmla="*/ 65118 h 458116"/>
                <a:gd name="connsiteX5" fmla="*/ 87217 w 306755"/>
                <a:gd name="connsiteY5" fmla="*/ 30177 h 45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55" h="458116">
                  <a:moveTo>
                    <a:pt x="173641" y="0"/>
                  </a:moveTo>
                  <a:lnTo>
                    <a:pt x="306755" y="409024"/>
                  </a:lnTo>
                  <a:lnTo>
                    <a:pt x="183095" y="454284"/>
                  </a:lnTo>
                  <a:lnTo>
                    <a:pt x="175140" y="458116"/>
                  </a:lnTo>
                  <a:lnTo>
                    <a:pt x="0" y="65118"/>
                  </a:lnTo>
                  <a:lnTo>
                    <a:pt x="87217" y="30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C79CF2-646E-7149-ACAE-D2B5DCE2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09" y="2212603"/>
              <a:ext cx="141148" cy="238867"/>
            </a:xfrm>
            <a:custGeom>
              <a:avLst/>
              <a:gdLst>
                <a:gd name="connsiteX0" fmla="*/ 179647 w 269338"/>
                <a:gd name="connsiteY0" fmla="*/ 0 h 455807"/>
                <a:gd name="connsiteX1" fmla="*/ 269338 w 269338"/>
                <a:gd name="connsiteY1" fmla="*/ 420648 h 455807"/>
                <a:gd name="connsiteX2" fmla="*/ 132599 w 269338"/>
                <a:gd name="connsiteY2" fmla="*/ 455807 h 455807"/>
                <a:gd name="connsiteX3" fmla="*/ 0 w 269338"/>
                <a:gd name="connsiteY3" fmla="*/ 49190 h 455807"/>
                <a:gd name="connsiteX4" fmla="*/ 89824 w 269338"/>
                <a:gd name="connsiteY4" fmla="*/ 21422 h 45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8" h="455807">
                  <a:moveTo>
                    <a:pt x="179647" y="0"/>
                  </a:moveTo>
                  <a:lnTo>
                    <a:pt x="269338" y="420648"/>
                  </a:lnTo>
                  <a:lnTo>
                    <a:pt x="132599" y="455807"/>
                  </a:lnTo>
                  <a:lnTo>
                    <a:pt x="0" y="49190"/>
                  </a:lnTo>
                  <a:lnTo>
                    <a:pt x="89824" y="214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7BF112E-EC13-5F43-A47E-3246E2FF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109" y="2191802"/>
              <a:ext cx="119148" cy="235449"/>
            </a:xfrm>
            <a:custGeom>
              <a:avLst/>
              <a:gdLst>
                <a:gd name="connsiteX0" fmla="*/ 182170 w 227359"/>
                <a:gd name="connsiteY0" fmla="*/ 0 h 449282"/>
                <a:gd name="connsiteX1" fmla="*/ 227359 w 227359"/>
                <a:gd name="connsiteY1" fmla="*/ 428192 h 449282"/>
                <a:gd name="connsiteX2" fmla="*/ 89170 w 227359"/>
                <a:gd name="connsiteY2" fmla="*/ 449282 h 449282"/>
                <a:gd name="connsiteX3" fmla="*/ 0 w 227359"/>
                <a:gd name="connsiteY3" fmla="*/ 29382 h 449282"/>
                <a:gd name="connsiteX4" fmla="*/ 91085 w 227359"/>
                <a:gd name="connsiteY4" fmla="*/ 12706 h 4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59" h="449282">
                  <a:moveTo>
                    <a:pt x="182170" y="0"/>
                  </a:moveTo>
                  <a:lnTo>
                    <a:pt x="227359" y="428192"/>
                  </a:lnTo>
                  <a:lnTo>
                    <a:pt x="89170" y="449282"/>
                  </a:lnTo>
                  <a:lnTo>
                    <a:pt x="0" y="29382"/>
                  </a:lnTo>
                  <a:lnTo>
                    <a:pt x="91085" y="127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0F500A8-0EE0-EE4D-A2F0-4A9BC106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03" y="2184315"/>
              <a:ext cx="97337" cy="228967"/>
            </a:xfrm>
            <a:custGeom>
              <a:avLst/>
              <a:gdLst>
                <a:gd name="connsiteX0" fmla="*/ 185738 w 185738"/>
                <a:gd name="connsiteY0" fmla="*/ 0 h 436914"/>
                <a:gd name="connsiteX1" fmla="*/ 185738 w 185738"/>
                <a:gd name="connsiteY1" fmla="*/ 429805 h 436914"/>
                <a:gd name="connsiteX2" fmla="*/ 44946 w 185738"/>
                <a:gd name="connsiteY2" fmla="*/ 436914 h 436914"/>
                <a:gd name="connsiteX3" fmla="*/ 0 w 185738"/>
                <a:gd name="connsiteY3" fmla="*/ 10314 h 436914"/>
                <a:gd name="connsiteX4" fmla="*/ 92869 w 185738"/>
                <a:gd name="connsiteY4" fmla="*/ 3174 h 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436914">
                  <a:moveTo>
                    <a:pt x="185738" y="0"/>
                  </a:moveTo>
                  <a:lnTo>
                    <a:pt x="185738" y="429805"/>
                  </a:lnTo>
                  <a:lnTo>
                    <a:pt x="44946" y="436914"/>
                  </a:lnTo>
                  <a:lnTo>
                    <a:pt x="0" y="10314"/>
                  </a:lnTo>
                  <a:lnTo>
                    <a:pt x="92869" y="3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6E8ABE-5AC3-F647-B125-8FFA397AC968}"/>
                </a:ext>
              </a:extLst>
            </p:cNvPr>
            <p:cNvSpPr txBox="1"/>
            <p:nvPr/>
          </p:nvSpPr>
          <p:spPr>
            <a:xfrm>
              <a:off x="3304166" y="3429653"/>
              <a:ext cx="1769339" cy="646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minutes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69104DC-F97F-3C45-B012-4D013F87264A}"/>
                </a:ext>
              </a:extLst>
            </p:cNvPr>
            <p:cNvSpPr/>
            <p:nvPr/>
          </p:nvSpPr>
          <p:spPr>
            <a:xfrm>
              <a:off x="2886651" y="2053019"/>
              <a:ext cx="2621137" cy="2621137"/>
            </a:xfrm>
            <a:prstGeom prst="ellipse">
              <a:avLst/>
            </a:prstGeom>
            <a:noFill/>
            <a:ln w="920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E611E48-E85D-D349-B639-9F35453F140A}"/>
                </a:ext>
              </a:extLst>
            </p:cNvPr>
            <p:cNvGrpSpPr/>
            <p:nvPr userDrawn="1"/>
          </p:nvGrpSpPr>
          <p:grpSpPr>
            <a:xfrm>
              <a:off x="2598305" y="908720"/>
              <a:ext cx="3197831" cy="4053784"/>
              <a:chOff x="3059832" y="1628800"/>
              <a:chExt cx="3197831" cy="405378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FDFF8E4-0F2B-8D4F-B141-66FB4FEC3CF0}"/>
                  </a:ext>
                </a:extLst>
              </p:cNvPr>
              <p:cNvSpPr/>
              <p:nvPr/>
            </p:nvSpPr>
            <p:spPr>
              <a:xfrm>
                <a:off x="3059832" y="2484753"/>
                <a:ext cx="3197831" cy="3197831"/>
              </a:xfrm>
              <a:prstGeom prst="ellipse">
                <a:avLst/>
              </a:prstGeom>
              <a:noFill/>
              <a:ln w="292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629E229-079D-6641-8B16-F8FA21D4844B}"/>
                  </a:ext>
                </a:extLst>
              </p:cNvPr>
              <p:cNvSpPr/>
              <p:nvPr/>
            </p:nvSpPr>
            <p:spPr>
              <a:xfrm rot="19800000">
                <a:off x="3510322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B1A7AB4-7EB9-E049-B0EF-06B56FFC28E2}"/>
                  </a:ext>
                </a:extLst>
              </p:cNvPr>
              <p:cNvSpPr/>
              <p:nvPr/>
            </p:nvSpPr>
            <p:spPr>
              <a:xfrm rot="1800000">
                <a:off x="5409845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9179E3F-ECB3-E042-9B57-FC189062D478}"/>
                  </a:ext>
                </a:extLst>
              </p:cNvPr>
              <p:cNvSpPr/>
              <p:nvPr/>
            </p:nvSpPr>
            <p:spPr>
              <a:xfrm>
                <a:off x="4428378" y="1997706"/>
                <a:ext cx="410534" cy="412170"/>
              </a:xfrm>
              <a:custGeom>
                <a:avLst/>
                <a:gdLst>
                  <a:gd name="connsiteX0" fmla="*/ 72339 w 612349"/>
                  <a:gd name="connsiteY0" fmla="*/ 0 h 614789"/>
                  <a:gd name="connsiteX1" fmla="*/ 540010 w 612349"/>
                  <a:gd name="connsiteY1" fmla="*/ 0 h 614789"/>
                  <a:gd name="connsiteX2" fmla="*/ 612349 w 612349"/>
                  <a:gd name="connsiteY2" fmla="*/ 72339 h 614789"/>
                  <a:gd name="connsiteX3" fmla="*/ 612349 w 612349"/>
                  <a:gd name="connsiteY3" fmla="*/ 361685 h 614789"/>
                  <a:gd name="connsiteX4" fmla="*/ 540010 w 612349"/>
                  <a:gd name="connsiteY4" fmla="*/ 434024 h 614789"/>
                  <a:gd name="connsiteX5" fmla="*/ 433818 w 612349"/>
                  <a:gd name="connsiteY5" fmla="*/ 434024 h 614789"/>
                  <a:gd name="connsiteX6" fmla="*/ 433818 w 612349"/>
                  <a:gd name="connsiteY6" fmla="*/ 614789 h 614789"/>
                  <a:gd name="connsiteX7" fmla="*/ 178530 w 612349"/>
                  <a:gd name="connsiteY7" fmla="*/ 614789 h 614789"/>
                  <a:gd name="connsiteX8" fmla="*/ 178530 w 612349"/>
                  <a:gd name="connsiteY8" fmla="*/ 434024 h 614789"/>
                  <a:gd name="connsiteX9" fmla="*/ 72339 w 612349"/>
                  <a:gd name="connsiteY9" fmla="*/ 434024 h 614789"/>
                  <a:gd name="connsiteX10" fmla="*/ 0 w 612349"/>
                  <a:gd name="connsiteY10" fmla="*/ 361685 h 614789"/>
                  <a:gd name="connsiteX11" fmla="*/ 0 w 612349"/>
                  <a:gd name="connsiteY11" fmla="*/ 72339 h 614789"/>
                  <a:gd name="connsiteX12" fmla="*/ 72339 w 612349"/>
                  <a:gd name="connsiteY12" fmla="*/ 0 h 6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2349" h="614789">
                    <a:moveTo>
                      <a:pt x="72339" y="0"/>
                    </a:moveTo>
                    <a:lnTo>
                      <a:pt x="540010" y="0"/>
                    </a:lnTo>
                    <a:cubicBezTo>
                      <a:pt x="579962" y="0"/>
                      <a:pt x="612349" y="32387"/>
                      <a:pt x="612349" y="72339"/>
                    </a:cubicBezTo>
                    <a:lnTo>
                      <a:pt x="612349" y="361685"/>
                    </a:lnTo>
                    <a:cubicBezTo>
                      <a:pt x="612349" y="401637"/>
                      <a:pt x="579962" y="434024"/>
                      <a:pt x="540010" y="434024"/>
                    </a:cubicBezTo>
                    <a:lnTo>
                      <a:pt x="433818" y="434024"/>
                    </a:lnTo>
                    <a:lnTo>
                      <a:pt x="433818" y="614789"/>
                    </a:lnTo>
                    <a:lnTo>
                      <a:pt x="178530" y="614789"/>
                    </a:lnTo>
                    <a:lnTo>
                      <a:pt x="178530" y="434024"/>
                    </a:lnTo>
                    <a:lnTo>
                      <a:pt x="72339" y="434024"/>
                    </a:lnTo>
                    <a:cubicBezTo>
                      <a:pt x="32387" y="434024"/>
                      <a:pt x="0" y="401637"/>
                      <a:pt x="0" y="361685"/>
                    </a:cubicBezTo>
                    <a:lnTo>
                      <a:pt x="0" y="72339"/>
                    </a:lnTo>
                    <a:cubicBezTo>
                      <a:pt x="0" y="32387"/>
                      <a:pt x="32387" y="0"/>
                      <a:pt x="7233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00F725C-3600-7E4F-91F4-CBBDAF6B74BB}"/>
                  </a:ext>
                </a:extLst>
              </p:cNvPr>
              <p:cNvSpPr/>
              <p:nvPr/>
            </p:nvSpPr>
            <p:spPr>
              <a:xfrm>
                <a:off x="4349565" y="1628800"/>
                <a:ext cx="568160" cy="568160"/>
              </a:xfrm>
              <a:prstGeom prst="ellipse">
                <a:avLst/>
              </a:prstGeom>
              <a:noFill/>
              <a:ln w="1111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AE8F38-0B1B-E146-BEC3-90B51BFF9D03}"/>
              </a:ext>
            </a:extLst>
          </p:cNvPr>
          <p:cNvSpPr txBox="1"/>
          <p:nvPr userDrawn="1"/>
        </p:nvSpPr>
        <p:spPr>
          <a:xfrm>
            <a:off x="611560" y="1779662"/>
            <a:ext cx="21451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PETITE PAUSE</a:t>
            </a:r>
          </a:p>
        </p:txBody>
      </p:sp>
    </p:spTree>
    <p:extLst>
      <p:ext uri="{BB962C8B-B14F-4D97-AF65-F5344CB8AC3E}">
        <p14:creationId xmlns:p14="http://schemas.microsoft.com/office/powerpoint/2010/main" val="3959442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20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7E8915-FDF6-1746-95BF-8BDAF1A4D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E1DFF8BF-A0D2-E446-8088-8F391AD6FBF3}"/>
              </a:ext>
            </a:extLst>
          </p:cNvPr>
          <p:cNvGrpSpPr/>
          <p:nvPr userDrawn="1"/>
        </p:nvGrpSpPr>
        <p:grpSpPr>
          <a:xfrm>
            <a:off x="3275856" y="627534"/>
            <a:ext cx="2283573" cy="2894810"/>
            <a:chOff x="2598305" y="908720"/>
            <a:chExt cx="3197831" cy="4053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68A9E5-978D-1E4D-9C62-F3D70E61BB5D}"/>
                </a:ext>
              </a:extLst>
            </p:cNvPr>
            <p:cNvSpPr txBox="1"/>
            <p:nvPr/>
          </p:nvSpPr>
          <p:spPr>
            <a:xfrm>
              <a:off x="3468565" y="2399316"/>
              <a:ext cx="1457316" cy="142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1"/>
                  </a:solidFill>
                </a:rPr>
                <a:t>20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552A27-2645-FF4D-8BF2-83759985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61" y="2184315"/>
              <a:ext cx="96504" cy="229019"/>
            </a:xfrm>
            <a:custGeom>
              <a:avLst/>
              <a:gdLst>
                <a:gd name="connsiteX0" fmla="*/ 0 w 184150"/>
                <a:gd name="connsiteY0" fmla="*/ 0 h 437013"/>
                <a:gd name="connsiteX1" fmla="*/ 92470 w 184150"/>
                <a:gd name="connsiteY1" fmla="*/ 3174 h 437013"/>
                <a:gd name="connsiteX2" fmla="*/ 184150 w 184150"/>
                <a:gd name="connsiteY2" fmla="*/ 10314 h 437013"/>
                <a:gd name="connsiteX3" fmla="*/ 139578 w 184150"/>
                <a:gd name="connsiteY3" fmla="*/ 437013 h 437013"/>
                <a:gd name="connsiteX4" fmla="*/ 0 w 184150"/>
                <a:gd name="connsiteY4" fmla="*/ 429965 h 43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437013">
                  <a:moveTo>
                    <a:pt x="0" y="0"/>
                  </a:moveTo>
                  <a:lnTo>
                    <a:pt x="92470" y="3174"/>
                  </a:lnTo>
                  <a:lnTo>
                    <a:pt x="184150" y="10314"/>
                  </a:lnTo>
                  <a:lnTo>
                    <a:pt x="139578" y="437013"/>
                  </a:lnTo>
                  <a:lnTo>
                    <a:pt x="0" y="4299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7F5788B-9D0A-7547-9E62-36594A863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41" y="2191802"/>
              <a:ext cx="119821" cy="235542"/>
            </a:xfrm>
            <a:custGeom>
              <a:avLst/>
              <a:gdLst>
                <a:gd name="connsiteX0" fmla="*/ 45293 w 228642"/>
                <a:gd name="connsiteY0" fmla="*/ 0 h 449460"/>
                <a:gd name="connsiteX1" fmla="*/ 136967 w 228642"/>
                <a:gd name="connsiteY1" fmla="*/ 12706 h 449460"/>
                <a:gd name="connsiteX2" fmla="*/ 228642 w 228642"/>
                <a:gd name="connsiteY2" fmla="*/ 29382 h 449460"/>
                <a:gd name="connsiteX3" fmla="*/ 139051 w 228642"/>
                <a:gd name="connsiteY3" fmla="*/ 449460 h 449460"/>
                <a:gd name="connsiteX4" fmla="*/ 0 w 228642"/>
                <a:gd name="connsiteY4" fmla="*/ 428238 h 44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42" h="449460">
                  <a:moveTo>
                    <a:pt x="45293" y="0"/>
                  </a:moveTo>
                  <a:lnTo>
                    <a:pt x="136967" y="12706"/>
                  </a:lnTo>
                  <a:lnTo>
                    <a:pt x="228642" y="29382"/>
                  </a:lnTo>
                  <a:lnTo>
                    <a:pt x="139051" y="449460"/>
                  </a:lnTo>
                  <a:lnTo>
                    <a:pt x="0" y="4282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B41A48D-1078-1849-869C-FCC5A5D9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769" y="2212603"/>
              <a:ext cx="141191" cy="239065"/>
            </a:xfrm>
            <a:custGeom>
              <a:avLst/>
              <a:gdLst>
                <a:gd name="connsiteX0" fmla="*/ 89773 w 269420"/>
                <a:gd name="connsiteY0" fmla="*/ 0 h 456183"/>
                <a:gd name="connsiteX1" fmla="*/ 181186 w 269420"/>
                <a:gd name="connsiteY1" fmla="*/ 21422 h 456183"/>
                <a:gd name="connsiteX2" fmla="*/ 269420 w 269420"/>
                <a:gd name="connsiteY2" fmla="*/ 49190 h 456183"/>
                <a:gd name="connsiteX3" fmla="*/ 136699 w 269420"/>
                <a:gd name="connsiteY3" fmla="*/ 456183 h 456183"/>
                <a:gd name="connsiteX4" fmla="*/ 0 w 269420"/>
                <a:gd name="connsiteY4" fmla="*/ 421035 h 4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20" h="456183">
                  <a:moveTo>
                    <a:pt x="89773" y="0"/>
                  </a:moveTo>
                  <a:lnTo>
                    <a:pt x="181186" y="21422"/>
                  </a:lnTo>
                  <a:lnTo>
                    <a:pt x="269420" y="49190"/>
                  </a:lnTo>
                  <a:lnTo>
                    <a:pt x="136699" y="456183"/>
                  </a:lnTo>
                  <a:lnTo>
                    <a:pt x="0" y="4210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6BC4E4-5027-8C4E-9E7C-8E3C8692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69" y="2245879"/>
              <a:ext cx="160732" cy="240487"/>
            </a:xfrm>
            <a:custGeom>
              <a:avLst/>
              <a:gdLst>
                <a:gd name="connsiteX0" fmla="*/ 132876 w 306707"/>
                <a:gd name="connsiteY0" fmla="*/ 0 h 458898"/>
                <a:gd name="connsiteX1" fmla="*/ 220982 w 306707"/>
                <a:gd name="connsiteY1" fmla="*/ 30177 h 458898"/>
                <a:gd name="connsiteX2" fmla="*/ 306707 w 306707"/>
                <a:gd name="connsiteY2" fmla="*/ 65118 h 458898"/>
                <a:gd name="connsiteX3" fmla="*/ 131605 w 306707"/>
                <a:gd name="connsiteY3" fmla="*/ 458898 h 458898"/>
                <a:gd name="connsiteX4" fmla="*/ 122025 w 306707"/>
                <a:gd name="connsiteY4" fmla="*/ 454284 h 458898"/>
                <a:gd name="connsiteX5" fmla="*/ 0 w 306707"/>
                <a:gd name="connsiteY5" fmla="*/ 409622 h 45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07" h="458898">
                  <a:moveTo>
                    <a:pt x="132876" y="0"/>
                  </a:moveTo>
                  <a:lnTo>
                    <a:pt x="220982" y="30177"/>
                  </a:lnTo>
                  <a:lnTo>
                    <a:pt x="306707" y="65118"/>
                  </a:lnTo>
                  <a:lnTo>
                    <a:pt x="131605" y="458898"/>
                  </a:lnTo>
                  <a:lnTo>
                    <a:pt x="122025" y="454284"/>
                  </a:lnTo>
                  <a:lnTo>
                    <a:pt x="0" y="4096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7D926E9-AD00-5D41-92C0-817183807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72" y="2291636"/>
              <a:ext cx="177945" cy="239087"/>
            </a:xfrm>
            <a:custGeom>
              <a:avLst/>
              <a:gdLst>
                <a:gd name="connsiteX0" fmla="*/ 174749 w 339553"/>
                <a:gd name="connsiteY0" fmla="*/ 0 h 456226"/>
                <a:gd name="connsiteX1" fmla="*/ 258736 w 339553"/>
                <a:gd name="connsiteY1" fmla="*/ 39668 h 456226"/>
                <a:gd name="connsiteX2" fmla="*/ 339553 w 339553"/>
                <a:gd name="connsiteY2" fmla="*/ 84096 h 456226"/>
                <a:gd name="connsiteX3" fmla="*/ 125209 w 339553"/>
                <a:gd name="connsiteY3" fmla="*/ 456226 h 456226"/>
                <a:gd name="connsiteX4" fmla="*/ 104561 w 339553"/>
                <a:gd name="connsiteY4" fmla="*/ 443682 h 456226"/>
                <a:gd name="connsiteX5" fmla="*/ 0 w 339553"/>
                <a:gd name="connsiteY5" fmla="*/ 393312 h 4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53" h="456226">
                  <a:moveTo>
                    <a:pt x="174749" y="0"/>
                  </a:moveTo>
                  <a:lnTo>
                    <a:pt x="258736" y="39668"/>
                  </a:lnTo>
                  <a:lnTo>
                    <a:pt x="339553" y="84096"/>
                  </a:lnTo>
                  <a:lnTo>
                    <a:pt x="125209" y="456226"/>
                  </a:lnTo>
                  <a:lnTo>
                    <a:pt x="104561" y="443682"/>
                  </a:lnTo>
                  <a:lnTo>
                    <a:pt x="0" y="393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7D959C-9135-5045-B585-A3CF3B58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427" y="2348208"/>
              <a:ext cx="194812" cy="236146"/>
            </a:xfrm>
            <a:custGeom>
              <a:avLst/>
              <a:gdLst>
                <a:gd name="connsiteX0" fmla="*/ 216048 w 371741"/>
                <a:gd name="connsiteY0" fmla="*/ 0 h 450613"/>
                <a:gd name="connsiteX1" fmla="*/ 295483 w 371741"/>
                <a:gd name="connsiteY1" fmla="*/ 49213 h 450613"/>
                <a:gd name="connsiteX2" fmla="*/ 371741 w 371741"/>
                <a:gd name="connsiteY2" fmla="*/ 102394 h 450613"/>
                <a:gd name="connsiteX3" fmla="*/ 118526 w 371741"/>
                <a:gd name="connsiteY3" fmla="*/ 450613 h 450613"/>
                <a:gd name="connsiteX4" fmla="*/ 86921 w 371741"/>
                <a:gd name="connsiteY4" fmla="*/ 426979 h 450613"/>
                <a:gd name="connsiteX5" fmla="*/ 0 w 371741"/>
                <a:gd name="connsiteY5" fmla="*/ 374173 h 4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741" h="450613">
                  <a:moveTo>
                    <a:pt x="216048" y="0"/>
                  </a:moveTo>
                  <a:lnTo>
                    <a:pt x="295483" y="49213"/>
                  </a:lnTo>
                  <a:lnTo>
                    <a:pt x="371741" y="102394"/>
                  </a:lnTo>
                  <a:lnTo>
                    <a:pt x="118526" y="450613"/>
                  </a:lnTo>
                  <a:lnTo>
                    <a:pt x="86921" y="426979"/>
                  </a:lnTo>
                  <a:lnTo>
                    <a:pt x="0" y="3741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DB85336-8910-0148-9DDC-F6068620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550" y="2417259"/>
              <a:ext cx="208194" cy="228922"/>
            </a:xfrm>
            <a:custGeom>
              <a:avLst/>
              <a:gdLst>
                <a:gd name="connsiteX0" fmla="*/ 253606 w 397275"/>
                <a:gd name="connsiteY0" fmla="*/ 0 h 436827"/>
                <a:gd name="connsiteX1" fmla="*/ 326631 w 397275"/>
                <a:gd name="connsiteY1" fmla="*/ 56356 h 436827"/>
                <a:gd name="connsiteX2" fmla="*/ 397275 w 397275"/>
                <a:gd name="connsiteY2" fmla="*/ 116681 h 436827"/>
                <a:gd name="connsiteX3" fmla="*/ 108971 w 397275"/>
                <a:gd name="connsiteY3" fmla="*/ 436827 h 436827"/>
                <a:gd name="connsiteX4" fmla="*/ 68544 w 397275"/>
                <a:gd name="connsiteY4" fmla="*/ 400085 h 436827"/>
                <a:gd name="connsiteX5" fmla="*/ 0 w 397275"/>
                <a:gd name="connsiteY5" fmla="*/ 348829 h 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75" h="436827">
                  <a:moveTo>
                    <a:pt x="253606" y="0"/>
                  </a:moveTo>
                  <a:lnTo>
                    <a:pt x="326631" y="56356"/>
                  </a:lnTo>
                  <a:lnTo>
                    <a:pt x="397275" y="116681"/>
                  </a:lnTo>
                  <a:lnTo>
                    <a:pt x="108971" y="436827"/>
                  </a:lnTo>
                  <a:lnTo>
                    <a:pt x="68544" y="400085"/>
                  </a:lnTo>
                  <a:lnTo>
                    <a:pt x="0" y="3488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ED1AE7-7F05-0646-8A57-EF99C5BB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489" y="2496292"/>
              <a:ext cx="220272" cy="219888"/>
            </a:xfrm>
            <a:custGeom>
              <a:avLst/>
              <a:gdLst>
                <a:gd name="connsiteX0" fmla="*/ 289277 w 420324"/>
                <a:gd name="connsiteY0" fmla="*/ 0 h 419590"/>
                <a:gd name="connsiteX1" fmla="*/ 355992 w 420324"/>
                <a:gd name="connsiteY1" fmla="*/ 63500 h 419590"/>
                <a:gd name="connsiteX2" fmla="*/ 420324 w 420324"/>
                <a:gd name="connsiteY2" fmla="*/ 130969 h 419590"/>
                <a:gd name="connsiteX3" fmla="*/ 99032 w 420324"/>
                <a:gd name="connsiteY3" fmla="*/ 419590 h 419590"/>
                <a:gd name="connsiteX4" fmla="*/ 51096 w 420324"/>
                <a:gd name="connsiteY4" fmla="*/ 366847 h 419590"/>
                <a:gd name="connsiteX5" fmla="*/ 0 w 420324"/>
                <a:gd name="connsiteY5" fmla="*/ 320409 h 41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324" h="419590">
                  <a:moveTo>
                    <a:pt x="289277" y="0"/>
                  </a:moveTo>
                  <a:lnTo>
                    <a:pt x="355992" y="63500"/>
                  </a:lnTo>
                  <a:lnTo>
                    <a:pt x="420324" y="130969"/>
                  </a:lnTo>
                  <a:lnTo>
                    <a:pt x="99032" y="419590"/>
                  </a:lnTo>
                  <a:lnTo>
                    <a:pt x="51096" y="366847"/>
                  </a:lnTo>
                  <a:lnTo>
                    <a:pt x="0" y="32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175A5B6-B28F-B145-948C-672A32C9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861" y="2583646"/>
              <a:ext cx="229104" cy="208896"/>
            </a:xfrm>
            <a:custGeom>
              <a:avLst/>
              <a:gdLst>
                <a:gd name="connsiteX0" fmla="*/ 321351 w 437174"/>
                <a:gd name="connsiteY0" fmla="*/ 0 h 398615"/>
                <a:gd name="connsiteX1" fmla="*/ 380849 w 437174"/>
                <a:gd name="connsiteY1" fmla="*/ 71485 h 398615"/>
                <a:gd name="connsiteX2" fmla="*/ 437174 w 437174"/>
                <a:gd name="connsiteY2" fmla="*/ 144559 h 398615"/>
                <a:gd name="connsiteX3" fmla="*/ 87961 w 437174"/>
                <a:gd name="connsiteY3" fmla="*/ 398615 h 398615"/>
                <a:gd name="connsiteX4" fmla="*/ 36295 w 437174"/>
                <a:gd name="connsiteY4" fmla="*/ 329524 h 398615"/>
                <a:gd name="connsiteX5" fmla="*/ 0 w 437174"/>
                <a:gd name="connsiteY5" fmla="*/ 289589 h 39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74" h="398615">
                  <a:moveTo>
                    <a:pt x="321351" y="0"/>
                  </a:moveTo>
                  <a:lnTo>
                    <a:pt x="380849" y="71485"/>
                  </a:lnTo>
                  <a:lnTo>
                    <a:pt x="437174" y="144559"/>
                  </a:lnTo>
                  <a:lnTo>
                    <a:pt x="87961" y="398615"/>
                  </a:lnTo>
                  <a:lnTo>
                    <a:pt x="36295" y="329524"/>
                  </a:lnTo>
                  <a:lnTo>
                    <a:pt x="0" y="289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F71AE2-98EC-7748-99C6-17CD06CA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790" y="2680982"/>
              <a:ext cx="235393" cy="194948"/>
            </a:xfrm>
            <a:custGeom>
              <a:avLst/>
              <a:gdLst>
                <a:gd name="connsiteX0" fmla="*/ 348475 w 449177"/>
                <a:gd name="connsiteY0" fmla="*/ 0 h 371997"/>
                <a:gd name="connsiteX1" fmla="*/ 400809 w 449177"/>
                <a:gd name="connsiteY1" fmla="*/ 77728 h 371997"/>
                <a:gd name="connsiteX2" fmla="*/ 449177 w 449177"/>
                <a:gd name="connsiteY2" fmla="*/ 157043 h 371997"/>
                <a:gd name="connsiteX3" fmla="*/ 76436 w 449177"/>
                <a:gd name="connsiteY3" fmla="*/ 371997 h 371997"/>
                <a:gd name="connsiteX4" fmla="*/ 22992 w 449177"/>
                <a:gd name="connsiteY4" fmla="*/ 284026 h 371997"/>
                <a:gd name="connsiteX5" fmla="*/ 0 w 449177"/>
                <a:gd name="connsiteY5" fmla="*/ 253278 h 37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77" h="371997">
                  <a:moveTo>
                    <a:pt x="348475" y="0"/>
                  </a:moveTo>
                  <a:lnTo>
                    <a:pt x="400809" y="77728"/>
                  </a:lnTo>
                  <a:lnTo>
                    <a:pt x="449177" y="157043"/>
                  </a:lnTo>
                  <a:lnTo>
                    <a:pt x="76436" y="371997"/>
                  </a:lnTo>
                  <a:lnTo>
                    <a:pt x="22992" y="284026"/>
                  </a:lnTo>
                  <a:lnTo>
                    <a:pt x="0" y="2532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C7B4A71-B05C-6949-9655-0DEEBCD5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423" y="2784975"/>
              <a:ext cx="239996" cy="179138"/>
            </a:xfrm>
            <a:custGeom>
              <a:avLst/>
              <a:gdLst>
                <a:gd name="connsiteX0" fmla="*/ 374575 w 457959"/>
                <a:gd name="connsiteY0" fmla="*/ 0 h 341831"/>
                <a:gd name="connsiteX1" fmla="*/ 418252 w 457959"/>
                <a:gd name="connsiteY1" fmla="*/ 81830 h 341831"/>
                <a:gd name="connsiteX2" fmla="*/ 457959 w 457959"/>
                <a:gd name="connsiteY2" fmla="*/ 166042 h 341831"/>
                <a:gd name="connsiteX3" fmla="*/ 62981 w 457959"/>
                <a:gd name="connsiteY3" fmla="*/ 341831 h 341831"/>
                <a:gd name="connsiteX4" fmla="*/ 11897 w 457959"/>
                <a:gd name="connsiteY4" fmla="*/ 235786 h 341831"/>
                <a:gd name="connsiteX5" fmla="*/ 0 w 457959"/>
                <a:gd name="connsiteY5" fmla="*/ 216203 h 3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959" h="341831">
                  <a:moveTo>
                    <a:pt x="374575" y="0"/>
                  </a:moveTo>
                  <a:lnTo>
                    <a:pt x="418252" y="81830"/>
                  </a:lnTo>
                  <a:lnTo>
                    <a:pt x="457959" y="166042"/>
                  </a:lnTo>
                  <a:lnTo>
                    <a:pt x="62981" y="341831"/>
                  </a:lnTo>
                  <a:lnTo>
                    <a:pt x="11897" y="235786"/>
                  </a:lnTo>
                  <a:lnTo>
                    <a:pt x="0" y="216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9279A76-B22B-E44C-B724-60D66579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848" y="2896454"/>
              <a:ext cx="240496" cy="160089"/>
            </a:xfrm>
            <a:custGeom>
              <a:avLst/>
              <a:gdLst>
                <a:gd name="connsiteX0" fmla="*/ 391508 w 458913"/>
                <a:gd name="connsiteY0" fmla="*/ 0 h 305483"/>
                <a:gd name="connsiteX1" fmla="*/ 427986 w 458913"/>
                <a:gd name="connsiteY1" fmla="*/ 85631 h 305483"/>
                <a:gd name="connsiteX2" fmla="*/ 458913 w 458913"/>
                <a:gd name="connsiteY2" fmla="*/ 172054 h 305483"/>
                <a:gd name="connsiteX3" fmla="*/ 48921 w 458913"/>
                <a:gd name="connsiteY3" fmla="*/ 305483 h 305483"/>
                <a:gd name="connsiteX4" fmla="*/ 3836 w 458913"/>
                <a:gd name="connsiteY4" fmla="*/ 182301 h 305483"/>
                <a:gd name="connsiteX5" fmla="*/ 0 w 458913"/>
                <a:gd name="connsiteY5" fmla="*/ 174338 h 3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13" h="305483">
                  <a:moveTo>
                    <a:pt x="391508" y="0"/>
                  </a:moveTo>
                  <a:lnTo>
                    <a:pt x="427986" y="85631"/>
                  </a:lnTo>
                  <a:lnTo>
                    <a:pt x="458913" y="172054"/>
                  </a:lnTo>
                  <a:lnTo>
                    <a:pt x="48921" y="305483"/>
                  </a:lnTo>
                  <a:lnTo>
                    <a:pt x="3836" y="182301"/>
                  </a:lnTo>
                  <a:lnTo>
                    <a:pt x="0" y="1743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E377C7B-2676-DB4F-A5BD-73B62678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492" y="3012093"/>
              <a:ext cx="239129" cy="140421"/>
            </a:xfrm>
            <a:custGeom>
              <a:avLst/>
              <a:gdLst>
                <a:gd name="connsiteX0" fmla="*/ 409452 w 456305"/>
                <a:gd name="connsiteY0" fmla="*/ 0 h 267951"/>
                <a:gd name="connsiteX1" fmla="*/ 434864 w 456305"/>
                <a:gd name="connsiteY1" fmla="*/ 88234 h 267951"/>
                <a:gd name="connsiteX2" fmla="*/ 456305 w 456305"/>
                <a:gd name="connsiteY2" fmla="*/ 178058 h 267951"/>
                <a:gd name="connsiteX3" fmla="*/ 34711 w 456305"/>
                <a:gd name="connsiteY3" fmla="*/ 267951 h 267951"/>
                <a:gd name="connsiteX4" fmla="*/ 0 w 456305"/>
                <a:gd name="connsiteY4" fmla="*/ 132953 h 2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05" h="267951">
                  <a:moveTo>
                    <a:pt x="409452" y="0"/>
                  </a:moveTo>
                  <a:lnTo>
                    <a:pt x="434864" y="88234"/>
                  </a:lnTo>
                  <a:lnTo>
                    <a:pt x="456305" y="178058"/>
                  </a:lnTo>
                  <a:lnTo>
                    <a:pt x="34711" y="267951"/>
                  </a:lnTo>
                  <a:lnTo>
                    <a:pt x="0" y="132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6DB9A8F-CA85-2F48-8598-4F698229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516" y="3131061"/>
              <a:ext cx="235903" cy="119816"/>
            </a:xfrm>
            <a:custGeom>
              <a:avLst/>
              <a:gdLst>
                <a:gd name="connsiteX0" fmla="*/ 421561 w 450149"/>
                <a:gd name="connsiteY0" fmla="*/ 0 h 228633"/>
                <a:gd name="connsiteX1" fmla="*/ 439826 w 450149"/>
                <a:gd name="connsiteY1" fmla="*/ 91085 h 228633"/>
                <a:gd name="connsiteX2" fmla="*/ 450149 w 450149"/>
                <a:gd name="connsiteY2" fmla="*/ 183754 h 228633"/>
                <a:gd name="connsiteX3" fmla="*/ 21237 w 450149"/>
                <a:gd name="connsiteY3" fmla="*/ 228633 h 228633"/>
                <a:gd name="connsiteX4" fmla="*/ 0 w 450149"/>
                <a:gd name="connsiteY4" fmla="*/ 89481 h 2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149" h="228633">
                  <a:moveTo>
                    <a:pt x="421561" y="0"/>
                  </a:moveTo>
                  <a:lnTo>
                    <a:pt x="439826" y="91085"/>
                  </a:lnTo>
                  <a:lnTo>
                    <a:pt x="450149" y="183754"/>
                  </a:lnTo>
                  <a:lnTo>
                    <a:pt x="21237" y="228633"/>
                  </a:lnTo>
                  <a:lnTo>
                    <a:pt x="0" y="894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3B58CD2-D8A2-CD46-9861-F8E2DA4B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10" y="3253355"/>
              <a:ext cx="229397" cy="97336"/>
            </a:xfrm>
            <a:custGeom>
              <a:avLst/>
              <a:gdLst>
                <a:gd name="connsiteX0" fmla="*/ 429008 w 437735"/>
                <a:gd name="connsiteY0" fmla="*/ 0 h 185737"/>
                <a:gd name="connsiteX1" fmla="*/ 436942 w 437735"/>
                <a:gd name="connsiteY1" fmla="*/ 92869 h 185737"/>
                <a:gd name="connsiteX2" fmla="*/ 437735 w 437735"/>
                <a:gd name="connsiteY2" fmla="*/ 185737 h 185737"/>
                <a:gd name="connsiteX3" fmla="*/ 7097 w 437735"/>
                <a:gd name="connsiteY3" fmla="*/ 185737 h 185737"/>
                <a:gd name="connsiteX4" fmla="*/ 0 w 437735"/>
                <a:gd name="connsiteY4" fmla="*/ 45199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35" h="185737">
                  <a:moveTo>
                    <a:pt x="429008" y="0"/>
                  </a:moveTo>
                  <a:lnTo>
                    <a:pt x="436942" y="92869"/>
                  </a:lnTo>
                  <a:lnTo>
                    <a:pt x="437735" y="185737"/>
                  </a:lnTo>
                  <a:lnTo>
                    <a:pt x="7097" y="185737"/>
                  </a:lnTo>
                  <a:lnTo>
                    <a:pt x="0" y="45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D5316F3-758D-E241-BB86-7D9C3C5F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00" y="3377314"/>
              <a:ext cx="229407" cy="96504"/>
            </a:xfrm>
            <a:custGeom>
              <a:avLst/>
              <a:gdLst>
                <a:gd name="connsiteX0" fmla="*/ 7036 w 437754"/>
                <a:gd name="connsiteY0" fmla="*/ 0 h 184150"/>
                <a:gd name="connsiteX1" fmla="*/ 437754 w 437754"/>
                <a:gd name="connsiteY1" fmla="*/ 0 h 184150"/>
                <a:gd name="connsiteX2" fmla="*/ 436961 w 437754"/>
                <a:gd name="connsiteY2" fmla="*/ 92470 h 184150"/>
                <a:gd name="connsiteX3" fmla="*/ 429027 w 437754"/>
                <a:gd name="connsiteY3" fmla="*/ 184150 h 184150"/>
                <a:gd name="connsiteX4" fmla="*/ 0 w 437754"/>
                <a:gd name="connsiteY4" fmla="*/ 13933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54" h="184150">
                  <a:moveTo>
                    <a:pt x="7036" y="0"/>
                  </a:moveTo>
                  <a:lnTo>
                    <a:pt x="437754" y="0"/>
                  </a:lnTo>
                  <a:lnTo>
                    <a:pt x="436961" y="92470"/>
                  </a:lnTo>
                  <a:lnTo>
                    <a:pt x="429027" y="184150"/>
                  </a:lnTo>
                  <a:lnTo>
                    <a:pt x="0" y="1393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5CD7C8-1F42-124C-BC80-EA3B0DE8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516" y="3476453"/>
              <a:ext cx="235903" cy="119659"/>
            </a:xfrm>
            <a:custGeom>
              <a:avLst/>
              <a:gdLst>
                <a:gd name="connsiteX0" fmla="*/ 21192 w 450149"/>
                <a:gd name="connsiteY0" fmla="*/ 0 h 228334"/>
                <a:gd name="connsiteX1" fmla="*/ 450149 w 450149"/>
                <a:gd name="connsiteY1" fmla="*/ 44981 h 228334"/>
                <a:gd name="connsiteX2" fmla="*/ 439826 w 450149"/>
                <a:gd name="connsiteY2" fmla="*/ 138252 h 228334"/>
                <a:gd name="connsiteX3" fmla="*/ 421561 w 450149"/>
                <a:gd name="connsiteY3" fmla="*/ 228334 h 228334"/>
                <a:gd name="connsiteX4" fmla="*/ 0 w 450149"/>
                <a:gd name="connsiteY4" fmla="*/ 138853 h 22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149" h="228334">
                  <a:moveTo>
                    <a:pt x="21192" y="0"/>
                  </a:moveTo>
                  <a:lnTo>
                    <a:pt x="450149" y="44981"/>
                  </a:lnTo>
                  <a:lnTo>
                    <a:pt x="439826" y="138252"/>
                  </a:lnTo>
                  <a:lnTo>
                    <a:pt x="421561" y="228334"/>
                  </a:lnTo>
                  <a:lnTo>
                    <a:pt x="0" y="1388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DCEB063-DC9E-EF4C-88F8-B8238195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294" y="3575449"/>
              <a:ext cx="239326" cy="140464"/>
            </a:xfrm>
            <a:custGeom>
              <a:avLst/>
              <a:gdLst>
                <a:gd name="connsiteX0" fmla="*/ 34701 w 456682"/>
                <a:gd name="connsiteY0" fmla="*/ 0 h 268033"/>
                <a:gd name="connsiteX1" fmla="*/ 456682 w 456682"/>
                <a:gd name="connsiteY1" fmla="*/ 89975 h 268033"/>
                <a:gd name="connsiteX2" fmla="*/ 435241 w 456682"/>
                <a:gd name="connsiteY2" fmla="*/ 179799 h 268033"/>
                <a:gd name="connsiteX3" fmla="*/ 409829 w 456682"/>
                <a:gd name="connsiteY3" fmla="*/ 268033 h 268033"/>
                <a:gd name="connsiteX4" fmla="*/ 0 w 456682"/>
                <a:gd name="connsiteY4" fmla="*/ 134958 h 26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682" h="268033">
                  <a:moveTo>
                    <a:pt x="34701" y="0"/>
                  </a:moveTo>
                  <a:lnTo>
                    <a:pt x="456682" y="89975"/>
                  </a:lnTo>
                  <a:lnTo>
                    <a:pt x="435241" y="179799"/>
                  </a:lnTo>
                  <a:lnTo>
                    <a:pt x="409829" y="268033"/>
                  </a:lnTo>
                  <a:lnTo>
                    <a:pt x="0" y="134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E532801-CD74-7C47-AD09-87F4BC3E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517" y="3670743"/>
              <a:ext cx="240826" cy="160807"/>
            </a:xfrm>
            <a:custGeom>
              <a:avLst/>
              <a:gdLst>
                <a:gd name="connsiteX0" fmla="*/ 49471 w 459543"/>
                <a:gd name="connsiteY0" fmla="*/ 0 h 306853"/>
                <a:gd name="connsiteX1" fmla="*/ 459543 w 459543"/>
                <a:gd name="connsiteY1" fmla="*/ 133022 h 306853"/>
                <a:gd name="connsiteX2" fmla="*/ 428616 w 459543"/>
                <a:gd name="connsiteY2" fmla="*/ 221128 h 306853"/>
                <a:gd name="connsiteX3" fmla="*/ 392138 w 459543"/>
                <a:gd name="connsiteY3" fmla="*/ 306853 h 306853"/>
                <a:gd name="connsiteX4" fmla="*/ 0 w 459543"/>
                <a:gd name="connsiteY4" fmla="*/ 132235 h 306853"/>
                <a:gd name="connsiteX5" fmla="*/ 4466 w 459543"/>
                <a:gd name="connsiteY5" fmla="*/ 122964 h 30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543" h="306853">
                  <a:moveTo>
                    <a:pt x="49471" y="0"/>
                  </a:moveTo>
                  <a:lnTo>
                    <a:pt x="459543" y="133022"/>
                  </a:lnTo>
                  <a:lnTo>
                    <a:pt x="428616" y="221128"/>
                  </a:lnTo>
                  <a:lnTo>
                    <a:pt x="392138" y="306853"/>
                  </a:lnTo>
                  <a:lnTo>
                    <a:pt x="0" y="132235"/>
                  </a:lnTo>
                  <a:lnTo>
                    <a:pt x="4466" y="1229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90707C-5F21-3B4D-BDAA-259A3508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332" y="3763325"/>
              <a:ext cx="240086" cy="178874"/>
            </a:xfrm>
            <a:custGeom>
              <a:avLst/>
              <a:gdLst>
                <a:gd name="connsiteX0" fmla="*/ 62913 w 458133"/>
                <a:gd name="connsiteY0" fmla="*/ 0 h 341327"/>
                <a:gd name="connsiteX1" fmla="*/ 458133 w 458133"/>
                <a:gd name="connsiteY1" fmla="*/ 175582 h 341327"/>
                <a:gd name="connsiteX2" fmla="*/ 418426 w 458133"/>
                <a:gd name="connsiteY2" fmla="*/ 259644 h 341327"/>
                <a:gd name="connsiteX3" fmla="*/ 374749 w 458133"/>
                <a:gd name="connsiteY3" fmla="*/ 341327 h 341327"/>
                <a:gd name="connsiteX4" fmla="*/ 0 w 458133"/>
                <a:gd name="connsiteY4" fmla="*/ 125411 h 341327"/>
                <a:gd name="connsiteX5" fmla="*/ 12071 w 458133"/>
                <a:gd name="connsiteY5" fmla="*/ 105542 h 3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33" h="341327">
                  <a:moveTo>
                    <a:pt x="62913" y="0"/>
                  </a:moveTo>
                  <a:lnTo>
                    <a:pt x="458133" y="175582"/>
                  </a:lnTo>
                  <a:lnTo>
                    <a:pt x="418426" y="259644"/>
                  </a:lnTo>
                  <a:lnTo>
                    <a:pt x="374749" y="341327"/>
                  </a:lnTo>
                  <a:lnTo>
                    <a:pt x="0" y="125411"/>
                  </a:lnTo>
                  <a:lnTo>
                    <a:pt x="12071" y="1055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6B1CE91-0DEB-F340-AAE7-DB5F97BD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87" y="3851491"/>
              <a:ext cx="235295" cy="194700"/>
            </a:xfrm>
            <a:custGeom>
              <a:avLst/>
              <a:gdLst>
                <a:gd name="connsiteX0" fmla="*/ 75963 w 448990"/>
                <a:gd name="connsiteY0" fmla="*/ 0 h 371526"/>
                <a:gd name="connsiteX1" fmla="*/ 448990 w 448990"/>
                <a:gd name="connsiteY1" fmla="*/ 215833 h 371526"/>
                <a:gd name="connsiteX2" fmla="*/ 400622 w 448990"/>
                <a:gd name="connsiteY2" fmla="*/ 295268 h 371526"/>
                <a:gd name="connsiteX3" fmla="*/ 348288 w 448990"/>
                <a:gd name="connsiteY3" fmla="*/ 371526 h 371526"/>
                <a:gd name="connsiteX4" fmla="*/ 0 w 448990"/>
                <a:gd name="connsiteY4" fmla="*/ 117999 h 371526"/>
                <a:gd name="connsiteX5" fmla="*/ 22805 w 448990"/>
                <a:gd name="connsiteY5" fmla="*/ 87501 h 3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990" h="371526">
                  <a:moveTo>
                    <a:pt x="75963" y="0"/>
                  </a:moveTo>
                  <a:lnTo>
                    <a:pt x="448990" y="215833"/>
                  </a:lnTo>
                  <a:lnTo>
                    <a:pt x="400622" y="295268"/>
                  </a:lnTo>
                  <a:lnTo>
                    <a:pt x="348288" y="371526"/>
                  </a:lnTo>
                  <a:lnTo>
                    <a:pt x="0" y="117999"/>
                  </a:lnTo>
                  <a:lnTo>
                    <a:pt x="22805" y="875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27EDDBD-7316-7449-8B44-CAB6FBB1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174" y="3934633"/>
              <a:ext cx="228789" cy="208063"/>
            </a:xfrm>
            <a:custGeom>
              <a:avLst/>
              <a:gdLst>
                <a:gd name="connsiteX0" fmla="*/ 87360 w 436574"/>
                <a:gd name="connsiteY0" fmla="*/ 0 h 397026"/>
                <a:gd name="connsiteX1" fmla="*/ 436574 w 436574"/>
                <a:gd name="connsiteY1" fmla="*/ 254056 h 397026"/>
                <a:gd name="connsiteX2" fmla="*/ 380249 w 436574"/>
                <a:gd name="connsiteY2" fmla="*/ 327129 h 397026"/>
                <a:gd name="connsiteX3" fmla="*/ 320751 w 436574"/>
                <a:gd name="connsiteY3" fmla="*/ 397026 h 397026"/>
                <a:gd name="connsiteX4" fmla="*/ 0 w 436574"/>
                <a:gd name="connsiteY4" fmla="*/ 108365 h 397026"/>
                <a:gd name="connsiteX5" fmla="*/ 35695 w 436574"/>
                <a:gd name="connsiteY5" fmla="*/ 69090 h 3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574" h="397026">
                  <a:moveTo>
                    <a:pt x="87360" y="0"/>
                  </a:moveTo>
                  <a:lnTo>
                    <a:pt x="436574" y="254056"/>
                  </a:lnTo>
                  <a:lnTo>
                    <a:pt x="380249" y="327129"/>
                  </a:lnTo>
                  <a:lnTo>
                    <a:pt x="320751" y="397026"/>
                  </a:lnTo>
                  <a:lnTo>
                    <a:pt x="0" y="108365"/>
                  </a:lnTo>
                  <a:lnTo>
                    <a:pt x="35695" y="69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7AB988-7B4D-664F-AA7B-A60F7DC3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77" y="4011194"/>
              <a:ext cx="220484" cy="220520"/>
            </a:xfrm>
            <a:custGeom>
              <a:avLst/>
              <a:gdLst>
                <a:gd name="connsiteX0" fmla="*/ 99088 w 420727"/>
                <a:gd name="connsiteY0" fmla="*/ 0 h 420795"/>
                <a:gd name="connsiteX1" fmla="*/ 420727 w 420727"/>
                <a:gd name="connsiteY1" fmla="*/ 289669 h 420795"/>
                <a:gd name="connsiteX2" fmla="*/ 356395 w 420727"/>
                <a:gd name="connsiteY2" fmla="*/ 357219 h 420795"/>
                <a:gd name="connsiteX3" fmla="*/ 289680 w 420727"/>
                <a:gd name="connsiteY3" fmla="*/ 420795 h 420795"/>
                <a:gd name="connsiteX4" fmla="*/ 0 w 420727"/>
                <a:gd name="connsiteY4" fmla="*/ 99166 h 420795"/>
                <a:gd name="connsiteX5" fmla="*/ 51499 w 420727"/>
                <a:gd name="connsiteY5" fmla="*/ 52361 h 4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727" h="420795">
                  <a:moveTo>
                    <a:pt x="99088" y="0"/>
                  </a:moveTo>
                  <a:lnTo>
                    <a:pt x="420727" y="289669"/>
                  </a:lnTo>
                  <a:lnTo>
                    <a:pt x="356395" y="357219"/>
                  </a:lnTo>
                  <a:lnTo>
                    <a:pt x="289680" y="420795"/>
                  </a:lnTo>
                  <a:lnTo>
                    <a:pt x="0" y="99166"/>
                  </a:lnTo>
                  <a:lnTo>
                    <a:pt x="51499" y="523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1A5FC2-4A47-0448-8F2E-A7AC0C3A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255" y="4081147"/>
              <a:ext cx="208490" cy="229600"/>
            </a:xfrm>
            <a:custGeom>
              <a:avLst/>
              <a:gdLst>
                <a:gd name="connsiteX0" fmla="*/ 109214 w 397840"/>
                <a:gd name="connsiteY0" fmla="*/ 0 h 438122"/>
                <a:gd name="connsiteX1" fmla="*/ 397840 w 397840"/>
                <a:gd name="connsiteY1" fmla="*/ 320712 h 438122"/>
                <a:gd name="connsiteX2" fmla="*/ 327196 w 397840"/>
                <a:gd name="connsiteY2" fmla="*/ 381004 h 438122"/>
                <a:gd name="connsiteX3" fmla="*/ 254171 w 397840"/>
                <a:gd name="connsiteY3" fmla="*/ 438122 h 438122"/>
                <a:gd name="connsiteX4" fmla="*/ 0 w 397840"/>
                <a:gd name="connsiteY4" fmla="*/ 88129 h 438122"/>
                <a:gd name="connsiteX5" fmla="*/ 69109 w 397840"/>
                <a:gd name="connsiteY5" fmla="*/ 36450 h 4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40" h="438122">
                  <a:moveTo>
                    <a:pt x="109214" y="0"/>
                  </a:moveTo>
                  <a:lnTo>
                    <a:pt x="397840" y="320712"/>
                  </a:lnTo>
                  <a:lnTo>
                    <a:pt x="327196" y="381004"/>
                  </a:lnTo>
                  <a:lnTo>
                    <a:pt x="254171" y="438122"/>
                  </a:lnTo>
                  <a:lnTo>
                    <a:pt x="0" y="88129"/>
                  </a:lnTo>
                  <a:lnTo>
                    <a:pt x="69109" y="364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9235364-96C9-984D-BFE8-80163600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10" y="4142906"/>
              <a:ext cx="194631" cy="235228"/>
            </a:xfrm>
            <a:custGeom>
              <a:avLst/>
              <a:gdLst>
                <a:gd name="connsiteX0" fmla="*/ 117959 w 371393"/>
                <a:gd name="connsiteY0" fmla="*/ 0 h 448861"/>
                <a:gd name="connsiteX1" fmla="*/ 371393 w 371393"/>
                <a:gd name="connsiteY1" fmla="*/ 348159 h 448861"/>
                <a:gd name="connsiteX2" fmla="*/ 295135 w 371393"/>
                <a:gd name="connsiteY2" fmla="*/ 399700 h 448861"/>
                <a:gd name="connsiteX3" fmla="*/ 215700 w 371393"/>
                <a:gd name="connsiteY3" fmla="*/ 448861 h 448861"/>
                <a:gd name="connsiteX4" fmla="*/ 0 w 371393"/>
                <a:gd name="connsiteY4" fmla="*/ 76065 h 448861"/>
                <a:gd name="connsiteX5" fmla="*/ 86573 w 371393"/>
                <a:gd name="connsiteY5" fmla="*/ 23470 h 44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93" h="448861">
                  <a:moveTo>
                    <a:pt x="117959" y="0"/>
                  </a:moveTo>
                  <a:lnTo>
                    <a:pt x="371393" y="348159"/>
                  </a:lnTo>
                  <a:lnTo>
                    <a:pt x="295135" y="399700"/>
                  </a:lnTo>
                  <a:lnTo>
                    <a:pt x="215700" y="448861"/>
                  </a:lnTo>
                  <a:lnTo>
                    <a:pt x="0" y="76065"/>
                  </a:lnTo>
                  <a:lnTo>
                    <a:pt x="86573" y="234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E5AD76-80E0-814F-8B22-ED28A8CA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72" y="4196450"/>
              <a:ext cx="177945" cy="239087"/>
            </a:xfrm>
            <a:custGeom>
              <a:avLst/>
              <a:gdLst>
                <a:gd name="connsiteX0" fmla="*/ 125209 w 339553"/>
                <a:gd name="connsiteY0" fmla="*/ 0 h 456226"/>
                <a:gd name="connsiteX1" fmla="*/ 339553 w 339553"/>
                <a:gd name="connsiteY1" fmla="*/ 372130 h 456226"/>
                <a:gd name="connsiteX2" fmla="*/ 258736 w 339553"/>
                <a:gd name="connsiteY2" fmla="*/ 416558 h 456226"/>
                <a:gd name="connsiteX3" fmla="*/ 174749 w 339553"/>
                <a:gd name="connsiteY3" fmla="*/ 456226 h 456226"/>
                <a:gd name="connsiteX4" fmla="*/ 0 w 339553"/>
                <a:gd name="connsiteY4" fmla="*/ 62914 h 456226"/>
                <a:gd name="connsiteX5" fmla="*/ 104561 w 339553"/>
                <a:gd name="connsiteY5" fmla="*/ 12545 h 4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53" h="456226">
                  <a:moveTo>
                    <a:pt x="125209" y="0"/>
                  </a:moveTo>
                  <a:lnTo>
                    <a:pt x="339553" y="372130"/>
                  </a:lnTo>
                  <a:lnTo>
                    <a:pt x="258736" y="416558"/>
                  </a:lnTo>
                  <a:lnTo>
                    <a:pt x="174749" y="456226"/>
                  </a:lnTo>
                  <a:lnTo>
                    <a:pt x="0" y="62914"/>
                  </a:lnTo>
                  <a:lnTo>
                    <a:pt x="104561" y="1254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61B673B-AA97-F845-85B6-20880C40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09" y="4240736"/>
              <a:ext cx="160790" cy="240558"/>
            </a:xfrm>
            <a:custGeom>
              <a:avLst/>
              <a:gdLst>
                <a:gd name="connsiteX0" fmla="*/ 131999 w 306819"/>
                <a:gd name="connsiteY0" fmla="*/ 0 h 459034"/>
                <a:gd name="connsiteX1" fmla="*/ 306819 w 306819"/>
                <a:gd name="connsiteY1" fmla="*/ 392391 h 459034"/>
                <a:gd name="connsiteX2" fmla="*/ 221094 w 306819"/>
                <a:gd name="connsiteY2" fmla="*/ 428886 h 459034"/>
                <a:gd name="connsiteX3" fmla="*/ 132988 w 306819"/>
                <a:gd name="connsiteY3" fmla="*/ 459034 h 459034"/>
                <a:gd name="connsiteX4" fmla="*/ 0 w 306819"/>
                <a:gd name="connsiteY4" fmla="*/ 49454 h 459034"/>
                <a:gd name="connsiteX5" fmla="*/ 122137 w 306819"/>
                <a:gd name="connsiteY5" fmla="*/ 4751 h 4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19" h="459034">
                  <a:moveTo>
                    <a:pt x="131999" y="0"/>
                  </a:moveTo>
                  <a:lnTo>
                    <a:pt x="306819" y="392391"/>
                  </a:lnTo>
                  <a:lnTo>
                    <a:pt x="221094" y="428886"/>
                  </a:lnTo>
                  <a:lnTo>
                    <a:pt x="132988" y="459034"/>
                  </a:lnTo>
                  <a:lnTo>
                    <a:pt x="0" y="49454"/>
                  </a:lnTo>
                  <a:lnTo>
                    <a:pt x="122137" y="47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38F5F9D-D391-5F48-94ED-A0F06BDE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769" y="4275532"/>
              <a:ext cx="141191" cy="239040"/>
            </a:xfrm>
            <a:custGeom>
              <a:avLst/>
              <a:gdLst>
                <a:gd name="connsiteX0" fmla="*/ 136518 w 269420"/>
                <a:gd name="connsiteY0" fmla="*/ 0 h 456136"/>
                <a:gd name="connsiteX1" fmla="*/ 269420 w 269420"/>
                <a:gd name="connsiteY1" fmla="*/ 407740 h 456136"/>
                <a:gd name="connsiteX2" fmla="*/ 181186 w 269420"/>
                <a:gd name="connsiteY2" fmla="*/ 434715 h 456136"/>
                <a:gd name="connsiteX3" fmla="*/ 89773 w 269420"/>
                <a:gd name="connsiteY3" fmla="*/ 456136 h 456136"/>
                <a:gd name="connsiteX4" fmla="*/ 0 w 269420"/>
                <a:gd name="connsiteY4" fmla="*/ 35102 h 4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20" h="456136">
                  <a:moveTo>
                    <a:pt x="136518" y="0"/>
                  </a:moveTo>
                  <a:lnTo>
                    <a:pt x="269420" y="407740"/>
                  </a:lnTo>
                  <a:lnTo>
                    <a:pt x="181186" y="434715"/>
                  </a:lnTo>
                  <a:lnTo>
                    <a:pt x="89773" y="456136"/>
                  </a:lnTo>
                  <a:lnTo>
                    <a:pt x="0" y="3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EB7EAA8-14CD-AA47-A224-92E8C8F7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19" y="4299836"/>
              <a:ext cx="119843" cy="235535"/>
            </a:xfrm>
            <a:custGeom>
              <a:avLst/>
              <a:gdLst>
                <a:gd name="connsiteX0" fmla="*/ 139007 w 228682"/>
                <a:gd name="connsiteY0" fmla="*/ 0 h 449446"/>
                <a:gd name="connsiteX1" fmla="*/ 228682 w 228682"/>
                <a:gd name="connsiteY1" fmla="*/ 420091 h 449446"/>
                <a:gd name="connsiteX2" fmla="*/ 137007 w 228682"/>
                <a:gd name="connsiteY2" fmla="*/ 437545 h 449446"/>
                <a:gd name="connsiteX3" fmla="*/ 45333 w 228682"/>
                <a:gd name="connsiteY3" fmla="*/ 449446 h 449446"/>
                <a:gd name="connsiteX4" fmla="*/ 0 w 228682"/>
                <a:gd name="connsiteY4" fmla="*/ 21214 h 44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82" h="449446">
                  <a:moveTo>
                    <a:pt x="139007" y="0"/>
                  </a:moveTo>
                  <a:lnTo>
                    <a:pt x="228682" y="420091"/>
                  </a:lnTo>
                  <a:lnTo>
                    <a:pt x="137007" y="437545"/>
                  </a:lnTo>
                  <a:lnTo>
                    <a:pt x="45333" y="449446"/>
                  </a:lnTo>
                  <a:lnTo>
                    <a:pt x="0" y="212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0EF8893-AB0F-C744-B21D-06888A8C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61" y="4313844"/>
              <a:ext cx="96504" cy="229014"/>
            </a:xfrm>
            <a:custGeom>
              <a:avLst/>
              <a:gdLst>
                <a:gd name="connsiteX0" fmla="*/ 139414 w 184150"/>
                <a:gd name="connsiteY0" fmla="*/ 0 h 437004"/>
                <a:gd name="connsiteX1" fmla="*/ 184150 w 184150"/>
                <a:gd name="connsiteY1" fmla="*/ 428277 h 437004"/>
                <a:gd name="connsiteX2" fmla="*/ 92470 w 184150"/>
                <a:gd name="connsiteY2" fmla="*/ 435417 h 437004"/>
                <a:gd name="connsiteX3" fmla="*/ 0 w 184150"/>
                <a:gd name="connsiteY3" fmla="*/ 437004 h 437004"/>
                <a:gd name="connsiteX4" fmla="*/ 0 w 184150"/>
                <a:gd name="connsiteY4" fmla="*/ 7040 h 4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437004">
                  <a:moveTo>
                    <a:pt x="139414" y="0"/>
                  </a:moveTo>
                  <a:lnTo>
                    <a:pt x="184150" y="428277"/>
                  </a:lnTo>
                  <a:lnTo>
                    <a:pt x="92470" y="435417"/>
                  </a:lnTo>
                  <a:lnTo>
                    <a:pt x="0" y="437004"/>
                  </a:lnTo>
                  <a:lnTo>
                    <a:pt x="0" y="70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4F6F703-056B-5B4A-BFAA-C1BC6ECD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03" y="4313896"/>
              <a:ext cx="97337" cy="228963"/>
            </a:xfrm>
            <a:custGeom>
              <a:avLst/>
              <a:gdLst>
                <a:gd name="connsiteX0" fmla="*/ 45112 w 185738"/>
                <a:gd name="connsiteY0" fmla="*/ 0 h 436905"/>
                <a:gd name="connsiteX1" fmla="*/ 185738 w 185738"/>
                <a:gd name="connsiteY1" fmla="*/ 7101 h 436905"/>
                <a:gd name="connsiteX2" fmla="*/ 185738 w 185738"/>
                <a:gd name="connsiteY2" fmla="*/ 436905 h 436905"/>
                <a:gd name="connsiteX3" fmla="*/ 92869 w 185738"/>
                <a:gd name="connsiteY3" fmla="*/ 435318 h 436905"/>
                <a:gd name="connsiteX4" fmla="*/ 0 w 185738"/>
                <a:gd name="connsiteY4" fmla="*/ 428178 h 4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436905">
                  <a:moveTo>
                    <a:pt x="45112" y="0"/>
                  </a:moveTo>
                  <a:lnTo>
                    <a:pt x="185738" y="7101"/>
                  </a:lnTo>
                  <a:lnTo>
                    <a:pt x="185738" y="436905"/>
                  </a:lnTo>
                  <a:lnTo>
                    <a:pt x="92869" y="435318"/>
                  </a:lnTo>
                  <a:lnTo>
                    <a:pt x="0" y="4281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EBD43BA-1158-7145-A001-19086587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109" y="4299930"/>
              <a:ext cx="119170" cy="235441"/>
            </a:xfrm>
            <a:custGeom>
              <a:avLst/>
              <a:gdLst>
                <a:gd name="connsiteX0" fmla="*/ 89253 w 227399"/>
                <a:gd name="connsiteY0" fmla="*/ 0 h 449269"/>
                <a:gd name="connsiteX1" fmla="*/ 227399 w 227399"/>
                <a:gd name="connsiteY1" fmla="*/ 21084 h 449269"/>
                <a:gd name="connsiteX2" fmla="*/ 182170 w 227399"/>
                <a:gd name="connsiteY2" fmla="*/ 449269 h 449269"/>
                <a:gd name="connsiteX3" fmla="*/ 91085 w 227399"/>
                <a:gd name="connsiteY3" fmla="*/ 437368 h 449269"/>
                <a:gd name="connsiteX4" fmla="*/ 0 w 227399"/>
                <a:gd name="connsiteY4" fmla="*/ 419914 h 4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99" h="449269">
                  <a:moveTo>
                    <a:pt x="89253" y="0"/>
                  </a:moveTo>
                  <a:lnTo>
                    <a:pt x="227399" y="21084"/>
                  </a:lnTo>
                  <a:lnTo>
                    <a:pt x="182170" y="449269"/>
                  </a:lnTo>
                  <a:lnTo>
                    <a:pt x="91085" y="437368"/>
                  </a:lnTo>
                  <a:lnTo>
                    <a:pt x="0" y="4199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D3E0B3C-0940-B04E-8EC2-B542FCB8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09" y="4275729"/>
              <a:ext cx="141148" cy="238843"/>
            </a:xfrm>
            <a:custGeom>
              <a:avLst/>
              <a:gdLst>
                <a:gd name="connsiteX0" fmla="*/ 132780 w 269338"/>
                <a:gd name="connsiteY0" fmla="*/ 0 h 455760"/>
                <a:gd name="connsiteX1" fmla="*/ 269338 w 269338"/>
                <a:gd name="connsiteY1" fmla="*/ 35113 h 455760"/>
                <a:gd name="connsiteX2" fmla="*/ 179647 w 269338"/>
                <a:gd name="connsiteY2" fmla="*/ 455760 h 455760"/>
                <a:gd name="connsiteX3" fmla="*/ 89824 w 269338"/>
                <a:gd name="connsiteY3" fmla="*/ 434339 h 455760"/>
                <a:gd name="connsiteX4" fmla="*/ 0 w 269338"/>
                <a:gd name="connsiteY4" fmla="*/ 407364 h 45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8" h="455760">
                  <a:moveTo>
                    <a:pt x="132780" y="0"/>
                  </a:moveTo>
                  <a:lnTo>
                    <a:pt x="269338" y="35113"/>
                  </a:lnTo>
                  <a:lnTo>
                    <a:pt x="179647" y="455760"/>
                  </a:lnTo>
                  <a:lnTo>
                    <a:pt x="89824" y="434339"/>
                  </a:lnTo>
                  <a:lnTo>
                    <a:pt x="0" y="4073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F4C3864-F927-1544-936C-82CFDC58C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670" y="4241145"/>
              <a:ext cx="160815" cy="240149"/>
            </a:xfrm>
            <a:custGeom>
              <a:avLst/>
              <a:gdLst>
                <a:gd name="connsiteX0" fmla="*/ 174857 w 306867"/>
                <a:gd name="connsiteY0" fmla="*/ 0 h 458252"/>
                <a:gd name="connsiteX1" fmla="*/ 183095 w 306867"/>
                <a:gd name="connsiteY1" fmla="*/ 3969 h 458252"/>
                <a:gd name="connsiteX2" fmla="*/ 306867 w 306867"/>
                <a:gd name="connsiteY2" fmla="*/ 49270 h 458252"/>
                <a:gd name="connsiteX3" fmla="*/ 173641 w 306867"/>
                <a:gd name="connsiteY3" fmla="*/ 458252 h 458252"/>
                <a:gd name="connsiteX4" fmla="*/ 87217 w 306867"/>
                <a:gd name="connsiteY4" fmla="*/ 428104 h 458252"/>
                <a:gd name="connsiteX5" fmla="*/ 0 w 306867"/>
                <a:gd name="connsiteY5" fmla="*/ 391609 h 4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67" h="458252">
                  <a:moveTo>
                    <a:pt x="174857" y="0"/>
                  </a:moveTo>
                  <a:lnTo>
                    <a:pt x="183095" y="3969"/>
                  </a:lnTo>
                  <a:lnTo>
                    <a:pt x="306867" y="49270"/>
                  </a:lnTo>
                  <a:lnTo>
                    <a:pt x="173641" y="458252"/>
                  </a:lnTo>
                  <a:lnTo>
                    <a:pt x="87217" y="428104"/>
                  </a:lnTo>
                  <a:lnTo>
                    <a:pt x="0" y="39160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9593B0C-64DF-EB41-A7DD-D75F6B59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022" y="4196632"/>
              <a:ext cx="178164" cy="238906"/>
            </a:xfrm>
            <a:custGeom>
              <a:avLst/>
              <a:gdLst>
                <a:gd name="connsiteX0" fmla="*/ 214914 w 339970"/>
                <a:gd name="connsiteY0" fmla="*/ 0 h 455880"/>
                <a:gd name="connsiteX1" fmla="*/ 234993 w 339970"/>
                <a:gd name="connsiteY1" fmla="*/ 12199 h 455880"/>
                <a:gd name="connsiteX2" fmla="*/ 339970 w 339970"/>
                <a:gd name="connsiteY2" fmla="*/ 62768 h 455880"/>
                <a:gd name="connsiteX3" fmla="*/ 164454 w 339970"/>
                <a:gd name="connsiteY3" fmla="*/ 455880 h 455880"/>
                <a:gd name="connsiteX4" fmla="*/ 80241 w 339970"/>
                <a:gd name="connsiteY4" fmla="*/ 416212 h 455880"/>
                <a:gd name="connsiteX5" fmla="*/ 0 w 339970"/>
                <a:gd name="connsiteY5" fmla="*/ 371784 h 4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70" h="455880">
                  <a:moveTo>
                    <a:pt x="214914" y="0"/>
                  </a:moveTo>
                  <a:lnTo>
                    <a:pt x="234993" y="12199"/>
                  </a:lnTo>
                  <a:lnTo>
                    <a:pt x="339970" y="62768"/>
                  </a:lnTo>
                  <a:lnTo>
                    <a:pt x="164454" y="455880"/>
                  </a:lnTo>
                  <a:lnTo>
                    <a:pt x="80241" y="416212"/>
                  </a:lnTo>
                  <a:lnTo>
                    <a:pt x="0" y="37178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965DB4C-7DA1-D741-A451-F24E6526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98" y="4142906"/>
              <a:ext cx="194631" cy="235228"/>
            </a:xfrm>
            <a:custGeom>
              <a:avLst/>
              <a:gdLst>
                <a:gd name="connsiteX0" fmla="*/ 253434 w 371393"/>
                <a:gd name="connsiteY0" fmla="*/ 0 h 448861"/>
                <a:gd name="connsiteX1" fmla="*/ 284820 w 371393"/>
                <a:gd name="connsiteY1" fmla="*/ 23470 h 448861"/>
                <a:gd name="connsiteX2" fmla="*/ 371393 w 371393"/>
                <a:gd name="connsiteY2" fmla="*/ 76065 h 448861"/>
                <a:gd name="connsiteX3" fmla="*/ 155694 w 371393"/>
                <a:gd name="connsiteY3" fmla="*/ 448861 h 448861"/>
                <a:gd name="connsiteX4" fmla="*/ 77847 w 371393"/>
                <a:gd name="connsiteY4" fmla="*/ 399700 h 448861"/>
                <a:gd name="connsiteX5" fmla="*/ 0 w 371393"/>
                <a:gd name="connsiteY5" fmla="*/ 348159 h 44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93" h="448861">
                  <a:moveTo>
                    <a:pt x="253434" y="0"/>
                  </a:moveTo>
                  <a:lnTo>
                    <a:pt x="284820" y="23470"/>
                  </a:lnTo>
                  <a:lnTo>
                    <a:pt x="371393" y="76065"/>
                  </a:lnTo>
                  <a:lnTo>
                    <a:pt x="155694" y="448861"/>
                  </a:lnTo>
                  <a:lnTo>
                    <a:pt x="77847" y="399700"/>
                  </a:lnTo>
                  <a:lnTo>
                    <a:pt x="0" y="3481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798B08A-28AC-1F4F-84F8-B841B01BC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93" y="4081147"/>
              <a:ext cx="208720" cy="229600"/>
            </a:xfrm>
            <a:custGeom>
              <a:avLst/>
              <a:gdLst>
                <a:gd name="connsiteX0" fmla="*/ 288627 w 398277"/>
                <a:gd name="connsiteY0" fmla="*/ 0 h 438122"/>
                <a:gd name="connsiteX1" fmla="*/ 328731 w 398277"/>
                <a:gd name="connsiteY1" fmla="*/ 36450 h 438122"/>
                <a:gd name="connsiteX2" fmla="*/ 398277 w 398277"/>
                <a:gd name="connsiteY2" fmla="*/ 88455 h 438122"/>
                <a:gd name="connsiteX3" fmla="*/ 144560 w 398277"/>
                <a:gd name="connsiteY3" fmla="*/ 438122 h 438122"/>
                <a:gd name="connsiteX4" fmla="*/ 69897 w 398277"/>
                <a:gd name="connsiteY4" fmla="*/ 381004 h 438122"/>
                <a:gd name="connsiteX5" fmla="*/ 0 w 398277"/>
                <a:gd name="connsiteY5" fmla="*/ 320712 h 4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277" h="438122">
                  <a:moveTo>
                    <a:pt x="288627" y="0"/>
                  </a:moveTo>
                  <a:lnTo>
                    <a:pt x="328731" y="36450"/>
                  </a:lnTo>
                  <a:lnTo>
                    <a:pt x="398277" y="88455"/>
                  </a:lnTo>
                  <a:lnTo>
                    <a:pt x="144560" y="438122"/>
                  </a:lnTo>
                  <a:lnTo>
                    <a:pt x="69897" y="381004"/>
                  </a:lnTo>
                  <a:lnTo>
                    <a:pt x="0" y="3207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7E1A702-61A2-0A44-9907-FCA3EEF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341" y="4011818"/>
              <a:ext cx="219652" cy="219896"/>
            </a:xfrm>
            <a:custGeom>
              <a:avLst/>
              <a:gdLst>
                <a:gd name="connsiteX0" fmla="*/ 319547 w 419139"/>
                <a:gd name="connsiteY0" fmla="*/ 0 h 419605"/>
                <a:gd name="connsiteX1" fmla="*/ 366054 w 419139"/>
                <a:gd name="connsiteY1" fmla="*/ 51171 h 419605"/>
                <a:gd name="connsiteX2" fmla="*/ 419139 w 419139"/>
                <a:gd name="connsiteY2" fmla="*/ 99418 h 419605"/>
                <a:gd name="connsiteX3" fmla="*/ 131683 w 419139"/>
                <a:gd name="connsiteY3" fmla="*/ 419605 h 419605"/>
                <a:gd name="connsiteX4" fmla="*/ 62669 w 419139"/>
                <a:gd name="connsiteY4" fmla="*/ 356029 h 419605"/>
                <a:gd name="connsiteX5" fmla="*/ 0 w 419139"/>
                <a:gd name="connsiteY5" fmla="*/ 288479 h 41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39" h="419605">
                  <a:moveTo>
                    <a:pt x="319547" y="0"/>
                  </a:moveTo>
                  <a:lnTo>
                    <a:pt x="366054" y="51171"/>
                  </a:lnTo>
                  <a:lnTo>
                    <a:pt x="419139" y="99418"/>
                  </a:lnTo>
                  <a:lnTo>
                    <a:pt x="131683" y="419605"/>
                  </a:lnTo>
                  <a:lnTo>
                    <a:pt x="62669" y="356029"/>
                  </a:lnTo>
                  <a:lnTo>
                    <a:pt x="0" y="2884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6E44B3F-AE3A-9747-9B7D-F5C104987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05" y="3935024"/>
              <a:ext cx="228615" cy="207672"/>
            </a:xfrm>
            <a:custGeom>
              <a:avLst/>
              <a:gdLst>
                <a:gd name="connsiteX0" fmla="*/ 348186 w 436242"/>
                <a:gd name="connsiteY0" fmla="*/ 0 h 396278"/>
                <a:gd name="connsiteX1" fmla="*/ 399292 w 436242"/>
                <a:gd name="connsiteY1" fmla="*/ 68342 h 396278"/>
                <a:gd name="connsiteX2" fmla="*/ 436242 w 436242"/>
                <a:gd name="connsiteY2" fmla="*/ 108998 h 396278"/>
                <a:gd name="connsiteX3" fmla="*/ 117410 w 436242"/>
                <a:gd name="connsiteY3" fmla="*/ 396278 h 396278"/>
                <a:gd name="connsiteX4" fmla="*/ 56325 w 436242"/>
                <a:gd name="connsiteY4" fmla="*/ 326381 h 396278"/>
                <a:gd name="connsiteX5" fmla="*/ 0 w 436242"/>
                <a:gd name="connsiteY5" fmla="*/ 253308 h 39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242" h="396278">
                  <a:moveTo>
                    <a:pt x="348186" y="0"/>
                  </a:moveTo>
                  <a:lnTo>
                    <a:pt x="399292" y="68342"/>
                  </a:lnTo>
                  <a:lnTo>
                    <a:pt x="436242" y="108998"/>
                  </a:lnTo>
                  <a:lnTo>
                    <a:pt x="117410" y="396278"/>
                  </a:lnTo>
                  <a:lnTo>
                    <a:pt x="56325" y="326381"/>
                  </a:lnTo>
                  <a:lnTo>
                    <a:pt x="0" y="2533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EB7712-FA28-1541-B75C-B1B1AD38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255" y="3851665"/>
              <a:ext cx="235675" cy="194527"/>
            </a:xfrm>
            <a:custGeom>
              <a:avLst/>
              <a:gdLst>
                <a:gd name="connsiteX0" fmla="*/ 373228 w 449713"/>
                <a:gd name="connsiteY0" fmla="*/ 0 h 371195"/>
                <a:gd name="connsiteX1" fmla="*/ 426185 w 449713"/>
                <a:gd name="connsiteY1" fmla="*/ 87170 h 371195"/>
                <a:gd name="connsiteX2" fmla="*/ 449713 w 449713"/>
                <a:gd name="connsiteY2" fmla="*/ 118634 h 371195"/>
                <a:gd name="connsiteX3" fmla="*/ 102394 w 449713"/>
                <a:gd name="connsiteY3" fmla="*/ 371195 h 371195"/>
                <a:gd name="connsiteX4" fmla="*/ 49213 w 449713"/>
                <a:gd name="connsiteY4" fmla="*/ 294937 h 371195"/>
                <a:gd name="connsiteX5" fmla="*/ 0 w 449713"/>
                <a:gd name="connsiteY5" fmla="*/ 215502 h 37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713" h="371195">
                  <a:moveTo>
                    <a:pt x="373228" y="0"/>
                  </a:moveTo>
                  <a:lnTo>
                    <a:pt x="426185" y="87170"/>
                  </a:lnTo>
                  <a:lnTo>
                    <a:pt x="449713" y="118634"/>
                  </a:lnTo>
                  <a:lnTo>
                    <a:pt x="102394" y="371195"/>
                  </a:lnTo>
                  <a:lnTo>
                    <a:pt x="49213" y="294937"/>
                  </a:lnTo>
                  <a:lnTo>
                    <a:pt x="0" y="2155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3ED0F6E-82C6-7A4A-9910-DE3B2170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684" y="3763786"/>
              <a:ext cx="238823" cy="178413"/>
            </a:xfrm>
            <a:custGeom>
              <a:avLst/>
              <a:gdLst>
                <a:gd name="connsiteX0" fmla="*/ 392470 w 455722"/>
                <a:gd name="connsiteY0" fmla="*/ 0 h 340447"/>
                <a:gd name="connsiteX1" fmla="*/ 442888 w 455722"/>
                <a:gd name="connsiteY1" fmla="*/ 104662 h 340447"/>
                <a:gd name="connsiteX2" fmla="*/ 455722 w 455722"/>
                <a:gd name="connsiteY2" fmla="*/ 125787 h 340447"/>
                <a:gd name="connsiteX3" fmla="*/ 84096 w 455722"/>
                <a:gd name="connsiteY3" fmla="*/ 340447 h 340447"/>
                <a:gd name="connsiteX4" fmla="*/ 39668 w 455722"/>
                <a:gd name="connsiteY4" fmla="*/ 258764 h 340447"/>
                <a:gd name="connsiteX5" fmla="*/ 0 w 455722"/>
                <a:gd name="connsiteY5" fmla="*/ 174702 h 3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722" h="340447">
                  <a:moveTo>
                    <a:pt x="392470" y="0"/>
                  </a:moveTo>
                  <a:lnTo>
                    <a:pt x="442888" y="104662"/>
                  </a:lnTo>
                  <a:lnTo>
                    <a:pt x="455722" y="125787"/>
                  </a:lnTo>
                  <a:lnTo>
                    <a:pt x="84096" y="340447"/>
                  </a:lnTo>
                  <a:lnTo>
                    <a:pt x="39668" y="258764"/>
                  </a:lnTo>
                  <a:lnTo>
                    <a:pt x="0" y="1747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A1D7996-D8DD-A64A-81EF-077718036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926" y="3670985"/>
              <a:ext cx="240034" cy="160567"/>
            </a:xfrm>
            <a:custGeom>
              <a:avLst/>
              <a:gdLst>
                <a:gd name="connsiteX0" fmla="*/ 408654 w 458033"/>
                <a:gd name="connsiteY0" fmla="*/ 0 h 306393"/>
                <a:gd name="connsiteX1" fmla="*/ 453491 w 458033"/>
                <a:gd name="connsiteY1" fmla="*/ 122504 h 306393"/>
                <a:gd name="connsiteX2" fmla="*/ 458033 w 458033"/>
                <a:gd name="connsiteY2" fmla="*/ 131933 h 306393"/>
                <a:gd name="connsiteX3" fmla="*/ 65881 w 458033"/>
                <a:gd name="connsiteY3" fmla="*/ 306393 h 306393"/>
                <a:gd name="connsiteX4" fmla="*/ 30956 w 458033"/>
                <a:gd name="connsiteY4" fmla="*/ 220668 h 306393"/>
                <a:gd name="connsiteX5" fmla="*/ 0 w 458033"/>
                <a:gd name="connsiteY5" fmla="*/ 132562 h 3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033" h="306393">
                  <a:moveTo>
                    <a:pt x="408654" y="0"/>
                  </a:moveTo>
                  <a:lnTo>
                    <a:pt x="453491" y="122504"/>
                  </a:lnTo>
                  <a:lnTo>
                    <a:pt x="458033" y="131933"/>
                  </a:lnTo>
                  <a:lnTo>
                    <a:pt x="65881" y="306393"/>
                  </a:lnTo>
                  <a:lnTo>
                    <a:pt x="30956" y="220668"/>
                  </a:lnTo>
                  <a:lnTo>
                    <a:pt x="0" y="1325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FEAB9DF-3496-9741-B4C4-7FC2A2AD4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650" y="3575616"/>
              <a:ext cx="238558" cy="140296"/>
            </a:xfrm>
            <a:custGeom>
              <a:avLst/>
              <a:gdLst>
                <a:gd name="connsiteX0" fmla="*/ 420477 w 455215"/>
                <a:gd name="connsiteY0" fmla="*/ 0 h 267712"/>
                <a:gd name="connsiteX1" fmla="*/ 455215 w 455215"/>
                <a:gd name="connsiteY1" fmla="*/ 135103 h 267712"/>
                <a:gd name="connsiteX2" fmla="*/ 46810 w 455215"/>
                <a:gd name="connsiteY2" fmla="*/ 267712 h 267712"/>
                <a:gd name="connsiteX3" fmla="*/ 21422 w 455215"/>
                <a:gd name="connsiteY3" fmla="*/ 179478 h 267712"/>
                <a:gd name="connsiteX4" fmla="*/ 0 w 455215"/>
                <a:gd name="connsiteY4" fmla="*/ 89654 h 2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15" h="267712">
                  <a:moveTo>
                    <a:pt x="420477" y="0"/>
                  </a:moveTo>
                  <a:lnTo>
                    <a:pt x="455215" y="135103"/>
                  </a:lnTo>
                  <a:lnTo>
                    <a:pt x="46810" y="267712"/>
                  </a:lnTo>
                  <a:lnTo>
                    <a:pt x="21422" y="179478"/>
                  </a:lnTo>
                  <a:lnTo>
                    <a:pt x="0" y="896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4BC2EB-1552-5F4D-B315-4142E281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851" y="3476540"/>
              <a:ext cx="235097" cy="119574"/>
            </a:xfrm>
            <a:custGeom>
              <a:avLst/>
              <a:gdLst>
                <a:gd name="connsiteX0" fmla="*/ 427395 w 448611"/>
                <a:gd name="connsiteY0" fmla="*/ 0 h 228170"/>
                <a:gd name="connsiteX1" fmla="*/ 448611 w 448611"/>
                <a:gd name="connsiteY1" fmla="*/ 139015 h 228170"/>
                <a:gd name="connsiteX2" fmla="*/ 28588 w 448611"/>
                <a:gd name="connsiteY2" fmla="*/ 228170 h 228170"/>
                <a:gd name="connsiteX3" fmla="*/ 11912 w 448611"/>
                <a:gd name="connsiteY3" fmla="*/ 138088 h 228170"/>
                <a:gd name="connsiteX4" fmla="*/ 0 w 448611"/>
                <a:gd name="connsiteY4" fmla="*/ 44817 h 22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11" h="228170">
                  <a:moveTo>
                    <a:pt x="427395" y="0"/>
                  </a:moveTo>
                  <a:lnTo>
                    <a:pt x="448611" y="139015"/>
                  </a:lnTo>
                  <a:lnTo>
                    <a:pt x="28588" y="228170"/>
                  </a:lnTo>
                  <a:lnTo>
                    <a:pt x="11912" y="138088"/>
                  </a:lnTo>
                  <a:lnTo>
                    <a:pt x="0" y="448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E83287-7685-5241-8A56-7D7183E8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32" y="3377314"/>
              <a:ext cx="229412" cy="96504"/>
            </a:xfrm>
            <a:custGeom>
              <a:avLst/>
              <a:gdLst>
                <a:gd name="connsiteX0" fmla="*/ 0 w 437763"/>
                <a:gd name="connsiteY0" fmla="*/ 0 h 184150"/>
                <a:gd name="connsiteX1" fmla="*/ 430719 w 437763"/>
                <a:gd name="connsiteY1" fmla="*/ 0 h 184150"/>
                <a:gd name="connsiteX2" fmla="*/ 437763 w 437763"/>
                <a:gd name="connsiteY2" fmla="*/ 139501 h 184150"/>
                <a:gd name="connsiteX3" fmla="*/ 10323 w 437763"/>
                <a:gd name="connsiteY3" fmla="*/ 184150 h 184150"/>
                <a:gd name="connsiteX4" fmla="*/ 3177 w 437763"/>
                <a:gd name="connsiteY4" fmla="*/ 9247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63" h="184150">
                  <a:moveTo>
                    <a:pt x="0" y="0"/>
                  </a:moveTo>
                  <a:lnTo>
                    <a:pt x="430719" y="0"/>
                  </a:lnTo>
                  <a:lnTo>
                    <a:pt x="437763" y="139501"/>
                  </a:lnTo>
                  <a:lnTo>
                    <a:pt x="10323" y="184150"/>
                  </a:lnTo>
                  <a:lnTo>
                    <a:pt x="3177" y="924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146422A-5CA3-9A45-8EAC-DBB2DC94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31" y="3253355"/>
              <a:ext cx="229402" cy="97336"/>
            </a:xfrm>
            <a:custGeom>
              <a:avLst/>
              <a:gdLst>
                <a:gd name="connsiteX0" fmla="*/ 10323 w 437744"/>
                <a:gd name="connsiteY0" fmla="*/ 0 h 185737"/>
                <a:gd name="connsiteX1" fmla="*/ 437744 w 437744"/>
                <a:gd name="connsiteY1" fmla="*/ 45032 h 185737"/>
                <a:gd name="connsiteX2" fmla="*/ 430639 w 437744"/>
                <a:gd name="connsiteY2" fmla="*/ 185737 h 185737"/>
                <a:gd name="connsiteX3" fmla="*/ 0 w 437744"/>
                <a:gd name="connsiteY3" fmla="*/ 185737 h 185737"/>
                <a:gd name="connsiteX4" fmla="*/ 3177 w 437744"/>
                <a:gd name="connsiteY4" fmla="*/ 92869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4" h="185737">
                  <a:moveTo>
                    <a:pt x="10323" y="0"/>
                  </a:moveTo>
                  <a:lnTo>
                    <a:pt x="437744" y="45032"/>
                  </a:lnTo>
                  <a:lnTo>
                    <a:pt x="430639" y="185737"/>
                  </a:lnTo>
                  <a:lnTo>
                    <a:pt x="0" y="185737"/>
                  </a:lnTo>
                  <a:lnTo>
                    <a:pt x="3177" y="928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B9EAFBD-6872-2447-B436-9D1E1B19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851" y="3131061"/>
              <a:ext cx="235097" cy="119730"/>
            </a:xfrm>
            <a:custGeom>
              <a:avLst/>
              <a:gdLst>
                <a:gd name="connsiteX0" fmla="*/ 28588 w 448611"/>
                <a:gd name="connsiteY0" fmla="*/ 0 h 228470"/>
                <a:gd name="connsiteX1" fmla="*/ 448611 w 448611"/>
                <a:gd name="connsiteY1" fmla="*/ 89155 h 228470"/>
                <a:gd name="connsiteX2" fmla="*/ 427349 w 448611"/>
                <a:gd name="connsiteY2" fmla="*/ 228470 h 228470"/>
                <a:gd name="connsiteX3" fmla="*/ 0 w 448611"/>
                <a:gd name="connsiteY3" fmla="*/ 183754 h 228470"/>
                <a:gd name="connsiteX4" fmla="*/ 11912 w 448611"/>
                <a:gd name="connsiteY4" fmla="*/ 91085 h 22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11" h="228470">
                  <a:moveTo>
                    <a:pt x="28588" y="0"/>
                  </a:moveTo>
                  <a:lnTo>
                    <a:pt x="448611" y="89155"/>
                  </a:lnTo>
                  <a:lnTo>
                    <a:pt x="427349" y="228470"/>
                  </a:lnTo>
                  <a:lnTo>
                    <a:pt x="0" y="183754"/>
                  </a:lnTo>
                  <a:lnTo>
                    <a:pt x="11912" y="910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7F61073-B5BD-6243-AAD2-33B96CDA4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649" y="3012093"/>
              <a:ext cx="238361" cy="140253"/>
            </a:xfrm>
            <a:custGeom>
              <a:avLst/>
              <a:gdLst>
                <a:gd name="connsiteX0" fmla="*/ 46810 w 454838"/>
                <a:gd name="connsiteY0" fmla="*/ 0 h 267630"/>
                <a:gd name="connsiteX1" fmla="*/ 454838 w 454838"/>
                <a:gd name="connsiteY1" fmla="*/ 132488 h 267630"/>
                <a:gd name="connsiteX2" fmla="*/ 420090 w 454838"/>
                <a:gd name="connsiteY2" fmla="*/ 267630 h 267630"/>
                <a:gd name="connsiteX3" fmla="*/ 0 w 454838"/>
                <a:gd name="connsiteY3" fmla="*/ 178058 h 267630"/>
                <a:gd name="connsiteX4" fmla="*/ 21422 w 454838"/>
                <a:gd name="connsiteY4" fmla="*/ 88234 h 26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38" h="267630">
                  <a:moveTo>
                    <a:pt x="46810" y="0"/>
                  </a:moveTo>
                  <a:lnTo>
                    <a:pt x="454838" y="132488"/>
                  </a:lnTo>
                  <a:lnTo>
                    <a:pt x="420090" y="267630"/>
                  </a:lnTo>
                  <a:lnTo>
                    <a:pt x="0" y="178058"/>
                  </a:lnTo>
                  <a:lnTo>
                    <a:pt x="21422" y="882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617CE35-9283-7C40-8B06-D21195BEB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926" y="2896454"/>
              <a:ext cx="239705" cy="159848"/>
            </a:xfrm>
            <a:custGeom>
              <a:avLst/>
              <a:gdLst>
                <a:gd name="connsiteX0" fmla="*/ 65881 w 457403"/>
                <a:gd name="connsiteY0" fmla="*/ 0 h 305022"/>
                <a:gd name="connsiteX1" fmla="*/ 457403 w 457403"/>
                <a:gd name="connsiteY1" fmla="*/ 174180 h 305022"/>
                <a:gd name="connsiteX2" fmla="*/ 453491 w 457403"/>
                <a:gd name="connsiteY2" fmla="*/ 182301 h 305022"/>
                <a:gd name="connsiteX3" fmla="*/ 408574 w 457403"/>
                <a:gd name="connsiteY3" fmla="*/ 305022 h 305022"/>
                <a:gd name="connsiteX4" fmla="*/ 0 w 457403"/>
                <a:gd name="connsiteY4" fmla="*/ 172054 h 305022"/>
                <a:gd name="connsiteX5" fmla="*/ 30956 w 457403"/>
                <a:gd name="connsiteY5" fmla="*/ 85631 h 30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403" h="305022">
                  <a:moveTo>
                    <a:pt x="65881" y="0"/>
                  </a:moveTo>
                  <a:lnTo>
                    <a:pt x="457403" y="174180"/>
                  </a:lnTo>
                  <a:lnTo>
                    <a:pt x="453491" y="182301"/>
                  </a:lnTo>
                  <a:lnTo>
                    <a:pt x="408574" y="305022"/>
                  </a:lnTo>
                  <a:lnTo>
                    <a:pt x="0" y="172054"/>
                  </a:lnTo>
                  <a:lnTo>
                    <a:pt x="30956" y="856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B515F2A-28B9-6F4B-938A-364408EA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684" y="2784974"/>
              <a:ext cx="238733" cy="178677"/>
            </a:xfrm>
            <a:custGeom>
              <a:avLst/>
              <a:gdLst>
                <a:gd name="connsiteX0" fmla="*/ 84096 w 455549"/>
                <a:gd name="connsiteY0" fmla="*/ 0 h 340950"/>
                <a:gd name="connsiteX1" fmla="*/ 455549 w 455549"/>
                <a:gd name="connsiteY1" fmla="*/ 214945 h 340950"/>
                <a:gd name="connsiteX2" fmla="*/ 442888 w 455549"/>
                <a:gd name="connsiteY2" fmla="*/ 235786 h 340950"/>
                <a:gd name="connsiteX3" fmla="*/ 392228 w 455549"/>
                <a:gd name="connsiteY3" fmla="*/ 340950 h 340950"/>
                <a:gd name="connsiteX4" fmla="*/ 0 w 455549"/>
                <a:gd name="connsiteY4" fmla="*/ 166042 h 340950"/>
                <a:gd name="connsiteX5" fmla="*/ 39668 w 455549"/>
                <a:gd name="connsiteY5" fmla="*/ 81830 h 3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549" h="340950">
                  <a:moveTo>
                    <a:pt x="84096" y="0"/>
                  </a:moveTo>
                  <a:lnTo>
                    <a:pt x="455549" y="214945"/>
                  </a:lnTo>
                  <a:lnTo>
                    <a:pt x="442888" y="235786"/>
                  </a:lnTo>
                  <a:lnTo>
                    <a:pt x="392228" y="340950"/>
                  </a:lnTo>
                  <a:lnTo>
                    <a:pt x="0" y="166042"/>
                  </a:lnTo>
                  <a:lnTo>
                    <a:pt x="39668" y="818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077FE11-F424-7047-AA0A-D5BC59155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255" y="2680982"/>
              <a:ext cx="235773" cy="194774"/>
            </a:xfrm>
            <a:custGeom>
              <a:avLst/>
              <a:gdLst>
                <a:gd name="connsiteX0" fmla="*/ 102394 w 449900"/>
                <a:gd name="connsiteY0" fmla="*/ 0 h 371667"/>
                <a:gd name="connsiteX1" fmla="*/ 449900 w 449900"/>
                <a:gd name="connsiteY1" fmla="*/ 252312 h 371667"/>
                <a:gd name="connsiteX2" fmla="*/ 426185 w 449900"/>
                <a:gd name="connsiteY2" fmla="*/ 284026 h 371667"/>
                <a:gd name="connsiteX3" fmla="*/ 372942 w 449900"/>
                <a:gd name="connsiteY3" fmla="*/ 371667 h 371667"/>
                <a:gd name="connsiteX4" fmla="*/ 0 w 449900"/>
                <a:gd name="connsiteY4" fmla="*/ 157043 h 371667"/>
                <a:gd name="connsiteX5" fmla="*/ 49213 w 449900"/>
                <a:gd name="connsiteY5" fmla="*/ 77728 h 3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900" h="371667">
                  <a:moveTo>
                    <a:pt x="102394" y="0"/>
                  </a:moveTo>
                  <a:lnTo>
                    <a:pt x="449900" y="252312"/>
                  </a:lnTo>
                  <a:lnTo>
                    <a:pt x="426185" y="284026"/>
                  </a:lnTo>
                  <a:lnTo>
                    <a:pt x="372942" y="371667"/>
                  </a:lnTo>
                  <a:lnTo>
                    <a:pt x="0" y="157043"/>
                  </a:lnTo>
                  <a:lnTo>
                    <a:pt x="49213" y="77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CA6B204-B9D8-344F-BB90-62AB6846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05" y="2583646"/>
              <a:ext cx="228930" cy="208505"/>
            </a:xfrm>
            <a:custGeom>
              <a:avLst/>
              <a:gdLst>
                <a:gd name="connsiteX0" fmla="*/ 117410 w 436843"/>
                <a:gd name="connsiteY0" fmla="*/ 0 h 397867"/>
                <a:gd name="connsiteX1" fmla="*/ 436843 w 436843"/>
                <a:gd name="connsiteY1" fmla="*/ 288207 h 397867"/>
                <a:gd name="connsiteX2" fmla="*/ 399292 w 436843"/>
                <a:gd name="connsiteY2" fmla="*/ 329524 h 397867"/>
                <a:gd name="connsiteX3" fmla="*/ 348186 w 436843"/>
                <a:gd name="connsiteY3" fmla="*/ 397867 h 397867"/>
                <a:gd name="connsiteX4" fmla="*/ 0 w 436843"/>
                <a:gd name="connsiteY4" fmla="*/ 144559 h 397867"/>
                <a:gd name="connsiteX5" fmla="*/ 56325 w 436843"/>
                <a:gd name="connsiteY5" fmla="*/ 71485 h 39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843" h="397867">
                  <a:moveTo>
                    <a:pt x="117410" y="0"/>
                  </a:moveTo>
                  <a:lnTo>
                    <a:pt x="436843" y="288207"/>
                  </a:lnTo>
                  <a:lnTo>
                    <a:pt x="399292" y="329524"/>
                  </a:lnTo>
                  <a:lnTo>
                    <a:pt x="348186" y="397867"/>
                  </a:lnTo>
                  <a:lnTo>
                    <a:pt x="0" y="144559"/>
                  </a:lnTo>
                  <a:lnTo>
                    <a:pt x="56325" y="714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FA23472-2A87-204A-B86D-8BBD1BC6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341" y="2496292"/>
              <a:ext cx="219440" cy="219265"/>
            </a:xfrm>
            <a:custGeom>
              <a:avLst/>
              <a:gdLst>
                <a:gd name="connsiteX0" fmla="*/ 131683 w 418735"/>
                <a:gd name="connsiteY0" fmla="*/ 0 h 418401"/>
                <a:gd name="connsiteX1" fmla="*/ 418735 w 418735"/>
                <a:gd name="connsiteY1" fmla="*/ 318967 h 418401"/>
                <a:gd name="connsiteX2" fmla="*/ 366054 w 418735"/>
                <a:gd name="connsiteY2" fmla="*/ 366847 h 418401"/>
                <a:gd name="connsiteX3" fmla="*/ 319198 w 418735"/>
                <a:gd name="connsiteY3" fmla="*/ 418401 h 418401"/>
                <a:gd name="connsiteX4" fmla="*/ 0 w 418735"/>
                <a:gd name="connsiteY4" fmla="*/ 130969 h 418401"/>
                <a:gd name="connsiteX5" fmla="*/ 62669 w 418735"/>
                <a:gd name="connsiteY5" fmla="*/ 63500 h 4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735" h="418401">
                  <a:moveTo>
                    <a:pt x="131683" y="0"/>
                  </a:moveTo>
                  <a:lnTo>
                    <a:pt x="418735" y="318967"/>
                  </a:lnTo>
                  <a:lnTo>
                    <a:pt x="366054" y="366847"/>
                  </a:lnTo>
                  <a:lnTo>
                    <a:pt x="319198" y="418401"/>
                  </a:lnTo>
                  <a:lnTo>
                    <a:pt x="0" y="130969"/>
                  </a:lnTo>
                  <a:lnTo>
                    <a:pt x="62669" y="63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20333B3-7A11-9E4E-A622-E3F0F895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93" y="2417259"/>
              <a:ext cx="208423" cy="228922"/>
            </a:xfrm>
            <a:custGeom>
              <a:avLst/>
              <a:gdLst>
                <a:gd name="connsiteX0" fmla="*/ 144560 w 397712"/>
                <a:gd name="connsiteY0" fmla="*/ 0 h 436827"/>
                <a:gd name="connsiteX1" fmla="*/ 397712 w 397712"/>
                <a:gd name="connsiteY1" fmla="*/ 348502 h 436827"/>
                <a:gd name="connsiteX2" fmla="*/ 328731 w 397712"/>
                <a:gd name="connsiteY2" fmla="*/ 400085 h 436827"/>
                <a:gd name="connsiteX3" fmla="*/ 288305 w 397712"/>
                <a:gd name="connsiteY3" fmla="*/ 436827 h 436827"/>
                <a:gd name="connsiteX4" fmla="*/ 0 w 397712"/>
                <a:gd name="connsiteY4" fmla="*/ 116681 h 436827"/>
                <a:gd name="connsiteX5" fmla="*/ 69897 w 397712"/>
                <a:gd name="connsiteY5" fmla="*/ 56356 h 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712" h="436827">
                  <a:moveTo>
                    <a:pt x="144560" y="0"/>
                  </a:moveTo>
                  <a:lnTo>
                    <a:pt x="397712" y="348502"/>
                  </a:lnTo>
                  <a:lnTo>
                    <a:pt x="328731" y="400085"/>
                  </a:lnTo>
                  <a:lnTo>
                    <a:pt x="288305" y="436827"/>
                  </a:lnTo>
                  <a:lnTo>
                    <a:pt x="0" y="116681"/>
                  </a:lnTo>
                  <a:lnTo>
                    <a:pt x="69897" y="563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2476067-CDFE-B94B-A1F1-C08FFC4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98" y="2348208"/>
              <a:ext cx="194813" cy="236146"/>
            </a:xfrm>
            <a:custGeom>
              <a:avLst/>
              <a:gdLst>
                <a:gd name="connsiteX0" fmla="*/ 155694 w 371742"/>
                <a:gd name="connsiteY0" fmla="*/ 0 h 450613"/>
                <a:gd name="connsiteX1" fmla="*/ 371742 w 371742"/>
                <a:gd name="connsiteY1" fmla="*/ 374173 h 450613"/>
                <a:gd name="connsiteX2" fmla="*/ 284820 w 371742"/>
                <a:gd name="connsiteY2" fmla="*/ 426979 h 450613"/>
                <a:gd name="connsiteX3" fmla="*/ 253215 w 371742"/>
                <a:gd name="connsiteY3" fmla="*/ 450613 h 450613"/>
                <a:gd name="connsiteX4" fmla="*/ 0 w 371742"/>
                <a:gd name="connsiteY4" fmla="*/ 102394 h 450613"/>
                <a:gd name="connsiteX5" fmla="*/ 77847 w 371742"/>
                <a:gd name="connsiteY5" fmla="*/ 49213 h 4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742" h="450613">
                  <a:moveTo>
                    <a:pt x="155694" y="0"/>
                  </a:moveTo>
                  <a:lnTo>
                    <a:pt x="371742" y="374173"/>
                  </a:lnTo>
                  <a:lnTo>
                    <a:pt x="284820" y="426979"/>
                  </a:lnTo>
                  <a:lnTo>
                    <a:pt x="253215" y="450613"/>
                  </a:lnTo>
                  <a:lnTo>
                    <a:pt x="0" y="102394"/>
                  </a:lnTo>
                  <a:lnTo>
                    <a:pt x="77847" y="492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3E3757A-A19D-804C-AE36-53EC90520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022" y="2291636"/>
              <a:ext cx="178164" cy="238906"/>
            </a:xfrm>
            <a:custGeom>
              <a:avLst/>
              <a:gdLst>
                <a:gd name="connsiteX0" fmla="*/ 164454 w 339970"/>
                <a:gd name="connsiteY0" fmla="*/ 0 h 455880"/>
                <a:gd name="connsiteX1" fmla="*/ 339970 w 339970"/>
                <a:gd name="connsiteY1" fmla="*/ 393112 h 455880"/>
                <a:gd name="connsiteX2" fmla="*/ 234993 w 339970"/>
                <a:gd name="connsiteY2" fmla="*/ 443682 h 455880"/>
                <a:gd name="connsiteX3" fmla="*/ 214914 w 339970"/>
                <a:gd name="connsiteY3" fmla="*/ 455880 h 455880"/>
                <a:gd name="connsiteX4" fmla="*/ 0 w 339970"/>
                <a:gd name="connsiteY4" fmla="*/ 84096 h 455880"/>
                <a:gd name="connsiteX5" fmla="*/ 80241 w 339970"/>
                <a:gd name="connsiteY5" fmla="*/ 39668 h 4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70" h="455880">
                  <a:moveTo>
                    <a:pt x="164454" y="0"/>
                  </a:moveTo>
                  <a:lnTo>
                    <a:pt x="339970" y="393112"/>
                  </a:lnTo>
                  <a:lnTo>
                    <a:pt x="234993" y="443682"/>
                  </a:lnTo>
                  <a:lnTo>
                    <a:pt x="214914" y="455880"/>
                  </a:lnTo>
                  <a:lnTo>
                    <a:pt x="0" y="84096"/>
                  </a:lnTo>
                  <a:lnTo>
                    <a:pt x="80241" y="396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4DBD623-ACEA-784E-BD3C-1E9465A7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670" y="2245879"/>
              <a:ext cx="160757" cy="240078"/>
            </a:xfrm>
            <a:custGeom>
              <a:avLst/>
              <a:gdLst>
                <a:gd name="connsiteX0" fmla="*/ 173641 w 306755"/>
                <a:gd name="connsiteY0" fmla="*/ 0 h 458116"/>
                <a:gd name="connsiteX1" fmla="*/ 306755 w 306755"/>
                <a:gd name="connsiteY1" fmla="*/ 409024 h 458116"/>
                <a:gd name="connsiteX2" fmla="*/ 183095 w 306755"/>
                <a:gd name="connsiteY2" fmla="*/ 454284 h 458116"/>
                <a:gd name="connsiteX3" fmla="*/ 175140 w 306755"/>
                <a:gd name="connsiteY3" fmla="*/ 458116 h 458116"/>
                <a:gd name="connsiteX4" fmla="*/ 0 w 306755"/>
                <a:gd name="connsiteY4" fmla="*/ 65118 h 458116"/>
                <a:gd name="connsiteX5" fmla="*/ 87217 w 306755"/>
                <a:gd name="connsiteY5" fmla="*/ 30177 h 45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55" h="458116">
                  <a:moveTo>
                    <a:pt x="173641" y="0"/>
                  </a:moveTo>
                  <a:lnTo>
                    <a:pt x="306755" y="409024"/>
                  </a:lnTo>
                  <a:lnTo>
                    <a:pt x="183095" y="454284"/>
                  </a:lnTo>
                  <a:lnTo>
                    <a:pt x="175140" y="458116"/>
                  </a:lnTo>
                  <a:lnTo>
                    <a:pt x="0" y="65118"/>
                  </a:lnTo>
                  <a:lnTo>
                    <a:pt x="87217" y="30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C79CF2-646E-7149-ACAE-D2B5DCE2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09" y="2212603"/>
              <a:ext cx="141148" cy="238867"/>
            </a:xfrm>
            <a:custGeom>
              <a:avLst/>
              <a:gdLst>
                <a:gd name="connsiteX0" fmla="*/ 179647 w 269338"/>
                <a:gd name="connsiteY0" fmla="*/ 0 h 455807"/>
                <a:gd name="connsiteX1" fmla="*/ 269338 w 269338"/>
                <a:gd name="connsiteY1" fmla="*/ 420648 h 455807"/>
                <a:gd name="connsiteX2" fmla="*/ 132599 w 269338"/>
                <a:gd name="connsiteY2" fmla="*/ 455807 h 455807"/>
                <a:gd name="connsiteX3" fmla="*/ 0 w 269338"/>
                <a:gd name="connsiteY3" fmla="*/ 49190 h 455807"/>
                <a:gd name="connsiteX4" fmla="*/ 89824 w 269338"/>
                <a:gd name="connsiteY4" fmla="*/ 21422 h 45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8" h="455807">
                  <a:moveTo>
                    <a:pt x="179647" y="0"/>
                  </a:moveTo>
                  <a:lnTo>
                    <a:pt x="269338" y="420648"/>
                  </a:lnTo>
                  <a:lnTo>
                    <a:pt x="132599" y="455807"/>
                  </a:lnTo>
                  <a:lnTo>
                    <a:pt x="0" y="49190"/>
                  </a:lnTo>
                  <a:lnTo>
                    <a:pt x="89824" y="214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7BF112E-EC13-5F43-A47E-3246E2FF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109" y="2191802"/>
              <a:ext cx="119148" cy="235449"/>
            </a:xfrm>
            <a:custGeom>
              <a:avLst/>
              <a:gdLst>
                <a:gd name="connsiteX0" fmla="*/ 182170 w 227359"/>
                <a:gd name="connsiteY0" fmla="*/ 0 h 449282"/>
                <a:gd name="connsiteX1" fmla="*/ 227359 w 227359"/>
                <a:gd name="connsiteY1" fmla="*/ 428192 h 449282"/>
                <a:gd name="connsiteX2" fmla="*/ 89170 w 227359"/>
                <a:gd name="connsiteY2" fmla="*/ 449282 h 449282"/>
                <a:gd name="connsiteX3" fmla="*/ 0 w 227359"/>
                <a:gd name="connsiteY3" fmla="*/ 29382 h 449282"/>
                <a:gd name="connsiteX4" fmla="*/ 91085 w 227359"/>
                <a:gd name="connsiteY4" fmla="*/ 12706 h 4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59" h="449282">
                  <a:moveTo>
                    <a:pt x="182170" y="0"/>
                  </a:moveTo>
                  <a:lnTo>
                    <a:pt x="227359" y="428192"/>
                  </a:lnTo>
                  <a:lnTo>
                    <a:pt x="89170" y="449282"/>
                  </a:lnTo>
                  <a:lnTo>
                    <a:pt x="0" y="29382"/>
                  </a:lnTo>
                  <a:lnTo>
                    <a:pt x="91085" y="127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0F500A8-0EE0-EE4D-A2F0-4A9BC106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03" y="2184315"/>
              <a:ext cx="97337" cy="228967"/>
            </a:xfrm>
            <a:custGeom>
              <a:avLst/>
              <a:gdLst>
                <a:gd name="connsiteX0" fmla="*/ 185738 w 185738"/>
                <a:gd name="connsiteY0" fmla="*/ 0 h 436914"/>
                <a:gd name="connsiteX1" fmla="*/ 185738 w 185738"/>
                <a:gd name="connsiteY1" fmla="*/ 429805 h 436914"/>
                <a:gd name="connsiteX2" fmla="*/ 44946 w 185738"/>
                <a:gd name="connsiteY2" fmla="*/ 436914 h 436914"/>
                <a:gd name="connsiteX3" fmla="*/ 0 w 185738"/>
                <a:gd name="connsiteY3" fmla="*/ 10314 h 436914"/>
                <a:gd name="connsiteX4" fmla="*/ 92869 w 185738"/>
                <a:gd name="connsiteY4" fmla="*/ 3174 h 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436914">
                  <a:moveTo>
                    <a:pt x="185738" y="0"/>
                  </a:moveTo>
                  <a:lnTo>
                    <a:pt x="185738" y="429805"/>
                  </a:lnTo>
                  <a:lnTo>
                    <a:pt x="44946" y="436914"/>
                  </a:lnTo>
                  <a:lnTo>
                    <a:pt x="0" y="10314"/>
                  </a:lnTo>
                  <a:lnTo>
                    <a:pt x="92869" y="3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6E8ABE-5AC3-F647-B125-8FFA397AC968}"/>
                </a:ext>
              </a:extLst>
            </p:cNvPr>
            <p:cNvSpPr txBox="1"/>
            <p:nvPr/>
          </p:nvSpPr>
          <p:spPr>
            <a:xfrm>
              <a:off x="3304166" y="3429653"/>
              <a:ext cx="1769339" cy="646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minutes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69104DC-F97F-3C45-B012-4D013F87264A}"/>
                </a:ext>
              </a:extLst>
            </p:cNvPr>
            <p:cNvSpPr/>
            <p:nvPr/>
          </p:nvSpPr>
          <p:spPr>
            <a:xfrm>
              <a:off x="2886651" y="2053019"/>
              <a:ext cx="2621137" cy="2621137"/>
            </a:xfrm>
            <a:prstGeom prst="ellipse">
              <a:avLst/>
            </a:prstGeom>
            <a:noFill/>
            <a:ln w="920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E611E48-E85D-D349-B639-9F35453F140A}"/>
                </a:ext>
              </a:extLst>
            </p:cNvPr>
            <p:cNvGrpSpPr/>
            <p:nvPr userDrawn="1"/>
          </p:nvGrpSpPr>
          <p:grpSpPr>
            <a:xfrm>
              <a:off x="2598305" y="908720"/>
              <a:ext cx="3197831" cy="4053784"/>
              <a:chOff x="3059832" y="1628800"/>
              <a:chExt cx="3197831" cy="405378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FDFF8E4-0F2B-8D4F-B141-66FB4FEC3CF0}"/>
                  </a:ext>
                </a:extLst>
              </p:cNvPr>
              <p:cNvSpPr/>
              <p:nvPr/>
            </p:nvSpPr>
            <p:spPr>
              <a:xfrm>
                <a:off x="3059832" y="2484753"/>
                <a:ext cx="3197831" cy="3197831"/>
              </a:xfrm>
              <a:prstGeom prst="ellipse">
                <a:avLst/>
              </a:prstGeom>
              <a:noFill/>
              <a:ln w="292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629E229-079D-6641-8B16-F8FA21D4844B}"/>
                  </a:ext>
                </a:extLst>
              </p:cNvPr>
              <p:cNvSpPr/>
              <p:nvPr/>
            </p:nvSpPr>
            <p:spPr>
              <a:xfrm rot="19800000">
                <a:off x="3510322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B1A7AB4-7EB9-E049-B0EF-06B56FFC28E2}"/>
                  </a:ext>
                </a:extLst>
              </p:cNvPr>
              <p:cNvSpPr/>
              <p:nvPr/>
            </p:nvSpPr>
            <p:spPr>
              <a:xfrm rot="1800000">
                <a:off x="5409845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9179E3F-ECB3-E042-9B57-FC189062D478}"/>
                  </a:ext>
                </a:extLst>
              </p:cNvPr>
              <p:cNvSpPr/>
              <p:nvPr/>
            </p:nvSpPr>
            <p:spPr>
              <a:xfrm>
                <a:off x="4428378" y="1997706"/>
                <a:ext cx="410534" cy="412170"/>
              </a:xfrm>
              <a:custGeom>
                <a:avLst/>
                <a:gdLst>
                  <a:gd name="connsiteX0" fmla="*/ 72339 w 612349"/>
                  <a:gd name="connsiteY0" fmla="*/ 0 h 614789"/>
                  <a:gd name="connsiteX1" fmla="*/ 540010 w 612349"/>
                  <a:gd name="connsiteY1" fmla="*/ 0 h 614789"/>
                  <a:gd name="connsiteX2" fmla="*/ 612349 w 612349"/>
                  <a:gd name="connsiteY2" fmla="*/ 72339 h 614789"/>
                  <a:gd name="connsiteX3" fmla="*/ 612349 w 612349"/>
                  <a:gd name="connsiteY3" fmla="*/ 361685 h 614789"/>
                  <a:gd name="connsiteX4" fmla="*/ 540010 w 612349"/>
                  <a:gd name="connsiteY4" fmla="*/ 434024 h 614789"/>
                  <a:gd name="connsiteX5" fmla="*/ 433818 w 612349"/>
                  <a:gd name="connsiteY5" fmla="*/ 434024 h 614789"/>
                  <a:gd name="connsiteX6" fmla="*/ 433818 w 612349"/>
                  <a:gd name="connsiteY6" fmla="*/ 614789 h 614789"/>
                  <a:gd name="connsiteX7" fmla="*/ 178530 w 612349"/>
                  <a:gd name="connsiteY7" fmla="*/ 614789 h 614789"/>
                  <a:gd name="connsiteX8" fmla="*/ 178530 w 612349"/>
                  <a:gd name="connsiteY8" fmla="*/ 434024 h 614789"/>
                  <a:gd name="connsiteX9" fmla="*/ 72339 w 612349"/>
                  <a:gd name="connsiteY9" fmla="*/ 434024 h 614789"/>
                  <a:gd name="connsiteX10" fmla="*/ 0 w 612349"/>
                  <a:gd name="connsiteY10" fmla="*/ 361685 h 614789"/>
                  <a:gd name="connsiteX11" fmla="*/ 0 w 612349"/>
                  <a:gd name="connsiteY11" fmla="*/ 72339 h 614789"/>
                  <a:gd name="connsiteX12" fmla="*/ 72339 w 612349"/>
                  <a:gd name="connsiteY12" fmla="*/ 0 h 6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2349" h="614789">
                    <a:moveTo>
                      <a:pt x="72339" y="0"/>
                    </a:moveTo>
                    <a:lnTo>
                      <a:pt x="540010" y="0"/>
                    </a:lnTo>
                    <a:cubicBezTo>
                      <a:pt x="579962" y="0"/>
                      <a:pt x="612349" y="32387"/>
                      <a:pt x="612349" y="72339"/>
                    </a:cubicBezTo>
                    <a:lnTo>
                      <a:pt x="612349" y="361685"/>
                    </a:lnTo>
                    <a:cubicBezTo>
                      <a:pt x="612349" y="401637"/>
                      <a:pt x="579962" y="434024"/>
                      <a:pt x="540010" y="434024"/>
                    </a:cubicBezTo>
                    <a:lnTo>
                      <a:pt x="433818" y="434024"/>
                    </a:lnTo>
                    <a:lnTo>
                      <a:pt x="433818" y="614789"/>
                    </a:lnTo>
                    <a:lnTo>
                      <a:pt x="178530" y="614789"/>
                    </a:lnTo>
                    <a:lnTo>
                      <a:pt x="178530" y="434024"/>
                    </a:lnTo>
                    <a:lnTo>
                      <a:pt x="72339" y="434024"/>
                    </a:lnTo>
                    <a:cubicBezTo>
                      <a:pt x="32387" y="434024"/>
                      <a:pt x="0" y="401637"/>
                      <a:pt x="0" y="361685"/>
                    </a:cubicBezTo>
                    <a:lnTo>
                      <a:pt x="0" y="72339"/>
                    </a:lnTo>
                    <a:cubicBezTo>
                      <a:pt x="0" y="32387"/>
                      <a:pt x="32387" y="0"/>
                      <a:pt x="7233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00F725C-3600-7E4F-91F4-CBBDAF6B74BB}"/>
                  </a:ext>
                </a:extLst>
              </p:cNvPr>
              <p:cNvSpPr/>
              <p:nvPr/>
            </p:nvSpPr>
            <p:spPr>
              <a:xfrm>
                <a:off x="4349565" y="1628800"/>
                <a:ext cx="568160" cy="568160"/>
              </a:xfrm>
              <a:prstGeom prst="ellipse">
                <a:avLst/>
              </a:prstGeom>
              <a:noFill/>
              <a:ln w="1111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AE8F38-0B1B-E146-BEC3-90B51BFF9D03}"/>
              </a:ext>
            </a:extLst>
          </p:cNvPr>
          <p:cNvSpPr txBox="1"/>
          <p:nvPr userDrawn="1"/>
        </p:nvSpPr>
        <p:spPr>
          <a:xfrm>
            <a:off x="611560" y="1779662"/>
            <a:ext cx="21451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 PAUSE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CAFÉ</a:t>
            </a:r>
          </a:p>
        </p:txBody>
      </p:sp>
    </p:spTree>
    <p:extLst>
      <p:ext uri="{BB962C8B-B14F-4D97-AF65-F5344CB8AC3E}">
        <p14:creationId xmlns:p14="http://schemas.microsoft.com/office/powerpoint/2010/main" val="1043846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45 min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7E8915-FDF6-1746-95BF-8BDAF1A4DC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E1DFF8BF-A0D2-E446-8088-8F391AD6FBF3}"/>
              </a:ext>
            </a:extLst>
          </p:cNvPr>
          <p:cNvGrpSpPr/>
          <p:nvPr userDrawn="1"/>
        </p:nvGrpSpPr>
        <p:grpSpPr>
          <a:xfrm>
            <a:off x="3275856" y="627534"/>
            <a:ext cx="2283573" cy="2894810"/>
            <a:chOff x="2598305" y="908720"/>
            <a:chExt cx="3197831" cy="4053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68A9E5-978D-1E4D-9C62-F3D70E61BB5D}"/>
                </a:ext>
              </a:extLst>
            </p:cNvPr>
            <p:cNvSpPr txBox="1"/>
            <p:nvPr/>
          </p:nvSpPr>
          <p:spPr>
            <a:xfrm>
              <a:off x="3468565" y="2399316"/>
              <a:ext cx="1457316" cy="1422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accent1"/>
                  </a:solidFill>
                </a:rPr>
                <a:t>45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2552A27-2645-FF4D-8BF2-837599852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61" y="2184315"/>
              <a:ext cx="96504" cy="229019"/>
            </a:xfrm>
            <a:custGeom>
              <a:avLst/>
              <a:gdLst>
                <a:gd name="connsiteX0" fmla="*/ 0 w 184150"/>
                <a:gd name="connsiteY0" fmla="*/ 0 h 437013"/>
                <a:gd name="connsiteX1" fmla="*/ 92470 w 184150"/>
                <a:gd name="connsiteY1" fmla="*/ 3174 h 437013"/>
                <a:gd name="connsiteX2" fmla="*/ 184150 w 184150"/>
                <a:gd name="connsiteY2" fmla="*/ 10314 h 437013"/>
                <a:gd name="connsiteX3" fmla="*/ 139578 w 184150"/>
                <a:gd name="connsiteY3" fmla="*/ 437013 h 437013"/>
                <a:gd name="connsiteX4" fmla="*/ 0 w 184150"/>
                <a:gd name="connsiteY4" fmla="*/ 429965 h 43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437013">
                  <a:moveTo>
                    <a:pt x="0" y="0"/>
                  </a:moveTo>
                  <a:lnTo>
                    <a:pt x="92470" y="3174"/>
                  </a:lnTo>
                  <a:lnTo>
                    <a:pt x="184150" y="10314"/>
                  </a:lnTo>
                  <a:lnTo>
                    <a:pt x="139578" y="437013"/>
                  </a:lnTo>
                  <a:lnTo>
                    <a:pt x="0" y="4299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7F5788B-9D0A-7547-9E62-36594A863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41" y="2191802"/>
              <a:ext cx="119821" cy="235542"/>
            </a:xfrm>
            <a:custGeom>
              <a:avLst/>
              <a:gdLst>
                <a:gd name="connsiteX0" fmla="*/ 45293 w 228642"/>
                <a:gd name="connsiteY0" fmla="*/ 0 h 449460"/>
                <a:gd name="connsiteX1" fmla="*/ 136967 w 228642"/>
                <a:gd name="connsiteY1" fmla="*/ 12706 h 449460"/>
                <a:gd name="connsiteX2" fmla="*/ 228642 w 228642"/>
                <a:gd name="connsiteY2" fmla="*/ 29382 h 449460"/>
                <a:gd name="connsiteX3" fmla="*/ 139051 w 228642"/>
                <a:gd name="connsiteY3" fmla="*/ 449460 h 449460"/>
                <a:gd name="connsiteX4" fmla="*/ 0 w 228642"/>
                <a:gd name="connsiteY4" fmla="*/ 428238 h 44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42" h="449460">
                  <a:moveTo>
                    <a:pt x="45293" y="0"/>
                  </a:moveTo>
                  <a:lnTo>
                    <a:pt x="136967" y="12706"/>
                  </a:lnTo>
                  <a:lnTo>
                    <a:pt x="228642" y="29382"/>
                  </a:lnTo>
                  <a:lnTo>
                    <a:pt x="139051" y="449460"/>
                  </a:lnTo>
                  <a:lnTo>
                    <a:pt x="0" y="4282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B41A48D-1078-1849-869C-FCC5A5D9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769" y="2212603"/>
              <a:ext cx="141191" cy="239065"/>
            </a:xfrm>
            <a:custGeom>
              <a:avLst/>
              <a:gdLst>
                <a:gd name="connsiteX0" fmla="*/ 89773 w 269420"/>
                <a:gd name="connsiteY0" fmla="*/ 0 h 456183"/>
                <a:gd name="connsiteX1" fmla="*/ 181186 w 269420"/>
                <a:gd name="connsiteY1" fmla="*/ 21422 h 456183"/>
                <a:gd name="connsiteX2" fmla="*/ 269420 w 269420"/>
                <a:gd name="connsiteY2" fmla="*/ 49190 h 456183"/>
                <a:gd name="connsiteX3" fmla="*/ 136699 w 269420"/>
                <a:gd name="connsiteY3" fmla="*/ 456183 h 456183"/>
                <a:gd name="connsiteX4" fmla="*/ 0 w 269420"/>
                <a:gd name="connsiteY4" fmla="*/ 421035 h 4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20" h="456183">
                  <a:moveTo>
                    <a:pt x="89773" y="0"/>
                  </a:moveTo>
                  <a:lnTo>
                    <a:pt x="181186" y="21422"/>
                  </a:lnTo>
                  <a:lnTo>
                    <a:pt x="269420" y="49190"/>
                  </a:lnTo>
                  <a:lnTo>
                    <a:pt x="136699" y="456183"/>
                  </a:lnTo>
                  <a:lnTo>
                    <a:pt x="0" y="4210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16BC4E4-5027-8C4E-9E7C-8E3C86923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69" y="2245879"/>
              <a:ext cx="160732" cy="240487"/>
            </a:xfrm>
            <a:custGeom>
              <a:avLst/>
              <a:gdLst>
                <a:gd name="connsiteX0" fmla="*/ 132876 w 306707"/>
                <a:gd name="connsiteY0" fmla="*/ 0 h 458898"/>
                <a:gd name="connsiteX1" fmla="*/ 220982 w 306707"/>
                <a:gd name="connsiteY1" fmla="*/ 30177 h 458898"/>
                <a:gd name="connsiteX2" fmla="*/ 306707 w 306707"/>
                <a:gd name="connsiteY2" fmla="*/ 65118 h 458898"/>
                <a:gd name="connsiteX3" fmla="*/ 131605 w 306707"/>
                <a:gd name="connsiteY3" fmla="*/ 458898 h 458898"/>
                <a:gd name="connsiteX4" fmla="*/ 122025 w 306707"/>
                <a:gd name="connsiteY4" fmla="*/ 454284 h 458898"/>
                <a:gd name="connsiteX5" fmla="*/ 0 w 306707"/>
                <a:gd name="connsiteY5" fmla="*/ 409622 h 45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07" h="458898">
                  <a:moveTo>
                    <a:pt x="132876" y="0"/>
                  </a:moveTo>
                  <a:lnTo>
                    <a:pt x="220982" y="30177"/>
                  </a:lnTo>
                  <a:lnTo>
                    <a:pt x="306707" y="65118"/>
                  </a:lnTo>
                  <a:lnTo>
                    <a:pt x="131605" y="458898"/>
                  </a:lnTo>
                  <a:lnTo>
                    <a:pt x="122025" y="454284"/>
                  </a:lnTo>
                  <a:lnTo>
                    <a:pt x="0" y="4096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7D926E9-AD00-5D41-92C0-817183807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72" y="2291636"/>
              <a:ext cx="177945" cy="239087"/>
            </a:xfrm>
            <a:custGeom>
              <a:avLst/>
              <a:gdLst>
                <a:gd name="connsiteX0" fmla="*/ 174749 w 339553"/>
                <a:gd name="connsiteY0" fmla="*/ 0 h 456226"/>
                <a:gd name="connsiteX1" fmla="*/ 258736 w 339553"/>
                <a:gd name="connsiteY1" fmla="*/ 39668 h 456226"/>
                <a:gd name="connsiteX2" fmla="*/ 339553 w 339553"/>
                <a:gd name="connsiteY2" fmla="*/ 84096 h 456226"/>
                <a:gd name="connsiteX3" fmla="*/ 125209 w 339553"/>
                <a:gd name="connsiteY3" fmla="*/ 456226 h 456226"/>
                <a:gd name="connsiteX4" fmla="*/ 104561 w 339553"/>
                <a:gd name="connsiteY4" fmla="*/ 443682 h 456226"/>
                <a:gd name="connsiteX5" fmla="*/ 0 w 339553"/>
                <a:gd name="connsiteY5" fmla="*/ 393312 h 4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53" h="456226">
                  <a:moveTo>
                    <a:pt x="174749" y="0"/>
                  </a:moveTo>
                  <a:lnTo>
                    <a:pt x="258736" y="39668"/>
                  </a:lnTo>
                  <a:lnTo>
                    <a:pt x="339553" y="84096"/>
                  </a:lnTo>
                  <a:lnTo>
                    <a:pt x="125209" y="456226"/>
                  </a:lnTo>
                  <a:lnTo>
                    <a:pt x="104561" y="443682"/>
                  </a:lnTo>
                  <a:lnTo>
                    <a:pt x="0" y="3933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97D959C-9135-5045-B585-A3CF3B585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427" y="2348208"/>
              <a:ext cx="194812" cy="236146"/>
            </a:xfrm>
            <a:custGeom>
              <a:avLst/>
              <a:gdLst>
                <a:gd name="connsiteX0" fmla="*/ 216048 w 371741"/>
                <a:gd name="connsiteY0" fmla="*/ 0 h 450613"/>
                <a:gd name="connsiteX1" fmla="*/ 295483 w 371741"/>
                <a:gd name="connsiteY1" fmla="*/ 49213 h 450613"/>
                <a:gd name="connsiteX2" fmla="*/ 371741 w 371741"/>
                <a:gd name="connsiteY2" fmla="*/ 102394 h 450613"/>
                <a:gd name="connsiteX3" fmla="*/ 118526 w 371741"/>
                <a:gd name="connsiteY3" fmla="*/ 450613 h 450613"/>
                <a:gd name="connsiteX4" fmla="*/ 86921 w 371741"/>
                <a:gd name="connsiteY4" fmla="*/ 426979 h 450613"/>
                <a:gd name="connsiteX5" fmla="*/ 0 w 371741"/>
                <a:gd name="connsiteY5" fmla="*/ 374173 h 4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741" h="450613">
                  <a:moveTo>
                    <a:pt x="216048" y="0"/>
                  </a:moveTo>
                  <a:lnTo>
                    <a:pt x="295483" y="49213"/>
                  </a:lnTo>
                  <a:lnTo>
                    <a:pt x="371741" y="102394"/>
                  </a:lnTo>
                  <a:lnTo>
                    <a:pt x="118526" y="450613"/>
                  </a:lnTo>
                  <a:lnTo>
                    <a:pt x="86921" y="426979"/>
                  </a:lnTo>
                  <a:lnTo>
                    <a:pt x="0" y="3741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DB85336-8910-0148-9DDC-F6068620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550" y="2417259"/>
              <a:ext cx="208194" cy="228922"/>
            </a:xfrm>
            <a:custGeom>
              <a:avLst/>
              <a:gdLst>
                <a:gd name="connsiteX0" fmla="*/ 253606 w 397275"/>
                <a:gd name="connsiteY0" fmla="*/ 0 h 436827"/>
                <a:gd name="connsiteX1" fmla="*/ 326631 w 397275"/>
                <a:gd name="connsiteY1" fmla="*/ 56356 h 436827"/>
                <a:gd name="connsiteX2" fmla="*/ 397275 w 397275"/>
                <a:gd name="connsiteY2" fmla="*/ 116681 h 436827"/>
                <a:gd name="connsiteX3" fmla="*/ 108971 w 397275"/>
                <a:gd name="connsiteY3" fmla="*/ 436827 h 436827"/>
                <a:gd name="connsiteX4" fmla="*/ 68544 w 397275"/>
                <a:gd name="connsiteY4" fmla="*/ 400085 h 436827"/>
                <a:gd name="connsiteX5" fmla="*/ 0 w 397275"/>
                <a:gd name="connsiteY5" fmla="*/ 348829 h 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275" h="436827">
                  <a:moveTo>
                    <a:pt x="253606" y="0"/>
                  </a:moveTo>
                  <a:lnTo>
                    <a:pt x="326631" y="56356"/>
                  </a:lnTo>
                  <a:lnTo>
                    <a:pt x="397275" y="116681"/>
                  </a:lnTo>
                  <a:lnTo>
                    <a:pt x="108971" y="436827"/>
                  </a:lnTo>
                  <a:lnTo>
                    <a:pt x="68544" y="400085"/>
                  </a:lnTo>
                  <a:lnTo>
                    <a:pt x="0" y="3488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ED1AE7-7F05-0646-8A57-EF99C5BB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489" y="2496292"/>
              <a:ext cx="220272" cy="219888"/>
            </a:xfrm>
            <a:custGeom>
              <a:avLst/>
              <a:gdLst>
                <a:gd name="connsiteX0" fmla="*/ 289277 w 420324"/>
                <a:gd name="connsiteY0" fmla="*/ 0 h 419590"/>
                <a:gd name="connsiteX1" fmla="*/ 355992 w 420324"/>
                <a:gd name="connsiteY1" fmla="*/ 63500 h 419590"/>
                <a:gd name="connsiteX2" fmla="*/ 420324 w 420324"/>
                <a:gd name="connsiteY2" fmla="*/ 130969 h 419590"/>
                <a:gd name="connsiteX3" fmla="*/ 99032 w 420324"/>
                <a:gd name="connsiteY3" fmla="*/ 419590 h 419590"/>
                <a:gd name="connsiteX4" fmla="*/ 51096 w 420324"/>
                <a:gd name="connsiteY4" fmla="*/ 366847 h 419590"/>
                <a:gd name="connsiteX5" fmla="*/ 0 w 420324"/>
                <a:gd name="connsiteY5" fmla="*/ 320409 h 419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324" h="419590">
                  <a:moveTo>
                    <a:pt x="289277" y="0"/>
                  </a:moveTo>
                  <a:lnTo>
                    <a:pt x="355992" y="63500"/>
                  </a:lnTo>
                  <a:lnTo>
                    <a:pt x="420324" y="130969"/>
                  </a:lnTo>
                  <a:lnTo>
                    <a:pt x="99032" y="419590"/>
                  </a:lnTo>
                  <a:lnTo>
                    <a:pt x="51096" y="366847"/>
                  </a:lnTo>
                  <a:lnTo>
                    <a:pt x="0" y="32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175A5B6-B28F-B145-948C-672A32C9F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861" y="2583646"/>
              <a:ext cx="229104" cy="208896"/>
            </a:xfrm>
            <a:custGeom>
              <a:avLst/>
              <a:gdLst>
                <a:gd name="connsiteX0" fmla="*/ 321351 w 437174"/>
                <a:gd name="connsiteY0" fmla="*/ 0 h 398615"/>
                <a:gd name="connsiteX1" fmla="*/ 380849 w 437174"/>
                <a:gd name="connsiteY1" fmla="*/ 71485 h 398615"/>
                <a:gd name="connsiteX2" fmla="*/ 437174 w 437174"/>
                <a:gd name="connsiteY2" fmla="*/ 144559 h 398615"/>
                <a:gd name="connsiteX3" fmla="*/ 87961 w 437174"/>
                <a:gd name="connsiteY3" fmla="*/ 398615 h 398615"/>
                <a:gd name="connsiteX4" fmla="*/ 36295 w 437174"/>
                <a:gd name="connsiteY4" fmla="*/ 329524 h 398615"/>
                <a:gd name="connsiteX5" fmla="*/ 0 w 437174"/>
                <a:gd name="connsiteY5" fmla="*/ 289589 h 39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74" h="398615">
                  <a:moveTo>
                    <a:pt x="321351" y="0"/>
                  </a:moveTo>
                  <a:lnTo>
                    <a:pt x="380849" y="71485"/>
                  </a:lnTo>
                  <a:lnTo>
                    <a:pt x="437174" y="144559"/>
                  </a:lnTo>
                  <a:lnTo>
                    <a:pt x="87961" y="398615"/>
                  </a:lnTo>
                  <a:lnTo>
                    <a:pt x="36295" y="329524"/>
                  </a:lnTo>
                  <a:lnTo>
                    <a:pt x="0" y="289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F71AE2-98EC-7748-99C6-17CD06CA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790" y="2680982"/>
              <a:ext cx="235393" cy="194948"/>
            </a:xfrm>
            <a:custGeom>
              <a:avLst/>
              <a:gdLst>
                <a:gd name="connsiteX0" fmla="*/ 348475 w 449177"/>
                <a:gd name="connsiteY0" fmla="*/ 0 h 371997"/>
                <a:gd name="connsiteX1" fmla="*/ 400809 w 449177"/>
                <a:gd name="connsiteY1" fmla="*/ 77728 h 371997"/>
                <a:gd name="connsiteX2" fmla="*/ 449177 w 449177"/>
                <a:gd name="connsiteY2" fmla="*/ 157043 h 371997"/>
                <a:gd name="connsiteX3" fmla="*/ 76436 w 449177"/>
                <a:gd name="connsiteY3" fmla="*/ 371997 h 371997"/>
                <a:gd name="connsiteX4" fmla="*/ 22992 w 449177"/>
                <a:gd name="connsiteY4" fmla="*/ 284026 h 371997"/>
                <a:gd name="connsiteX5" fmla="*/ 0 w 449177"/>
                <a:gd name="connsiteY5" fmla="*/ 253278 h 37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77" h="371997">
                  <a:moveTo>
                    <a:pt x="348475" y="0"/>
                  </a:moveTo>
                  <a:lnTo>
                    <a:pt x="400809" y="77728"/>
                  </a:lnTo>
                  <a:lnTo>
                    <a:pt x="449177" y="157043"/>
                  </a:lnTo>
                  <a:lnTo>
                    <a:pt x="76436" y="371997"/>
                  </a:lnTo>
                  <a:lnTo>
                    <a:pt x="22992" y="284026"/>
                  </a:lnTo>
                  <a:lnTo>
                    <a:pt x="0" y="2532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C7B4A71-B05C-6949-9655-0DEEBCD5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423" y="2784975"/>
              <a:ext cx="239996" cy="179138"/>
            </a:xfrm>
            <a:custGeom>
              <a:avLst/>
              <a:gdLst>
                <a:gd name="connsiteX0" fmla="*/ 374575 w 457959"/>
                <a:gd name="connsiteY0" fmla="*/ 0 h 341831"/>
                <a:gd name="connsiteX1" fmla="*/ 418252 w 457959"/>
                <a:gd name="connsiteY1" fmla="*/ 81830 h 341831"/>
                <a:gd name="connsiteX2" fmla="*/ 457959 w 457959"/>
                <a:gd name="connsiteY2" fmla="*/ 166042 h 341831"/>
                <a:gd name="connsiteX3" fmla="*/ 62981 w 457959"/>
                <a:gd name="connsiteY3" fmla="*/ 341831 h 341831"/>
                <a:gd name="connsiteX4" fmla="*/ 11897 w 457959"/>
                <a:gd name="connsiteY4" fmla="*/ 235786 h 341831"/>
                <a:gd name="connsiteX5" fmla="*/ 0 w 457959"/>
                <a:gd name="connsiteY5" fmla="*/ 216203 h 3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959" h="341831">
                  <a:moveTo>
                    <a:pt x="374575" y="0"/>
                  </a:moveTo>
                  <a:lnTo>
                    <a:pt x="418252" y="81830"/>
                  </a:lnTo>
                  <a:lnTo>
                    <a:pt x="457959" y="166042"/>
                  </a:lnTo>
                  <a:lnTo>
                    <a:pt x="62981" y="341831"/>
                  </a:lnTo>
                  <a:lnTo>
                    <a:pt x="11897" y="235786"/>
                  </a:lnTo>
                  <a:lnTo>
                    <a:pt x="0" y="216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9279A76-B22B-E44C-B724-60D66579A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848" y="2896454"/>
              <a:ext cx="240496" cy="160089"/>
            </a:xfrm>
            <a:custGeom>
              <a:avLst/>
              <a:gdLst>
                <a:gd name="connsiteX0" fmla="*/ 391508 w 458913"/>
                <a:gd name="connsiteY0" fmla="*/ 0 h 305483"/>
                <a:gd name="connsiteX1" fmla="*/ 427986 w 458913"/>
                <a:gd name="connsiteY1" fmla="*/ 85631 h 305483"/>
                <a:gd name="connsiteX2" fmla="*/ 458913 w 458913"/>
                <a:gd name="connsiteY2" fmla="*/ 172054 h 305483"/>
                <a:gd name="connsiteX3" fmla="*/ 48921 w 458913"/>
                <a:gd name="connsiteY3" fmla="*/ 305483 h 305483"/>
                <a:gd name="connsiteX4" fmla="*/ 3836 w 458913"/>
                <a:gd name="connsiteY4" fmla="*/ 182301 h 305483"/>
                <a:gd name="connsiteX5" fmla="*/ 0 w 458913"/>
                <a:gd name="connsiteY5" fmla="*/ 174338 h 30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913" h="305483">
                  <a:moveTo>
                    <a:pt x="391508" y="0"/>
                  </a:moveTo>
                  <a:lnTo>
                    <a:pt x="427986" y="85631"/>
                  </a:lnTo>
                  <a:lnTo>
                    <a:pt x="458913" y="172054"/>
                  </a:lnTo>
                  <a:lnTo>
                    <a:pt x="48921" y="305483"/>
                  </a:lnTo>
                  <a:lnTo>
                    <a:pt x="3836" y="182301"/>
                  </a:lnTo>
                  <a:lnTo>
                    <a:pt x="0" y="1743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E377C7B-2676-DB4F-A5BD-73B62678B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492" y="3012093"/>
              <a:ext cx="239129" cy="140421"/>
            </a:xfrm>
            <a:custGeom>
              <a:avLst/>
              <a:gdLst>
                <a:gd name="connsiteX0" fmla="*/ 409452 w 456305"/>
                <a:gd name="connsiteY0" fmla="*/ 0 h 267951"/>
                <a:gd name="connsiteX1" fmla="*/ 434864 w 456305"/>
                <a:gd name="connsiteY1" fmla="*/ 88234 h 267951"/>
                <a:gd name="connsiteX2" fmla="*/ 456305 w 456305"/>
                <a:gd name="connsiteY2" fmla="*/ 178058 h 267951"/>
                <a:gd name="connsiteX3" fmla="*/ 34711 w 456305"/>
                <a:gd name="connsiteY3" fmla="*/ 267951 h 267951"/>
                <a:gd name="connsiteX4" fmla="*/ 0 w 456305"/>
                <a:gd name="connsiteY4" fmla="*/ 132953 h 2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05" h="267951">
                  <a:moveTo>
                    <a:pt x="409452" y="0"/>
                  </a:moveTo>
                  <a:lnTo>
                    <a:pt x="434864" y="88234"/>
                  </a:lnTo>
                  <a:lnTo>
                    <a:pt x="456305" y="178058"/>
                  </a:lnTo>
                  <a:lnTo>
                    <a:pt x="34711" y="267951"/>
                  </a:lnTo>
                  <a:lnTo>
                    <a:pt x="0" y="132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6DB9A8F-CA85-2F48-8598-4F698229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516" y="3131061"/>
              <a:ext cx="235903" cy="119816"/>
            </a:xfrm>
            <a:custGeom>
              <a:avLst/>
              <a:gdLst>
                <a:gd name="connsiteX0" fmla="*/ 421561 w 450149"/>
                <a:gd name="connsiteY0" fmla="*/ 0 h 228633"/>
                <a:gd name="connsiteX1" fmla="*/ 439826 w 450149"/>
                <a:gd name="connsiteY1" fmla="*/ 91085 h 228633"/>
                <a:gd name="connsiteX2" fmla="*/ 450149 w 450149"/>
                <a:gd name="connsiteY2" fmla="*/ 183754 h 228633"/>
                <a:gd name="connsiteX3" fmla="*/ 21237 w 450149"/>
                <a:gd name="connsiteY3" fmla="*/ 228633 h 228633"/>
                <a:gd name="connsiteX4" fmla="*/ 0 w 450149"/>
                <a:gd name="connsiteY4" fmla="*/ 89481 h 22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149" h="228633">
                  <a:moveTo>
                    <a:pt x="421561" y="0"/>
                  </a:moveTo>
                  <a:lnTo>
                    <a:pt x="439826" y="91085"/>
                  </a:lnTo>
                  <a:lnTo>
                    <a:pt x="450149" y="183754"/>
                  </a:lnTo>
                  <a:lnTo>
                    <a:pt x="21237" y="228633"/>
                  </a:lnTo>
                  <a:lnTo>
                    <a:pt x="0" y="894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3B58CD2-D8A2-CD46-9861-F8E2DA4B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10" y="3253355"/>
              <a:ext cx="229397" cy="97336"/>
            </a:xfrm>
            <a:custGeom>
              <a:avLst/>
              <a:gdLst>
                <a:gd name="connsiteX0" fmla="*/ 429008 w 437735"/>
                <a:gd name="connsiteY0" fmla="*/ 0 h 185737"/>
                <a:gd name="connsiteX1" fmla="*/ 436942 w 437735"/>
                <a:gd name="connsiteY1" fmla="*/ 92869 h 185737"/>
                <a:gd name="connsiteX2" fmla="*/ 437735 w 437735"/>
                <a:gd name="connsiteY2" fmla="*/ 185737 h 185737"/>
                <a:gd name="connsiteX3" fmla="*/ 7097 w 437735"/>
                <a:gd name="connsiteY3" fmla="*/ 185737 h 185737"/>
                <a:gd name="connsiteX4" fmla="*/ 0 w 437735"/>
                <a:gd name="connsiteY4" fmla="*/ 45199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35" h="185737">
                  <a:moveTo>
                    <a:pt x="429008" y="0"/>
                  </a:moveTo>
                  <a:lnTo>
                    <a:pt x="436942" y="92869"/>
                  </a:lnTo>
                  <a:lnTo>
                    <a:pt x="437735" y="185737"/>
                  </a:lnTo>
                  <a:lnTo>
                    <a:pt x="7097" y="185737"/>
                  </a:lnTo>
                  <a:lnTo>
                    <a:pt x="0" y="45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D5316F3-758D-E241-BB86-7D9C3C5F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500" y="3377314"/>
              <a:ext cx="229407" cy="96504"/>
            </a:xfrm>
            <a:custGeom>
              <a:avLst/>
              <a:gdLst>
                <a:gd name="connsiteX0" fmla="*/ 7036 w 437754"/>
                <a:gd name="connsiteY0" fmla="*/ 0 h 184150"/>
                <a:gd name="connsiteX1" fmla="*/ 437754 w 437754"/>
                <a:gd name="connsiteY1" fmla="*/ 0 h 184150"/>
                <a:gd name="connsiteX2" fmla="*/ 436961 w 437754"/>
                <a:gd name="connsiteY2" fmla="*/ 92470 h 184150"/>
                <a:gd name="connsiteX3" fmla="*/ 429027 w 437754"/>
                <a:gd name="connsiteY3" fmla="*/ 184150 h 184150"/>
                <a:gd name="connsiteX4" fmla="*/ 0 w 437754"/>
                <a:gd name="connsiteY4" fmla="*/ 139335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54" h="184150">
                  <a:moveTo>
                    <a:pt x="7036" y="0"/>
                  </a:moveTo>
                  <a:lnTo>
                    <a:pt x="437754" y="0"/>
                  </a:lnTo>
                  <a:lnTo>
                    <a:pt x="436961" y="92470"/>
                  </a:lnTo>
                  <a:lnTo>
                    <a:pt x="429027" y="184150"/>
                  </a:lnTo>
                  <a:lnTo>
                    <a:pt x="0" y="13933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5CD7C8-1F42-124C-BC80-EA3B0DE8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516" y="3476453"/>
              <a:ext cx="235903" cy="119659"/>
            </a:xfrm>
            <a:custGeom>
              <a:avLst/>
              <a:gdLst>
                <a:gd name="connsiteX0" fmla="*/ 21192 w 450149"/>
                <a:gd name="connsiteY0" fmla="*/ 0 h 228334"/>
                <a:gd name="connsiteX1" fmla="*/ 450149 w 450149"/>
                <a:gd name="connsiteY1" fmla="*/ 44981 h 228334"/>
                <a:gd name="connsiteX2" fmla="*/ 439826 w 450149"/>
                <a:gd name="connsiteY2" fmla="*/ 138252 h 228334"/>
                <a:gd name="connsiteX3" fmla="*/ 421561 w 450149"/>
                <a:gd name="connsiteY3" fmla="*/ 228334 h 228334"/>
                <a:gd name="connsiteX4" fmla="*/ 0 w 450149"/>
                <a:gd name="connsiteY4" fmla="*/ 138853 h 22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149" h="228334">
                  <a:moveTo>
                    <a:pt x="21192" y="0"/>
                  </a:moveTo>
                  <a:lnTo>
                    <a:pt x="450149" y="44981"/>
                  </a:lnTo>
                  <a:lnTo>
                    <a:pt x="439826" y="138252"/>
                  </a:lnTo>
                  <a:lnTo>
                    <a:pt x="421561" y="228334"/>
                  </a:lnTo>
                  <a:lnTo>
                    <a:pt x="0" y="1388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DCEB063-DC9E-EF4C-88F8-B8238195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294" y="3575449"/>
              <a:ext cx="239326" cy="140464"/>
            </a:xfrm>
            <a:custGeom>
              <a:avLst/>
              <a:gdLst>
                <a:gd name="connsiteX0" fmla="*/ 34701 w 456682"/>
                <a:gd name="connsiteY0" fmla="*/ 0 h 268033"/>
                <a:gd name="connsiteX1" fmla="*/ 456682 w 456682"/>
                <a:gd name="connsiteY1" fmla="*/ 89975 h 268033"/>
                <a:gd name="connsiteX2" fmla="*/ 435241 w 456682"/>
                <a:gd name="connsiteY2" fmla="*/ 179799 h 268033"/>
                <a:gd name="connsiteX3" fmla="*/ 409829 w 456682"/>
                <a:gd name="connsiteY3" fmla="*/ 268033 h 268033"/>
                <a:gd name="connsiteX4" fmla="*/ 0 w 456682"/>
                <a:gd name="connsiteY4" fmla="*/ 134958 h 26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682" h="268033">
                  <a:moveTo>
                    <a:pt x="34701" y="0"/>
                  </a:moveTo>
                  <a:lnTo>
                    <a:pt x="456682" y="89975"/>
                  </a:lnTo>
                  <a:lnTo>
                    <a:pt x="435241" y="179799"/>
                  </a:lnTo>
                  <a:lnTo>
                    <a:pt x="409829" y="268033"/>
                  </a:lnTo>
                  <a:lnTo>
                    <a:pt x="0" y="1349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E532801-CD74-7C47-AD09-87F4BC3E3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517" y="3670743"/>
              <a:ext cx="240826" cy="160807"/>
            </a:xfrm>
            <a:custGeom>
              <a:avLst/>
              <a:gdLst>
                <a:gd name="connsiteX0" fmla="*/ 49471 w 459543"/>
                <a:gd name="connsiteY0" fmla="*/ 0 h 306853"/>
                <a:gd name="connsiteX1" fmla="*/ 459543 w 459543"/>
                <a:gd name="connsiteY1" fmla="*/ 133022 h 306853"/>
                <a:gd name="connsiteX2" fmla="*/ 428616 w 459543"/>
                <a:gd name="connsiteY2" fmla="*/ 221128 h 306853"/>
                <a:gd name="connsiteX3" fmla="*/ 392138 w 459543"/>
                <a:gd name="connsiteY3" fmla="*/ 306853 h 306853"/>
                <a:gd name="connsiteX4" fmla="*/ 0 w 459543"/>
                <a:gd name="connsiteY4" fmla="*/ 132235 h 306853"/>
                <a:gd name="connsiteX5" fmla="*/ 4466 w 459543"/>
                <a:gd name="connsiteY5" fmla="*/ 122964 h 30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543" h="306853">
                  <a:moveTo>
                    <a:pt x="49471" y="0"/>
                  </a:moveTo>
                  <a:lnTo>
                    <a:pt x="459543" y="133022"/>
                  </a:lnTo>
                  <a:lnTo>
                    <a:pt x="428616" y="221128"/>
                  </a:lnTo>
                  <a:lnTo>
                    <a:pt x="392138" y="306853"/>
                  </a:lnTo>
                  <a:lnTo>
                    <a:pt x="0" y="132235"/>
                  </a:lnTo>
                  <a:lnTo>
                    <a:pt x="4466" y="1229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90707C-5F21-3B4D-BDAA-259A3508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332" y="3763325"/>
              <a:ext cx="240086" cy="178874"/>
            </a:xfrm>
            <a:custGeom>
              <a:avLst/>
              <a:gdLst>
                <a:gd name="connsiteX0" fmla="*/ 62913 w 458133"/>
                <a:gd name="connsiteY0" fmla="*/ 0 h 341327"/>
                <a:gd name="connsiteX1" fmla="*/ 458133 w 458133"/>
                <a:gd name="connsiteY1" fmla="*/ 175582 h 341327"/>
                <a:gd name="connsiteX2" fmla="*/ 418426 w 458133"/>
                <a:gd name="connsiteY2" fmla="*/ 259644 h 341327"/>
                <a:gd name="connsiteX3" fmla="*/ 374749 w 458133"/>
                <a:gd name="connsiteY3" fmla="*/ 341327 h 341327"/>
                <a:gd name="connsiteX4" fmla="*/ 0 w 458133"/>
                <a:gd name="connsiteY4" fmla="*/ 125411 h 341327"/>
                <a:gd name="connsiteX5" fmla="*/ 12071 w 458133"/>
                <a:gd name="connsiteY5" fmla="*/ 105542 h 34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33" h="341327">
                  <a:moveTo>
                    <a:pt x="62913" y="0"/>
                  </a:moveTo>
                  <a:lnTo>
                    <a:pt x="458133" y="175582"/>
                  </a:lnTo>
                  <a:lnTo>
                    <a:pt x="418426" y="259644"/>
                  </a:lnTo>
                  <a:lnTo>
                    <a:pt x="374749" y="341327"/>
                  </a:lnTo>
                  <a:lnTo>
                    <a:pt x="0" y="125411"/>
                  </a:lnTo>
                  <a:lnTo>
                    <a:pt x="12071" y="1055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6B1CE91-0DEB-F340-AAE7-DB5F97BD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87" y="3851491"/>
              <a:ext cx="235295" cy="194700"/>
            </a:xfrm>
            <a:custGeom>
              <a:avLst/>
              <a:gdLst>
                <a:gd name="connsiteX0" fmla="*/ 75963 w 448990"/>
                <a:gd name="connsiteY0" fmla="*/ 0 h 371526"/>
                <a:gd name="connsiteX1" fmla="*/ 448990 w 448990"/>
                <a:gd name="connsiteY1" fmla="*/ 215833 h 371526"/>
                <a:gd name="connsiteX2" fmla="*/ 400622 w 448990"/>
                <a:gd name="connsiteY2" fmla="*/ 295268 h 371526"/>
                <a:gd name="connsiteX3" fmla="*/ 348288 w 448990"/>
                <a:gd name="connsiteY3" fmla="*/ 371526 h 371526"/>
                <a:gd name="connsiteX4" fmla="*/ 0 w 448990"/>
                <a:gd name="connsiteY4" fmla="*/ 117999 h 371526"/>
                <a:gd name="connsiteX5" fmla="*/ 22805 w 448990"/>
                <a:gd name="connsiteY5" fmla="*/ 87501 h 3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8990" h="371526">
                  <a:moveTo>
                    <a:pt x="75963" y="0"/>
                  </a:moveTo>
                  <a:lnTo>
                    <a:pt x="448990" y="215833"/>
                  </a:lnTo>
                  <a:lnTo>
                    <a:pt x="400622" y="295268"/>
                  </a:lnTo>
                  <a:lnTo>
                    <a:pt x="348288" y="371526"/>
                  </a:lnTo>
                  <a:lnTo>
                    <a:pt x="0" y="117999"/>
                  </a:lnTo>
                  <a:lnTo>
                    <a:pt x="22805" y="875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27EDDBD-7316-7449-8B44-CAB6FBB11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174" y="3934633"/>
              <a:ext cx="228789" cy="208063"/>
            </a:xfrm>
            <a:custGeom>
              <a:avLst/>
              <a:gdLst>
                <a:gd name="connsiteX0" fmla="*/ 87360 w 436574"/>
                <a:gd name="connsiteY0" fmla="*/ 0 h 397026"/>
                <a:gd name="connsiteX1" fmla="*/ 436574 w 436574"/>
                <a:gd name="connsiteY1" fmla="*/ 254056 h 397026"/>
                <a:gd name="connsiteX2" fmla="*/ 380249 w 436574"/>
                <a:gd name="connsiteY2" fmla="*/ 327129 h 397026"/>
                <a:gd name="connsiteX3" fmla="*/ 320751 w 436574"/>
                <a:gd name="connsiteY3" fmla="*/ 397026 h 397026"/>
                <a:gd name="connsiteX4" fmla="*/ 0 w 436574"/>
                <a:gd name="connsiteY4" fmla="*/ 108365 h 397026"/>
                <a:gd name="connsiteX5" fmla="*/ 35695 w 436574"/>
                <a:gd name="connsiteY5" fmla="*/ 69090 h 3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574" h="397026">
                  <a:moveTo>
                    <a:pt x="87360" y="0"/>
                  </a:moveTo>
                  <a:lnTo>
                    <a:pt x="436574" y="254056"/>
                  </a:lnTo>
                  <a:lnTo>
                    <a:pt x="380249" y="327129"/>
                  </a:lnTo>
                  <a:lnTo>
                    <a:pt x="320751" y="397026"/>
                  </a:lnTo>
                  <a:lnTo>
                    <a:pt x="0" y="108365"/>
                  </a:lnTo>
                  <a:lnTo>
                    <a:pt x="35695" y="69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67AB988-7B4D-664F-AA7B-A60F7DC30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277" y="4011194"/>
              <a:ext cx="220484" cy="220520"/>
            </a:xfrm>
            <a:custGeom>
              <a:avLst/>
              <a:gdLst>
                <a:gd name="connsiteX0" fmla="*/ 99088 w 420727"/>
                <a:gd name="connsiteY0" fmla="*/ 0 h 420795"/>
                <a:gd name="connsiteX1" fmla="*/ 420727 w 420727"/>
                <a:gd name="connsiteY1" fmla="*/ 289669 h 420795"/>
                <a:gd name="connsiteX2" fmla="*/ 356395 w 420727"/>
                <a:gd name="connsiteY2" fmla="*/ 357219 h 420795"/>
                <a:gd name="connsiteX3" fmla="*/ 289680 w 420727"/>
                <a:gd name="connsiteY3" fmla="*/ 420795 h 420795"/>
                <a:gd name="connsiteX4" fmla="*/ 0 w 420727"/>
                <a:gd name="connsiteY4" fmla="*/ 99166 h 420795"/>
                <a:gd name="connsiteX5" fmla="*/ 51499 w 420727"/>
                <a:gd name="connsiteY5" fmla="*/ 52361 h 4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727" h="420795">
                  <a:moveTo>
                    <a:pt x="99088" y="0"/>
                  </a:moveTo>
                  <a:lnTo>
                    <a:pt x="420727" y="289669"/>
                  </a:lnTo>
                  <a:lnTo>
                    <a:pt x="356395" y="357219"/>
                  </a:lnTo>
                  <a:lnTo>
                    <a:pt x="289680" y="420795"/>
                  </a:lnTo>
                  <a:lnTo>
                    <a:pt x="0" y="99166"/>
                  </a:lnTo>
                  <a:lnTo>
                    <a:pt x="51499" y="523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71A5FC2-4A47-0448-8F2E-A7AC0C3A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256" y="4081147"/>
              <a:ext cx="208490" cy="229601"/>
            </a:xfrm>
            <a:custGeom>
              <a:avLst/>
              <a:gdLst>
                <a:gd name="connsiteX0" fmla="*/ 109214 w 397840"/>
                <a:gd name="connsiteY0" fmla="*/ 0 h 438122"/>
                <a:gd name="connsiteX1" fmla="*/ 397840 w 397840"/>
                <a:gd name="connsiteY1" fmla="*/ 320712 h 438122"/>
                <a:gd name="connsiteX2" fmla="*/ 327196 w 397840"/>
                <a:gd name="connsiteY2" fmla="*/ 381004 h 438122"/>
                <a:gd name="connsiteX3" fmla="*/ 254171 w 397840"/>
                <a:gd name="connsiteY3" fmla="*/ 438122 h 438122"/>
                <a:gd name="connsiteX4" fmla="*/ 0 w 397840"/>
                <a:gd name="connsiteY4" fmla="*/ 88129 h 438122"/>
                <a:gd name="connsiteX5" fmla="*/ 69109 w 397840"/>
                <a:gd name="connsiteY5" fmla="*/ 36450 h 4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840" h="438122">
                  <a:moveTo>
                    <a:pt x="109214" y="0"/>
                  </a:moveTo>
                  <a:lnTo>
                    <a:pt x="397840" y="320712"/>
                  </a:lnTo>
                  <a:lnTo>
                    <a:pt x="327196" y="381004"/>
                  </a:lnTo>
                  <a:lnTo>
                    <a:pt x="254171" y="438122"/>
                  </a:lnTo>
                  <a:lnTo>
                    <a:pt x="0" y="88129"/>
                  </a:lnTo>
                  <a:lnTo>
                    <a:pt x="69109" y="364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9235364-96C9-984D-BFE8-801636006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10" y="4142906"/>
              <a:ext cx="194631" cy="235228"/>
            </a:xfrm>
            <a:custGeom>
              <a:avLst/>
              <a:gdLst>
                <a:gd name="connsiteX0" fmla="*/ 117959 w 371393"/>
                <a:gd name="connsiteY0" fmla="*/ 0 h 448861"/>
                <a:gd name="connsiteX1" fmla="*/ 371393 w 371393"/>
                <a:gd name="connsiteY1" fmla="*/ 348159 h 448861"/>
                <a:gd name="connsiteX2" fmla="*/ 295135 w 371393"/>
                <a:gd name="connsiteY2" fmla="*/ 399700 h 448861"/>
                <a:gd name="connsiteX3" fmla="*/ 215700 w 371393"/>
                <a:gd name="connsiteY3" fmla="*/ 448861 h 448861"/>
                <a:gd name="connsiteX4" fmla="*/ 0 w 371393"/>
                <a:gd name="connsiteY4" fmla="*/ 76065 h 448861"/>
                <a:gd name="connsiteX5" fmla="*/ 86573 w 371393"/>
                <a:gd name="connsiteY5" fmla="*/ 23470 h 44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93" h="448861">
                  <a:moveTo>
                    <a:pt x="117959" y="0"/>
                  </a:moveTo>
                  <a:lnTo>
                    <a:pt x="371393" y="348159"/>
                  </a:lnTo>
                  <a:lnTo>
                    <a:pt x="295135" y="399700"/>
                  </a:lnTo>
                  <a:lnTo>
                    <a:pt x="215700" y="448861"/>
                  </a:lnTo>
                  <a:lnTo>
                    <a:pt x="0" y="76065"/>
                  </a:lnTo>
                  <a:lnTo>
                    <a:pt x="86573" y="234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AE5AD76-80E0-814F-8B22-ED28A8CA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72" y="4196450"/>
              <a:ext cx="177946" cy="239087"/>
            </a:xfrm>
            <a:custGeom>
              <a:avLst/>
              <a:gdLst>
                <a:gd name="connsiteX0" fmla="*/ 125209 w 339553"/>
                <a:gd name="connsiteY0" fmla="*/ 0 h 456226"/>
                <a:gd name="connsiteX1" fmla="*/ 339553 w 339553"/>
                <a:gd name="connsiteY1" fmla="*/ 372130 h 456226"/>
                <a:gd name="connsiteX2" fmla="*/ 258736 w 339553"/>
                <a:gd name="connsiteY2" fmla="*/ 416558 h 456226"/>
                <a:gd name="connsiteX3" fmla="*/ 174749 w 339553"/>
                <a:gd name="connsiteY3" fmla="*/ 456226 h 456226"/>
                <a:gd name="connsiteX4" fmla="*/ 0 w 339553"/>
                <a:gd name="connsiteY4" fmla="*/ 62914 h 456226"/>
                <a:gd name="connsiteX5" fmla="*/ 104561 w 339553"/>
                <a:gd name="connsiteY5" fmla="*/ 12545 h 45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553" h="456226">
                  <a:moveTo>
                    <a:pt x="125209" y="0"/>
                  </a:moveTo>
                  <a:lnTo>
                    <a:pt x="339553" y="372130"/>
                  </a:lnTo>
                  <a:lnTo>
                    <a:pt x="258736" y="416558"/>
                  </a:lnTo>
                  <a:lnTo>
                    <a:pt x="174749" y="456226"/>
                  </a:lnTo>
                  <a:lnTo>
                    <a:pt x="0" y="62914"/>
                  </a:lnTo>
                  <a:lnTo>
                    <a:pt x="104561" y="125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61B673B-AA97-F845-85B6-20880C40E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809" y="4240736"/>
              <a:ext cx="160790" cy="240558"/>
            </a:xfrm>
            <a:custGeom>
              <a:avLst/>
              <a:gdLst>
                <a:gd name="connsiteX0" fmla="*/ 131999 w 306819"/>
                <a:gd name="connsiteY0" fmla="*/ 0 h 459034"/>
                <a:gd name="connsiteX1" fmla="*/ 306819 w 306819"/>
                <a:gd name="connsiteY1" fmla="*/ 392391 h 459034"/>
                <a:gd name="connsiteX2" fmla="*/ 221094 w 306819"/>
                <a:gd name="connsiteY2" fmla="*/ 428886 h 459034"/>
                <a:gd name="connsiteX3" fmla="*/ 132988 w 306819"/>
                <a:gd name="connsiteY3" fmla="*/ 459034 h 459034"/>
                <a:gd name="connsiteX4" fmla="*/ 0 w 306819"/>
                <a:gd name="connsiteY4" fmla="*/ 49454 h 459034"/>
                <a:gd name="connsiteX5" fmla="*/ 122137 w 306819"/>
                <a:gd name="connsiteY5" fmla="*/ 4751 h 4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19" h="459034">
                  <a:moveTo>
                    <a:pt x="131999" y="0"/>
                  </a:moveTo>
                  <a:lnTo>
                    <a:pt x="306819" y="392391"/>
                  </a:lnTo>
                  <a:lnTo>
                    <a:pt x="221094" y="428886"/>
                  </a:lnTo>
                  <a:lnTo>
                    <a:pt x="132988" y="459034"/>
                  </a:lnTo>
                  <a:lnTo>
                    <a:pt x="0" y="49454"/>
                  </a:lnTo>
                  <a:lnTo>
                    <a:pt x="122137" y="47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38F5F9D-D391-5F48-94ED-A0F06BDE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768" y="4275532"/>
              <a:ext cx="141192" cy="239041"/>
            </a:xfrm>
            <a:custGeom>
              <a:avLst/>
              <a:gdLst>
                <a:gd name="connsiteX0" fmla="*/ 136518 w 269420"/>
                <a:gd name="connsiteY0" fmla="*/ 0 h 456136"/>
                <a:gd name="connsiteX1" fmla="*/ 269420 w 269420"/>
                <a:gd name="connsiteY1" fmla="*/ 407740 h 456136"/>
                <a:gd name="connsiteX2" fmla="*/ 181186 w 269420"/>
                <a:gd name="connsiteY2" fmla="*/ 434715 h 456136"/>
                <a:gd name="connsiteX3" fmla="*/ 89773 w 269420"/>
                <a:gd name="connsiteY3" fmla="*/ 456136 h 456136"/>
                <a:gd name="connsiteX4" fmla="*/ 0 w 269420"/>
                <a:gd name="connsiteY4" fmla="*/ 35102 h 45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20" h="456136">
                  <a:moveTo>
                    <a:pt x="136518" y="0"/>
                  </a:moveTo>
                  <a:lnTo>
                    <a:pt x="269420" y="407740"/>
                  </a:lnTo>
                  <a:lnTo>
                    <a:pt x="181186" y="434715"/>
                  </a:lnTo>
                  <a:lnTo>
                    <a:pt x="89773" y="456136"/>
                  </a:lnTo>
                  <a:lnTo>
                    <a:pt x="0" y="351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EB7EAA8-14CD-AA47-A224-92E8C8F7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319" y="4299836"/>
              <a:ext cx="119843" cy="235535"/>
            </a:xfrm>
            <a:custGeom>
              <a:avLst/>
              <a:gdLst>
                <a:gd name="connsiteX0" fmla="*/ 139007 w 228682"/>
                <a:gd name="connsiteY0" fmla="*/ 0 h 449446"/>
                <a:gd name="connsiteX1" fmla="*/ 228682 w 228682"/>
                <a:gd name="connsiteY1" fmla="*/ 420091 h 449446"/>
                <a:gd name="connsiteX2" fmla="*/ 137007 w 228682"/>
                <a:gd name="connsiteY2" fmla="*/ 437545 h 449446"/>
                <a:gd name="connsiteX3" fmla="*/ 45333 w 228682"/>
                <a:gd name="connsiteY3" fmla="*/ 449446 h 449446"/>
                <a:gd name="connsiteX4" fmla="*/ 0 w 228682"/>
                <a:gd name="connsiteY4" fmla="*/ 21214 h 44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82" h="449446">
                  <a:moveTo>
                    <a:pt x="139007" y="0"/>
                  </a:moveTo>
                  <a:lnTo>
                    <a:pt x="228682" y="420091"/>
                  </a:lnTo>
                  <a:lnTo>
                    <a:pt x="137007" y="437545"/>
                  </a:lnTo>
                  <a:lnTo>
                    <a:pt x="45333" y="449446"/>
                  </a:lnTo>
                  <a:lnTo>
                    <a:pt x="0" y="212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0EF8893-AB0F-C744-B21D-06888A8C7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361" y="4313843"/>
              <a:ext cx="96505" cy="229014"/>
            </a:xfrm>
            <a:custGeom>
              <a:avLst/>
              <a:gdLst>
                <a:gd name="connsiteX0" fmla="*/ 139414 w 184150"/>
                <a:gd name="connsiteY0" fmla="*/ 0 h 437004"/>
                <a:gd name="connsiteX1" fmla="*/ 184150 w 184150"/>
                <a:gd name="connsiteY1" fmla="*/ 428277 h 437004"/>
                <a:gd name="connsiteX2" fmla="*/ 92470 w 184150"/>
                <a:gd name="connsiteY2" fmla="*/ 435417 h 437004"/>
                <a:gd name="connsiteX3" fmla="*/ 0 w 184150"/>
                <a:gd name="connsiteY3" fmla="*/ 437004 h 437004"/>
                <a:gd name="connsiteX4" fmla="*/ 0 w 184150"/>
                <a:gd name="connsiteY4" fmla="*/ 7040 h 4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437004">
                  <a:moveTo>
                    <a:pt x="139414" y="0"/>
                  </a:moveTo>
                  <a:lnTo>
                    <a:pt x="184150" y="428277"/>
                  </a:lnTo>
                  <a:lnTo>
                    <a:pt x="92470" y="435417"/>
                  </a:lnTo>
                  <a:lnTo>
                    <a:pt x="0" y="437004"/>
                  </a:lnTo>
                  <a:lnTo>
                    <a:pt x="0" y="70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4F6F703-056B-5B4A-BFAA-C1BC6ECDA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03" y="4313896"/>
              <a:ext cx="97337" cy="228963"/>
            </a:xfrm>
            <a:custGeom>
              <a:avLst/>
              <a:gdLst>
                <a:gd name="connsiteX0" fmla="*/ 45112 w 185738"/>
                <a:gd name="connsiteY0" fmla="*/ 0 h 436905"/>
                <a:gd name="connsiteX1" fmla="*/ 185738 w 185738"/>
                <a:gd name="connsiteY1" fmla="*/ 7101 h 436905"/>
                <a:gd name="connsiteX2" fmla="*/ 185738 w 185738"/>
                <a:gd name="connsiteY2" fmla="*/ 436905 h 436905"/>
                <a:gd name="connsiteX3" fmla="*/ 92869 w 185738"/>
                <a:gd name="connsiteY3" fmla="*/ 435318 h 436905"/>
                <a:gd name="connsiteX4" fmla="*/ 0 w 185738"/>
                <a:gd name="connsiteY4" fmla="*/ 428178 h 43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436905">
                  <a:moveTo>
                    <a:pt x="45112" y="0"/>
                  </a:moveTo>
                  <a:lnTo>
                    <a:pt x="185738" y="7101"/>
                  </a:lnTo>
                  <a:lnTo>
                    <a:pt x="185738" y="436905"/>
                  </a:lnTo>
                  <a:lnTo>
                    <a:pt x="92869" y="435318"/>
                  </a:lnTo>
                  <a:lnTo>
                    <a:pt x="0" y="4281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EBD43BA-1158-7145-A001-19086587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109" y="4299930"/>
              <a:ext cx="119170" cy="235441"/>
            </a:xfrm>
            <a:custGeom>
              <a:avLst/>
              <a:gdLst>
                <a:gd name="connsiteX0" fmla="*/ 89253 w 227399"/>
                <a:gd name="connsiteY0" fmla="*/ 0 h 449269"/>
                <a:gd name="connsiteX1" fmla="*/ 227399 w 227399"/>
                <a:gd name="connsiteY1" fmla="*/ 21084 h 449269"/>
                <a:gd name="connsiteX2" fmla="*/ 182170 w 227399"/>
                <a:gd name="connsiteY2" fmla="*/ 449269 h 449269"/>
                <a:gd name="connsiteX3" fmla="*/ 91085 w 227399"/>
                <a:gd name="connsiteY3" fmla="*/ 437368 h 449269"/>
                <a:gd name="connsiteX4" fmla="*/ 0 w 227399"/>
                <a:gd name="connsiteY4" fmla="*/ 419914 h 44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99" h="449269">
                  <a:moveTo>
                    <a:pt x="89253" y="0"/>
                  </a:moveTo>
                  <a:lnTo>
                    <a:pt x="227399" y="21084"/>
                  </a:lnTo>
                  <a:lnTo>
                    <a:pt x="182170" y="449269"/>
                  </a:lnTo>
                  <a:lnTo>
                    <a:pt x="91085" y="437368"/>
                  </a:lnTo>
                  <a:lnTo>
                    <a:pt x="0" y="4199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D3E0B3C-0940-B04E-8EC2-B542FCB85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09" y="4275729"/>
              <a:ext cx="141148" cy="238843"/>
            </a:xfrm>
            <a:custGeom>
              <a:avLst/>
              <a:gdLst>
                <a:gd name="connsiteX0" fmla="*/ 132780 w 269338"/>
                <a:gd name="connsiteY0" fmla="*/ 0 h 455760"/>
                <a:gd name="connsiteX1" fmla="*/ 269338 w 269338"/>
                <a:gd name="connsiteY1" fmla="*/ 35113 h 455760"/>
                <a:gd name="connsiteX2" fmla="*/ 179647 w 269338"/>
                <a:gd name="connsiteY2" fmla="*/ 455760 h 455760"/>
                <a:gd name="connsiteX3" fmla="*/ 89824 w 269338"/>
                <a:gd name="connsiteY3" fmla="*/ 434339 h 455760"/>
                <a:gd name="connsiteX4" fmla="*/ 0 w 269338"/>
                <a:gd name="connsiteY4" fmla="*/ 407364 h 45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8" h="455760">
                  <a:moveTo>
                    <a:pt x="132780" y="0"/>
                  </a:moveTo>
                  <a:lnTo>
                    <a:pt x="269338" y="35113"/>
                  </a:lnTo>
                  <a:lnTo>
                    <a:pt x="179647" y="455760"/>
                  </a:lnTo>
                  <a:lnTo>
                    <a:pt x="89824" y="434339"/>
                  </a:lnTo>
                  <a:lnTo>
                    <a:pt x="0" y="407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F4C3864-F927-1544-936C-82CFDC58C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670" y="4241145"/>
              <a:ext cx="160815" cy="240149"/>
            </a:xfrm>
            <a:custGeom>
              <a:avLst/>
              <a:gdLst>
                <a:gd name="connsiteX0" fmla="*/ 174857 w 306867"/>
                <a:gd name="connsiteY0" fmla="*/ 0 h 458252"/>
                <a:gd name="connsiteX1" fmla="*/ 183095 w 306867"/>
                <a:gd name="connsiteY1" fmla="*/ 3969 h 458252"/>
                <a:gd name="connsiteX2" fmla="*/ 306867 w 306867"/>
                <a:gd name="connsiteY2" fmla="*/ 49270 h 458252"/>
                <a:gd name="connsiteX3" fmla="*/ 173641 w 306867"/>
                <a:gd name="connsiteY3" fmla="*/ 458252 h 458252"/>
                <a:gd name="connsiteX4" fmla="*/ 87217 w 306867"/>
                <a:gd name="connsiteY4" fmla="*/ 428104 h 458252"/>
                <a:gd name="connsiteX5" fmla="*/ 0 w 306867"/>
                <a:gd name="connsiteY5" fmla="*/ 391609 h 45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67" h="458252">
                  <a:moveTo>
                    <a:pt x="174857" y="0"/>
                  </a:moveTo>
                  <a:lnTo>
                    <a:pt x="183095" y="3969"/>
                  </a:lnTo>
                  <a:lnTo>
                    <a:pt x="306867" y="49270"/>
                  </a:lnTo>
                  <a:lnTo>
                    <a:pt x="173641" y="458252"/>
                  </a:lnTo>
                  <a:lnTo>
                    <a:pt x="87217" y="428104"/>
                  </a:lnTo>
                  <a:lnTo>
                    <a:pt x="0" y="3916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9593B0C-64DF-EB41-A7DD-D75F6B59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022" y="4196632"/>
              <a:ext cx="178164" cy="238906"/>
            </a:xfrm>
            <a:custGeom>
              <a:avLst/>
              <a:gdLst>
                <a:gd name="connsiteX0" fmla="*/ 214914 w 339970"/>
                <a:gd name="connsiteY0" fmla="*/ 0 h 455880"/>
                <a:gd name="connsiteX1" fmla="*/ 234993 w 339970"/>
                <a:gd name="connsiteY1" fmla="*/ 12199 h 455880"/>
                <a:gd name="connsiteX2" fmla="*/ 339970 w 339970"/>
                <a:gd name="connsiteY2" fmla="*/ 62768 h 455880"/>
                <a:gd name="connsiteX3" fmla="*/ 164454 w 339970"/>
                <a:gd name="connsiteY3" fmla="*/ 455880 h 455880"/>
                <a:gd name="connsiteX4" fmla="*/ 80241 w 339970"/>
                <a:gd name="connsiteY4" fmla="*/ 416212 h 455880"/>
                <a:gd name="connsiteX5" fmla="*/ 0 w 339970"/>
                <a:gd name="connsiteY5" fmla="*/ 371784 h 4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70" h="455880">
                  <a:moveTo>
                    <a:pt x="214914" y="0"/>
                  </a:moveTo>
                  <a:lnTo>
                    <a:pt x="234993" y="12199"/>
                  </a:lnTo>
                  <a:lnTo>
                    <a:pt x="339970" y="62768"/>
                  </a:lnTo>
                  <a:lnTo>
                    <a:pt x="164454" y="455880"/>
                  </a:lnTo>
                  <a:lnTo>
                    <a:pt x="80241" y="416212"/>
                  </a:lnTo>
                  <a:lnTo>
                    <a:pt x="0" y="3717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965DB4C-7DA1-D741-A451-F24E65263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98" y="4142906"/>
              <a:ext cx="194631" cy="235228"/>
            </a:xfrm>
            <a:custGeom>
              <a:avLst/>
              <a:gdLst>
                <a:gd name="connsiteX0" fmla="*/ 253434 w 371393"/>
                <a:gd name="connsiteY0" fmla="*/ 0 h 448861"/>
                <a:gd name="connsiteX1" fmla="*/ 284820 w 371393"/>
                <a:gd name="connsiteY1" fmla="*/ 23470 h 448861"/>
                <a:gd name="connsiteX2" fmla="*/ 371393 w 371393"/>
                <a:gd name="connsiteY2" fmla="*/ 76065 h 448861"/>
                <a:gd name="connsiteX3" fmla="*/ 155694 w 371393"/>
                <a:gd name="connsiteY3" fmla="*/ 448861 h 448861"/>
                <a:gd name="connsiteX4" fmla="*/ 77847 w 371393"/>
                <a:gd name="connsiteY4" fmla="*/ 399700 h 448861"/>
                <a:gd name="connsiteX5" fmla="*/ 0 w 371393"/>
                <a:gd name="connsiteY5" fmla="*/ 348159 h 44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393" h="448861">
                  <a:moveTo>
                    <a:pt x="253434" y="0"/>
                  </a:moveTo>
                  <a:lnTo>
                    <a:pt x="284820" y="23470"/>
                  </a:lnTo>
                  <a:lnTo>
                    <a:pt x="371393" y="76065"/>
                  </a:lnTo>
                  <a:lnTo>
                    <a:pt x="155694" y="448861"/>
                  </a:lnTo>
                  <a:lnTo>
                    <a:pt x="77847" y="399700"/>
                  </a:lnTo>
                  <a:lnTo>
                    <a:pt x="0" y="348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798B08A-28AC-1F4F-84F8-B841B01BC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93" y="4081147"/>
              <a:ext cx="208720" cy="229600"/>
            </a:xfrm>
            <a:custGeom>
              <a:avLst/>
              <a:gdLst>
                <a:gd name="connsiteX0" fmla="*/ 288627 w 398277"/>
                <a:gd name="connsiteY0" fmla="*/ 0 h 438122"/>
                <a:gd name="connsiteX1" fmla="*/ 328731 w 398277"/>
                <a:gd name="connsiteY1" fmla="*/ 36450 h 438122"/>
                <a:gd name="connsiteX2" fmla="*/ 398277 w 398277"/>
                <a:gd name="connsiteY2" fmla="*/ 88455 h 438122"/>
                <a:gd name="connsiteX3" fmla="*/ 144560 w 398277"/>
                <a:gd name="connsiteY3" fmla="*/ 438122 h 438122"/>
                <a:gd name="connsiteX4" fmla="*/ 69897 w 398277"/>
                <a:gd name="connsiteY4" fmla="*/ 381004 h 438122"/>
                <a:gd name="connsiteX5" fmla="*/ 0 w 398277"/>
                <a:gd name="connsiteY5" fmla="*/ 320712 h 4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277" h="438122">
                  <a:moveTo>
                    <a:pt x="288627" y="0"/>
                  </a:moveTo>
                  <a:lnTo>
                    <a:pt x="328731" y="36450"/>
                  </a:lnTo>
                  <a:lnTo>
                    <a:pt x="398277" y="88455"/>
                  </a:lnTo>
                  <a:lnTo>
                    <a:pt x="144560" y="438122"/>
                  </a:lnTo>
                  <a:lnTo>
                    <a:pt x="69897" y="381004"/>
                  </a:lnTo>
                  <a:lnTo>
                    <a:pt x="0" y="3207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7E1A702-61A2-0A44-9907-FCA3EEF6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341" y="4011818"/>
              <a:ext cx="219652" cy="219896"/>
            </a:xfrm>
            <a:custGeom>
              <a:avLst/>
              <a:gdLst>
                <a:gd name="connsiteX0" fmla="*/ 319547 w 419139"/>
                <a:gd name="connsiteY0" fmla="*/ 0 h 419605"/>
                <a:gd name="connsiteX1" fmla="*/ 366054 w 419139"/>
                <a:gd name="connsiteY1" fmla="*/ 51171 h 419605"/>
                <a:gd name="connsiteX2" fmla="*/ 419139 w 419139"/>
                <a:gd name="connsiteY2" fmla="*/ 99418 h 419605"/>
                <a:gd name="connsiteX3" fmla="*/ 131683 w 419139"/>
                <a:gd name="connsiteY3" fmla="*/ 419605 h 419605"/>
                <a:gd name="connsiteX4" fmla="*/ 62669 w 419139"/>
                <a:gd name="connsiteY4" fmla="*/ 356029 h 419605"/>
                <a:gd name="connsiteX5" fmla="*/ 0 w 419139"/>
                <a:gd name="connsiteY5" fmla="*/ 288479 h 41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39" h="419605">
                  <a:moveTo>
                    <a:pt x="319547" y="0"/>
                  </a:moveTo>
                  <a:lnTo>
                    <a:pt x="366054" y="51171"/>
                  </a:lnTo>
                  <a:lnTo>
                    <a:pt x="419139" y="99418"/>
                  </a:lnTo>
                  <a:lnTo>
                    <a:pt x="131683" y="419605"/>
                  </a:lnTo>
                  <a:lnTo>
                    <a:pt x="62669" y="356029"/>
                  </a:lnTo>
                  <a:lnTo>
                    <a:pt x="0" y="2884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6E44B3F-AE3A-9747-9B7D-F5C104987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05" y="3935024"/>
              <a:ext cx="228615" cy="207672"/>
            </a:xfrm>
            <a:custGeom>
              <a:avLst/>
              <a:gdLst>
                <a:gd name="connsiteX0" fmla="*/ 348186 w 436242"/>
                <a:gd name="connsiteY0" fmla="*/ 0 h 396278"/>
                <a:gd name="connsiteX1" fmla="*/ 399292 w 436242"/>
                <a:gd name="connsiteY1" fmla="*/ 68342 h 396278"/>
                <a:gd name="connsiteX2" fmla="*/ 436242 w 436242"/>
                <a:gd name="connsiteY2" fmla="*/ 108998 h 396278"/>
                <a:gd name="connsiteX3" fmla="*/ 117410 w 436242"/>
                <a:gd name="connsiteY3" fmla="*/ 396278 h 396278"/>
                <a:gd name="connsiteX4" fmla="*/ 56325 w 436242"/>
                <a:gd name="connsiteY4" fmla="*/ 326381 h 396278"/>
                <a:gd name="connsiteX5" fmla="*/ 0 w 436242"/>
                <a:gd name="connsiteY5" fmla="*/ 253308 h 39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242" h="396278">
                  <a:moveTo>
                    <a:pt x="348186" y="0"/>
                  </a:moveTo>
                  <a:lnTo>
                    <a:pt x="399292" y="68342"/>
                  </a:lnTo>
                  <a:lnTo>
                    <a:pt x="436242" y="108998"/>
                  </a:lnTo>
                  <a:lnTo>
                    <a:pt x="117410" y="396278"/>
                  </a:lnTo>
                  <a:lnTo>
                    <a:pt x="56325" y="326381"/>
                  </a:lnTo>
                  <a:lnTo>
                    <a:pt x="0" y="2533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2EB7712-FA28-1541-B75C-B1B1AD38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255" y="3851665"/>
              <a:ext cx="235675" cy="194527"/>
            </a:xfrm>
            <a:custGeom>
              <a:avLst/>
              <a:gdLst>
                <a:gd name="connsiteX0" fmla="*/ 373228 w 449713"/>
                <a:gd name="connsiteY0" fmla="*/ 0 h 371195"/>
                <a:gd name="connsiteX1" fmla="*/ 426185 w 449713"/>
                <a:gd name="connsiteY1" fmla="*/ 87170 h 371195"/>
                <a:gd name="connsiteX2" fmla="*/ 449713 w 449713"/>
                <a:gd name="connsiteY2" fmla="*/ 118634 h 371195"/>
                <a:gd name="connsiteX3" fmla="*/ 102394 w 449713"/>
                <a:gd name="connsiteY3" fmla="*/ 371195 h 371195"/>
                <a:gd name="connsiteX4" fmla="*/ 49213 w 449713"/>
                <a:gd name="connsiteY4" fmla="*/ 294937 h 371195"/>
                <a:gd name="connsiteX5" fmla="*/ 0 w 449713"/>
                <a:gd name="connsiteY5" fmla="*/ 215502 h 37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713" h="371195">
                  <a:moveTo>
                    <a:pt x="373228" y="0"/>
                  </a:moveTo>
                  <a:lnTo>
                    <a:pt x="426185" y="87170"/>
                  </a:lnTo>
                  <a:lnTo>
                    <a:pt x="449713" y="118634"/>
                  </a:lnTo>
                  <a:lnTo>
                    <a:pt x="102394" y="371195"/>
                  </a:lnTo>
                  <a:lnTo>
                    <a:pt x="49213" y="294937"/>
                  </a:lnTo>
                  <a:lnTo>
                    <a:pt x="0" y="2155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33ED0F6E-82C6-7A4A-9910-DE3B2170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684" y="3763786"/>
              <a:ext cx="238823" cy="178413"/>
            </a:xfrm>
            <a:custGeom>
              <a:avLst/>
              <a:gdLst>
                <a:gd name="connsiteX0" fmla="*/ 392470 w 455722"/>
                <a:gd name="connsiteY0" fmla="*/ 0 h 340447"/>
                <a:gd name="connsiteX1" fmla="*/ 442888 w 455722"/>
                <a:gd name="connsiteY1" fmla="*/ 104662 h 340447"/>
                <a:gd name="connsiteX2" fmla="*/ 455722 w 455722"/>
                <a:gd name="connsiteY2" fmla="*/ 125787 h 340447"/>
                <a:gd name="connsiteX3" fmla="*/ 84096 w 455722"/>
                <a:gd name="connsiteY3" fmla="*/ 340447 h 340447"/>
                <a:gd name="connsiteX4" fmla="*/ 39668 w 455722"/>
                <a:gd name="connsiteY4" fmla="*/ 258764 h 340447"/>
                <a:gd name="connsiteX5" fmla="*/ 0 w 455722"/>
                <a:gd name="connsiteY5" fmla="*/ 174702 h 3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722" h="340447">
                  <a:moveTo>
                    <a:pt x="392470" y="0"/>
                  </a:moveTo>
                  <a:lnTo>
                    <a:pt x="442888" y="104662"/>
                  </a:lnTo>
                  <a:lnTo>
                    <a:pt x="455722" y="125787"/>
                  </a:lnTo>
                  <a:lnTo>
                    <a:pt x="84096" y="340447"/>
                  </a:lnTo>
                  <a:lnTo>
                    <a:pt x="39668" y="258764"/>
                  </a:lnTo>
                  <a:lnTo>
                    <a:pt x="0" y="1747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6A1D7996-D8DD-A64A-81EF-077718036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926" y="3670985"/>
              <a:ext cx="240034" cy="160567"/>
            </a:xfrm>
            <a:custGeom>
              <a:avLst/>
              <a:gdLst>
                <a:gd name="connsiteX0" fmla="*/ 408654 w 458033"/>
                <a:gd name="connsiteY0" fmla="*/ 0 h 306393"/>
                <a:gd name="connsiteX1" fmla="*/ 453491 w 458033"/>
                <a:gd name="connsiteY1" fmla="*/ 122504 h 306393"/>
                <a:gd name="connsiteX2" fmla="*/ 458033 w 458033"/>
                <a:gd name="connsiteY2" fmla="*/ 131933 h 306393"/>
                <a:gd name="connsiteX3" fmla="*/ 65881 w 458033"/>
                <a:gd name="connsiteY3" fmla="*/ 306393 h 306393"/>
                <a:gd name="connsiteX4" fmla="*/ 30956 w 458033"/>
                <a:gd name="connsiteY4" fmla="*/ 220668 h 306393"/>
                <a:gd name="connsiteX5" fmla="*/ 0 w 458033"/>
                <a:gd name="connsiteY5" fmla="*/ 132562 h 30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033" h="306393">
                  <a:moveTo>
                    <a:pt x="408654" y="0"/>
                  </a:moveTo>
                  <a:lnTo>
                    <a:pt x="453491" y="122504"/>
                  </a:lnTo>
                  <a:lnTo>
                    <a:pt x="458033" y="131933"/>
                  </a:lnTo>
                  <a:lnTo>
                    <a:pt x="65881" y="306393"/>
                  </a:lnTo>
                  <a:lnTo>
                    <a:pt x="30956" y="220668"/>
                  </a:lnTo>
                  <a:lnTo>
                    <a:pt x="0" y="1325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FEAB9DF-3496-9741-B4C4-7FC2A2AD4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650" y="3575616"/>
              <a:ext cx="238558" cy="140296"/>
            </a:xfrm>
            <a:custGeom>
              <a:avLst/>
              <a:gdLst>
                <a:gd name="connsiteX0" fmla="*/ 420477 w 455215"/>
                <a:gd name="connsiteY0" fmla="*/ 0 h 267712"/>
                <a:gd name="connsiteX1" fmla="*/ 455215 w 455215"/>
                <a:gd name="connsiteY1" fmla="*/ 135103 h 267712"/>
                <a:gd name="connsiteX2" fmla="*/ 46810 w 455215"/>
                <a:gd name="connsiteY2" fmla="*/ 267712 h 267712"/>
                <a:gd name="connsiteX3" fmla="*/ 21422 w 455215"/>
                <a:gd name="connsiteY3" fmla="*/ 179478 h 267712"/>
                <a:gd name="connsiteX4" fmla="*/ 0 w 455215"/>
                <a:gd name="connsiteY4" fmla="*/ 89654 h 26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215" h="267712">
                  <a:moveTo>
                    <a:pt x="420477" y="0"/>
                  </a:moveTo>
                  <a:lnTo>
                    <a:pt x="455215" y="135103"/>
                  </a:lnTo>
                  <a:lnTo>
                    <a:pt x="46810" y="267712"/>
                  </a:lnTo>
                  <a:lnTo>
                    <a:pt x="21422" y="179478"/>
                  </a:lnTo>
                  <a:lnTo>
                    <a:pt x="0" y="896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14BC2EB-1552-5F4D-B315-4142E2815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851" y="3476540"/>
              <a:ext cx="235097" cy="119574"/>
            </a:xfrm>
            <a:custGeom>
              <a:avLst/>
              <a:gdLst>
                <a:gd name="connsiteX0" fmla="*/ 427395 w 448611"/>
                <a:gd name="connsiteY0" fmla="*/ 0 h 228170"/>
                <a:gd name="connsiteX1" fmla="*/ 448611 w 448611"/>
                <a:gd name="connsiteY1" fmla="*/ 139015 h 228170"/>
                <a:gd name="connsiteX2" fmla="*/ 28588 w 448611"/>
                <a:gd name="connsiteY2" fmla="*/ 228170 h 228170"/>
                <a:gd name="connsiteX3" fmla="*/ 11912 w 448611"/>
                <a:gd name="connsiteY3" fmla="*/ 138088 h 228170"/>
                <a:gd name="connsiteX4" fmla="*/ 0 w 448611"/>
                <a:gd name="connsiteY4" fmla="*/ 44817 h 22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11" h="228170">
                  <a:moveTo>
                    <a:pt x="427395" y="0"/>
                  </a:moveTo>
                  <a:lnTo>
                    <a:pt x="448611" y="139015"/>
                  </a:lnTo>
                  <a:lnTo>
                    <a:pt x="28588" y="228170"/>
                  </a:lnTo>
                  <a:lnTo>
                    <a:pt x="11912" y="138088"/>
                  </a:lnTo>
                  <a:lnTo>
                    <a:pt x="0" y="448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1E83287-7685-5241-8A56-7D7183E8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32" y="3377314"/>
              <a:ext cx="229412" cy="96504"/>
            </a:xfrm>
            <a:custGeom>
              <a:avLst/>
              <a:gdLst>
                <a:gd name="connsiteX0" fmla="*/ 0 w 437763"/>
                <a:gd name="connsiteY0" fmla="*/ 0 h 184150"/>
                <a:gd name="connsiteX1" fmla="*/ 430719 w 437763"/>
                <a:gd name="connsiteY1" fmla="*/ 0 h 184150"/>
                <a:gd name="connsiteX2" fmla="*/ 437763 w 437763"/>
                <a:gd name="connsiteY2" fmla="*/ 139501 h 184150"/>
                <a:gd name="connsiteX3" fmla="*/ 10323 w 437763"/>
                <a:gd name="connsiteY3" fmla="*/ 184150 h 184150"/>
                <a:gd name="connsiteX4" fmla="*/ 3177 w 437763"/>
                <a:gd name="connsiteY4" fmla="*/ 9247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63" h="184150">
                  <a:moveTo>
                    <a:pt x="0" y="0"/>
                  </a:moveTo>
                  <a:lnTo>
                    <a:pt x="430719" y="0"/>
                  </a:lnTo>
                  <a:lnTo>
                    <a:pt x="437763" y="139501"/>
                  </a:lnTo>
                  <a:lnTo>
                    <a:pt x="10323" y="184150"/>
                  </a:lnTo>
                  <a:lnTo>
                    <a:pt x="3177" y="924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146422A-5CA3-9A45-8EAC-DBB2DC94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531" y="3253355"/>
              <a:ext cx="229402" cy="97336"/>
            </a:xfrm>
            <a:custGeom>
              <a:avLst/>
              <a:gdLst>
                <a:gd name="connsiteX0" fmla="*/ 10323 w 437744"/>
                <a:gd name="connsiteY0" fmla="*/ 0 h 185737"/>
                <a:gd name="connsiteX1" fmla="*/ 437744 w 437744"/>
                <a:gd name="connsiteY1" fmla="*/ 45032 h 185737"/>
                <a:gd name="connsiteX2" fmla="*/ 430639 w 437744"/>
                <a:gd name="connsiteY2" fmla="*/ 185737 h 185737"/>
                <a:gd name="connsiteX3" fmla="*/ 0 w 437744"/>
                <a:gd name="connsiteY3" fmla="*/ 185737 h 185737"/>
                <a:gd name="connsiteX4" fmla="*/ 3177 w 437744"/>
                <a:gd name="connsiteY4" fmla="*/ 92869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744" h="185737">
                  <a:moveTo>
                    <a:pt x="10323" y="0"/>
                  </a:moveTo>
                  <a:lnTo>
                    <a:pt x="437744" y="45032"/>
                  </a:lnTo>
                  <a:lnTo>
                    <a:pt x="430639" y="185737"/>
                  </a:lnTo>
                  <a:lnTo>
                    <a:pt x="0" y="185737"/>
                  </a:lnTo>
                  <a:lnTo>
                    <a:pt x="3177" y="928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B9EAFBD-6872-2447-B436-9D1E1B19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851" y="3131061"/>
              <a:ext cx="235097" cy="119730"/>
            </a:xfrm>
            <a:custGeom>
              <a:avLst/>
              <a:gdLst>
                <a:gd name="connsiteX0" fmla="*/ 28588 w 448611"/>
                <a:gd name="connsiteY0" fmla="*/ 0 h 228470"/>
                <a:gd name="connsiteX1" fmla="*/ 448611 w 448611"/>
                <a:gd name="connsiteY1" fmla="*/ 89155 h 228470"/>
                <a:gd name="connsiteX2" fmla="*/ 427349 w 448611"/>
                <a:gd name="connsiteY2" fmla="*/ 228470 h 228470"/>
                <a:gd name="connsiteX3" fmla="*/ 0 w 448611"/>
                <a:gd name="connsiteY3" fmla="*/ 183754 h 228470"/>
                <a:gd name="connsiteX4" fmla="*/ 11912 w 448611"/>
                <a:gd name="connsiteY4" fmla="*/ 91085 h 22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611" h="228470">
                  <a:moveTo>
                    <a:pt x="28588" y="0"/>
                  </a:moveTo>
                  <a:lnTo>
                    <a:pt x="448611" y="89155"/>
                  </a:lnTo>
                  <a:lnTo>
                    <a:pt x="427349" y="228470"/>
                  </a:lnTo>
                  <a:lnTo>
                    <a:pt x="0" y="183754"/>
                  </a:lnTo>
                  <a:lnTo>
                    <a:pt x="11912" y="910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D7F61073-B5BD-6243-AAD2-33B96CDA4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649" y="3012093"/>
              <a:ext cx="238361" cy="140253"/>
            </a:xfrm>
            <a:custGeom>
              <a:avLst/>
              <a:gdLst>
                <a:gd name="connsiteX0" fmla="*/ 46810 w 454838"/>
                <a:gd name="connsiteY0" fmla="*/ 0 h 267630"/>
                <a:gd name="connsiteX1" fmla="*/ 454838 w 454838"/>
                <a:gd name="connsiteY1" fmla="*/ 132488 h 267630"/>
                <a:gd name="connsiteX2" fmla="*/ 420090 w 454838"/>
                <a:gd name="connsiteY2" fmla="*/ 267630 h 267630"/>
                <a:gd name="connsiteX3" fmla="*/ 0 w 454838"/>
                <a:gd name="connsiteY3" fmla="*/ 178058 h 267630"/>
                <a:gd name="connsiteX4" fmla="*/ 21422 w 454838"/>
                <a:gd name="connsiteY4" fmla="*/ 88234 h 26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838" h="267630">
                  <a:moveTo>
                    <a:pt x="46810" y="0"/>
                  </a:moveTo>
                  <a:lnTo>
                    <a:pt x="454838" y="132488"/>
                  </a:lnTo>
                  <a:lnTo>
                    <a:pt x="420090" y="267630"/>
                  </a:lnTo>
                  <a:lnTo>
                    <a:pt x="0" y="178058"/>
                  </a:lnTo>
                  <a:lnTo>
                    <a:pt x="21422" y="882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617CE35-9283-7C40-8B06-D21195BEB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926" y="2896454"/>
              <a:ext cx="239705" cy="159848"/>
            </a:xfrm>
            <a:custGeom>
              <a:avLst/>
              <a:gdLst>
                <a:gd name="connsiteX0" fmla="*/ 65881 w 457403"/>
                <a:gd name="connsiteY0" fmla="*/ 0 h 305022"/>
                <a:gd name="connsiteX1" fmla="*/ 457403 w 457403"/>
                <a:gd name="connsiteY1" fmla="*/ 174180 h 305022"/>
                <a:gd name="connsiteX2" fmla="*/ 453491 w 457403"/>
                <a:gd name="connsiteY2" fmla="*/ 182301 h 305022"/>
                <a:gd name="connsiteX3" fmla="*/ 408574 w 457403"/>
                <a:gd name="connsiteY3" fmla="*/ 305022 h 305022"/>
                <a:gd name="connsiteX4" fmla="*/ 0 w 457403"/>
                <a:gd name="connsiteY4" fmla="*/ 172054 h 305022"/>
                <a:gd name="connsiteX5" fmla="*/ 30956 w 457403"/>
                <a:gd name="connsiteY5" fmla="*/ 85631 h 30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403" h="305022">
                  <a:moveTo>
                    <a:pt x="65881" y="0"/>
                  </a:moveTo>
                  <a:lnTo>
                    <a:pt x="457403" y="174180"/>
                  </a:lnTo>
                  <a:lnTo>
                    <a:pt x="453491" y="182301"/>
                  </a:lnTo>
                  <a:lnTo>
                    <a:pt x="408574" y="305022"/>
                  </a:lnTo>
                  <a:lnTo>
                    <a:pt x="0" y="172054"/>
                  </a:lnTo>
                  <a:lnTo>
                    <a:pt x="30956" y="856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7B515F2A-28B9-6F4B-938A-364408EA9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684" y="2784974"/>
              <a:ext cx="238733" cy="178677"/>
            </a:xfrm>
            <a:custGeom>
              <a:avLst/>
              <a:gdLst>
                <a:gd name="connsiteX0" fmla="*/ 84096 w 455549"/>
                <a:gd name="connsiteY0" fmla="*/ 0 h 340950"/>
                <a:gd name="connsiteX1" fmla="*/ 455549 w 455549"/>
                <a:gd name="connsiteY1" fmla="*/ 214945 h 340950"/>
                <a:gd name="connsiteX2" fmla="*/ 442888 w 455549"/>
                <a:gd name="connsiteY2" fmla="*/ 235786 h 340950"/>
                <a:gd name="connsiteX3" fmla="*/ 392228 w 455549"/>
                <a:gd name="connsiteY3" fmla="*/ 340950 h 340950"/>
                <a:gd name="connsiteX4" fmla="*/ 0 w 455549"/>
                <a:gd name="connsiteY4" fmla="*/ 166042 h 340950"/>
                <a:gd name="connsiteX5" fmla="*/ 39668 w 455549"/>
                <a:gd name="connsiteY5" fmla="*/ 81830 h 34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549" h="340950">
                  <a:moveTo>
                    <a:pt x="84096" y="0"/>
                  </a:moveTo>
                  <a:lnTo>
                    <a:pt x="455549" y="214945"/>
                  </a:lnTo>
                  <a:lnTo>
                    <a:pt x="442888" y="235786"/>
                  </a:lnTo>
                  <a:lnTo>
                    <a:pt x="392228" y="340950"/>
                  </a:lnTo>
                  <a:lnTo>
                    <a:pt x="0" y="166042"/>
                  </a:lnTo>
                  <a:lnTo>
                    <a:pt x="39668" y="818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077FE11-F424-7047-AA0A-D5BC59155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255" y="2680982"/>
              <a:ext cx="235773" cy="194774"/>
            </a:xfrm>
            <a:custGeom>
              <a:avLst/>
              <a:gdLst>
                <a:gd name="connsiteX0" fmla="*/ 102394 w 449900"/>
                <a:gd name="connsiteY0" fmla="*/ 0 h 371667"/>
                <a:gd name="connsiteX1" fmla="*/ 449900 w 449900"/>
                <a:gd name="connsiteY1" fmla="*/ 252312 h 371667"/>
                <a:gd name="connsiteX2" fmla="*/ 426185 w 449900"/>
                <a:gd name="connsiteY2" fmla="*/ 284026 h 371667"/>
                <a:gd name="connsiteX3" fmla="*/ 372942 w 449900"/>
                <a:gd name="connsiteY3" fmla="*/ 371667 h 371667"/>
                <a:gd name="connsiteX4" fmla="*/ 0 w 449900"/>
                <a:gd name="connsiteY4" fmla="*/ 157043 h 371667"/>
                <a:gd name="connsiteX5" fmla="*/ 49213 w 449900"/>
                <a:gd name="connsiteY5" fmla="*/ 77728 h 37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900" h="371667">
                  <a:moveTo>
                    <a:pt x="102394" y="0"/>
                  </a:moveTo>
                  <a:lnTo>
                    <a:pt x="449900" y="252312"/>
                  </a:lnTo>
                  <a:lnTo>
                    <a:pt x="426185" y="284026"/>
                  </a:lnTo>
                  <a:lnTo>
                    <a:pt x="372942" y="371667"/>
                  </a:lnTo>
                  <a:lnTo>
                    <a:pt x="0" y="157043"/>
                  </a:lnTo>
                  <a:lnTo>
                    <a:pt x="49213" y="777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CA6B204-B9D8-344F-BB90-62AB6846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305" y="2583646"/>
              <a:ext cx="228930" cy="208505"/>
            </a:xfrm>
            <a:custGeom>
              <a:avLst/>
              <a:gdLst>
                <a:gd name="connsiteX0" fmla="*/ 117410 w 436843"/>
                <a:gd name="connsiteY0" fmla="*/ 0 h 397867"/>
                <a:gd name="connsiteX1" fmla="*/ 436843 w 436843"/>
                <a:gd name="connsiteY1" fmla="*/ 288207 h 397867"/>
                <a:gd name="connsiteX2" fmla="*/ 399292 w 436843"/>
                <a:gd name="connsiteY2" fmla="*/ 329524 h 397867"/>
                <a:gd name="connsiteX3" fmla="*/ 348186 w 436843"/>
                <a:gd name="connsiteY3" fmla="*/ 397867 h 397867"/>
                <a:gd name="connsiteX4" fmla="*/ 0 w 436843"/>
                <a:gd name="connsiteY4" fmla="*/ 144559 h 397867"/>
                <a:gd name="connsiteX5" fmla="*/ 56325 w 436843"/>
                <a:gd name="connsiteY5" fmla="*/ 71485 h 39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6843" h="397867">
                  <a:moveTo>
                    <a:pt x="117410" y="0"/>
                  </a:moveTo>
                  <a:lnTo>
                    <a:pt x="436843" y="288207"/>
                  </a:lnTo>
                  <a:lnTo>
                    <a:pt x="399292" y="329524"/>
                  </a:lnTo>
                  <a:lnTo>
                    <a:pt x="348186" y="397867"/>
                  </a:lnTo>
                  <a:lnTo>
                    <a:pt x="0" y="144559"/>
                  </a:lnTo>
                  <a:lnTo>
                    <a:pt x="56325" y="714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FA23472-2A87-204A-B86D-8BBD1BC6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341" y="2496292"/>
              <a:ext cx="219440" cy="219265"/>
            </a:xfrm>
            <a:custGeom>
              <a:avLst/>
              <a:gdLst>
                <a:gd name="connsiteX0" fmla="*/ 131683 w 418735"/>
                <a:gd name="connsiteY0" fmla="*/ 0 h 418401"/>
                <a:gd name="connsiteX1" fmla="*/ 418735 w 418735"/>
                <a:gd name="connsiteY1" fmla="*/ 318967 h 418401"/>
                <a:gd name="connsiteX2" fmla="*/ 366054 w 418735"/>
                <a:gd name="connsiteY2" fmla="*/ 366847 h 418401"/>
                <a:gd name="connsiteX3" fmla="*/ 319198 w 418735"/>
                <a:gd name="connsiteY3" fmla="*/ 418401 h 418401"/>
                <a:gd name="connsiteX4" fmla="*/ 0 w 418735"/>
                <a:gd name="connsiteY4" fmla="*/ 130969 h 418401"/>
                <a:gd name="connsiteX5" fmla="*/ 62669 w 418735"/>
                <a:gd name="connsiteY5" fmla="*/ 63500 h 41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735" h="418401">
                  <a:moveTo>
                    <a:pt x="131683" y="0"/>
                  </a:moveTo>
                  <a:lnTo>
                    <a:pt x="418735" y="318967"/>
                  </a:lnTo>
                  <a:lnTo>
                    <a:pt x="366054" y="366847"/>
                  </a:lnTo>
                  <a:lnTo>
                    <a:pt x="319198" y="418401"/>
                  </a:lnTo>
                  <a:lnTo>
                    <a:pt x="0" y="130969"/>
                  </a:lnTo>
                  <a:lnTo>
                    <a:pt x="62669" y="635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20333B3-7A11-9E4E-A622-E3F0F895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693" y="2417259"/>
              <a:ext cx="208423" cy="228922"/>
            </a:xfrm>
            <a:custGeom>
              <a:avLst/>
              <a:gdLst>
                <a:gd name="connsiteX0" fmla="*/ 144560 w 397712"/>
                <a:gd name="connsiteY0" fmla="*/ 0 h 436827"/>
                <a:gd name="connsiteX1" fmla="*/ 397712 w 397712"/>
                <a:gd name="connsiteY1" fmla="*/ 348502 h 436827"/>
                <a:gd name="connsiteX2" fmla="*/ 328731 w 397712"/>
                <a:gd name="connsiteY2" fmla="*/ 400085 h 436827"/>
                <a:gd name="connsiteX3" fmla="*/ 288305 w 397712"/>
                <a:gd name="connsiteY3" fmla="*/ 436827 h 436827"/>
                <a:gd name="connsiteX4" fmla="*/ 0 w 397712"/>
                <a:gd name="connsiteY4" fmla="*/ 116681 h 436827"/>
                <a:gd name="connsiteX5" fmla="*/ 69897 w 397712"/>
                <a:gd name="connsiteY5" fmla="*/ 56356 h 43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7712" h="436827">
                  <a:moveTo>
                    <a:pt x="144560" y="0"/>
                  </a:moveTo>
                  <a:lnTo>
                    <a:pt x="397712" y="348502"/>
                  </a:lnTo>
                  <a:lnTo>
                    <a:pt x="328731" y="400085"/>
                  </a:lnTo>
                  <a:lnTo>
                    <a:pt x="288305" y="436827"/>
                  </a:lnTo>
                  <a:lnTo>
                    <a:pt x="0" y="116681"/>
                  </a:lnTo>
                  <a:lnTo>
                    <a:pt x="69897" y="563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12476067-CDFE-B94B-A1F1-C08FFC4D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98" y="2348208"/>
              <a:ext cx="194813" cy="236146"/>
            </a:xfrm>
            <a:custGeom>
              <a:avLst/>
              <a:gdLst>
                <a:gd name="connsiteX0" fmla="*/ 155694 w 371742"/>
                <a:gd name="connsiteY0" fmla="*/ 0 h 450613"/>
                <a:gd name="connsiteX1" fmla="*/ 371742 w 371742"/>
                <a:gd name="connsiteY1" fmla="*/ 374173 h 450613"/>
                <a:gd name="connsiteX2" fmla="*/ 284820 w 371742"/>
                <a:gd name="connsiteY2" fmla="*/ 426979 h 450613"/>
                <a:gd name="connsiteX3" fmla="*/ 253215 w 371742"/>
                <a:gd name="connsiteY3" fmla="*/ 450613 h 450613"/>
                <a:gd name="connsiteX4" fmla="*/ 0 w 371742"/>
                <a:gd name="connsiteY4" fmla="*/ 102394 h 450613"/>
                <a:gd name="connsiteX5" fmla="*/ 77847 w 371742"/>
                <a:gd name="connsiteY5" fmla="*/ 49213 h 450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742" h="450613">
                  <a:moveTo>
                    <a:pt x="155694" y="0"/>
                  </a:moveTo>
                  <a:lnTo>
                    <a:pt x="371742" y="374173"/>
                  </a:lnTo>
                  <a:lnTo>
                    <a:pt x="284820" y="426979"/>
                  </a:lnTo>
                  <a:lnTo>
                    <a:pt x="253215" y="450613"/>
                  </a:lnTo>
                  <a:lnTo>
                    <a:pt x="0" y="102394"/>
                  </a:lnTo>
                  <a:lnTo>
                    <a:pt x="77847" y="492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3E3757A-A19D-804C-AE36-53EC90520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022" y="2291636"/>
              <a:ext cx="178164" cy="238906"/>
            </a:xfrm>
            <a:custGeom>
              <a:avLst/>
              <a:gdLst>
                <a:gd name="connsiteX0" fmla="*/ 164454 w 339970"/>
                <a:gd name="connsiteY0" fmla="*/ 0 h 455880"/>
                <a:gd name="connsiteX1" fmla="*/ 339970 w 339970"/>
                <a:gd name="connsiteY1" fmla="*/ 393112 h 455880"/>
                <a:gd name="connsiteX2" fmla="*/ 234993 w 339970"/>
                <a:gd name="connsiteY2" fmla="*/ 443682 h 455880"/>
                <a:gd name="connsiteX3" fmla="*/ 214914 w 339970"/>
                <a:gd name="connsiteY3" fmla="*/ 455880 h 455880"/>
                <a:gd name="connsiteX4" fmla="*/ 0 w 339970"/>
                <a:gd name="connsiteY4" fmla="*/ 84096 h 455880"/>
                <a:gd name="connsiteX5" fmla="*/ 80241 w 339970"/>
                <a:gd name="connsiteY5" fmla="*/ 39668 h 4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970" h="455880">
                  <a:moveTo>
                    <a:pt x="164454" y="0"/>
                  </a:moveTo>
                  <a:lnTo>
                    <a:pt x="339970" y="393112"/>
                  </a:lnTo>
                  <a:lnTo>
                    <a:pt x="234993" y="443682"/>
                  </a:lnTo>
                  <a:lnTo>
                    <a:pt x="214914" y="455880"/>
                  </a:lnTo>
                  <a:lnTo>
                    <a:pt x="0" y="84096"/>
                  </a:lnTo>
                  <a:lnTo>
                    <a:pt x="80241" y="396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4DBD623-ACEA-784E-BD3C-1E9465A7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9670" y="2245879"/>
              <a:ext cx="160757" cy="240078"/>
            </a:xfrm>
            <a:custGeom>
              <a:avLst/>
              <a:gdLst>
                <a:gd name="connsiteX0" fmla="*/ 173641 w 306755"/>
                <a:gd name="connsiteY0" fmla="*/ 0 h 458116"/>
                <a:gd name="connsiteX1" fmla="*/ 306755 w 306755"/>
                <a:gd name="connsiteY1" fmla="*/ 409024 h 458116"/>
                <a:gd name="connsiteX2" fmla="*/ 183095 w 306755"/>
                <a:gd name="connsiteY2" fmla="*/ 454284 h 458116"/>
                <a:gd name="connsiteX3" fmla="*/ 175140 w 306755"/>
                <a:gd name="connsiteY3" fmla="*/ 458116 h 458116"/>
                <a:gd name="connsiteX4" fmla="*/ 0 w 306755"/>
                <a:gd name="connsiteY4" fmla="*/ 65118 h 458116"/>
                <a:gd name="connsiteX5" fmla="*/ 87217 w 306755"/>
                <a:gd name="connsiteY5" fmla="*/ 30177 h 45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755" h="458116">
                  <a:moveTo>
                    <a:pt x="173641" y="0"/>
                  </a:moveTo>
                  <a:lnTo>
                    <a:pt x="306755" y="409024"/>
                  </a:lnTo>
                  <a:lnTo>
                    <a:pt x="183095" y="454284"/>
                  </a:lnTo>
                  <a:lnTo>
                    <a:pt x="175140" y="458116"/>
                  </a:lnTo>
                  <a:lnTo>
                    <a:pt x="0" y="65118"/>
                  </a:lnTo>
                  <a:lnTo>
                    <a:pt x="87217" y="30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4C79CF2-646E-7149-ACAE-D2B5DCE2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309" y="2212603"/>
              <a:ext cx="141148" cy="238867"/>
            </a:xfrm>
            <a:custGeom>
              <a:avLst/>
              <a:gdLst>
                <a:gd name="connsiteX0" fmla="*/ 179647 w 269338"/>
                <a:gd name="connsiteY0" fmla="*/ 0 h 455807"/>
                <a:gd name="connsiteX1" fmla="*/ 269338 w 269338"/>
                <a:gd name="connsiteY1" fmla="*/ 420648 h 455807"/>
                <a:gd name="connsiteX2" fmla="*/ 132599 w 269338"/>
                <a:gd name="connsiteY2" fmla="*/ 455807 h 455807"/>
                <a:gd name="connsiteX3" fmla="*/ 0 w 269338"/>
                <a:gd name="connsiteY3" fmla="*/ 49190 h 455807"/>
                <a:gd name="connsiteX4" fmla="*/ 89824 w 269338"/>
                <a:gd name="connsiteY4" fmla="*/ 21422 h 45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38" h="455807">
                  <a:moveTo>
                    <a:pt x="179647" y="0"/>
                  </a:moveTo>
                  <a:lnTo>
                    <a:pt x="269338" y="420648"/>
                  </a:lnTo>
                  <a:lnTo>
                    <a:pt x="132599" y="455807"/>
                  </a:lnTo>
                  <a:lnTo>
                    <a:pt x="0" y="49190"/>
                  </a:lnTo>
                  <a:lnTo>
                    <a:pt x="89824" y="214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C7BF112E-EC13-5F43-A47E-3246E2FF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109" y="2191802"/>
              <a:ext cx="119148" cy="235449"/>
            </a:xfrm>
            <a:custGeom>
              <a:avLst/>
              <a:gdLst>
                <a:gd name="connsiteX0" fmla="*/ 182170 w 227359"/>
                <a:gd name="connsiteY0" fmla="*/ 0 h 449282"/>
                <a:gd name="connsiteX1" fmla="*/ 227359 w 227359"/>
                <a:gd name="connsiteY1" fmla="*/ 428192 h 449282"/>
                <a:gd name="connsiteX2" fmla="*/ 89170 w 227359"/>
                <a:gd name="connsiteY2" fmla="*/ 449282 h 449282"/>
                <a:gd name="connsiteX3" fmla="*/ 0 w 227359"/>
                <a:gd name="connsiteY3" fmla="*/ 29382 h 449282"/>
                <a:gd name="connsiteX4" fmla="*/ 91085 w 227359"/>
                <a:gd name="connsiteY4" fmla="*/ 12706 h 44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59" h="449282">
                  <a:moveTo>
                    <a:pt x="182170" y="0"/>
                  </a:moveTo>
                  <a:lnTo>
                    <a:pt x="227359" y="428192"/>
                  </a:lnTo>
                  <a:lnTo>
                    <a:pt x="89170" y="449282"/>
                  </a:lnTo>
                  <a:lnTo>
                    <a:pt x="0" y="29382"/>
                  </a:lnTo>
                  <a:lnTo>
                    <a:pt x="91085" y="127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0F500A8-0EE0-EE4D-A2F0-4A9BC106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403" y="2184315"/>
              <a:ext cx="97337" cy="228967"/>
            </a:xfrm>
            <a:custGeom>
              <a:avLst/>
              <a:gdLst>
                <a:gd name="connsiteX0" fmla="*/ 185738 w 185738"/>
                <a:gd name="connsiteY0" fmla="*/ 0 h 436914"/>
                <a:gd name="connsiteX1" fmla="*/ 185738 w 185738"/>
                <a:gd name="connsiteY1" fmla="*/ 429805 h 436914"/>
                <a:gd name="connsiteX2" fmla="*/ 44946 w 185738"/>
                <a:gd name="connsiteY2" fmla="*/ 436914 h 436914"/>
                <a:gd name="connsiteX3" fmla="*/ 0 w 185738"/>
                <a:gd name="connsiteY3" fmla="*/ 10314 h 436914"/>
                <a:gd name="connsiteX4" fmla="*/ 92869 w 185738"/>
                <a:gd name="connsiteY4" fmla="*/ 3174 h 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436914">
                  <a:moveTo>
                    <a:pt x="185738" y="0"/>
                  </a:moveTo>
                  <a:lnTo>
                    <a:pt x="185738" y="429805"/>
                  </a:lnTo>
                  <a:lnTo>
                    <a:pt x="44946" y="436914"/>
                  </a:lnTo>
                  <a:lnTo>
                    <a:pt x="0" y="10314"/>
                  </a:lnTo>
                  <a:lnTo>
                    <a:pt x="92869" y="3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A6E8ABE-5AC3-F647-B125-8FFA397AC968}"/>
                </a:ext>
              </a:extLst>
            </p:cNvPr>
            <p:cNvSpPr txBox="1"/>
            <p:nvPr/>
          </p:nvSpPr>
          <p:spPr>
            <a:xfrm>
              <a:off x="3304166" y="3429653"/>
              <a:ext cx="1769339" cy="64649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minutes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69104DC-F97F-3C45-B012-4D013F87264A}"/>
                </a:ext>
              </a:extLst>
            </p:cNvPr>
            <p:cNvSpPr/>
            <p:nvPr/>
          </p:nvSpPr>
          <p:spPr>
            <a:xfrm>
              <a:off x="2886651" y="2053019"/>
              <a:ext cx="2621137" cy="2621137"/>
            </a:xfrm>
            <a:prstGeom prst="ellipse">
              <a:avLst/>
            </a:prstGeom>
            <a:noFill/>
            <a:ln w="920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E611E48-E85D-D349-B639-9F35453F140A}"/>
                </a:ext>
              </a:extLst>
            </p:cNvPr>
            <p:cNvGrpSpPr/>
            <p:nvPr userDrawn="1"/>
          </p:nvGrpSpPr>
          <p:grpSpPr>
            <a:xfrm>
              <a:off x="2598305" y="908720"/>
              <a:ext cx="3197831" cy="4053784"/>
              <a:chOff x="3059832" y="1628800"/>
              <a:chExt cx="3197831" cy="405378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FDFF8E4-0F2B-8D4F-B141-66FB4FEC3CF0}"/>
                  </a:ext>
                </a:extLst>
              </p:cNvPr>
              <p:cNvSpPr/>
              <p:nvPr/>
            </p:nvSpPr>
            <p:spPr>
              <a:xfrm>
                <a:off x="3059832" y="2484753"/>
                <a:ext cx="3197831" cy="3197831"/>
              </a:xfrm>
              <a:prstGeom prst="ellipse">
                <a:avLst/>
              </a:prstGeom>
              <a:noFill/>
              <a:ln w="292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629E229-079D-6641-8B16-F8FA21D4844B}"/>
                  </a:ext>
                </a:extLst>
              </p:cNvPr>
              <p:cNvSpPr/>
              <p:nvPr/>
            </p:nvSpPr>
            <p:spPr>
              <a:xfrm rot="19800000">
                <a:off x="3510322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AB1A7AB4-7EB9-E049-B0EF-06B56FFC28E2}"/>
                  </a:ext>
                </a:extLst>
              </p:cNvPr>
              <p:cNvSpPr/>
              <p:nvPr/>
            </p:nvSpPr>
            <p:spPr>
              <a:xfrm rot="1800000">
                <a:off x="5409845" y="2341250"/>
                <a:ext cx="396907" cy="389521"/>
              </a:xfrm>
              <a:custGeom>
                <a:avLst/>
                <a:gdLst>
                  <a:gd name="connsiteX0" fmla="*/ 48006 w 592023"/>
                  <a:gd name="connsiteY0" fmla="*/ 0 h 581006"/>
                  <a:gd name="connsiteX1" fmla="*/ 544017 w 592023"/>
                  <a:gd name="connsiteY1" fmla="*/ 0 h 581006"/>
                  <a:gd name="connsiteX2" fmla="*/ 592023 w 592023"/>
                  <a:gd name="connsiteY2" fmla="*/ 48006 h 581006"/>
                  <a:gd name="connsiteX3" fmla="*/ 592023 w 592023"/>
                  <a:gd name="connsiteY3" fmla="*/ 240026 h 581006"/>
                  <a:gd name="connsiteX4" fmla="*/ 544017 w 592023"/>
                  <a:gd name="connsiteY4" fmla="*/ 288032 h 581006"/>
                  <a:gd name="connsiteX5" fmla="*/ 413360 w 592023"/>
                  <a:gd name="connsiteY5" fmla="*/ 288032 h 581006"/>
                  <a:gd name="connsiteX6" fmla="*/ 413360 w 592023"/>
                  <a:gd name="connsiteY6" fmla="*/ 581006 h 581006"/>
                  <a:gd name="connsiteX7" fmla="*/ 178662 w 592023"/>
                  <a:gd name="connsiteY7" fmla="*/ 581006 h 581006"/>
                  <a:gd name="connsiteX8" fmla="*/ 178662 w 592023"/>
                  <a:gd name="connsiteY8" fmla="*/ 288032 h 581006"/>
                  <a:gd name="connsiteX9" fmla="*/ 48006 w 592023"/>
                  <a:gd name="connsiteY9" fmla="*/ 288032 h 581006"/>
                  <a:gd name="connsiteX10" fmla="*/ 0 w 592023"/>
                  <a:gd name="connsiteY10" fmla="*/ 240026 h 581006"/>
                  <a:gd name="connsiteX11" fmla="*/ 0 w 592023"/>
                  <a:gd name="connsiteY11" fmla="*/ 48006 h 581006"/>
                  <a:gd name="connsiteX12" fmla="*/ 48006 w 592023"/>
                  <a:gd name="connsiteY12" fmla="*/ 0 h 581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2023" h="581006">
                    <a:moveTo>
                      <a:pt x="48006" y="0"/>
                    </a:moveTo>
                    <a:lnTo>
                      <a:pt x="544017" y="0"/>
                    </a:lnTo>
                    <a:cubicBezTo>
                      <a:pt x="570530" y="0"/>
                      <a:pt x="592023" y="21493"/>
                      <a:pt x="592023" y="48006"/>
                    </a:cubicBezTo>
                    <a:lnTo>
                      <a:pt x="592023" y="240026"/>
                    </a:lnTo>
                    <a:cubicBezTo>
                      <a:pt x="592023" y="266539"/>
                      <a:pt x="570530" y="288032"/>
                      <a:pt x="544017" y="288032"/>
                    </a:cubicBezTo>
                    <a:lnTo>
                      <a:pt x="413360" y="288032"/>
                    </a:lnTo>
                    <a:lnTo>
                      <a:pt x="413360" y="581006"/>
                    </a:lnTo>
                    <a:lnTo>
                      <a:pt x="178662" y="581006"/>
                    </a:lnTo>
                    <a:lnTo>
                      <a:pt x="178662" y="288032"/>
                    </a:lnTo>
                    <a:lnTo>
                      <a:pt x="48006" y="288032"/>
                    </a:lnTo>
                    <a:cubicBezTo>
                      <a:pt x="21493" y="288032"/>
                      <a:pt x="0" y="266539"/>
                      <a:pt x="0" y="240026"/>
                    </a:cubicBezTo>
                    <a:lnTo>
                      <a:pt x="0" y="48006"/>
                    </a:lnTo>
                    <a:cubicBezTo>
                      <a:pt x="0" y="21493"/>
                      <a:pt x="21493" y="0"/>
                      <a:pt x="48006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9179E3F-ECB3-E042-9B57-FC189062D478}"/>
                  </a:ext>
                </a:extLst>
              </p:cNvPr>
              <p:cNvSpPr/>
              <p:nvPr/>
            </p:nvSpPr>
            <p:spPr>
              <a:xfrm>
                <a:off x="4428378" y="1997706"/>
                <a:ext cx="410534" cy="412170"/>
              </a:xfrm>
              <a:custGeom>
                <a:avLst/>
                <a:gdLst>
                  <a:gd name="connsiteX0" fmla="*/ 72339 w 612349"/>
                  <a:gd name="connsiteY0" fmla="*/ 0 h 614789"/>
                  <a:gd name="connsiteX1" fmla="*/ 540010 w 612349"/>
                  <a:gd name="connsiteY1" fmla="*/ 0 h 614789"/>
                  <a:gd name="connsiteX2" fmla="*/ 612349 w 612349"/>
                  <a:gd name="connsiteY2" fmla="*/ 72339 h 614789"/>
                  <a:gd name="connsiteX3" fmla="*/ 612349 w 612349"/>
                  <a:gd name="connsiteY3" fmla="*/ 361685 h 614789"/>
                  <a:gd name="connsiteX4" fmla="*/ 540010 w 612349"/>
                  <a:gd name="connsiteY4" fmla="*/ 434024 h 614789"/>
                  <a:gd name="connsiteX5" fmla="*/ 433818 w 612349"/>
                  <a:gd name="connsiteY5" fmla="*/ 434024 h 614789"/>
                  <a:gd name="connsiteX6" fmla="*/ 433818 w 612349"/>
                  <a:gd name="connsiteY6" fmla="*/ 614789 h 614789"/>
                  <a:gd name="connsiteX7" fmla="*/ 178530 w 612349"/>
                  <a:gd name="connsiteY7" fmla="*/ 614789 h 614789"/>
                  <a:gd name="connsiteX8" fmla="*/ 178530 w 612349"/>
                  <a:gd name="connsiteY8" fmla="*/ 434024 h 614789"/>
                  <a:gd name="connsiteX9" fmla="*/ 72339 w 612349"/>
                  <a:gd name="connsiteY9" fmla="*/ 434024 h 614789"/>
                  <a:gd name="connsiteX10" fmla="*/ 0 w 612349"/>
                  <a:gd name="connsiteY10" fmla="*/ 361685 h 614789"/>
                  <a:gd name="connsiteX11" fmla="*/ 0 w 612349"/>
                  <a:gd name="connsiteY11" fmla="*/ 72339 h 614789"/>
                  <a:gd name="connsiteX12" fmla="*/ 72339 w 612349"/>
                  <a:gd name="connsiteY12" fmla="*/ 0 h 61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2349" h="614789">
                    <a:moveTo>
                      <a:pt x="72339" y="0"/>
                    </a:moveTo>
                    <a:lnTo>
                      <a:pt x="540010" y="0"/>
                    </a:lnTo>
                    <a:cubicBezTo>
                      <a:pt x="579962" y="0"/>
                      <a:pt x="612349" y="32387"/>
                      <a:pt x="612349" y="72339"/>
                    </a:cubicBezTo>
                    <a:lnTo>
                      <a:pt x="612349" y="361685"/>
                    </a:lnTo>
                    <a:cubicBezTo>
                      <a:pt x="612349" y="401637"/>
                      <a:pt x="579962" y="434024"/>
                      <a:pt x="540010" y="434024"/>
                    </a:cubicBezTo>
                    <a:lnTo>
                      <a:pt x="433818" y="434024"/>
                    </a:lnTo>
                    <a:lnTo>
                      <a:pt x="433818" y="614789"/>
                    </a:lnTo>
                    <a:lnTo>
                      <a:pt x="178530" y="614789"/>
                    </a:lnTo>
                    <a:lnTo>
                      <a:pt x="178530" y="434024"/>
                    </a:lnTo>
                    <a:lnTo>
                      <a:pt x="72339" y="434024"/>
                    </a:lnTo>
                    <a:cubicBezTo>
                      <a:pt x="32387" y="434024"/>
                      <a:pt x="0" y="401637"/>
                      <a:pt x="0" y="361685"/>
                    </a:cubicBezTo>
                    <a:lnTo>
                      <a:pt x="0" y="72339"/>
                    </a:lnTo>
                    <a:cubicBezTo>
                      <a:pt x="0" y="32387"/>
                      <a:pt x="32387" y="0"/>
                      <a:pt x="72339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00F725C-3600-7E4F-91F4-CBBDAF6B74BB}"/>
                  </a:ext>
                </a:extLst>
              </p:cNvPr>
              <p:cNvSpPr/>
              <p:nvPr/>
            </p:nvSpPr>
            <p:spPr>
              <a:xfrm>
                <a:off x="4349565" y="1628800"/>
                <a:ext cx="568160" cy="568160"/>
              </a:xfrm>
              <a:prstGeom prst="ellipse">
                <a:avLst/>
              </a:prstGeom>
              <a:noFill/>
              <a:ln w="1111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2AE8F38-0B1B-E146-BEC3-90B51BFF9D03}"/>
              </a:ext>
            </a:extLst>
          </p:cNvPr>
          <p:cNvSpPr txBox="1"/>
          <p:nvPr userDrawn="1"/>
        </p:nvSpPr>
        <p:spPr>
          <a:xfrm>
            <a:off x="611560" y="1779662"/>
            <a:ext cx="21451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 PAUSE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42653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4FC197B-9B9B-6446-A23C-18FF10900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766" y="2571750"/>
            <a:ext cx="5359591" cy="922696"/>
          </a:xfrm>
          <a:prstGeom prst="rect">
            <a:avLst/>
          </a:prstGeom>
        </p:spPr>
        <p:txBody>
          <a:bodyPr lIns="0" rIns="900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</a:t>
            </a:r>
            <a:r>
              <a:rPr lang="fr-FR" dirty="0" err="1"/>
              <a:t>masquedcodsfsdp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B5B60384-B4B0-F44E-A68C-1EE1B2ED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527209"/>
            <a:ext cx="5354364" cy="1354217"/>
          </a:xfrm>
        </p:spPr>
        <p:txBody>
          <a:bodyPr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A23BB1FC-7123-3D4B-AF8D-08F98933E0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66" y="3596015"/>
            <a:ext cx="5359591" cy="498821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 marL="0" indent="0">
              <a:buNone/>
              <a:defRPr sz="122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id="{FC7B835D-E9C9-4458-B7A2-C70A123B5F3C}"/>
              </a:ext>
            </a:extLst>
          </p:cNvPr>
          <p:cNvSpPr txBox="1"/>
          <p:nvPr userDrawn="1"/>
        </p:nvSpPr>
        <p:spPr>
          <a:xfrm>
            <a:off x="580766" y="4639561"/>
            <a:ext cx="4706552" cy="194335"/>
          </a:xfrm>
          <a:prstGeom prst="rect">
            <a:avLst/>
          </a:prstGeom>
        </p:spPr>
        <p:txBody>
          <a:bodyPr vert="horz" wrap="square" lIns="0" tIns="7290" rIns="0" bIns="0" rtlCol="0">
            <a:spAutoFit/>
          </a:bodyPr>
          <a:lstStyle/>
          <a:p>
            <a:pPr marL="6430" marR="2572">
              <a:lnSpc>
                <a:spcPct val="100000"/>
              </a:lnSpc>
              <a:spcBef>
                <a:spcPts val="51"/>
              </a:spcBef>
            </a:pPr>
            <a:r>
              <a:rPr sz="1215" b="1" spc="-3" dirty="0">
                <a:solidFill>
                  <a:schemeClr val="accent1"/>
                </a:solidFill>
                <a:latin typeface="Arial"/>
                <a:cs typeface="Arial"/>
              </a:rPr>
              <a:t>Haute école </a:t>
            </a:r>
            <a:r>
              <a:rPr sz="1215" b="1" dirty="0">
                <a:solidFill>
                  <a:schemeClr val="accent1"/>
                </a:solidFill>
                <a:latin typeface="Arial"/>
                <a:cs typeface="Arial"/>
              </a:rPr>
              <a:t>de travail</a:t>
            </a:r>
            <a:r>
              <a:rPr sz="1215" b="1" spc="-46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15" b="1" spc="-3" dirty="0">
                <a:solidFill>
                  <a:schemeClr val="accent1"/>
                </a:solidFill>
                <a:latin typeface="Arial"/>
                <a:cs typeface="Arial"/>
              </a:rPr>
              <a:t>social et </a:t>
            </a:r>
            <a:r>
              <a:rPr sz="1215" b="1" dirty="0">
                <a:solidFill>
                  <a:schemeClr val="accent1"/>
                </a:solidFill>
                <a:latin typeface="Arial"/>
                <a:cs typeface="Arial"/>
              </a:rPr>
              <a:t>de la </a:t>
            </a:r>
            <a:r>
              <a:rPr sz="1215" b="1" spc="-3" dirty="0">
                <a:solidFill>
                  <a:schemeClr val="accent1"/>
                </a:solidFill>
                <a:latin typeface="Arial"/>
                <a:cs typeface="Arial"/>
              </a:rPr>
              <a:t>santé</a:t>
            </a:r>
            <a:r>
              <a:rPr sz="1215" b="1" spc="-2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15" b="1" dirty="0">
                <a:solidFill>
                  <a:schemeClr val="accent1"/>
                </a:solidFill>
                <a:latin typeface="Arial"/>
                <a:cs typeface="Arial"/>
              </a:rPr>
              <a:t>Lausanne</a:t>
            </a:r>
            <a:endParaRPr sz="121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904B7F6-E128-48A4-BE3F-01A1E396B6C3}"/>
              </a:ext>
            </a:extLst>
          </p:cNvPr>
          <p:cNvGrpSpPr/>
          <p:nvPr userDrawn="1"/>
        </p:nvGrpSpPr>
        <p:grpSpPr>
          <a:xfrm>
            <a:off x="6298856" y="4202958"/>
            <a:ext cx="2259357" cy="586695"/>
            <a:chOff x="6298856" y="4202958"/>
            <a:chExt cx="2259357" cy="586695"/>
          </a:xfrm>
        </p:grpSpPr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AEA54F81-4C3E-4F83-8417-C2E379227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40596" y="4202958"/>
              <a:ext cx="1217617" cy="529032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3C1486B3-2C85-40DB-ACE2-60432ACF47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8856" y="4202958"/>
              <a:ext cx="721416" cy="586695"/>
            </a:xfrm>
            <a:prstGeom prst="rect">
              <a:avLst/>
            </a:prstGeom>
          </p:spPr>
        </p:pic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30603A9C-5FA2-4540-946C-A3A1CD9DCF8C}"/>
                </a:ext>
              </a:extLst>
            </p:cNvPr>
            <p:cNvCxnSpPr/>
            <p:nvPr userDrawn="1"/>
          </p:nvCxnSpPr>
          <p:spPr>
            <a:xfrm>
              <a:off x="7164288" y="4202958"/>
              <a:ext cx="0" cy="586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667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83FEA-023C-5143-B482-85D8DA2E1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787" y="527209"/>
            <a:ext cx="3729038" cy="1121846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FAF5B00C-EE3D-43C5-9563-561955E227B9}"/>
              </a:ext>
            </a:extLst>
          </p:cNvPr>
          <p:cNvSpPr txBox="1"/>
          <p:nvPr userDrawn="1"/>
        </p:nvSpPr>
        <p:spPr>
          <a:xfrm>
            <a:off x="580766" y="4639561"/>
            <a:ext cx="4706552" cy="194335"/>
          </a:xfrm>
          <a:prstGeom prst="rect">
            <a:avLst/>
          </a:prstGeom>
        </p:spPr>
        <p:txBody>
          <a:bodyPr vert="horz" wrap="square" lIns="0" tIns="7290" rIns="0" bIns="0" rtlCol="0">
            <a:spAutoFit/>
          </a:bodyPr>
          <a:lstStyle/>
          <a:p>
            <a:pPr marL="6430" marR="2572">
              <a:lnSpc>
                <a:spcPct val="100000"/>
              </a:lnSpc>
              <a:spcBef>
                <a:spcPts val="51"/>
              </a:spcBef>
            </a:pPr>
            <a:r>
              <a:rPr sz="1215" b="1" spc="-3" dirty="0">
                <a:solidFill>
                  <a:schemeClr val="accent1"/>
                </a:solidFill>
                <a:latin typeface="Arial"/>
                <a:cs typeface="Arial"/>
              </a:rPr>
              <a:t>Haute école </a:t>
            </a:r>
            <a:r>
              <a:rPr sz="1215" b="1" dirty="0">
                <a:solidFill>
                  <a:schemeClr val="accent1"/>
                </a:solidFill>
                <a:latin typeface="Arial"/>
                <a:cs typeface="Arial"/>
              </a:rPr>
              <a:t>de travail</a:t>
            </a:r>
            <a:r>
              <a:rPr sz="1215" b="1" spc="-46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15" b="1" spc="-3" dirty="0">
                <a:solidFill>
                  <a:schemeClr val="accent1"/>
                </a:solidFill>
                <a:latin typeface="Arial"/>
                <a:cs typeface="Arial"/>
              </a:rPr>
              <a:t>social et </a:t>
            </a:r>
            <a:r>
              <a:rPr sz="1215" b="1" dirty="0">
                <a:solidFill>
                  <a:schemeClr val="accent1"/>
                </a:solidFill>
                <a:latin typeface="Arial"/>
                <a:cs typeface="Arial"/>
              </a:rPr>
              <a:t>de la </a:t>
            </a:r>
            <a:r>
              <a:rPr sz="1215" b="1" spc="-3" dirty="0">
                <a:solidFill>
                  <a:schemeClr val="accent1"/>
                </a:solidFill>
                <a:latin typeface="Arial"/>
                <a:cs typeface="Arial"/>
              </a:rPr>
              <a:t>santé</a:t>
            </a:r>
            <a:r>
              <a:rPr sz="1215" b="1" spc="-2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1215" b="1" dirty="0">
                <a:solidFill>
                  <a:schemeClr val="accent1"/>
                </a:solidFill>
                <a:latin typeface="Arial"/>
                <a:cs typeface="Arial"/>
              </a:rPr>
              <a:t>Lausanne</a:t>
            </a:r>
            <a:endParaRPr sz="1215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C9C27E5-0EB3-4348-8698-FF05A3281115}"/>
              </a:ext>
            </a:extLst>
          </p:cNvPr>
          <p:cNvGrpSpPr/>
          <p:nvPr userDrawn="1"/>
        </p:nvGrpSpPr>
        <p:grpSpPr>
          <a:xfrm>
            <a:off x="6298856" y="4202958"/>
            <a:ext cx="2259357" cy="586695"/>
            <a:chOff x="6298856" y="4202958"/>
            <a:chExt cx="2259357" cy="586695"/>
          </a:xfrm>
        </p:grpSpPr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A37E3465-D9CD-4333-B752-01E7FEF9C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40596" y="4202958"/>
              <a:ext cx="1217617" cy="529032"/>
            </a:xfrm>
            <a:prstGeom prst="rect">
              <a:avLst/>
            </a:prstGeom>
          </p:spPr>
        </p:pic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F1DC6962-C4E7-4ACB-A9F7-42BB75C46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8856" y="4202958"/>
              <a:ext cx="721416" cy="586695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45DDC52E-E08C-46FB-8BB4-0F78BF638BA8}"/>
                </a:ext>
              </a:extLst>
            </p:cNvPr>
            <p:cNvCxnSpPr/>
            <p:nvPr userDrawn="1"/>
          </p:nvCxnSpPr>
          <p:spPr>
            <a:xfrm>
              <a:off x="7164288" y="4202958"/>
              <a:ext cx="0" cy="586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97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84D0237-BF75-6E48-BE2C-982D7B814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5290" y="2198891"/>
            <a:ext cx="3963950" cy="372859"/>
          </a:xfrm>
          <a:prstGeom prst="rect">
            <a:avLst/>
          </a:prstGeom>
        </p:spPr>
        <p:txBody>
          <a:bodyPr wrap="square" lIns="0" rIns="90000">
            <a:spAutoFit/>
          </a:bodyPr>
          <a:lstStyle>
            <a:lvl1pPr marL="0" marR="0" indent="0" defTabSz="4629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defTabSz="4629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Police système"/>
              <a:buNone/>
              <a:tabLst/>
              <a:defRPr/>
            </a:pPr>
            <a:r>
              <a:rPr lang="fr-FR" dirty="0"/>
              <a:t>Nom de l’unité administrative</a:t>
            </a:r>
          </a:p>
        </p:txBody>
      </p:sp>
      <p:sp>
        <p:nvSpPr>
          <p:cNvPr id="6" name="Espace réservé du texte 28">
            <a:extLst>
              <a:ext uri="{FF2B5EF4-FFF2-40B4-BE49-F238E27FC236}">
                <a16:creationId xmlns:a16="http://schemas.microsoft.com/office/drawing/2014/main" id="{228536D1-A82F-DA42-9D76-A2B9B25AD5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760" y="2209968"/>
            <a:ext cx="3672440" cy="372859"/>
          </a:xfrm>
          <a:prstGeom prst="rect">
            <a:avLst/>
          </a:prstGeom>
        </p:spPr>
        <p:txBody>
          <a:bodyPr wrap="square" lIns="0" rIns="9000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6C4547-E9FF-D645-9091-9BFB12E4FCD8}"/>
              </a:ext>
            </a:extLst>
          </p:cNvPr>
          <p:cNvSpPr txBox="1"/>
          <p:nvPr userDrawn="1"/>
        </p:nvSpPr>
        <p:spPr>
          <a:xfrm>
            <a:off x="585788" y="540784"/>
            <a:ext cx="3810000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645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sz="2800" dirty="0">
                <a:solidFill>
                  <a:schemeClr val="accent1"/>
                </a:solidFill>
              </a:rPr>
              <a:t>Intervenant</a:t>
            </a:r>
          </a:p>
        </p:txBody>
      </p:sp>
      <p:sp>
        <p:nvSpPr>
          <p:cNvPr id="9" name="Espace réservé du texte 28">
            <a:extLst>
              <a:ext uri="{FF2B5EF4-FFF2-40B4-BE49-F238E27FC236}">
                <a16:creationId xmlns:a16="http://schemas.microsoft.com/office/drawing/2014/main" id="{8BC24AAA-6A73-6E49-9AF8-B087C137C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760" y="2582108"/>
            <a:ext cx="3672440" cy="372859"/>
          </a:xfrm>
          <a:prstGeom prst="rect">
            <a:avLst/>
          </a:prstGeom>
        </p:spPr>
        <p:txBody>
          <a:bodyPr wrap="square" lIns="0" rIns="90000">
            <a:spAutoFit/>
          </a:bodyPr>
          <a:lstStyle>
            <a:lvl1pPr marL="0" indent="0">
              <a:buNone/>
              <a:defRPr b="0"/>
            </a:lvl1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287911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07457DB1-9357-DF4E-BCEB-7945324594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3C3D9DA-ED48-F643-9358-2783BF23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5B951F7A-FF68-224E-A25D-AC12DE4CE6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8062" y="1491630"/>
            <a:ext cx="6704300" cy="4320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E5930B4A-4534-4148-9854-C2D206F1F7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8061" y="2004541"/>
            <a:ext cx="6704299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DB941DEE-2257-CF4F-93B0-17FB40EB5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8061" y="2517456"/>
            <a:ext cx="6704299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119" name="Espace réservé du texte 4">
            <a:extLst>
              <a:ext uri="{FF2B5EF4-FFF2-40B4-BE49-F238E27FC236}">
                <a16:creationId xmlns:a16="http://schemas.microsoft.com/office/drawing/2014/main" id="{8FE7EC88-AC12-5A41-8F57-1C3F68569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8061" y="3030369"/>
            <a:ext cx="6704299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120" name="Espace réservé du texte 4">
            <a:extLst>
              <a:ext uri="{FF2B5EF4-FFF2-40B4-BE49-F238E27FC236}">
                <a16:creationId xmlns:a16="http://schemas.microsoft.com/office/drawing/2014/main" id="{3C5F753A-BFAC-364C-953F-A16E8CB0B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8061" y="3543282"/>
            <a:ext cx="6704299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121" name="Espace réservé du texte 4">
            <a:extLst>
              <a:ext uri="{FF2B5EF4-FFF2-40B4-BE49-F238E27FC236}">
                <a16:creationId xmlns:a16="http://schemas.microsoft.com/office/drawing/2014/main" id="{EB14E5FA-5A06-494F-85F7-B8F3D0DF43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061" y="4056195"/>
            <a:ext cx="6704299" cy="43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/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sp>
        <p:nvSpPr>
          <p:cNvPr id="122" name="Espace réservé du texte 4">
            <a:extLst>
              <a:ext uri="{FF2B5EF4-FFF2-40B4-BE49-F238E27FC236}">
                <a16:creationId xmlns:a16="http://schemas.microsoft.com/office/drawing/2014/main" id="{F1C04113-61FF-B248-89B8-94A1D951C6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491979"/>
            <a:ext cx="432000" cy="432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123" name="Espace réservé du texte 4">
            <a:extLst>
              <a:ext uri="{FF2B5EF4-FFF2-40B4-BE49-F238E27FC236}">
                <a16:creationId xmlns:a16="http://schemas.microsoft.com/office/drawing/2014/main" id="{58B17289-3677-1148-BCF8-0387811737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3539155"/>
            <a:ext cx="432000" cy="432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124" name="Espace réservé du texte 4">
            <a:extLst>
              <a:ext uri="{FF2B5EF4-FFF2-40B4-BE49-F238E27FC236}">
                <a16:creationId xmlns:a16="http://schemas.microsoft.com/office/drawing/2014/main" id="{5AFFAE61-C480-264C-AC5C-F48CF71824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3027361"/>
            <a:ext cx="432000" cy="432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125" name="Espace réservé du texte 4">
            <a:extLst>
              <a:ext uri="{FF2B5EF4-FFF2-40B4-BE49-F238E27FC236}">
                <a16:creationId xmlns:a16="http://schemas.microsoft.com/office/drawing/2014/main" id="{2B1A22B4-ABEE-1C43-B4CE-F873AD1A08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560" y="2515567"/>
            <a:ext cx="432000" cy="432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126" name="Espace réservé du texte 4">
            <a:extLst>
              <a:ext uri="{FF2B5EF4-FFF2-40B4-BE49-F238E27FC236}">
                <a16:creationId xmlns:a16="http://schemas.microsoft.com/office/drawing/2014/main" id="{02F83629-1C41-2844-B19F-EC0F145C0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1560" y="2003773"/>
            <a:ext cx="432000" cy="432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127" name="Espace réservé du texte 4">
            <a:extLst>
              <a:ext uri="{FF2B5EF4-FFF2-40B4-BE49-F238E27FC236}">
                <a16:creationId xmlns:a16="http://schemas.microsoft.com/office/drawing/2014/main" id="{3B6CAB70-472C-634A-92CE-B83E90D21A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560" y="4050947"/>
            <a:ext cx="432000" cy="43200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665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1602F7-10BC-EB48-B575-EF9AFD3E7493}"/>
              </a:ext>
            </a:extLst>
          </p:cNvPr>
          <p:cNvSpPr/>
          <p:nvPr userDrawn="1"/>
        </p:nvSpPr>
        <p:spPr>
          <a:xfrm>
            <a:off x="655200" y="1962000"/>
            <a:ext cx="7884000" cy="11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err="1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76" y="2266539"/>
            <a:ext cx="7704856" cy="56092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1BCC81-1BC4-5740-B9EE-3122039DFA44}"/>
              </a:ext>
            </a:extLst>
          </p:cNvPr>
          <p:cNvGrpSpPr/>
          <p:nvPr userDrawn="1"/>
        </p:nvGrpSpPr>
        <p:grpSpPr>
          <a:xfrm>
            <a:off x="575999" y="1872001"/>
            <a:ext cx="8038327" cy="1342424"/>
            <a:chOff x="851765" y="2290881"/>
            <a:chExt cx="4768299" cy="796320"/>
          </a:xfrm>
        </p:grpSpPr>
        <p:sp>
          <p:nvSpPr>
            <p:cNvPr id="5" name="Forme en L 4">
              <a:extLst>
                <a:ext uri="{FF2B5EF4-FFF2-40B4-BE49-F238E27FC236}">
                  <a16:creationId xmlns:a16="http://schemas.microsoft.com/office/drawing/2014/main" id="{6A9E3A09-5CDC-9743-96E5-5124A67761C5}"/>
                </a:ext>
              </a:extLst>
            </p:cNvPr>
            <p:cNvSpPr/>
            <p:nvPr userDrawn="1"/>
          </p:nvSpPr>
          <p:spPr>
            <a:xfrm>
              <a:off x="851765" y="2547141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6" name="Forme en L 5">
              <a:extLst>
                <a:ext uri="{FF2B5EF4-FFF2-40B4-BE49-F238E27FC236}">
                  <a16:creationId xmlns:a16="http://schemas.microsoft.com/office/drawing/2014/main" id="{47E282A2-795B-EC44-A787-1525C2ECA977}"/>
                </a:ext>
              </a:extLst>
            </p:cNvPr>
            <p:cNvSpPr/>
            <p:nvPr userDrawn="1"/>
          </p:nvSpPr>
          <p:spPr>
            <a:xfrm rot="10800000">
              <a:off x="5080063" y="2290881"/>
              <a:ext cx="540001" cy="540061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2287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6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1602F7-10BC-EB48-B575-EF9AFD3E7493}"/>
              </a:ext>
            </a:extLst>
          </p:cNvPr>
          <p:cNvSpPr/>
          <p:nvPr userDrawn="1"/>
        </p:nvSpPr>
        <p:spPr>
          <a:xfrm>
            <a:off x="684000" y="771550"/>
            <a:ext cx="7884000" cy="33843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 err="1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584" y="2183277"/>
            <a:ext cx="7632848" cy="56092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1BCC81-1BC4-5740-B9EE-3122039DFA44}"/>
              </a:ext>
            </a:extLst>
          </p:cNvPr>
          <p:cNvGrpSpPr/>
          <p:nvPr userDrawn="1"/>
        </p:nvGrpSpPr>
        <p:grpSpPr>
          <a:xfrm>
            <a:off x="611559" y="720000"/>
            <a:ext cx="8038766" cy="3507935"/>
            <a:chOff x="872859" y="1607517"/>
            <a:chExt cx="4768557" cy="2080892"/>
          </a:xfrm>
        </p:grpSpPr>
        <p:sp>
          <p:nvSpPr>
            <p:cNvPr id="5" name="Forme en L 4">
              <a:extLst>
                <a:ext uri="{FF2B5EF4-FFF2-40B4-BE49-F238E27FC236}">
                  <a16:creationId xmlns:a16="http://schemas.microsoft.com/office/drawing/2014/main" id="{6A9E3A09-5CDC-9743-96E5-5124A67761C5}"/>
                </a:ext>
              </a:extLst>
            </p:cNvPr>
            <p:cNvSpPr/>
            <p:nvPr userDrawn="1"/>
          </p:nvSpPr>
          <p:spPr>
            <a:xfrm>
              <a:off x="872859" y="3148349"/>
              <a:ext cx="1080120" cy="540060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8900000" algn="bl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  <p:sp>
          <p:nvSpPr>
            <p:cNvPr id="6" name="Forme en L 5">
              <a:extLst>
                <a:ext uri="{FF2B5EF4-FFF2-40B4-BE49-F238E27FC236}">
                  <a16:creationId xmlns:a16="http://schemas.microsoft.com/office/drawing/2014/main" id="{47E282A2-795B-EC44-A787-1525C2ECA977}"/>
                </a:ext>
              </a:extLst>
            </p:cNvPr>
            <p:cNvSpPr/>
            <p:nvPr userDrawn="1"/>
          </p:nvSpPr>
          <p:spPr>
            <a:xfrm rot="10800000">
              <a:off x="5101415" y="1607517"/>
              <a:ext cx="540001" cy="540061"/>
            </a:xfrm>
            <a:prstGeom prst="corner">
              <a:avLst>
                <a:gd name="adj1" fmla="val 1731"/>
                <a:gd name="adj2" fmla="val 1731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alpha val="5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5108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527209"/>
            <a:ext cx="7972425" cy="56092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73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EED2F31-C420-9C49-89CF-1081335A81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788" y="1341287"/>
            <a:ext cx="7972425" cy="3236427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>
              <a:defRPr sz="1800"/>
            </a:lvl1pPr>
            <a:lvl2pPr>
              <a:defRPr sz="1800"/>
            </a:lvl2pPr>
            <a:lvl3pPr marL="293369" indent="-289350">
              <a:buClr>
                <a:schemeClr val="tx1"/>
              </a:buClr>
              <a:buFont typeface="Police système"/>
              <a:buChar char="—"/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029BB69-13B2-3A4F-A48B-7121921D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3D381-0626-0C41-9942-1F2AE207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12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D84D0237-BF75-6E48-BE2C-982D7B8145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788" y="1337310"/>
            <a:ext cx="3686175" cy="3240405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 marL="0" indent="0">
              <a:buFont typeface="Police système"/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6AE5E6A1-334E-444B-ABB3-B182B7407F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4008" y="1337311"/>
            <a:ext cx="3914205" cy="2890624"/>
          </a:xfrm>
          <a:prstGeom prst="rect">
            <a:avLst/>
          </a:prstGeom>
        </p:spPr>
        <p:txBody>
          <a:bodyPr lIns="0" rIns="90000">
            <a:normAutofit/>
          </a:bodyPr>
          <a:lstStyle>
            <a:lvl1pPr eaLnBrk="1" hangingPunct="1">
              <a:buFont typeface="Police système"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eaLnBrk="1" hangingPunct="1">
              <a:buFont typeface="Police système"/>
              <a:tabLst/>
              <a:defRPr lang="fr-FR" sz="1800" b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FAF8FD2-3F15-B445-9642-113E9A30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0A35D-EA25-514D-BB09-1BF910D7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106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C98F7D4-B1A9-AB44-99B7-9F23C05A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527209"/>
            <a:ext cx="7972425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B731295-F168-B747-9748-73EE29EF4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337310"/>
            <a:ext cx="7972425" cy="324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73DFE1C-45F2-104C-BAA2-D35E76C90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00813" y="274053"/>
            <a:ext cx="2057400" cy="25315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34C1D-1690-3843-82F9-787CBA0F31F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C03069D-BE62-4A97-8CA7-9BB5C230270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836796" y="4264694"/>
            <a:ext cx="721416" cy="586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3" r:id="rId2"/>
    <p:sldLayoutId id="2147483671" r:id="rId3"/>
    <p:sldLayoutId id="2147483674" r:id="rId4"/>
    <p:sldLayoutId id="2147483676" r:id="rId5"/>
    <p:sldLayoutId id="2147483688" r:id="rId6"/>
    <p:sldLayoutId id="2147483675" r:id="rId7"/>
    <p:sldLayoutId id="2147483667" r:id="rId8"/>
    <p:sldLayoutId id="2147483665" r:id="rId9"/>
    <p:sldLayoutId id="2147483668" r:id="rId10"/>
    <p:sldLayoutId id="2147483669" r:id="rId11"/>
    <p:sldLayoutId id="2147483678" r:id="rId12"/>
    <p:sldLayoutId id="2147483679" r:id="rId13"/>
    <p:sldLayoutId id="2147483684" r:id="rId14"/>
    <p:sldLayoutId id="2147483683" r:id="rId15"/>
    <p:sldLayoutId id="2147483680" r:id="rId16"/>
    <p:sldLayoutId id="2147483685" r:id="rId17"/>
    <p:sldLayoutId id="2147483686" r:id="rId18"/>
    <p:sldLayoutId id="2147483687" r:id="rId19"/>
    <p:sldLayoutId id="2147483677" r:id="rId20"/>
    <p:sldLayoutId id="2147483670" r:id="rId21"/>
  </p:sldLayoutIdLst>
  <p:hf hdr="0" ftr="0" dt="0"/>
  <p:txStyles>
    <p:titleStyle>
      <a:lvl1pPr eaLnBrk="1" hangingPunct="1">
        <a:defRPr sz="2800" b="1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defTabSz="462961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SzTx/>
        <a:buFont typeface="Police système"/>
        <a:buNone/>
        <a:tabLst/>
        <a:defRPr sz="1823" b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34361" indent="-330342" eaLnBrk="1" hangingPunct="1">
        <a:spcBef>
          <a:spcPts val="891"/>
        </a:spcBef>
        <a:buFont typeface="Police système"/>
        <a:buChar char="—"/>
        <a:tabLst/>
        <a:defRPr lang="fr-FR" sz="1823" b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19" marR="0" indent="0" defTabSz="462961" eaLnBrk="1" fontAlgn="auto" latinLnBrk="0" hangingPunct="1">
        <a:lnSpc>
          <a:spcPct val="100000"/>
        </a:lnSpc>
        <a:spcBef>
          <a:spcPts val="891"/>
        </a:spcBef>
        <a:spcAft>
          <a:spcPts val="0"/>
        </a:spcAft>
        <a:buClr>
          <a:schemeClr val="tx1"/>
        </a:buClr>
        <a:buSzTx/>
        <a:buFont typeface="Police système"/>
        <a:buNone/>
        <a:tabLst/>
        <a:defRPr sz="1367"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4441" eaLnBrk="1" hangingPunct="1">
        <a:defRPr sz="1215"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5921" eaLnBrk="1" hangingPunct="1">
        <a:defRPr sz="1215"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57402" eaLnBrk="1" hangingPunct="1">
        <a:defRPr>
          <a:latin typeface="+mn-lt"/>
          <a:ea typeface="+mn-ea"/>
          <a:cs typeface="+mn-cs"/>
        </a:defRPr>
      </a:lvl6pPr>
      <a:lvl7pPr marL="1388882" eaLnBrk="1" hangingPunct="1">
        <a:defRPr>
          <a:latin typeface="+mn-lt"/>
          <a:ea typeface="+mn-ea"/>
          <a:cs typeface="+mn-cs"/>
        </a:defRPr>
      </a:lvl7pPr>
      <a:lvl8pPr marL="1620363" eaLnBrk="1" hangingPunct="1">
        <a:defRPr>
          <a:latin typeface="+mn-lt"/>
          <a:ea typeface="+mn-ea"/>
          <a:cs typeface="+mn-cs"/>
        </a:defRPr>
      </a:lvl8pPr>
      <a:lvl9pPr marL="185184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31480" eaLnBrk="1" hangingPunct="1">
        <a:defRPr>
          <a:latin typeface="+mn-lt"/>
          <a:ea typeface="+mn-ea"/>
          <a:cs typeface="+mn-cs"/>
        </a:defRPr>
      </a:lvl2pPr>
      <a:lvl3pPr marL="462961" eaLnBrk="1" hangingPunct="1">
        <a:defRPr>
          <a:latin typeface="+mn-lt"/>
          <a:ea typeface="+mn-ea"/>
          <a:cs typeface="+mn-cs"/>
        </a:defRPr>
      </a:lvl3pPr>
      <a:lvl4pPr marL="694441" eaLnBrk="1" hangingPunct="1">
        <a:defRPr>
          <a:latin typeface="+mn-lt"/>
          <a:ea typeface="+mn-ea"/>
          <a:cs typeface="+mn-cs"/>
        </a:defRPr>
      </a:lvl4pPr>
      <a:lvl5pPr marL="925921" eaLnBrk="1" hangingPunct="1">
        <a:defRPr>
          <a:latin typeface="+mn-lt"/>
          <a:ea typeface="+mn-ea"/>
          <a:cs typeface="+mn-cs"/>
        </a:defRPr>
      </a:lvl5pPr>
      <a:lvl6pPr marL="1157402" eaLnBrk="1" hangingPunct="1">
        <a:defRPr>
          <a:latin typeface="+mn-lt"/>
          <a:ea typeface="+mn-ea"/>
          <a:cs typeface="+mn-cs"/>
        </a:defRPr>
      </a:lvl6pPr>
      <a:lvl7pPr marL="1388882" eaLnBrk="1" hangingPunct="1">
        <a:defRPr>
          <a:latin typeface="+mn-lt"/>
          <a:ea typeface="+mn-ea"/>
          <a:cs typeface="+mn-cs"/>
        </a:defRPr>
      </a:lvl7pPr>
      <a:lvl8pPr marL="1620363" eaLnBrk="1" hangingPunct="1">
        <a:defRPr>
          <a:latin typeface="+mn-lt"/>
          <a:ea typeface="+mn-ea"/>
          <a:cs typeface="+mn-cs"/>
        </a:defRPr>
      </a:lvl8pPr>
      <a:lvl9pPr marL="185184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3" orient="horz" pos="162" userDrawn="1">
          <p15:clr>
            <a:srgbClr val="F26B43"/>
          </p15:clr>
        </p15:guide>
        <p15:guide id="4" orient="horz" pos="332" userDrawn="1">
          <p15:clr>
            <a:srgbClr val="F26B43"/>
          </p15:clr>
        </p15:guide>
        <p15:guide id="6" pos="369" userDrawn="1">
          <p15:clr>
            <a:srgbClr val="F26B43"/>
          </p15:clr>
        </p15:guide>
        <p15:guide id="11" orient="horz" pos="3054" userDrawn="1">
          <p15:clr>
            <a:srgbClr val="F26B43"/>
          </p15:clr>
        </p15:guide>
        <p15:guide id="12" orient="horz" pos="2884" userDrawn="1">
          <p15:clr>
            <a:srgbClr val="F26B43"/>
          </p15:clr>
        </p15:guide>
        <p15:guide id="14" pos="5391" userDrawn="1">
          <p15:clr>
            <a:srgbClr val="F26B43"/>
          </p15:clr>
        </p15:guide>
        <p15:guide id="16" orient="horz" pos="624" userDrawn="1">
          <p15:clr>
            <a:srgbClr val="F26B43"/>
          </p15:clr>
        </p15:guide>
        <p15:guide id="18" orient="horz" pos="842" userDrawn="1">
          <p15:clr>
            <a:srgbClr val="F26B43"/>
          </p15:clr>
        </p15:guide>
        <p15:guide id="19" pos="2880" userDrawn="1">
          <p15:clr>
            <a:srgbClr val="F26B43"/>
          </p15:clr>
        </p15:guide>
        <p15:guide id="20" pos="36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asile.perret@hetsl.ch" TargetMode="External"/><Relationship Id="rId2" Type="http://schemas.openxmlformats.org/officeDocument/2006/relationships/hyperlink" Target="mailto:anouk.arbel@hetsl.ch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body" sz="quarter" idx="10"/>
          </p:nvPr>
        </p:nvSpPr>
        <p:spPr>
          <a:xfrm>
            <a:off x="586143" y="2931789"/>
            <a:ext cx="7730628" cy="664225"/>
          </a:xfrm>
        </p:spPr>
        <p:txBody>
          <a:bodyPr>
            <a:normAutofit fontScale="40000" lnSpcReduction="20000"/>
          </a:bodyPr>
          <a:lstStyle/>
          <a:p>
            <a:endParaRPr lang="fr-FR" sz="2700" dirty="0">
              <a:solidFill>
                <a:schemeClr val="accent5"/>
              </a:solidFill>
            </a:endParaRPr>
          </a:p>
          <a:p>
            <a:endParaRPr lang="fr-FR" sz="2700" dirty="0">
              <a:solidFill>
                <a:schemeClr val="accent5"/>
              </a:solidFill>
            </a:endParaRPr>
          </a:p>
          <a:p>
            <a:endParaRPr lang="fr-FR" sz="2700" dirty="0">
              <a:solidFill>
                <a:schemeClr val="accent5"/>
              </a:solidFill>
            </a:endParaRPr>
          </a:p>
          <a:p>
            <a:r>
              <a:rPr lang="fr-FR" sz="2700" dirty="0">
                <a:solidFill>
                  <a:schemeClr val="accent5"/>
                </a:solidFill>
              </a:rPr>
              <a:t>							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788" y="738844"/>
            <a:ext cx="8090668" cy="2097067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fr-FR" dirty="0"/>
              <a:t>onseil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rep</a:t>
            </a:r>
            <a:r>
              <a:rPr lang="fr-FR" dirty="0"/>
              <a:t>résentatif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(CREP)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D8474A-ABAB-6C42-89C7-489470AC06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CH" sz="2000" dirty="0"/>
              <a:t>Basile Perret et Anouk </a:t>
            </a:r>
            <a:r>
              <a:rPr lang="fr-CH" sz="2000" dirty="0" err="1"/>
              <a:t>Arbel</a:t>
            </a:r>
            <a:r>
              <a:rPr lang="fr-CH" sz="2000" dirty="0"/>
              <a:t>, co-présidence</a:t>
            </a:r>
          </a:p>
          <a:p>
            <a:r>
              <a:rPr lang="fr-CH" sz="2000" dirty="0"/>
              <a:t>Septembre 2023</a:t>
            </a:r>
          </a:p>
        </p:txBody>
      </p:sp>
      <p:pic>
        <p:nvPicPr>
          <p:cNvPr id="6" name="Image 5" descr="Une image contenant clipart, dessin humoristique&#10;&#10;Description générée automatiquement">
            <a:extLst>
              <a:ext uri="{FF2B5EF4-FFF2-40B4-BE49-F238E27FC236}">
                <a16:creationId xmlns:a16="http://schemas.microsoft.com/office/drawing/2014/main" id="{448EA54E-1368-4945-71AF-02A6B2730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70" y="1622583"/>
            <a:ext cx="5448986" cy="164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11610"/>
            <a:ext cx="7972425" cy="25202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CH" dirty="0"/>
              <a:t>Institué en 2014 par la Loi sur les Hautes Ecoles Vaudoises (LHEV), le CREP représente l'ensemble de la communauté de l'école : le personnel et les </a:t>
            </a:r>
            <a:r>
              <a:rPr lang="fr-CH" dirty="0" err="1"/>
              <a:t>étudiant·es</a:t>
            </a:r>
            <a:r>
              <a:rPr lang="fr-CH" dirty="0"/>
              <a:t>.</a:t>
            </a:r>
          </a:p>
          <a:p>
            <a:pPr marL="0" indent="0">
              <a:buNone/>
            </a:pPr>
            <a:r>
              <a:rPr lang="fr-CH" sz="2400" dirty="0">
                <a:effectLst/>
                <a:latin typeface="+mn-lt"/>
              </a:rPr>
              <a:t>Il a le droit de proposition et d’interpellation sur toute question relative à la Haute </a:t>
            </a:r>
            <a:r>
              <a:rPr lang="fr-CH" sz="2400" dirty="0" err="1">
                <a:effectLst/>
                <a:latin typeface="+mn-lt"/>
              </a:rPr>
              <a:t>école</a:t>
            </a:r>
            <a:r>
              <a:rPr lang="fr-CH" sz="2400" dirty="0">
                <a:effectLst/>
                <a:latin typeface="+mn-lt"/>
              </a:rPr>
              <a:t>.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Slides tirées du nouveau règlement interne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788" y="527209"/>
            <a:ext cx="7972425" cy="430887"/>
          </a:xfrm>
        </p:spPr>
        <p:txBody>
          <a:bodyPr/>
          <a:lstStyle/>
          <a:p>
            <a:r>
              <a:rPr lang="fr-CH" dirty="0"/>
              <a:t>Le CREP est l’organe délibérant de la HETSL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1CCBDC-56B1-8B45-BC16-6549E8095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040A-1EB7-BE4F-8617-64C1E271F3EC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 descr="Une image contenant fleur, peinture, art&#10;&#10;Description générée automatiquement">
            <a:extLst>
              <a:ext uri="{FF2B5EF4-FFF2-40B4-BE49-F238E27FC236}">
                <a16:creationId xmlns:a16="http://schemas.microsoft.com/office/drawing/2014/main" id="{97337A8D-F463-93ED-3A4A-FADCA26C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030" y="2427734"/>
            <a:ext cx="3410161" cy="22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8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4BF733E-2D9D-9CE6-F7FD-B4CAA8966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788" y="1059583"/>
            <a:ext cx="7972425" cy="3518132"/>
          </a:xfrm>
        </p:spPr>
        <p:txBody>
          <a:bodyPr>
            <a:norm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7</a:t>
            </a:r>
            <a:r>
              <a:rPr lang="fr-CH" sz="2000" dirty="0">
                <a:effectLst/>
                <a:latin typeface="ArialMT"/>
              </a:rPr>
              <a:t> membres du personnel d’enseignement et de recherche(PER)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3</a:t>
            </a:r>
            <a:r>
              <a:rPr lang="fr-CH" sz="2000" dirty="0">
                <a:effectLst/>
                <a:latin typeface="ArialMT"/>
              </a:rPr>
              <a:t> membres du corps </a:t>
            </a:r>
            <a:r>
              <a:rPr lang="fr-CH" sz="2000" dirty="0" err="1">
                <a:effectLst/>
                <a:latin typeface="ArialMT"/>
              </a:rPr>
              <a:t>intermédiaire</a:t>
            </a:r>
            <a:r>
              <a:rPr lang="fr-CH" sz="2000" dirty="0">
                <a:latin typeface="ArialMT"/>
              </a:rPr>
              <a:t> (PER)</a:t>
            </a:r>
            <a:endParaRPr lang="fr-CH" sz="2000" dirty="0">
              <a:effectLst/>
              <a:latin typeface="ArialM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4</a:t>
            </a:r>
            <a:r>
              <a:rPr lang="fr-CH" sz="2000" dirty="0">
                <a:effectLst/>
                <a:latin typeface="ArialMT"/>
              </a:rPr>
              <a:t> personnel administratif et technique (PAT)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ArialMT"/>
              </a:rPr>
              <a:t>6</a:t>
            </a:r>
            <a:r>
              <a:rPr lang="fr-CH" sz="2000" dirty="0">
                <a:effectLst/>
                <a:highlight>
                  <a:srgbClr val="FFFF00"/>
                </a:highlight>
                <a:latin typeface="ArialMT"/>
              </a:rPr>
              <a:t> </a:t>
            </a:r>
            <a:r>
              <a:rPr lang="fr-CH" sz="2000" dirty="0" err="1">
                <a:effectLst/>
                <a:highlight>
                  <a:srgbClr val="FFFF00"/>
                </a:highlight>
                <a:latin typeface="ArialMT"/>
              </a:rPr>
              <a:t>étudiant·e·s</a:t>
            </a:r>
            <a:r>
              <a:rPr lang="fr-CH" sz="2000" dirty="0">
                <a:effectLst/>
                <a:highlight>
                  <a:srgbClr val="FFFF00"/>
                </a:highlight>
                <a:latin typeface="ArialMT"/>
              </a:rPr>
              <a:t> en formation de base, à savoir </a:t>
            </a:r>
            <a:r>
              <a:rPr lang="fr-CH" sz="2000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ArialMT"/>
              </a:rPr>
              <a:t>4</a:t>
            </a:r>
            <a:r>
              <a:rPr lang="fr-CH" sz="2000" dirty="0">
                <a:effectLst/>
                <a:highlight>
                  <a:srgbClr val="FFFF00"/>
                </a:highlight>
                <a:latin typeface="ArialMT"/>
              </a:rPr>
              <a:t> provenant de la </a:t>
            </a:r>
            <a:r>
              <a:rPr lang="fr-CH" sz="2000" dirty="0" err="1">
                <a:effectLst/>
                <a:highlight>
                  <a:srgbClr val="FFFF00"/>
                </a:highlight>
                <a:latin typeface="ArialMT"/>
              </a:rPr>
              <a:t>Filière</a:t>
            </a:r>
            <a:r>
              <a:rPr lang="fr-CH" sz="2000" dirty="0">
                <a:effectLst/>
                <a:highlight>
                  <a:srgbClr val="FFFF00"/>
                </a:highlight>
                <a:latin typeface="ArialMT"/>
              </a:rPr>
              <a:t> travail social et </a:t>
            </a:r>
            <a:r>
              <a:rPr lang="fr-CH" sz="2000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ArialMT"/>
              </a:rPr>
              <a:t>2</a:t>
            </a:r>
            <a:r>
              <a:rPr lang="fr-CH" sz="2000" dirty="0">
                <a:effectLst/>
                <a:highlight>
                  <a:srgbClr val="FFFF00"/>
                </a:highlight>
                <a:latin typeface="ArialMT"/>
              </a:rPr>
              <a:t> de la </a:t>
            </a:r>
            <a:r>
              <a:rPr lang="fr-CH" sz="2000" dirty="0" err="1">
                <a:effectLst/>
                <a:highlight>
                  <a:srgbClr val="FFFF00"/>
                </a:highlight>
                <a:latin typeface="ArialMT"/>
              </a:rPr>
              <a:t>Filière</a:t>
            </a:r>
            <a:r>
              <a:rPr lang="fr-CH" sz="2000" dirty="0">
                <a:effectLst/>
                <a:highlight>
                  <a:srgbClr val="FFFF00"/>
                </a:highlight>
                <a:latin typeface="ArialMT"/>
              </a:rPr>
              <a:t> </a:t>
            </a:r>
            <a:r>
              <a:rPr lang="fr-CH" sz="2000" dirty="0" err="1">
                <a:effectLst/>
                <a:highlight>
                  <a:srgbClr val="FFFF00"/>
                </a:highlight>
                <a:latin typeface="ArialMT"/>
              </a:rPr>
              <a:t>ergothérapie</a:t>
            </a:r>
            <a:r>
              <a:rPr lang="fr-CH" sz="2000" dirty="0">
                <a:effectLst/>
                <a:latin typeface="ArialMT"/>
              </a:rPr>
              <a:t>. </a:t>
            </a:r>
          </a:p>
          <a:p>
            <a:endParaRPr lang="fr-CH" sz="2000" dirty="0">
              <a:effectLst/>
              <a:latin typeface="ArialMT"/>
            </a:endParaRPr>
          </a:p>
          <a:p>
            <a:endParaRPr lang="fr-CH" sz="2000" dirty="0">
              <a:latin typeface="ArialMT"/>
            </a:endParaRPr>
          </a:p>
          <a:p>
            <a:r>
              <a:rPr lang="fr-CH" sz="2000" dirty="0">
                <a:effectLst/>
                <a:latin typeface="ArialMT"/>
              </a:rPr>
              <a:t>La </a:t>
            </a:r>
            <a:r>
              <a:rPr lang="fr-CH" sz="2000" dirty="0" err="1">
                <a:effectLst/>
                <a:latin typeface="ArialMT"/>
              </a:rPr>
              <a:t>durée</a:t>
            </a:r>
            <a:r>
              <a:rPr lang="fr-CH" sz="2000" dirty="0">
                <a:effectLst/>
                <a:latin typeface="ArialMT"/>
              </a:rPr>
              <a:t> du mandat est de 1 an, renouvelable deux fois, pour les </a:t>
            </a:r>
            <a:r>
              <a:rPr lang="fr-CH" sz="2000" dirty="0" err="1">
                <a:effectLst/>
                <a:latin typeface="ArialMT"/>
              </a:rPr>
              <a:t>étudiant·e·s</a:t>
            </a:r>
            <a:r>
              <a:rPr lang="fr-CH" sz="2000" dirty="0">
                <a:effectLst/>
                <a:latin typeface="ArialMT"/>
              </a:rPr>
              <a:t>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C30B20-AF3D-8CC5-3C34-BF8B59A2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Composition du Conseil représentatif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E28FF0-8E61-292B-7059-A3A168D7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13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257" y="987574"/>
            <a:ext cx="7972425" cy="3672408"/>
          </a:xfrm>
        </p:spPr>
        <p:txBody>
          <a:bodyPr>
            <a:normAutofit fontScale="25000" lnSpcReduction="20000"/>
          </a:bodyPr>
          <a:lstStyle/>
          <a:p>
            <a:pPr lvl="0">
              <a:spcAft>
                <a:spcPts val="600"/>
              </a:spcAft>
            </a:pPr>
            <a:r>
              <a:rPr lang="fr-CH" sz="7200" dirty="0">
                <a:solidFill>
                  <a:schemeClr val="accent1"/>
                </a:solidFill>
              </a:rPr>
              <a:t>PAT</a:t>
            </a:r>
            <a:r>
              <a:rPr lang="fr-CH" sz="7200" dirty="0"/>
              <a:t>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7200" dirty="0"/>
              <a:t>	J. </a:t>
            </a:r>
            <a:r>
              <a:rPr lang="en-US" sz="7200" dirty="0" err="1"/>
              <a:t>Ballis</a:t>
            </a:r>
            <a:r>
              <a:rPr lang="en-US" sz="7200" dirty="0"/>
              <a:t>, M. </a:t>
            </a:r>
            <a:r>
              <a:rPr lang="en-US" sz="7200" dirty="0" err="1"/>
              <a:t>Bettems</a:t>
            </a:r>
            <a:r>
              <a:rPr lang="en-US" sz="7200" dirty="0"/>
              <a:t>, J. Rosset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fr-CH" sz="7200" dirty="0">
                <a:solidFill>
                  <a:srgbClr val="7030A0"/>
                </a:solidFill>
              </a:rPr>
              <a:t>	1 siège vacant</a:t>
            </a:r>
          </a:p>
          <a:p>
            <a:pPr lvl="0">
              <a:spcAft>
                <a:spcPts val="600"/>
              </a:spcAft>
            </a:pPr>
            <a:r>
              <a:rPr lang="fr-CH" sz="7200" dirty="0">
                <a:solidFill>
                  <a:schemeClr val="accent1"/>
                </a:solidFill>
              </a:rPr>
              <a:t>PER</a:t>
            </a:r>
            <a:r>
              <a:rPr lang="fr-CH" sz="7200" dirty="0"/>
              <a:t>  </a:t>
            </a:r>
          </a:p>
          <a:p>
            <a:pPr marL="0" lvl="0" indent="0" algn="l">
              <a:spcAft>
                <a:spcPts val="600"/>
              </a:spcAft>
              <a:buNone/>
            </a:pPr>
            <a:r>
              <a:rPr lang="fr-CH" sz="7200" dirty="0"/>
              <a:t>	</a:t>
            </a:r>
            <a:r>
              <a:rPr lang="fr-CH" sz="7200" i="1" dirty="0"/>
              <a:t>Enseignement et recherche</a:t>
            </a:r>
            <a:r>
              <a:rPr lang="fr-CH" sz="7200" dirty="0"/>
              <a:t>	</a:t>
            </a:r>
            <a:r>
              <a:rPr lang="fr-CH" sz="7200" dirty="0">
                <a:solidFill>
                  <a:srgbClr val="7030A0"/>
                </a:solidFill>
              </a:rPr>
              <a:t> 2 sièges vacants</a:t>
            </a:r>
            <a:endParaRPr lang="fr-CH" sz="7200" dirty="0"/>
          </a:p>
          <a:p>
            <a:pPr marL="0" lvl="0" indent="0" algn="l">
              <a:spcAft>
                <a:spcPts val="600"/>
              </a:spcAft>
              <a:buNone/>
            </a:pPr>
            <a:r>
              <a:rPr lang="fr-CH" sz="7200" dirty="0"/>
              <a:t>	A. </a:t>
            </a:r>
            <a:r>
              <a:rPr lang="en-US" sz="7200" dirty="0" err="1"/>
              <a:t>Arbel</a:t>
            </a:r>
            <a:r>
              <a:rPr lang="en-US" sz="7200" dirty="0"/>
              <a:t> (ME-TS)</a:t>
            </a:r>
            <a:r>
              <a:rPr lang="fr-CH" sz="7200" dirty="0"/>
              <a:t>, B. Perret (ME-UFC), </a:t>
            </a:r>
            <a:r>
              <a:rPr lang="fr-CH" sz="7200" dirty="0" err="1"/>
              <a:t>Oana</a:t>
            </a:r>
            <a:r>
              <a:rPr lang="fr-CH" sz="7200" dirty="0"/>
              <a:t> </a:t>
            </a:r>
            <a:r>
              <a:rPr lang="fr-CH" sz="7200" dirty="0" err="1"/>
              <a:t>Ciabanu</a:t>
            </a:r>
            <a:r>
              <a:rPr lang="fr-CH" sz="7200" dirty="0"/>
              <a:t> (PO-TS), Anne 	</a:t>
            </a:r>
            <a:r>
              <a:rPr lang="fr-CH" sz="7200" dirty="0" err="1"/>
              <a:t>Deblock</a:t>
            </a:r>
            <a:r>
              <a:rPr lang="fr-CH" sz="7200" dirty="0"/>
              <a:t>-	Bellamy (PA ERGO), Noémi </a:t>
            </a:r>
            <a:r>
              <a:rPr lang="fr-CH" sz="7200" dirty="0" err="1"/>
              <a:t>Pulzer</a:t>
            </a:r>
            <a:r>
              <a:rPr lang="fr-CH" sz="7200" dirty="0"/>
              <a:t> 	(Adj. </a:t>
            </a:r>
            <a:r>
              <a:rPr lang="fr-CH" sz="7200" dirty="0" err="1"/>
              <a:t>scien</a:t>
            </a:r>
            <a:r>
              <a:rPr lang="fr-CH" sz="7200" dirty="0"/>
              <a:t>) </a:t>
            </a:r>
            <a:endParaRPr lang="fr-CH" sz="7200" dirty="0">
              <a:solidFill>
                <a:srgbClr val="7030A0"/>
              </a:solidFill>
            </a:endParaRPr>
          </a:p>
          <a:p>
            <a:pPr marL="0" lvl="0" indent="0" algn="l">
              <a:spcAft>
                <a:spcPts val="600"/>
              </a:spcAft>
              <a:buNone/>
            </a:pPr>
            <a:r>
              <a:rPr lang="fr-CH" sz="7200" dirty="0"/>
              <a:t>	</a:t>
            </a:r>
          </a:p>
          <a:p>
            <a:pPr marL="0" lvl="0" indent="0" algn="l">
              <a:spcAft>
                <a:spcPts val="600"/>
              </a:spcAft>
              <a:buNone/>
            </a:pPr>
            <a:r>
              <a:rPr lang="fr-CH" sz="7200" i="1" dirty="0"/>
              <a:t>	Corps </a:t>
            </a:r>
            <a:r>
              <a:rPr lang="fr-CH" sz="7200" i="1" dirty="0" err="1"/>
              <a:t>intérmédiaire</a:t>
            </a:r>
            <a:r>
              <a:rPr lang="fr-CH" sz="7200" i="1" dirty="0"/>
              <a:t> </a:t>
            </a:r>
            <a:r>
              <a:rPr lang="fr-CH" sz="7200" dirty="0">
                <a:solidFill>
                  <a:srgbClr val="7030A0"/>
                </a:solidFill>
              </a:rPr>
              <a:t>1 siège vacant (</a:t>
            </a:r>
            <a:r>
              <a:rPr lang="fr-CH" sz="7200" dirty="0" err="1">
                <a:solidFill>
                  <a:srgbClr val="7030A0"/>
                </a:solidFill>
              </a:rPr>
              <a:t>Ass</a:t>
            </a:r>
            <a:r>
              <a:rPr lang="fr-CH" sz="7200" dirty="0">
                <a:solidFill>
                  <a:srgbClr val="7030A0"/>
                </a:solidFill>
              </a:rPr>
              <a:t>. Ergo)</a:t>
            </a:r>
            <a:endParaRPr lang="fr-CH" sz="7200" i="1" dirty="0"/>
          </a:p>
          <a:p>
            <a:pPr marL="0" lvl="0" indent="0" algn="l">
              <a:spcAft>
                <a:spcPts val="600"/>
              </a:spcAft>
              <a:buNone/>
            </a:pPr>
            <a:r>
              <a:rPr lang="fr-CH" sz="7200" dirty="0"/>
              <a:t>	Léa 	Nussbaumer (</a:t>
            </a:r>
            <a:r>
              <a:rPr lang="fr-CH" sz="7200" dirty="0" err="1"/>
              <a:t>Ass</a:t>
            </a:r>
            <a:r>
              <a:rPr lang="fr-CH" sz="7200" dirty="0"/>
              <a:t>. réseau), Romain </a:t>
            </a:r>
            <a:r>
              <a:rPr lang="fr-CH" sz="7200" dirty="0" err="1"/>
              <a:t>Papaevanghelou</a:t>
            </a:r>
            <a:r>
              <a:rPr lang="fr-CH" sz="7200" dirty="0"/>
              <a:t> (</a:t>
            </a:r>
            <a:r>
              <a:rPr lang="fr-CH" sz="7200" dirty="0" err="1"/>
              <a:t>Ass</a:t>
            </a:r>
            <a:r>
              <a:rPr lang="fr-CH" sz="7200" dirty="0"/>
              <a:t>-TS)</a:t>
            </a:r>
            <a:endParaRPr lang="fr-CH" sz="7200" dirty="0">
              <a:solidFill>
                <a:srgbClr val="7030A0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endParaRPr lang="fr-CH" sz="7200" dirty="0">
              <a:solidFill>
                <a:srgbClr val="7030A0"/>
              </a:solidFill>
            </a:endParaRPr>
          </a:p>
          <a:p>
            <a:r>
              <a:rPr lang="fr-CH" sz="7200" dirty="0" err="1">
                <a:solidFill>
                  <a:schemeClr val="accent1"/>
                </a:solidFill>
              </a:rPr>
              <a:t>Etudiant·es</a:t>
            </a:r>
            <a:r>
              <a:rPr lang="fr-CH" sz="7200" dirty="0">
                <a:solidFill>
                  <a:schemeClr val="accent1"/>
                </a:solidFill>
              </a:rPr>
              <a:t> </a:t>
            </a:r>
            <a:r>
              <a:rPr lang="fr-CH" sz="7200" dirty="0">
                <a:solidFill>
                  <a:srgbClr val="7030A0"/>
                </a:solidFill>
                <a:highlight>
                  <a:srgbClr val="FFFF00"/>
                </a:highlight>
              </a:rPr>
              <a:t>4 sièges vacants (dont 2 ERGO)</a:t>
            </a:r>
          </a:p>
          <a:p>
            <a:pPr marL="0" indent="0">
              <a:buNone/>
            </a:pPr>
            <a:r>
              <a:rPr lang="fr-CH" sz="7200" dirty="0"/>
              <a:t>	</a:t>
            </a:r>
            <a:r>
              <a:rPr lang="fr-CH" sz="7200" dirty="0" err="1"/>
              <a:t>Kelmy</a:t>
            </a:r>
            <a:r>
              <a:rPr lang="fr-CH" sz="7200" dirty="0"/>
              <a:t> Martinez (TS), Améline Bron (TS)</a:t>
            </a:r>
          </a:p>
          <a:p>
            <a:pPr marL="0" indent="0">
              <a:buNone/>
            </a:pPr>
            <a:r>
              <a:rPr lang="fr-CH" sz="5600" dirty="0">
                <a:solidFill>
                  <a:srgbClr val="7030A0"/>
                </a:solidFill>
              </a:rPr>
              <a:t>	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4643" y="411510"/>
            <a:ext cx="7972425" cy="430887"/>
          </a:xfrm>
        </p:spPr>
        <p:txBody>
          <a:bodyPr/>
          <a:lstStyle/>
          <a:p>
            <a:r>
              <a:rPr lang="fr-FR" dirty="0"/>
              <a:t>Les membres actuels (</a:t>
            </a:r>
            <a:r>
              <a:rPr lang="fr-FR" dirty="0" err="1"/>
              <a:t>éléctions</a:t>
            </a:r>
            <a:r>
              <a:rPr lang="fr-FR" dirty="0"/>
              <a:t> 2023)</a:t>
            </a:r>
          </a:p>
        </p:txBody>
      </p:sp>
    </p:spTree>
    <p:extLst>
      <p:ext uri="{BB962C8B-B14F-4D97-AF65-F5344CB8AC3E}">
        <p14:creationId xmlns:p14="http://schemas.microsoft.com/office/powerpoint/2010/main" val="392366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40D079-9655-CAB1-DF6E-31F6F24712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96" y="1059582"/>
            <a:ext cx="8522717" cy="3600400"/>
          </a:xfrm>
        </p:spPr>
        <p:txBody>
          <a:bodyPr>
            <a:normAutofit lnSpcReduction="10000"/>
          </a:bodyPr>
          <a:lstStyle/>
          <a:p>
            <a:endParaRPr lang="fr-CH" sz="700" dirty="0">
              <a:effectLst/>
              <a:latin typeface="ArialMT"/>
            </a:endParaRPr>
          </a:p>
          <a:p>
            <a:endParaRPr lang="fr-CH" sz="700" dirty="0">
              <a:latin typeface="ArialM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préaviser</a:t>
            </a: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 les propositions soumises par la Direction au </a:t>
            </a: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Département</a:t>
            </a: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 (formation </a:t>
            </a: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supérieure</a:t>
            </a: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) pour le plan d’intentions cantonal et de l’assignation de missions </a:t>
            </a: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particulières</a:t>
            </a:r>
            <a:endParaRPr lang="fr-CH" sz="2000" dirty="0">
              <a:solidFill>
                <a:schemeClr val="accent1"/>
              </a:solidFill>
              <a:effectLst/>
              <a:latin typeface="ArialM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effectLst/>
                <a:latin typeface="ArialMT"/>
              </a:rPr>
              <a:t>se prononcer sur les rapports d’</a:t>
            </a:r>
            <a:r>
              <a:rPr lang="fr-CH" sz="2000" dirty="0" err="1">
                <a:effectLst/>
                <a:latin typeface="ArialMT"/>
              </a:rPr>
              <a:t>activités</a:t>
            </a:r>
            <a:r>
              <a:rPr lang="fr-CH" sz="2000" dirty="0">
                <a:effectLst/>
                <a:latin typeface="ArialMT"/>
              </a:rPr>
              <a:t> </a:t>
            </a:r>
            <a:r>
              <a:rPr lang="fr-CH" sz="2000" dirty="0" err="1">
                <a:effectLst/>
                <a:latin typeface="ArialMT"/>
              </a:rPr>
              <a:t>établis</a:t>
            </a:r>
            <a:r>
              <a:rPr lang="fr-CH" sz="2000" dirty="0">
                <a:effectLst/>
                <a:latin typeface="ArialMT"/>
              </a:rPr>
              <a:t> par la Direction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préaviser</a:t>
            </a: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 le projet de budget de la Haute </a:t>
            </a: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école</a:t>
            </a: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 </a:t>
            </a:r>
            <a:r>
              <a:rPr lang="fr-CH" sz="2000" dirty="0">
                <a:effectLst/>
                <a:latin typeface="ArialMT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>
                <a:latin typeface="ArialMT"/>
              </a:rPr>
              <a:t>a</a:t>
            </a:r>
            <a:r>
              <a:rPr lang="fr-CH" sz="2000" dirty="0">
                <a:effectLst/>
                <a:latin typeface="ArialMT"/>
              </a:rPr>
              <a:t>doption/révision du  </a:t>
            </a:r>
            <a:r>
              <a:rPr lang="fr-CH" sz="2000" dirty="0" err="1">
                <a:latin typeface="ArialMT"/>
              </a:rPr>
              <a:t>r</a:t>
            </a:r>
            <a:r>
              <a:rPr lang="fr-CH" sz="2000" dirty="0" err="1">
                <a:effectLst/>
                <a:latin typeface="ArialMT"/>
              </a:rPr>
              <a:t>èglement</a:t>
            </a:r>
            <a:r>
              <a:rPr lang="fr-CH" sz="2000" dirty="0">
                <a:effectLst/>
                <a:latin typeface="ArialMT"/>
              </a:rPr>
              <a:t> interne, </a:t>
            </a:r>
            <a:r>
              <a:rPr lang="fr-CH" sz="2000" dirty="0" err="1">
                <a:effectLst/>
                <a:latin typeface="ArialMT"/>
              </a:rPr>
              <a:t>préavisé</a:t>
            </a:r>
            <a:r>
              <a:rPr lang="fr-CH" sz="2000" dirty="0">
                <a:effectLst/>
                <a:latin typeface="ArialMT"/>
              </a:rPr>
              <a:t>́ par le Conseil de fondation, sur proposition de la Direction et </a:t>
            </a:r>
            <a:r>
              <a:rPr lang="fr-CH" sz="2000" dirty="0" err="1">
                <a:effectLst/>
                <a:latin typeface="ArialMT"/>
              </a:rPr>
              <a:t>procéder</a:t>
            </a:r>
            <a:r>
              <a:rPr lang="fr-CH" sz="2000" dirty="0">
                <a:effectLst/>
                <a:latin typeface="ArialMT"/>
              </a:rPr>
              <a:t> cas </a:t>
            </a:r>
            <a:r>
              <a:rPr lang="fr-CH" sz="2000" dirty="0" err="1">
                <a:effectLst/>
                <a:latin typeface="ArialMT"/>
              </a:rPr>
              <a:t>échéant</a:t>
            </a:r>
            <a:r>
              <a:rPr lang="fr-CH" sz="2000" dirty="0">
                <a:effectLst/>
                <a:latin typeface="ArialMT"/>
              </a:rPr>
              <a:t> à sa </a:t>
            </a:r>
            <a:r>
              <a:rPr lang="fr-CH" sz="2000" dirty="0" err="1">
                <a:effectLst/>
                <a:latin typeface="ArialMT"/>
              </a:rPr>
              <a:t>révision</a:t>
            </a:r>
            <a:r>
              <a:rPr lang="fr-CH" sz="2000" dirty="0">
                <a:effectLst/>
                <a:latin typeface="ArialMT"/>
              </a:rPr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émettre</a:t>
            </a:r>
            <a:r>
              <a:rPr lang="fr-CH" sz="2000" dirty="0">
                <a:solidFill>
                  <a:schemeClr val="accent1"/>
                </a:solidFill>
                <a:effectLst/>
                <a:latin typeface="ArialMT"/>
              </a:rPr>
              <a:t> des recommandations sur toute question relative à l’ </a:t>
            </a:r>
            <a:r>
              <a:rPr lang="fr-CH" sz="2000" dirty="0" err="1">
                <a:solidFill>
                  <a:schemeClr val="accent1"/>
                </a:solidFill>
                <a:effectLst/>
                <a:latin typeface="ArialMT"/>
              </a:rPr>
              <a:t>école</a:t>
            </a:r>
            <a:r>
              <a:rPr lang="fr-CH" sz="2000" dirty="0">
                <a:effectLst/>
                <a:latin typeface="ArialMT"/>
              </a:rPr>
              <a:t>.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98687C3-AD74-D468-5328-E9B90611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Compétences du CREP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F88BC1-AE43-FC4E-E098-DBE7C09E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93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197D2F-33CC-0680-591B-7855D2994B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effectLst/>
                <a:latin typeface="ArialMT"/>
              </a:rPr>
              <a:t>Le CREP </a:t>
            </a:r>
            <a:r>
              <a:rPr lang="fr-CH" sz="1800" dirty="0" err="1">
                <a:effectLst/>
                <a:latin typeface="ArialMT"/>
              </a:rPr>
              <a:t>siège</a:t>
            </a:r>
            <a:r>
              <a:rPr lang="fr-CH" sz="1800" dirty="0">
                <a:effectLst/>
                <a:latin typeface="ArialMT"/>
              </a:rPr>
              <a:t> valablement lorsqu’au moins </a:t>
            </a:r>
            <a:r>
              <a:rPr lang="fr-CH" sz="1800" b="1" dirty="0">
                <a:solidFill>
                  <a:schemeClr val="accent1"/>
                </a:solidFill>
                <a:effectLst/>
                <a:latin typeface="ArialMT"/>
              </a:rPr>
              <a:t>60% de ses membres </a:t>
            </a:r>
            <a:r>
              <a:rPr lang="fr-CH" sz="1800" dirty="0">
                <a:effectLst/>
                <a:latin typeface="ArialMT"/>
              </a:rPr>
              <a:t>sont </a:t>
            </a:r>
            <a:r>
              <a:rPr lang="fr-CH" sz="1800" dirty="0" err="1">
                <a:effectLst/>
                <a:latin typeface="ArialMT"/>
              </a:rPr>
              <a:t>présent·e·s</a:t>
            </a:r>
            <a:endParaRPr lang="fr-CH" dirty="0">
              <a:latin typeface="ArialMT"/>
            </a:endParaRPr>
          </a:p>
          <a:p>
            <a:endParaRPr lang="fr-CH" sz="1800" dirty="0"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effectLst/>
                <a:latin typeface="ArialMT"/>
              </a:rPr>
              <a:t>Aucune </a:t>
            </a:r>
            <a:r>
              <a:rPr lang="fr-CH" sz="1800" dirty="0" err="1">
                <a:effectLst/>
                <a:latin typeface="ArialMT"/>
              </a:rPr>
              <a:t>décision</a:t>
            </a:r>
            <a:r>
              <a:rPr lang="fr-CH" sz="1800" dirty="0">
                <a:effectLst/>
                <a:latin typeface="ArialMT"/>
              </a:rPr>
              <a:t> ne peut </a:t>
            </a:r>
            <a:r>
              <a:rPr lang="fr-CH" sz="1800" dirty="0" err="1">
                <a:effectLst/>
                <a:latin typeface="ArialMT"/>
              </a:rPr>
              <a:t>être</a:t>
            </a:r>
            <a:r>
              <a:rPr lang="fr-CH" sz="1800" dirty="0">
                <a:effectLst/>
                <a:latin typeface="ArialMT"/>
              </a:rPr>
              <a:t> prise sur un objet qui n’a pas </a:t>
            </a:r>
            <a:r>
              <a:rPr lang="fr-CH" sz="1800" dirty="0" err="1">
                <a:effectLst/>
                <a:latin typeface="ArialMT"/>
              </a:rPr>
              <a:t>éte</a:t>
            </a:r>
            <a:r>
              <a:rPr lang="fr-CH" sz="1800" dirty="0">
                <a:effectLst/>
                <a:latin typeface="ArialMT"/>
              </a:rPr>
              <a:t>́ porté à l’ordre du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H" sz="1800" dirty="0">
              <a:effectLst/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effectLst/>
                <a:latin typeface="ArialMT"/>
              </a:rPr>
              <a:t>Le CREP prend ses </a:t>
            </a:r>
            <a:r>
              <a:rPr lang="fr-CH" sz="1800" dirty="0" err="1">
                <a:solidFill>
                  <a:schemeClr val="accent1"/>
                </a:solidFill>
                <a:effectLst/>
                <a:latin typeface="ArialMT"/>
              </a:rPr>
              <a:t>décisions</a:t>
            </a:r>
            <a:r>
              <a:rPr lang="fr-CH" sz="1800" dirty="0">
                <a:solidFill>
                  <a:schemeClr val="accent1"/>
                </a:solidFill>
                <a:effectLst/>
                <a:latin typeface="ArialMT"/>
              </a:rPr>
              <a:t> à la </a:t>
            </a:r>
            <a:r>
              <a:rPr lang="fr-CH" sz="1800" dirty="0" err="1">
                <a:solidFill>
                  <a:schemeClr val="accent1"/>
                </a:solidFill>
                <a:effectLst/>
                <a:latin typeface="ArialMT"/>
              </a:rPr>
              <a:t>majorite</a:t>
            </a:r>
            <a:r>
              <a:rPr lang="fr-CH" sz="1800" dirty="0">
                <a:solidFill>
                  <a:schemeClr val="accent1"/>
                </a:solidFill>
                <a:effectLst/>
                <a:latin typeface="ArialMT"/>
              </a:rPr>
              <a:t>́ </a:t>
            </a:r>
            <a:r>
              <a:rPr lang="fr-CH" sz="1800" dirty="0">
                <a:effectLst/>
                <a:latin typeface="ArialMT"/>
              </a:rPr>
              <a:t>des voix des membres </a:t>
            </a:r>
            <a:r>
              <a:rPr lang="fr-CH" sz="1800" dirty="0" err="1">
                <a:effectLst/>
                <a:latin typeface="ArialMT"/>
              </a:rPr>
              <a:t>présent·e·s</a:t>
            </a:r>
            <a:r>
              <a:rPr lang="fr-CH" sz="1800" dirty="0">
                <a:effectLst/>
                <a:latin typeface="ArialMT"/>
              </a:rPr>
              <a:t>. En cas d’</a:t>
            </a:r>
            <a:r>
              <a:rPr lang="fr-CH" sz="1800" dirty="0" err="1">
                <a:effectLst/>
                <a:latin typeface="ArialMT"/>
              </a:rPr>
              <a:t>égalite</a:t>
            </a:r>
            <a:r>
              <a:rPr lang="fr-CH" sz="1800" dirty="0">
                <a:effectLst/>
                <a:latin typeface="ArialMT"/>
              </a:rPr>
              <a:t>́, le </a:t>
            </a:r>
            <a:r>
              <a:rPr lang="fr-CH" sz="1800" dirty="0" err="1">
                <a:effectLst/>
                <a:latin typeface="ArialMT"/>
              </a:rPr>
              <a:t>président</a:t>
            </a:r>
            <a:r>
              <a:rPr lang="fr-CH" sz="1800" dirty="0">
                <a:effectLst/>
                <a:latin typeface="ArialMT"/>
              </a:rPr>
              <a:t> ou la </a:t>
            </a:r>
            <a:r>
              <a:rPr lang="fr-CH" sz="1800" dirty="0" err="1">
                <a:effectLst/>
                <a:latin typeface="ArialMT"/>
              </a:rPr>
              <a:t>présidente</a:t>
            </a:r>
            <a:r>
              <a:rPr lang="fr-CH" sz="1800" dirty="0">
                <a:effectLst/>
                <a:latin typeface="ArialMT"/>
              </a:rPr>
              <a:t> tranche. </a:t>
            </a:r>
          </a:p>
          <a:p>
            <a:endParaRPr lang="fr-CH" dirty="0">
              <a:latin typeface="Aria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800" dirty="0">
                <a:effectLst/>
                <a:latin typeface="ArialMT"/>
              </a:rPr>
              <a:t>Les </a:t>
            </a:r>
            <a:r>
              <a:rPr lang="fr-CH" sz="1800" dirty="0" err="1">
                <a:effectLst/>
                <a:latin typeface="ArialMT"/>
              </a:rPr>
              <a:t>décisions</a:t>
            </a:r>
            <a:r>
              <a:rPr lang="fr-CH" sz="1800" dirty="0">
                <a:effectLst/>
                <a:latin typeface="ArialMT"/>
              </a:rPr>
              <a:t> prises par le CREP figurent au </a:t>
            </a:r>
            <a:r>
              <a:rPr lang="fr-CH" sz="1800" dirty="0" err="1">
                <a:solidFill>
                  <a:schemeClr val="accent1"/>
                </a:solidFill>
                <a:effectLst/>
                <a:latin typeface="ArialMT"/>
              </a:rPr>
              <a:t>procès-verbal</a:t>
            </a:r>
            <a:r>
              <a:rPr lang="fr-CH" sz="1800" dirty="0">
                <a:effectLst/>
                <a:latin typeface="ArialMT"/>
              </a:rPr>
              <a:t> de la </a:t>
            </a:r>
            <a:r>
              <a:rPr lang="fr-CH" sz="1800" dirty="0" err="1">
                <a:effectLst/>
                <a:latin typeface="ArialMT"/>
              </a:rPr>
              <a:t>séance</a:t>
            </a:r>
            <a:r>
              <a:rPr lang="fr-CH" sz="1800" dirty="0">
                <a:effectLst/>
                <a:latin typeface="ArialMT"/>
              </a:rPr>
              <a:t>, lequel est </a:t>
            </a:r>
            <a:r>
              <a:rPr lang="fr-CH" sz="1800" dirty="0">
                <a:solidFill>
                  <a:schemeClr val="accent1"/>
                </a:solidFill>
                <a:effectLst/>
                <a:latin typeface="ArialMT"/>
              </a:rPr>
              <a:t>diffuse</a:t>
            </a:r>
            <a:r>
              <a:rPr lang="fr-CH" sz="1800" dirty="0">
                <a:effectLst/>
                <a:latin typeface="ArialMT"/>
              </a:rPr>
              <a:t>́ au personnel et aux </a:t>
            </a:r>
            <a:r>
              <a:rPr lang="fr-CH" sz="1800" dirty="0" err="1">
                <a:effectLst/>
                <a:latin typeface="ArialMT"/>
              </a:rPr>
              <a:t>étudiant·e·s</a:t>
            </a:r>
            <a:r>
              <a:rPr lang="fr-CH" sz="1800" dirty="0">
                <a:effectLst/>
                <a:latin typeface="ArialMT"/>
              </a:rPr>
              <a:t> de la Haute </a:t>
            </a:r>
            <a:r>
              <a:rPr lang="fr-CH" sz="1800" dirty="0" err="1">
                <a:effectLst/>
                <a:latin typeface="ArialMT"/>
              </a:rPr>
              <a:t>école</a:t>
            </a:r>
            <a:r>
              <a:rPr lang="fr-CH" sz="1800" dirty="0">
                <a:effectLst/>
                <a:latin typeface="ArialMT"/>
              </a:rPr>
              <a:t>. </a:t>
            </a:r>
            <a:endParaRPr lang="fr-CH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E7E87DC-B8AB-4D64-D952-A0A85DF2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Décisions et votes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92007B-465B-4DA8-82EE-FFA12D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105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BB365C-4182-B9B2-F9CD-740EA04566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379864"/>
            <a:ext cx="8260457" cy="3489583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places pour étudiant-e-s en ergo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places pour étudiant-e-s en 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Ecrivez-nous </a:t>
            </a:r>
          </a:p>
          <a:p>
            <a:r>
              <a:rPr lang="fr-FR" dirty="0"/>
              <a:t>Anouk </a:t>
            </a:r>
            <a:r>
              <a:rPr lang="fr-FR" dirty="0" err="1"/>
              <a:t>Arbel</a:t>
            </a:r>
            <a:r>
              <a:rPr lang="fr-FR" dirty="0"/>
              <a:t> </a:t>
            </a:r>
            <a:r>
              <a:rPr lang="fr-FR" dirty="0">
                <a:hlinkClick r:id="rId2"/>
              </a:rPr>
              <a:t>anouk.arbel@hetsl.ch</a:t>
            </a:r>
            <a:endParaRPr lang="fr-FR" dirty="0"/>
          </a:p>
          <a:p>
            <a:r>
              <a:rPr lang="fr-FR" dirty="0"/>
              <a:t>Basile Perret </a:t>
            </a:r>
            <a:r>
              <a:rPr lang="fr-FR" dirty="0">
                <a:hlinkClick r:id="rId3"/>
              </a:rPr>
              <a:t>basile.perret@hetsl.ch</a:t>
            </a:r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Prochaine séance du CREP</a:t>
            </a:r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14 novembre 2023 à 16h30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EF8B596-51D8-BFC7-6EAC-9EAC902EF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Intéréssé</a:t>
            </a:r>
            <a:r>
              <a:rPr lang="fr-FR" dirty="0"/>
              <a:t>-</a:t>
            </a:r>
            <a:r>
              <a:rPr lang="fr-FR" dirty="0" err="1"/>
              <a:t>e-s</a:t>
            </a:r>
            <a:r>
              <a:rPr lang="fr-FR" dirty="0"/>
              <a:t> à nous rejoindre?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A3EE8C-7AA2-9443-B242-F2AC2571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34C1D-1690-3843-82F9-787CBA0F31F5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6" name="Image 5" descr="Une image contenant texte, capture d’écran, graphisme, Police&#10;&#10;Description générée automatiquement">
            <a:extLst>
              <a:ext uri="{FF2B5EF4-FFF2-40B4-BE49-F238E27FC236}">
                <a16:creationId xmlns:a16="http://schemas.microsoft.com/office/drawing/2014/main" id="{080645DD-6D10-0998-A2B4-CC5DB0603B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9" b="20185"/>
          <a:stretch/>
        </p:blipFill>
        <p:spPr>
          <a:xfrm>
            <a:off x="4737758" y="1563638"/>
            <a:ext cx="4386832" cy="183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35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ETS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D7D"/>
      </a:accent1>
      <a:accent2>
        <a:srgbClr val="B9ACAF"/>
      </a:accent2>
      <a:accent3>
        <a:srgbClr val="FCC65F"/>
      </a:accent3>
      <a:accent4>
        <a:srgbClr val="EC9E61"/>
      </a:accent4>
      <a:accent5>
        <a:srgbClr val="7FB289"/>
      </a:accent5>
      <a:accent6>
        <a:srgbClr val="F1EDF0"/>
      </a:accent6>
      <a:hlink>
        <a:srgbClr val="004B7D"/>
      </a:hlink>
      <a:folHlink>
        <a:srgbClr val="B9AB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que HETSL 2020" id="{E3B2E3E2-AFD2-E240-8D71-CB8E964E4ACF}" vid="{3FF7FD6B-B443-314C-AF66-D426C2E1C50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C1C118E57A240AAB7F74CD17212E0" ma:contentTypeVersion="11" ma:contentTypeDescription="Crée un document." ma:contentTypeScope="" ma:versionID="3c794aede63c0b31fd286303184de5d9">
  <xsd:schema xmlns:xsd="http://www.w3.org/2001/XMLSchema" xmlns:xs="http://www.w3.org/2001/XMLSchema" xmlns:p="http://schemas.microsoft.com/office/2006/metadata/properties" xmlns:ns2="e444c8a4-b45d-4903-8329-bb68de949918" xmlns:ns3="d3339621-339f-450e-81bb-b5b149f31ec5" targetNamespace="http://schemas.microsoft.com/office/2006/metadata/properties" ma:root="true" ma:fieldsID="5a17df7ffcadc5e2d1af500084a21951" ns2:_="" ns3:_="">
    <xsd:import namespace="e444c8a4-b45d-4903-8329-bb68de949918"/>
    <xsd:import namespace="d3339621-339f-450e-81bb-b5b149f31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4c8a4-b45d-4903-8329-bb68de949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e5965820-1b97-4994-ad5a-2b1f2cea3f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39621-339f-450e-81bb-b5b149f31ec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6a5c22-dca5-4d0e-8dda-2a8293449843}" ma:internalName="TaxCatchAll" ma:showField="CatchAllData" ma:web="d3339621-339f-450e-81bb-b5b149f31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4c8a4-b45d-4903-8329-bb68de949918">
      <Terms xmlns="http://schemas.microsoft.com/office/infopath/2007/PartnerControls"/>
    </lcf76f155ced4ddcb4097134ff3c332f>
    <TaxCatchAll xmlns="d3339621-339f-450e-81bb-b5b149f31ec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B5C6AD-4E92-4D72-A20F-FAF95EF5B8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44c8a4-b45d-4903-8329-bb68de949918"/>
    <ds:schemaRef ds:uri="d3339621-339f-450e-81bb-b5b149f31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3241D7-62C4-4C79-8153-4E257D58358F}">
  <ds:schemaRefs>
    <ds:schemaRef ds:uri="http://www.w3.org/XML/1998/namespace"/>
    <ds:schemaRef ds:uri="d3339621-339f-450e-81bb-b5b149f31ec5"/>
    <ds:schemaRef ds:uri="http://schemas.microsoft.com/office/2006/documentManagement/types"/>
    <ds:schemaRef ds:uri="http://schemas.microsoft.com/office/2006/metadata/properties"/>
    <ds:schemaRef ds:uri="e444c8a4-b45d-4903-8329-bb68de949918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1F53B8-3854-4A2D-B16A-48609F6A75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518</Words>
  <Application>Microsoft Macintosh PowerPoint</Application>
  <PresentationFormat>Affichage à l'écran (16:9)</PresentationFormat>
  <Paragraphs>74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ArialMT</vt:lpstr>
      <vt:lpstr>Calibri</vt:lpstr>
      <vt:lpstr>Police système</vt:lpstr>
      <vt:lpstr>Thème Office</vt:lpstr>
      <vt:lpstr>Le Conseil représentatif (CREP) </vt:lpstr>
      <vt:lpstr>Le CREP est l’organe délibérant de la HETSL</vt:lpstr>
      <vt:lpstr>Composition du Conseil représentatif</vt:lpstr>
      <vt:lpstr>Les membres actuels (éléctions 2023)</vt:lpstr>
      <vt:lpstr>Compétences du CREP</vt:lpstr>
      <vt:lpstr>Décisions et votes</vt:lpstr>
      <vt:lpstr>Intéréssé-e-s à nous rejoindre?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Histoire Démarches introduction défintions  </dc:title>
  <dc:creator>Meyer Sylvie</dc:creator>
  <cp:lastModifiedBy>Arbel Anouk</cp:lastModifiedBy>
  <cp:revision>84</cp:revision>
  <cp:lastPrinted>2020-09-08T06:58:38Z</cp:lastPrinted>
  <dcterms:created xsi:type="dcterms:W3CDTF">2020-08-26T10:48:35Z</dcterms:created>
  <dcterms:modified xsi:type="dcterms:W3CDTF">2023-09-14T11:45:58Z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0x0101005F9C1C118E57A240AAB7F74CD17212E0</vt:lpwstr>
  </property>
</Properties>
</file>