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1" r:id="rId6"/>
    <p:sldId id="263" r:id="rId7"/>
    <p:sldId id="269" r:id="rId8"/>
    <p:sldId id="257" r:id="rId9"/>
    <p:sldId id="258" r:id="rId10"/>
    <p:sldId id="259" r:id="rId11"/>
    <p:sldId id="267" r:id="rId12"/>
    <p:sldId id="264" r:id="rId13"/>
    <p:sldId id="268" r:id="rId14"/>
    <p:sldId id="260" r:id="rId15"/>
    <p:sldId id="262" r:id="rId16"/>
    <p:sldId id="265" r:id="rId17"/>
    <p:sldId id="266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2D8A86-67E1-439F-8C62-CC71DACC9B79}" v="88" dt="2022-03-14T10:17:11.9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nier Mélissa" userId="S::melissa.monnier@hes-so.ch::89ea8445-6d15-4d35-8202-99b41319d5b7" providerId="AD" clId="Web-{6A7294BA-9821-438C-B12A-8C452BE8CD83}"/>
    <pc:docChg chg="addSld modSld">
      <pc:chgData name="Monnier Mélissa" userId="S::melissa.monnier@hes-so.ch::89ea8445-6d15-4d35-8202-99b41319d5b7" providerId="AD" clId="Web-{6A7294BA-9821-438C-B12A-8C452BE8CD83}" dt="2022-03-08T08:09:43.578" v="44" actId="1076"/>
      <pc:docMkLst>
        <pc:docMk/>
      </pc:docMkLst>
      <pc:sldChg chg="addSp modSp">
        <pc:chgData name="Monnier Mélissa" userId="S::melissa.monnier@hes-so.ch::89ea8445-6d15-4d35-8202-99b41319d5b7" providerId="AD" clId="Web-{6A7294BA-9821-438C-B12A-8C452BE8CD83}" dt="2022-03-08T08:09:43.578" v="44" actId="1076"/>
        <pc:sldMkLst>
          <pc:docMk/>
          <pc:sldMk cId="747507407" sldId="263"/>
        </pc:sldMkLst>
        <pc:spChg chg="add mod">
          <ac:chgData name="Monnier Mélissa" userId="S::melissa.monnier@hes-so.ch::89ea8445-6d15-4d35-8202-99b41319d5b7" providerId="AD" clId="Web-{6A7294BA-9821-438C-B12A-8C452BE8CD83}" dt="2022-03-08T08:09:43.578" v="44" actId="1076"/>
          <ac:spMkLst>
            <pc:docMk/>
            <pc:sldMk cId="747507407" sldId="263"/>
            <ac:spMk id="2" creationId="{58ECEC94-006C-4BE2-9CF5-D52845A468E9}"/>
          </ac:spMkLst>
        </pc:spChg>
        <pc:picChg chg="mod">
          <ac:chgData name="Monnier Mélissa" userId="S::melissa.monnier@hes-so.ch::89ea8445-6d15-4d35-8202-99b41319d5b7" providerId="AD" clId="Web-{6A7294BA-9821-438C-B12A-8C452BE8CD83}" dt="2022-03-08T08:09:14.890" v="31" actId="1076"/>
          <ac:picMkLst>
            <pc:docMk/>
            <pc:sldMk cId="747507407" sldId="263"/>
            <ac:picMk id="6" creationId="{AF571F3D-98A8-439B-A837-3F3428ACC8B1}"/>
          </ac:picMkLst>
        </pc:picChg>
      </pc:sldChg>
      <pc:sldChg chg="modSp new">
        <pc:chgData name="Monnier Mélissa" userId="S::melissa.monnier@hes-so.ch::89ea8445-6d15-4d35-8202-99b41319d5b7" providerId="AD" clId="Web-{6A7294BA-9821-438C-B12A-8C452BE8CD83}" dt="2022-03-08T08:09:09.905" v="30" actId="20577"/>
        <pc:sldMkLst>
          <pc:docMk/>
          <pc:sldMk cId="3109327418" sldId="267"/>
        </pc:sldMkLst>
        <pc:spChg chg="mod">
          <ac:chgData name="Monnier Mélissa" userId="S::melissa.monnier@hes-so.ch::89ea8445-6d15-4d35-8202-99b41319d5b7" providerId="AD" clId="Web-{6A7294BA-9821-438C-B12A-8C452BE8CD83}" dt="2022-03-08T08:07:58.857" v="2" actId="20577"/>
          <ac:spMkLst>
            <pc:docMk/>
            <pc:sldMk cId="3109327418" sldId="267"/>
            <ac:spMk id="2" creationId="{D3F21857-5A68-46B0-A664-7CF00D772F70}"/>
          </ac:spMkLst>
        </pc:spChg>
        <pc:spChg chg="mod">
          <ac:chgData name="Monnier Mélissa" userId="S::melissa.monnier@hes-so.ch::89ea8445-6d15-4d35-8202-99b41319d5b7" providerId="AD" clId="Web-{6A7294BA-9821-438C-B12A-8C452BE8CD83}" dt="2022-03-08T08:09:09.905" v="30" actId="20577"/>
          <ac:spMkLst>
            <pc:docMk/>
            <pc:sldMk cId="3109327418" sldId="267"/>
            <ac:spMk id="3" creationId="{D4BCAF9C-B64D-472E-AD92-13FD9CD0B4BE}"/>
          </ac:spMkLst>
        </pc:spChg>
      </pc:sldChg>
    </pc:docChg>
  </pc:docChgLst>
  <pc:docChgLst>
    <pc:chgData name="Monnier Mélissa" userId="S::melissa.monnier@hes-so.ch::89ea8445-6d15-4d35-8202-99b41319d5b7" providerId="AD" clId="Web-{046E18B6-0FA7-44AD-8058-CDE501ACD126}"/>
    <pc:docChg chg="modSld">
      <pc:chgData name="Monnier Mélissa" userId="S::melissa.monnier@hes-so.ch::89ea8445-6d15-4d35-8202-99b41319d5b7" providerId="AD" clId="Web-{046E18B6-0FA7-44AD-8058-CDE501ACD126}" dt="2022-03-01T15:35:20.783" v="41" actId="1076"/>
      <pc:docMkLst>
        <pc:docMk/>
      </pc:docMkLst>
      <pc:sldChg chg="addSp delSp modSp mod setBg">
        <pc:chgData name="Monnier Mélissa" userId="S::melissa.monnier@hes-so.ch::89ea8445-6d15-4d35-8202-99b41319d5b7" providerId="AD" clId="Web-{046E18B6-0FA7-44AD-8058-CDE501ACD126}" dt="2022-03-01T15:35:20.783" v="41" actId="1076"/>
        <pc:sldMkLst>
          <pc:docMk/>
          <pc:sldMk cId="159228279" sldId="265"/>
        </pc:sldMkLst>
        <pc:spChg chg="mod">
          <ac:chgData name="Monnier Mélissa" userId="S::melissa.monnier@hes-so.ch::89ea8445-6d15-4d35-8202-99b41319d5b7" providerId="AD" clId="Web-{046E18B6-0FA7-44AD-8058-CDE501ACD126}" dt="2022-03-01T15:34:54.126" v="36"/>
          <ac:spMkLst>
            <pc:docMk/>
            <pc:sldMk cId="159228279" sldId="265"/>
            <ac:spMk id="2" creationId="{7D46B09A-FC95-40B2-BE63-DB8D0CB42CC5}"/>
          </ac:spMkLst>
        </pc:spChg>
        <pc:spChg chg="mod">
          <ac:chgData name="Monnier Mélissa" userId="S::melissa.monnier@hes-so.ch::89ea8445-6d15-4d35-8202-99b41319d5b7" providerId="AD" clId="Web-{046E18B6-0FA7-44AD-8058-CDE501ACD126}" dt="2022-03-01T15:35:11.892" v="38" actId="14100"/>
          <ac:spMkLst>
            <pc:docMk/>
            <pc:sldMk cId="159228279" sldId="265"/>
            <ac:spMk id="3" creationId="{F2E56CE2-667C-49EC-882F-228DEFA3ACA3}"/>
          </ac:spMkLst>
        </pc:spChg>
        <pc:spChg chg="add del">
          <ac:chgData name="Monnier Mélissa" userId="S::melissa.monnier@hes-so.ch::89ea8445-6d15-4d35-8202-99b41319d5b7" providerId="AD" clId="Web-{046E18B6-0FA7-44AD-8058-CDE501ACD126}" dt="2022-03-01T15:34:54.126" v="35"/>
          <ac:spMkLst>
            <pc:docMk/>
            <pc:sldMk cId="159228279" sldId="265"/>
            <ac:spMk id="9" creationId="{F13C74B1-5B17-4795-BED0-7140497B445A}"/>
          </ac:spMkLst>
        </pc:spChg>
        <pc:spChg chg="add del">
          <ac:chgData name="Monnier Mélissa" userId="S::melissa.monnier@hes-so.ch::89ea8445-6d15-4d35-8202-99b41319d5b7" providerId="AD" clId="Web-{046E18B6-0FA7-44AD-8058-CDE501ACD126}" dt="2022-03-01T15:34:54.126" v="35"/>
          <ac:spMkLst>
            <pc:docMk/>
            <pc:sldMk cId="159228279" sldId="265"/>
            <ac:spMk id="11" creationId="{D4974D33-8DC5-464E-8C6D-BE58F0669C17}"/>
          </ac:spMkLst>
        </pc:spChg>
        <pc:spChg chg="add">
          <ac:chgData name="Monnier Mélissa" userId="S::melissa.monnier@hes-so.ch::89ea8445-6d15-4d35-8202-99b41319d5b7" providerId="AD" clId="Web-{046E18B6-0FA7-44AD-8058-CDE501ACD126}" dt="2022-03-01T15:34:54.126" v="36"/>
          <ac:spMkLst>
            <pc:docMk/>
            <pc:sldMk cId="159228279" sldId="265"/>
            <ac:spMk id="13" creationId="{9427AF5F-9A0E-42B7-A252-FD64C9885F9C}"/>
          </ac:spMkLst>
        </pc:spChg>
        <pc:picChg chg="add mod">
          <ac:chgData name="Monnier Mélissa" userId="S::melissa.monnier@hes-so.ch::89ea8445-6d15-4d35-8202-99b41319d5b7" providerId="AD" clId="Web-{046E18B6-0FA7-44AD-8058-CDE501ACD126}" dt="2022-03-01T15:35:20.783" v="41" actId="1076"/>
          <ac:picMkLst>
            <pc:docMk/>
            <pc:sldMk cId="159228279" sldId="265"/>
            <ac:picMk id="4" creationId="{452E1C52-22F8-425C-BACD-78D5C0F37D17}"/>
          </ac:picMkLst>
        </pc:picChg>
      </pc:sldChg>
    </pc:docChg>
  </pc:docChgLst>
  <pc:docChgLst>
    <pc:chgData name="Monnier Mélissa" userId="S::melissa.monnier@hes-so.ch::89ea8445-6d15-4d35-8202-99b41319d5b7" providerId="AD" clId="Web-{C1CF89C5-1317-4829-8B36-A814FCE14292}"/>
    <pc:docChg chg="addSld modSld">
      <pc:chgData name="Monnier Mélissa" userId="S::melissa.monnier@hes-so.ch::89ea8445-6d15-4d35-8202-99b41319d5b7" providerId="AD" clId="Web-{C1CF89C5-1317-4829-8B36-A814FCE14292}" dt="2022-03-01T15:17:46.641" v="408" actId="20577"/>
      <pc:docMkLst>
        <pc:docMk/>
      </pc:docMkLst>
      <pc:sldChg chg="modSp">
        <pc:chgData name="Monnier Mélissa" userId="S::melissa.monnier@hes-so.ch::89ea8445-6d15-4d35-8202-99b41319d5b7" providerId="AD" clId="Web-{C1CF89C5-1317-4829-8B36-A814FCE14292}" dt="2022-03-01T15:09:42.636" v="29" actId="20577"/>
        <pc:sldMkLst>
          <pc:docMk/>
          <pc:sldMk cId="3784089036" sldId="256"/>
        </pc:sldMkLst>
        <pc:spChg chg="mod">
          <ac:chgData name="Monnier Mélissa" userId="S::melissa.monnier@hes-so.ch::89ea8445-6d15-4d35-8202-99b41319d5b7" providerId="AD" clId="Web-{C1CF89C5-1317-4829-8B36-A814FCE14292}" dt="2022-03-01T15:09:28.573" v="12" actId="20577"/>
          <ac:spMkLst>
            <pc:docMk/>
            <pc:sldMk cId="3784089036" sldId="256"/>
            <ac:spMk id="2" creationId="{00000000-0000-0000-0000-000000000000}"/>
          </ac:spMkLst>
        </pc:spChg>
        <pc:spChg chg="mod">
          <ac:chgData name="Monnier Mélissa" userId="S::melissa.monnier@hes-so.ch::89ea8445-6d15-4d35-8202-99b41319d5b7" providerId="AD" clId="Web-{C1CF89C5-1317-4829-8B36-A814FCE14292}" dt="2022-03-01T15:09:42.636" v="29" actId="20577"/>
          <ac:spMkLst>
            <pc:docMk/>
            <pc:sldMk cId="3784089036" sldId="256"/>
            <ac:spMk id="3" creationId="{00000000-0000-0000-0000-000000000000}"/>
          </ac:spMkLst>
        </pc:spChg>
      </pc:sldChg>
      <pc:sldChg chg="modSp new">
        <pc:chgData name="Monnier Mélissa" userId="S::melissa.monnier@hes-so.ch::89ea8445-6d15-4d35-8202-99b41319d5b7" providerId="AD" clId="Web-{C1CF89C5-1317-4829-8B36-A814FCE14292}" dt="2022-03-01T15:13:34.029" v="215" actId="20577"/>
        <pc:sldMkLst>
          <pc:docMk/>
          <pc:sldMk cId="2119030709" sldId="257"/>
        </pc:sldMkLst>
        <pc:spChg chg="mod">
          <ac:chgData name="Monnier Mélissa" userId="S::melissa.monnier@hes-so.ch::89ea8445-6d15-4d35-8202-99b41319d5b7" providerId="AD" clId="Web-{C1CF89C5-1317-4829-8B36-A814FCE14292}" dt="2022-03-01T15:10:16.355" v="33" actId="20577"/>
          <ac:spMkLst>
            <pc:docMk/>
            <pc:sldMk cId="2119030709" sldId="257"/>
            <ac:spMk id="2" creationId="{13E8373B-4692-4A86-AD85-5127814AD3EE}"/>
          </ac:spMkLst>
        </pc:spChg>
        <pc:spChg chg="mod">
          <ac:chgData name="Monnier Mélissa" userId="S::melissa.monnier@hes-so.ch::89ea8445-6d15-4d35-8202-99b41319d5b7" providerId="AD" clId="Web-{C1CF89C5-1317-4829-8B36-A814FCE14292}" dt="2022-03-01T15:13:34.029" v="215" actId="20577"/>
          <ac:spMkLst>
            <pc:docMk/>
            <pc:sldMk cId="2119030709" sldId="257"/>
            <ac:spMk id="3" creationId="{73DB94BD-5146-4091-9ADE-F80A242AE145}"/>
          </ac:spMkLst>
        </pc:spChg>
      </pc:sldChg>
      <pc:sldChg chg="modSp add replId">
        <pc:chgData name="Monnier Mélissa" userId="S::melissa.monnier@hes-so.ch::89ea8445-6d15-4d35-8202-99b41319d5b7" providerId="AD" clId="Web-{C1CF89C5-1317-4829-8B36-A814FCE14292}" dt="2022-03-01T15:14:45.952" v="276" actId="20577"/>
        <pc:sldMkLst>
          <pc:docMk/>
          <pc:sldMk cId="432077205" sldId="258"/>
        </pc:sldMkLst>
        <pc:spChg chg="mod">
          <ac:chgData name="Monnier Mélissa" userId="S::melissa.monnier@hes-so.ch::89ea8445-6d15-4d35-8202-99b41319d5b7" providerId="AD" clId="Web-{C1CF89C5-1317-4829-8B36-A814FCE14292}" dt="2022-03-01T15:14:45.952" v="276" actId="20577"/>
          <ac:spMkLst>
            <pc:docMk/>
            <pc:sldMk cId="432077205" sldId="258"/>
            <ac:spMk id="3" creationId="{73DB94BD-5146-4091-9ADE-F80A242AE145}"/>
          </ac:spMkLst>
        </pc:spChg>
      </pc:sldChg>
      <pc:sldChg chg="modSp add replId">
        <pc:chgData name="Monnier Mélissa" userId="S::melissa.monnier@hes-so.ch::89ea8445-6d15-4d35-8202-99b41319d5b7" providerId="AD" clId="Web-{C1CF89C5-1317-4829-8B36-A814FCE14292}" dt="2022-03-01T15:15:47.609" v="330" actId="20577"/>
        <pc:sldMkLst>
          <pc:docMk/>
          <pc:sldMk cId="1472757158" sldId="259"/>
        </pc:sldMkLst>
        <pc:spChg chg="mod">
          <ac:chgData name="Monnier Mélissa" userId="S::melissa.monnier@hes-so.ch::89ea8445-6d15-4d35-8202-99b41319d5b7" providerId="AD" clId="Web-{C1CF89C5-1317-4829-8B36-A814FCE14292}" dt="2022-03-01T15:15:47.609" v="330" actId="20577"/>
          <ac:spMkLst>
            <pc:docMk/>
            <pc:sldMk cId="1472757158" sldId="259"/>
            <ac:spMk id="3" creationId="{73DB94BD-5146-4091-9ADE-F80A242AE145}"/>
          </ac:spMkLst>
        </pc:spChg>
      </pc:sldChg>
      <pc:sldChg chg="modSp add replId">
        <pc:chgData name="Monnier Mélissa" userId="S::melissa.monnier@hes-so.ch::89ea8445-6d15-4d35-8202-99b41319d5b7" providerId="AD" clId="Web-{C1CF89C5-1317-4829-8B36-A814FCE14292}" dt="2022-03-01T15:17:46.641" v="408" actId="20577"/>
        <pc:sldMkLst>
          <pc:docMk/>
          <pc:sldMk cId="3816287052" sldId="260"/>
        </pc:sldMkLst>
        <pc:spChg chg="mod">
          <ac:chgData name="Monnier Mélissa" userId="S::melissa.monnier@hes-so.ch::89ea8445-6d15-4d35-8202-99b41319d5b7" providerId="AD" clId="Web-{C1CF89C5-1317-4829-8B36-A814FCE14292}" dt="2022-03-01T15:16:11.187" v="333" actId="20577"/>
          <ac:spMkLst>
            <pc:docMk/>
            <pc:sldMk cId="3816287052" sldId="260"/>
            <ac:spMk id="2" creationId="{13E8373B-4692-4A86-AD85-5127814AD3EE}"/>
          </ac:spMkLst>
        </pc:spChg>
        <pc:spChg chg="mod">
          <ac:chgData name="Monnier Mélissa" userId="S::melissa.monnier@hes-so.ch::89ea8445-6d15-4d35-8202-99b41319d5b7" providerId="AD" clId="Web-{C1CF89C5-1317-4829-8B36-A814FCE14292}" dt="2022-03-01T15:17:46.641" v="408" actId="20577"/>
          <ac:spMkLst>
            <pc:docMk/>
            <pc:sldMk cId="3816287052" sldId="260"/>
            <ac:spMk id="3" creationId="{73DB94BD-5146-4091-9ADE-F80A242AE145}"/>
          </ac:spMkLst>
        </pc:spChg>
      </pc:sldChg>
    </pc:docChg>
  </pc:docChgLst>
  <pc:docChgLst>
    <pc:chgData name="Monnier Mélissa" userId="S::melissa.monnier@hes-so.ch::89ea8445-6d15-4d35-8202-99b41319d5b7" providerId="AD" clId="Web-{3032F965-4044-4E75-9571-5985418477FA}"/>
    <pc:docChg chg="addSld modSld">
      <pc:chgData name="Monnier Mélissa" userId="S::melissa.monnier@hes-so.ch::89ea8445-6d15-4d35-8202-99b41319d5b7" providerId="AD" clId="Web-{3032F965-4044-4E75-9571-5985418477FA}" dt="2022-03-01T15:28:51.214" v="241" actId="20577"/>
      <pc:docMkLst>
        <pc:docMk/>
      </pc:docMkLst>
      <pc:sldChg chg="modSp">
        <pc:chgData name="Monnier Mélissa" userId="S::melissa.monnier@hes-so.ch::89ea8445-6d15-4d35-8202-99b41319d5b7" providerId="AD" clId="Web-{3032F965-4044-4E75-9571-5985418477FA}" dt="2022-03-01T15:19:08.878" v="13" actId="20577"/>
        <pc:sldMkLst>
          <pc:docMk/>
          <pc:sldMk cId="3816287052" sldId="260"/>
        </pc:sldMkLst>
        <pc:spChg chg="mod">
          <ac:chgData name="Monnier Mélissa" userId="S::melissa.monnier@hes-so.ch::89ea8445-6d15-4d35-8202-99b41319d5b7" providerId="AD" clId="Web-{3032F965-4044-4E75-9571-5985418477FA}" dt="2022-03-01T15:19:08.878" v="13" actId="20577"/>
          <ac:spMkLst>
            <pc:docMk/>
            <pc:sldMk cId="3816287052" sldId="260"/>
            <ac:spMk id="3" creationId="{73DB94BD-5146-4091-9ADE-F80A242AE145}"/>
          </ac:spMkLst>
        </pc:spChg>
      </pc:sldChg>
      <pc:sldChg chg="modSp new">
        <pc:chgData name="Monnier Mélissa" userId="S::melissa.monnier@hes-so.ch::89ea8445-6d15-4d35-8202-99b41319d5b7" providerId="AD" clId="Web-{3032F965-4044-4E75-9571-5985418477FA}" dt="2022-03-01T15:22:16.271" v="152" actId="20577"/>
        <pc:sldMkLst>
          <pc:docMk/>
          <pc:sldMk cId="3254323788" sldId="261"/>
        </pc:sldMkLst>
        <pc:spChg chg="mod">
          <ac:chgData name="Monnier Mélissa" userId="S::melissa.monnier@hes-so.ch::89ea8445-6d15-4d35-8202-99b41319d5b7" providerId="AD" clId="Web-{3032F965-4044-4E75-9571-5985418477FA}" dt="2022-03-01T15:19:28.269" v="22" actId="20577"/>
          <ac:spMkLst>
            <pc:docMk/>
            <pc:sldMk cId="3254323788" sldId="261"/>
            <ac:spMk id="2" creationId="{88F44FA9-54C7-40E2-9FA3-F5BBC2A2F4A2}"/>
          </ac:spMkLst>
        </pc:spChg>
        <pc:spChg chg="mod">
          <ac:chgData name="Monnier Mélissa" userId="S::melissa.monnier@hes-so.ch::89ea8445-6d15-4d35-8202-99b41319d5b7" providerId="AD" clId="Web-{3032F965-4044-4E75-9571-5985418477FA}" dt="2022-03-01T15:22:16.271" v="152" actId="20577"/>
          <ac:spMkLst>
            <pc:docMk/>
            <pc:sldMk cId="3254323788" sldId="261"/>
            <ac:spMk id="3" creationId="{6C7BDE95-8691-43C4-849B-8573BDB7613C}"/>
          </ac:spMkLst>
        </pc:spChg>
      </pc:sldChg>
      <pc:sldChg chg="modSp add replId">
        <pc:chgData name="Monnier Mélissa" userId="S::melissa.monnier@hes-so.ch::89ea8445-6d15-4d35-8202-99b41319d5b7" providerId="AD" clId="Web-{3032F965-4044-4E75-9571-5985418477FA}" dt="2022-03-01T15:22:33.131" v="156" actId="20577"/>
        <pc:sldMkLst>
          <pc:docMk/>
          <pc:sldMk cId="501888882" sldId="262"/>
        </pc:sldMkLst>
        <pc:spChg chg="mod">
          <ac:chgData name="Monnier Mélissa" userId="S::melissa.monnier@hes-so.ch::89ea8445-6d15-4d35-8202-99b41319d5b7" providerId="AD" clId="Web-{3032F965-4044-4E75-9571-5985418477FA}" dt="2022-03-01T15:22:33.131" v="156" actId="20577"/>
          <ac:spMkLst>
            <pc:docMk/>
            <pc:sldMk cId="501888882" sldId="262"/>
            <ac:spMk id="3" creationId="{73DB94BD-5146-4091-9ADE-F80A242AE145}"/>
          </ac:spMkLst>
        </pc:spChg>
      </pc:sldChg>
      <pc:sldChg chg="addSp delSp modSp add replId">
        <pc:chgData name="Monnier Mélissa" userId="S::melissa.monnier@hes-so.ch::89ea8445-6d15-4d35-8202-99b41319d5b7" providerId="AD" clId="Web-{3032F965-4044-4E75-9571-5985418477FA}" dt="2022-03-01T15:24:57.367" v="169"/>
        <pc:sldMkLst>
          <pc:docMk/>
          <pc:sldMk cId="747507407" sldId="263"/>
        </pc:sldMkLst>
        <pc:spChg chg="del">
          <ac:chgData name="Monnier Mélissa" userId="S::melissa.monnier@hes-so.ch::89ea8445-6d15-4d35-8202-99b41319d5b7" providerId="AD" clId="Web-{3032F965-4044-4E75-9571-5985418477FA}" dt="2022-03-01T15:24:46.664" v="164"/>
          <ac:spMkLst>
            <pc:docMk/>
            <pc:sldMk cId="747507407" sldId="263"/>
            <ac:spMk id="2" creationId="{13E8373B-4692-4A86-AD85-5127814AD3EE}"/>
          </ac:spMkLst>
        </pc:spChg>
        <pc:spChg chg="del">
          <ac:chgData name="Monnier Mélissa" userId="S::melissa.monnier@hes-so.ch::89ea8445-6d15-4d35-8202-99b41319d5b7" providerId="AD" clId="Web-{3032F965-4044-4E75-9571-5985418477FA}" dt="2022-03-01T15:24:23.992" v="158"/>
          <ac:spMkLst>
            <pc:docMk/>
            <pc:sldMk cId="747507407" sldId="263"/>
            <ac:spMk id="3" creationId="{73DB94BD-5146-4091-9ADE-F80A242AE145}"/>
          </ac:spMkLst>
        </pc:spChg>
        <pc:spChg chg="add del mod">
          <ac:chgData name="Monnier Mélissa" userId="S::melissa.monnier@hes-so.ch::89ea8445-6d15-4d35-8202-99b41319d5b7" providerId="AD" clId="Web-{3032F965-4044-4E75-9571-5985418477FA}" dt="2022-03-01T15:24:30.664" v="159"/>
          <ac:spMkLst>
            <pc:docMk/>
            <pc:sldMk cId="747507407" sldId="263"/>
            <ac:spMk id="5" creationId="{A18E8F08-FB25-4AEC-A579-1E316681E6D4}"/>
          </ac:spMkLst>
        </pc:spChg>
        <pc:spChg chg="add del mod">
          <ac:chgData name="Monnier Mélissa" userId="S::melissa.monnier@hes-so.ch::89ea8445-6d15-4d35-8202-99b41319d5b7" providerId="AD" clId="Web-{3032F965-4044-4E75-9571-5985418477FA}" dt="2022-03-01T15:24:57.367" v="169"/>
          <ac:spMkLst>
            <pc:docMk/>
            <pc:sldMk cId="747507407" sldId="263"/>
            <ac:spMk id="8" creationId="{34484CDD-BC8F-438D-A54A-1524E2CAADDE}"/>
          </ac:spMkLst>
        </pc:spChg>
        <pc:picChg chg="add mod ord">
          <ac:chgData name="Monnier Mélissa" userId="S::melissa.monnier@hes-so.ch::89ea8445-6d15-4d35-8202-99b41319d5b7" providerId="AD" clId="Web-{3032F965-4044-4E75-9571-5985418477FA}" dt="2022-03-01T15:24:53.164" v="168" actId="1076"/>
          <ac:picMkLst>
            <pc:docMk/>
            <pc:sldMk cId="747507407" sldId="263"/>
            <ac:picMk id="6" creationId="{AF571F3D-98A8-439B-A837-3F3428ACC8B1}"/>
          </ac:picMkLst>
        </pc:picChg>
      </pc:sldChg>
      <pc:sldChg chg="modSp add replId">
        <pc:chgData name="Monnier Mélissa" userId="S::melissa.monnier@hes-so.ch::89ea8445-6d15-4d35-8202-99b41319d5b7" providerId="AD" clId="Web-{3032F965-4044-4E75-9571-5985418477FA}" dt="2022-03-01T15:25:21.555" v="177" actId="20577"/>
        <pc:sldMkLst>
          <pc:docMk/>
          <pc:sldMk cId="228899989" sldId="264"/>
        </pc:sldMkLst>
        <pc:spChg chg="mod">
          <ac:chgData name="Monnier Mélissa" userId="S::melissa.monnier@hes-so.ch::89ea8445-6d15-4d35-8202-99b41319d5b7" providerId="AD" clId="Web-{3032F965-4044-4E75-9571-5985418477FA}" dt="2022-03-01T15:25:21.555" v="177" actId="20577"/>
          <ac:spMkLst>
            <pc:docMk/>
            <pc:sldMk cId="228899989" sldId="264"/>
            <ac:spMk id="3" creationId="{73DB94BD-5146-4091-9ADE-F80A242AE145}"/>
          </ac:spMkLst>
        </pc:spChg>
      </pc:sldChg>
      <pc:sldChg chg="modSp new">
        <pc:chgData name="Monnier Mélissa" userId="S::melissa.monnier@hes-so.ch::89ea8445-6d15-4d35-8202-99b41319d5b7" providerId="AD" clId="Web-{3032F965-4044-4E75-9571-5985418477FA}" dt="2022-03-01T15:28:51.214" v="241" actId="20577"/>
        <pc:sldMkLst>
          <pc:docMk/>
          <pc:sldMk cId="159228279" sldId="265"/>
        </pc:sldMkLst>
        <pc:spChg chg="mod">
          <ac:chgData name="Monnier Mélissa" userId="S::melissa.monnier@hes-so.ch::89ea8445-6d15-4d35-8202-99b41319d5b7" providerId="AD" clId="Web-{3032F965-4044-4E75-9571-5985418477FA}" dt="2022-03-01T15:27:57.963" v="185" actId="20577"/>
          <ac:spMkLst>
            <pc:docMk/>
            <pc:sldMk cId="159228279" sldId="265"/>
            <ac:spMk id="2" creationId="{7D46B09A-FC95-40B2-BE63-DB8D0CB42CC5}"/>
          </ac:spMkLst>
        </pc:spChg>
        <pc:spChg chg="mod">
          <ac:chgData name="Monnier Mélissa" userId="S::melissa.monnier@hes-so.ch::89ea8445-6d15-4d35-8202-99b41319d5b7" providerId="AD" clId="Web-{3032F965-4044-4E75-9571-5985418477FA}" dt="2022-03-01T15:28:51.214" v="241" actId="20577"/>
          <ac:spMkLst>
            <pc:docMk/>
            <pc:sldMk cId="159228279" sldId="265"/>
            <ac:spMk id="3" creationId="{F2E56CE2-667C-49EC-882F-228DEFA3ACA3}"/>
          </ac:spMkLst>
        </pc:spChg>
      </pc:sldChg>
    </pc:docChg>
  </pc:docChgLst>
  <pc:docChgLst>
    <pc:chgData name="Monnier Mélissa" userId="S::melissa.monnier@hes-so.ch::89ea8445-6d15-4d35-8202-99b41319d5b7" providerId="AD" clId="Web-{19330C21-FC2E-4932-BBA4-159227D8D9BD}"/>
    <pc:docChg chg="addSld modSld sldOrd">
      <pc:chgData name="Monnier Mélissa" userId="S::melissa.monnier@hes-so.ch::89ea8445-6d15-4d35-8202-99b41319d5b7" providerId="AD" clId="Web-{19330C21-FC2E-4932-BBA4-159227D8D9BD}" dt="2022-03-08T08:54:16.703" v="433" actId="20577"/>
      <pc:docMkLst>
        <pc:docMk/>
      </pc:docMkLst>
      <pc:sldChg chg="ord">
        <pc:chgData name="Monnier Mélissa" userId="S::melissa.monnier@hes-so.ch::89ea8445-6d15-4d35-8202-99b41319d5b7" providerId="AD" clId="Web-{19330C21-FC2E-4932-BBA4-159227D8D9BD}" dt="2022-03-08T08:29:42.014" v="0"/>
        <pc:sldMkLst>
          <pc:docMk/>
          <pc:sldMk cId="2119030709" sldId="257"/>
        </pc:sldMkLst>
      </pc:sldChg>
      <pc:sldChg chg="ord">
        <pc:chgData name="Monnier Mélissa" userId="S::melissa.monnier@hes-so.ch::89ea8445-6d15-4d35-8202-99b41319d5b7" providerId="AD" clId="Web-{19330C21-FC2E-4932-BBA4-159227D8D9BD}" dt="2022-03-08T08:36:48.878" v="98"/>
        <pc:sldMkLst>
          <pc:docMk/>
          <pc:sldMk cId="3816287052" sldId="260"/>
        </pc:sldMkLst>
      </pc:sldChg>
      <pc:sldChg chg="modSp">
        <pc:chgData name="Monnier Mélissa" userId="S::melissa.monnier@hes-so.ch::89ea8445-6d15-4d35-8202-99b41319d5b7" providerId="AD" clId="Web-{19330C21-FC2E-4932-BBA4-159227D8D9BD}" dt="2022-03-08T08:48:01.714" v="385" actId="20577"/>
        <pc:sldMkLst>
          <pc:docMk/>
          <pc:sldMk cId="501888882" sldId="262"/>
        </pc:sldMkLst>
        <pc:spChg chg="mod">
          <ac:chgData name="Monnier Mélissa" userId="S::melissa.monnier@hes-so.ch::89ea8445-6d15-4d35-8202-99b41319d5b7" providerId="AD" clId="Web-{19330C21-FC2E-4932-BBA4-159227D8D9BD}" dt="2022-03-08T08:48:01.714" v="385" actId="20577"/>
          <ac:spMkLst>
            <pc:docMk/>
            <pc:sldMk cId="501888882" sldId="262"/>
            <ac:spMk id="3" creationId="{73DB94BD-5146-4091-9ADE-F80A242AE145}"/>
          </ac:spMkLst>
        </pc:spChg>
      </pc:sldChg>
      <pc:sldChg chg="modSp">
        <pc:chgData name="Monnier Mélissa" userId="S::melissa.monnier@hes-so.ch::89ea8445-6d15-4d35-8202-99b41319d5b7" providerId="AD" clId="Web-{19330C21-FC2E-4932-BBA4-159227D8D9BD}" dt="2022-03-08T08:38:25.145" v="130" actId="20577"/>
        <pc:sldMkLst>
          <pc:docMk/>
          <pc:sldMk cId="228899989" sldId="264"/>
        </pc:sldMkLst>
        <pc:spChg chg="mod">
          <ac:chgData name="Monnier Mélissa" userId="S::melissa.monnier@hes-so.ch::89ea8445-6d15-4d35-8202-99b41319d5b7" providerId="AD" clId="Web-{19330C21-FC2E-4932-BBA4-159227D8D9BD}" dt="2022-03-08T08:38:25.145" v="130" actId="20577"/>
          <ac:spMkLst>
            <pc:docMk/>
            <pc:sldMk cId="228899989" sldId="264"/>
            <ac:spMk id="3" creationId="{73DB94BD-5146-4091-9ADE-F80A242AE145}"/>
          </ac:spMkLst>
        </pc:spChg>
      </pc:sldChg>
      <pc:sldChg chg="addSp delSp modSp">
        <pc:chgData name="Monnier Mélissa" userId="S::melissa.monnier@hes-so.ch::89ea8445-6d15-4d35-8202-99b41319d5b7" providerId="AD" clId="Web-{19330C21-FC2E-4932-BBA4-159227D8D9BD}" dt="2022-03-08T08:54:16.703" v="433" actId="20577"/>
        <pc:sldMkLst>
          <pc:docMk/>
          <pc:sldMk cId="660852496" sldId="266"/>
        </pc:sldMkLst>
        <pc:spChg chg="mod">
          <ac:chgData name="Monnier Mélissa" userId="S::melissa.monnier@hes-so.ch::89ea8445-6d15-4d35-8202-99b41319d5b7" providerId="AD" clId="Web-{19330C21-FC2E-4932-BBA4-159227D8D9BD}" dt="2022-03-08T08:51:33.404" v="419" actId="20577"/>
          <ac:spMkLst>
            <pc:docMk/>
            <pc:sldMk cId="660852496" sldId="266"/>
            <ac:spMk id="2" creationId="{A2982AAD-5EEC-4B35-8BD2-9431FB2ADD52}"/>
          </ac:spMkLst>
        </pc:spChg>
        <pc:spChg chg="mod">
          <ac:chgData name="Monnier Mélissa" userId="S::melissa.monnier@hes-so.ch::89ea8445-6d15-4d35-8202-99b41319d5b7" providerId="AD" clId="Web-{19330C21-FC2E-4932-BBA4-159227D8D9BD}" dt="2022-03-08T08:54:16.703" v="433" actId="20577"/>
          <ac:spMkLst>
            <pc:docMk/>
            <pc:sldMk cId="660852496" sldId="266"/>
            <ac:spMk id="3" creationId="{0C75CDC3-FB9A-414D-B864-6588E43035D5}"/>
          </ac:spMkLst>
        </pc:spChg>
        <pc:spChg chg="add del">
          <ac:chgData name="Monnier Mélissa" userId="S::melissa.monnier@hes-so.ch::89ea8445-6d15-4d35-8202-99b41319d5b7" providerId="AD" clId="Web-{19330C21-FC2E-4932-BBA4-159227D8D9BD}" dt="2022-03-08T08:51:10.154" v="402"/>
          <ac:spMkLst>
            <pc:docMk/>
            <pc:sldMk cId="660852496" sldId="266"/>
            <ac:spMk id="4" creationId="{004C6D6C-BA97-475D-B27B-1B57A561C156}"/>
          </ac:spMkLst>
        </pc:spChg>
      </pc:sldChg>
      <pc:sldChg chg="modSp">
        <pc:chgData name="Monnier Mélissa" userId="S::melissa.monnier@hes-so.ch::89ea8445-6d15-4d35-8202-99b41319d5b7" providerId="AD" clId="Web-{19330C21-FC2E-4932-BBA4-159227D8D9BD}" dt="2022-03-08T08:36:19.097" v="91" actId="20577"/>
        <pc:sldMkLst>
          <pc:docMk/>
          <pc:sldMk cId="3109327418" sldId="267"/>
        </pc:sldMkLst>
        <pc:spChg chg="mod">
          <ac:chgData name="Monnier Mélissa" userId="S::melissa.monnier@hes-so.ch::89ea8445-6d15-4d35-8202-99b41319d5b7" providerId="AD" clId="Web-{19330C21-FC2E-4932-BBA4-159227D8D9BD}" dt="2022-03-08T08:36:19.097" v="91" actId="20577"/>
          <ac:spMkLst>
            <pc:docMk/>
            <pc:sldMk cId="3109327418" sldId="267"/>
            <ac:spMk id="3" creationId="{D4BCAF9C-B64D-472E-AD92-13FD9CD0B4BE}"/>
          </ac:spMkLst>
        </pc:spChg>
      </pc:sldChg>
      <pc:sldChg chg="modSp new">
        <pc:chgData name="Monnier Mélissa" userId="S::melissa.monnier@hes-so.ch::89ea8445-6d15-4d35-8202-99b41319d5b7" providerId="AD" clId="Web-{19330C21-FC2E-4932-BBA4-159227D8D9BD}" dt="2022-03-08T08:43:41.446" v="238" actId="20577"/>
        <pc:sldMkLst>
          <pc:docMk/>
          <pc:sldMk cId="3492934849" sldId="268"/>
        </pc:sldMkLst>
        <pc:spChg chg="mod">
          <ac:chgData name="Monnier Mélissa" userId="S::melissa.monnier@hes-so.ch::89ea8445-6d15-4d35-8202-99b41319d5b7" providerId="AD" clId="Web-{19330C21-FC2E-4932-BBA4-159227D8D9BD}" dt="2022-03-08T08:40:37.053" v="140" actId="20577"/>
          <ac:spMkLst>
            <pc:docMk/>
            <pc:sldMk cId="3492934849" sldId="268"/>
            <ac:spMk id="2" creationId="{7D11CB2F-6E09-4E95-B9F7-3F9581322389}"/>
          </ac:spMkLst>
        </pc:spChg>
        <pc:spChg chg="mod">
          <ac:chgData name="Monnier Mélissa" userId="S::melissa.monnier@hes-so.ch::89ea8445-6d15-4d35-8202-99b41319d5b7" providerId="AD" clId="Web-{19330C21-FC2E-4932-BBA4-159227D8D9BD}" dt="2022-03-08T08:43:41.446" v="238" actId="20577"/>
          <ac:spMkLst>
            <pc:docMk/>
            <pc:sldMk cId="3492934849" sldId="268"/>
            <ac:spMk id="3" creationId="{723A9145-B3E3-4988-815E-F9CFCA1CF1E0}"/>
          </ac:spMkLst>
        </pc:spChg>
      </pc:sldChg>
    </pc:docChg>
  </pc:docChgLst>
  <pc:docChgLst>
    <pc:chgData name="Monnier Mélissa" userId="S::melissa.monnier@hes-so.ch::89ea8445-6d15-4d35-8202-99b41319d5b7" providerId="AD" clId="Web-{11D7BCA6-2FEA-404A-8F99-ADFE9700DB22}"/>
    <pc:docChg chg="addSld modSld">
      <pc:chgData name="Monnier Mélissa" userId="S::melissa.monnier@hes-so.ch::89ea8445-6d15-4d35-8202-99b41319d5b7" providerId="AD" clId="Web-{11D7BCA6-2FEA-404A-8F99-ADFE9700DB22}" dt="2022-03-03T15:06:02.922" v="13" actId="20577"/>
      <pc:docMkLst>
        <pc:docMk/>
      </pc:docMkLst>
      <pc:sldChg chg="modSp new">
        <pc:chgData name="Monnier Mélissa" userId="S::melissa.monnier@hes-so.ch::89ea8445-6d15-4d35-8202-99b41319d5b7" providerId="AD" clId="Web-{11D7BCA6-2FEA-404A-8F99-ADFE9700DB22}" dt="2022-03-03T15:06:02.922" v="13" actId="20577"/>
        <pc:sldMkLst>
          <pc:docMk/>
          <pc:sldMk cId="660852496" sldId="266"/>
        </pc:sldMkLst>
        <pc:spChg chg="mod">
          <ac:chgData name="Monnier Mélissa" userId="S::melissa.monnier@hes-so.ch::89ea8445-6d15-4d35-8202-99b41319d5b7" providerId="AD" clId="Web-{11D7BCA6-2FEA-404A-8F99-ADFE9700DB22}" dt="2022-03-03T14:59:27.324" v="6" actId="20577"/>
          <ac:spMkLst>
            <pc:docMk/>
            <pc:sldMk cId="660852496" sldId="266"/>
            <ac:spMk id="2" creationId="{A2982AAD-5EEC-4B35-8BD2-9431FB2ADD52}"/>
          </ac:spMkLst>
        </pc:spChg>
        <pc:spChg chg="mod">
          <ac:chgData name="Monnier Mélissa" userId="S::melissa.monnier@hes-so.ch::89ea8445-6d15-4d35-8202-99b41319d5b7" providerId="AD" clId="Web-{11D7BCA6-2FEA-404A-8F99-ADFE9700DB22}" dt="2022-03-03T15:06:02.922" v="13" actId="20577"/>
          <ac:spMkLst>
            <pc:docMk/>
            <pc:sldMk cId="660852496" sldId="266"/>
            <ac:spMk id="3" creationId="{0C75CDC3-FB9A-414D-B864-6588E43035D5}"/>
          </ac:spMkLst>
        </pc:spChg>
      </pc:sldChg>
    </pc:docChg>
  </pc:docChgLst>
  <pc:docChgLst>
    <pc:chgData name="Monnier Mélissa" userId="89ea8445-6d15-4d35-8202-99b41319d5b7" providerId="ADAL" clId="{AF2D8A86-67E1-439F-8C62-CC71DACC9B79}"/>
    <pc:docChg chg="modSld">
      <pc:chgData name="Monnier Mélissa" userId="89ea8445-6d15-4d35-8202-99b41319d5b7" providerId="ADAL" clId="{AF2D8A86-67E1-439F-8C62-CC71DACC9B79}" dt="2022-03-14T10:17:11.991" v="84" actId="20577"/>
      <pc:docMkLst>
        <pc:docMk/>
      </pc:docMkLst>
      <pc:sldChg chg="modSp mod">
        <pc:chgData name="Monnier Mélissa" userId="89ea8445-6d15-4d35-8202-99b41319d5b7" providerId="ADAL" clId="{AF2D8A86-67E1-439F-8C62-CC71DACC9B79}" dt="2022-03-14T10:17:11.991" v="84" actId="20577"/>
        <pc:sldMkLst>
          <pc:docMk/>
          <pc:sldMk cId="228899989" sldId="264"/>
        </pc:sldMkLst>
        <pc:spChg chg="mod">
          <ac:chgData name="Monnier Mélissa" userId="89ea8445-6d15-4d35-8202-99b41319d5b7" providerId="ADAL" clId="{AF2D8A86-67E1-439F-8C62-CC71DACC9B79}" dt="2022-03-14T10:17:11.991" v="84" actId="20577"/>
          <ac:spMkLst>
            <pc:docMk/>
            <pc:sldMk cId="228899989" sldId="264"/>
            <ac:spMk id="3" creationId="{73DB94BD-5146-4091-9ADE-F80A242AE1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7311C3-12E0-4A93-B3E4-207A8DAB5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B91CBBA-4B1A-47DC-917F-A4BB273A3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2A50D9-4751-4F74-9005-764A3EAF67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DDFE0A-FB21-45BE-B2F8-0BEF0F338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1B7045-3422-41A3-BAD0-BD7F3E5E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21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76C8DC-EB80-4056-AD43-C47223AD2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8ACADE4-2E34-4A65-8452-130CC3E6F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50BCAE-D991-4C87-8756-3B88DCA0D7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647293-88C5-40EA-8AB9-CB7D78C6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210A67-2612-43AC-9DCA-A20DBC53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05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ACB3B38-B26B-48B3-8B4A-145ECEFDDA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B8B306-DDA2-4990-B71F-635DAF084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E73518-2CB3-4911-B956-53441802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58588E-718C-454A-85C7-CF6C560EB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A6F38B-F2E5-49FF-8251-81CA5EB2D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95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1E3B59-EE80-4479-99B0-D6A943C7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4BE323-3091-4A6F-9019-6CCB5205A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3B5F39-583F-4D85-AF0A-BADF3597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E841ED-3D88-4BED-967A-89906AD73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32EF0F-BD3D-46C3-AC6A-7C10E52A5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93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4762AA-E78B-4431-84D7-903526D0B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25F782-B084-45BF-8AC2-68384AA72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CA2FE6-6010-442C-91E6-823F90C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8EFDF3-A34D-47F0-9B16-45C393FC8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C30EF6-B7F7-4E18-8D1C-5E7413AD8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28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49A2F7-971A-44E4-99EC-897767BA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61A6D1-8956-4D10-9EF4-8F447A1396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1C88AA-0468-46E8-A87C-66771F4F5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E84D11-795D-4235-B03D-526C87AB6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7BE2CB-A31F-4690-9C53-C3E9A8E8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E0EBA8-E8E6-4CDF-BEB0-9E8CE7C9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22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6CFDE9-4EB5-40E2-9437-7D9DC10E0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6CDD5C-B441-4A3F-8D6A-3D0F4B4FA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2756A1F-6C3E-4F32-8067-C611D957F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1C4BAF-B715-497D-A9B3-D888DB63F0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D84E850-9830-42C4-949C-FDF1D0759B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0E93144-6C0A-4A83-9A5B-B7CC5E3DF2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2B05C0A-6DFC-4EB6-9331-BD1AD58AC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67F7492-3930-4AAE-A2D6-DCA660424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9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9684C3-A22A-44DA-8F33-E14CF6F1A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819C271-DCD9-4CE5-BFA7-131FF0AC23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6AC1D9-70AE-4A32-8C1A-0B1A6A2B8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B95438-DC1D-4306-BF81-23A34A1AC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28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19F9BD6-4C6C-43A8-AABE-F59C3BD8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D35AB51-9D80-4975-97A5-90B35C093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2BE266-AAFA-40FA-A360-9D16B1A5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84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C851F3-2700-4804-BE82-0B40E52A5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1C99E6-4C36-492A-B734-5FA4E84CE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637764-230F-4C9E-9C7E-8C6567845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E87C24-00CC-43E6-9905-6DE8624B81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BBC220-0CEC-495E-8324-0EC1186E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A6B3A5-C3E7-4B6F-86A1-82C9245C1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47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988EA9-ABED-42D5-AEAC-27B30F06C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C3E0085-CA1B-4E1B-A43F-06DF1D894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13EA86-7ED5-4EB4-ACE5-200C0FF3B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B1F49C-4C13-4225-A04F-FE325A30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825DB9-D4E7-43CE-AD4E-4F992326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133F36-8087-4BAB-8B31-E7AC51B9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0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FF14831-2E22-47E5-8512-91621A935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E3F72B-25CC-4BA0-8D6F-37B380932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A0A4B99-309A-B544-A3D1-8E1DE909ED5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4" y="5703843"/>
            <a:ext cx="1043890" cy="109541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5A7D8A9-CAFF-2D49-B8B8-55F88F24E05D}"/>
              </a:ext>
            </a:extLst>
          </p:cNvPr>
          <p:cNvSpPr/>
          <p:nvPr/>
        </p:nvSpPr>
        <p:spPr>
          <a:xfrm>
            <a:off x="1237564" y="5761899"/>
            <a:ext cx="10983464" cy="1139643"/>
          </a:xfrm>
          <a:prstGeom prst="rect">
            <a:avLst/>
          </a:prstGeom>
          <a:gradFill flip="none" rotWithShape="1">
            <a:gsLst>
              <a:gs pos="0">
                <a:srgbClr val="00969D"/>
              </a:gs>
              <a:gs pos="96460">
                <a:schemeClr val="bg1"/>
              </a:gs>
              <a:gs pos="44000">
                <a:srgbClr val="00969D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628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team/19%3adbf7a34da5034497b6061ed1aebf1c04%40thread.tacv2/conversations?groupId=73535f8d-e514-45f2-86cb-c2782d72b9f1&amp;tenantId=a372f724-c0b2-4ea0-abfb-0eb8c6f84e4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intranet.hesge.ch/intranet/institution/strategie-numeriqu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yberlearn.hes-so.ch/course/view.php?id=18113" TargetMode="External"/><Relationship Id="rId2" Type="http://schemas.openxmlformats.org/officeDocument/2006/relationships/hyperlink" Target="https://wiki.hesge.ch/display/PHAGIO/Outil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Café #5</a:t>
            </a:r>
            <a:br>
              <a:rPr lang="fr-FR">
                <a:cs typeface="Calibri Light"/>
              </a:rPr>
            </a:br>
            <a:r>
              <a:rPr lang="fr-FR">
                <a:cs typeface="Calibri Light"/>
              </a:rPr>
              <a:t>Collaborer à distance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>
                <a:cs typeface="Calibri"/>
              </a:rPr>
              <a:t>Travailler à plusieurs, quels espaces? Quels outils?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11CB2F-6E09-4E95-B9F7-3F9581322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Espace de partage de vidéo?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A9145-B3E3-4988-815E-F9CFCA1CF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err="1">
                <a:cs typeface="Calibri"/>
              </a:rPr>
              <a:t>Sharepoint</a:t>
            </a:r>
            <a:r>
              <a:rPr lang="fr-FR">
                <a:cs typeface="Calibri"/>
              </a:rPr>
              <a:t>: test de l'infothèque pour la mise à disposition des TB audiovisuels.</a:t>
            </a:r>
          </a:p>
          <a:p>
            <a:r>
              <a:rPr lang="fr-FR">
                <a:cs typeface="Calibri"/>
              </a:rPr>
              <a:t>Stream: pour la mise à disposition de vidéo, lien avec </a:t>
            </a:r>
            <a:r>
              <a:rPr lang="fr-FR" err="1">
                <a:cs typeface="Calibri"/>
              </a:rPr>
              <a:t>moodle</a:t>
            </a:r>
            <a:r>
              <a:rPr lang="fr-FR">
                <a:cs typeface="Calibri"/>
              </a:rPr>
              <a:t>. Stream permet de référencer la vidéo à plusieurs endroits via des liens, contrairement à un stockage sur une équipe Teams qui ne pourra pas être partagée plus loin. </a:t>
            </a:r>
          </a:p>
        </p:txBody>
      </p:sp>
    </p:spTree>
    <p:extLst>
      <p:ext uri="{BB962C8B-B14F-4D97-AF65-F5344CB8AC3E}">
        <p14:creationId xmlns:p14="http://schemas.microsoft.com/office/powerpoint/2010/main" val="3492934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E8373B-4692-4A86-AD85-5127814AD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Les applications de collaboration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DB94BD-5146-4091-9ADE-F80A242AE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b="1">
                <a:cs typeface="Calibri"/>
              </a:rPr>
              <a:t>Teams</a:t>
            </a:r>
            <a:r>
              <a:rPr lang="fr-FR">
                <a:cs typeface="Calibri"/>
              </a:rPr>
              <a:t>– espace de travail collectif. En plus des programmes permettant d'éditer à plusieurs des documents de la suite Microsoft, Teams permet, évidemment, de s'appeler et de faire des visio-conférence. Teams est notamment utilisé par le Bureau de la Stratégie numérique pour diffuser de l'information et créer une communautés de travail et d'apprentissage: </a:t>
            </a:r>
            <a:r>
              <a:rPr lang="fr-FR">
                <a:ea typeface="+mn-lt"/>
                <a:cs typeface="+mn-lt"/>
                <a:hlinkClick r:id="rId2"/>
              </a:rPr>
              <a:t>Communauté de pratiques numériques HES-SO Genève</a:t>
            </a:r>
            <a:endParaRPr lang="fr-FR"/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287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E8373B-4692-4A86-AD85-5127814AD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Les applications de collaboration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DB94BD-5146-4091-9ADE-F80A242AE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fr-FR" b="1">
                <a:ea typeface="+mn-lt"/>
                <a:cs typeface="+mn-lt"/>
              </a:rPr>
              <a:t>OneNote</a:t>
            </a:r>
            <a:r>
              <a:rPr lang="fr-FR">
                <a:ea typeface="+mn-lt"/>
                <a:cs typeface="+mn-lt"/>
              </a:rPr>
              <a:t> : application de classeur local ou en ligne. Permet de</a:t>
            </a:r>
            <a:r>
              <a:rPr lang="fr-FR">
                <a:cs typeface="Calibri"/>
              </a:rPr>
              <a:t> classifier des informations dans des sections, comme un classeur à séparation. Permet de compiler plusieurs sortes de médias, du texte, des images, des vidéos, des hyperliens, etc. </a:t>
            </a:r>
          </a:p>
          <a:p>
            <a:pPr marL="0" indent="0">
              <a:buNone/>
            </a:pPr>
            <a:r>
              <a:rPr lang="fr-FR">
                <a:cs typeface="Calibri"/>
              </a:rPr>
              <a:t>NB: Dans une équipe Teams on peut aussi créer un OneNote collaboratif. 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888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46B09A-FC95-40B2-BE63-DB8D0CB42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fr-FR" sz="4000">
                <a:cs typeface="Calibri Light"/>
              </a:rPr>
              <a:t>Envie de tester un nouveau programme ?</a:t>
            </a:r>
            <a:endParaRPr lang="fr-FR" sz="400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E56CE2-667C-49EC-882F-228DEFA3A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149"/>
            <a:ext cx="3144590" cy="47606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2000">
                <a:cs typeface="Calibri"/>
              </a:rPr>
              <a:t>Proposez une nouvelle expérimentation auprès de l'incubateur numérique du Bureau de la Stratégie numérique! Vous pouvez faire appel à eux pour obtenir des nouvelles licences de programme en vue de les tester. Rendez-vous </a:t>
            </a:r>
            <a:r>
              <a:rPr lang="fr-FR" sz="2000">
                <a:cs typeface="Calibri"/>
                <a:hlinkClick r:id="rId2"/>
              </a:rPr>
              <a:t>sur l'intranet dans l'espace "Stratégie</a:t>
            </a:r>
            <a:r>
              <a:rPr lang="fr-FR" sz="2000">
                <a:cs typeface="Calibri"/>
              </a:rPr>
              <a:t> numérique" onglet "Incubateur d'innovation pédagogique".</a:t>
            </a:r>
            <a:endParaRPr lang="fr-FR" sz="200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452E1C52-22F8-425C-BACD-78D5C0F37D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" b="3224"/>
          <a:stretch/>
        </p:blipFill>
        <p:spPr>
          <a:xfrm>
            <a:off x="4210486" y="1376743"/>
            <a:ext cx="7905313" cy="540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28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982AAD-5EEC-4B35-8BD2-9431FB2AD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Processus lancé: création d’un catalogue de services HES-SO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75CDC3-FB9A-414D-B864-6588E4303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227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>
                <a:cs typeface="Calibri"/>
              </a:rPr>
              <a:t>Création d’un catalogue des services de la HES-SO qui comprendrai la liste des logiciels à dispositions. Optimisation, sécurité, aspects légaux. </a:t>
            </a:r>
          </a:p>
          <a:p>
            <a:r>
              <a:rPr lang="fr-FR">
                <a:cs typeface="Calibri"/>
              </a:rPr>
              <a:t>Projet en cours : engagement à venir d'</a:t>
            </a:r>
            <a:r>
              <a:rPr lang="fr-FR" err="1">
                <a:cs typeface="Calibri"/>
              </a:rPr>
              <a:t>un-e</a:t>
            </a:r>
            <a:r>
              <a:rPr lang="fr-FR">
                <a:cs typeface="Calibri"/>
              </a:rPr>
              <a:t> collaborateur-</a:t>
            </a:r>
            <a:r>
              <a:rPr lang="fr-FR" err="1">
                <a:cs typeface="Calibri"/>
              </a:rPr>
              <a:t>trice</a:t>
            </a:r>
            <a:r>
              <a:rPr lang="fr-FR">
                <a:cs typeface="Calibri"/>
              </a:rPr>
              <a:t> pour gérer les logiciels articulés aux écoles de la </a:t>
            </a:r>
            <a:r>
              <a:rPr lang="fr-FR" err="1">
                <a:cs typeface="Calibri"/>
              </a:rPr>
              <a:t>Hesge</a:t>
            </a:r>
            <a:r>
              <a:rPr lang="fr-FR">
                <a:cs typeface="Calibri"/>
              </a:rPr>
              <a:t>. </a:t>
            </a:r>
          </a:p>
          <a:p>
            <a:endParaRPr lang="fr-FR">
              <a:cs typeface="Calibri"/>
            </a:endParaRPr>
          </a:p>
          <a:p>
            <a:pPr marL="0" indent="0">
              <a:buNone/>
            </a:pPr>
            <a:r>
              <a:rPr lang="fr-FR" b="1">
                <a:cs typeface="Calibri"/>
              </a:rPr>
              <a:t>Si vous avez un besoin et que vous cherchez une solution logiciel:</a:t>
            </a:r>
          </a:p>
          <a:p>
            <a:pPr marL="0" indent="0">
              <a:buNone/>
            </a:pPr>
            <a:r>
              <a:rPr lang="fr-FR" b="1">
                <a:cs typeface="Calibri"/>
              </a:rPr>
              <a:t>--&gt; adressez vous au bureau de la Stratégie numérique!</a:t>
            </a:r>
            <a:endParaRPr lang="fr-FR" b="1"/>
          </a:p>
        </p:txBody>
      </p:sp>
    </p:spTree>
    <p:extLst>
      <p:ext uri="{BB962C8B-B14F-4D97-AF65-F5344CB8AC3E}">
        <p14:creationId xmlns:p14="http://schemas.microsoft.com/office/powerpoint/2010/main" val="66085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F44FA9-54C7-40E2-9FA3-F5BBC2A2F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Ressources incontournables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7BDE95-8691-43C4-849B-8573BDB76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>
                <a:cs typeface="Calibri"/>
              </a:rPr>
              <a:t>Le </a:t>
            </a:r>
            <a:r>
              <a:rPr lang="fr-FR">
                <a:cs typeface="Calibri"/>
                <a:hlinkClick r:id="rId2"/>
              </a:rPr>
              <a:t>Wiki de la Hesge</a:t>
            </a:r>
            <a:r>
              <a:rPr lang="fr-FR">
                <a:cs typeface="Calibri"/>
              </a:rPr>
              <a:t> est une ressource précieuse pour avoir un tour d'horizon des outils et applications à disposition à la </a:t>
            </a:r>
            <a:r>
              <a:rPr lang="fr-FR" err="1">
                <a:cs typeface="Calibri"/>
              </a:rPr>
              <a:t>Hesge</a:t>
            </a:r>
            <a:r>
              <a:rPr lang="fr-FR">
                <a:cs typeface="Calibri"/>
              </a:rPr>
              <a:t>.</a:t>
            </a:r>
          </a:p>
          <a:p>
            <a:r>
              <a:rPr lang="fr-FR">
                <a:cs typeface="Calibri"/>
              </a:rPr>
              <a:t>Le Moodle "</a:t>
            </a:r>
            <a:r>
              <a:rPr lang="fr-FR">
                <a:cs typeface="Calibri"/>
                <a:hlinkClick r:id="rId3"/>
              </a:rPr>
              <a:t>HETS – Ressources numériques</a:t>
            </a:r>
            <a:r>
              <a:rPr lang="fr-FR">
                <a:cs typeface="Calibri"/>
              </a:rPr>
              <a:t>" rassemble l'ensemble des tutoriels produits par l'équipe des Cafés et les Permanences numériques. Vous y retrouverez aussi des guides pour l'utilisation du matériel des salles de cours ou des valises de ressources à transmettre à vos collègues vacataires.</a:t>
            </a:r>
          </a:p>
        </p:txBody>
      </p:sp>
    </p:spTree>
    <p:extLst>
      <p:ext uri="{BB962C8B-B14F-4D97-AF65-F5344CB8AC3E}">
        <p14:creationId xmlns:p14="http://schemas.microsoft.com/office/powerpoint/2010/main" val="325432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6">
            <a:extLst>
              <a:ext uri="{FF2B5EF4-FFF2-40B4-BE49-F238E27FC236}">
                <a16:creationId xmlns:a16="http://schemas.microsoft.com/office/drawing/2014/main" id="{AF571F3D-98A8-439B-A837-3F3428ACC8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6340" y="20183"/>
            <a:ext cx="10897962" cy="6938178"/>
          </a:xfrm>
        </p:spPr>
      </p:pic>
    </p:spTree>
    <p:extLst>
      <p:ext uri="{BB962C8B-B14F-4D97-AF65-F5344CB8AC3E}">
        <p14:creationId xmlns:p14="http://schemas.microsoft.com/office/powerpoint/2010/main" val="74750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EE5150-94AB-BC4E-B085-D6BD0074A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/>
              <a:t>Arbre de décision et migration des fichiers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107F9AA-7904-D54E-B874-4413B6AAE9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936" y="1206180"/>
            <a:ext cx="12539472" cy="4625467"/>
          </a:xfrm>
        </p:spPr>
      </p:pic>
    </p:spTree>
    <p:extLst>
      <p:ext uri="{BB962C8B-B14F-4D97-AF65-F5344CB8AC3E}">
        <p14:creationId xmlns:p14="http://schemas.microsoft.com/office/powerpoint/2010/main" val="384875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E8373B-4692-4A86-AD85-5127814AD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Les espaces de stockage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DB94BD-5146-4091-9ADE-F80A242AE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b="1">
                <a:cs typeface="Calibri"/>
              </a:rPr>
              <a:t>OneDrive</a:t>
            </a:r>
            <a:r>
              <a:rPr lang="fr-FR">
                <a:cs typeface="Calibri"/>
              </a:rPr>
              <a:t> – espace de stockage "</a:t>
            </a:r>
            <a:r>
              <a:rPr lang="fr-FR" err="1">
                <a:cs typeface="Calibri"/>
              </a:rPr>
              <a:t>cloud"privé</a:t>
            </a:r>
            <a:r>
              <a:rPr lang="fr-FR">
                <a:cs typeface="Calibri"/>
              </a:rPr>
              <a:t> et individuel, déconseillé pour la collaboration à plusieurs. Solution cependant adoptée pour le portfolio des étudiants. Permet de partager du travail personnel simplement tout en gardant ses documents dans son espace personnel. Attention: le OneDrive n'est pas sauvegardé par la HES-SO, la sauvegarde de ce qui s'y trouve reste la responsabilité du propriétaire du drive. Les données du OneDrive sont </a:t>
            </a:r>
            <a:r>
              <a:rPr lang="fr-FR" err="1">
                <a:cs typeface="Calibri"/>
              </a:rPr>
              <a:t>acutellement</a:t>
            </a:r>
            <a:r>
              <a:rPr lang="fr-FR">
                <a:cs typeface="Calibri"/>
              </a:rPr>
              <a:t> stocké sur des serveur suisses.</a:t>
            </a:r>
          </a:p>
        </p:txBody>
      </p:sp>
    </p:spTree>
    <p:extLst>
      <p:ext uri="{BB962C8B-B14F-4D97-AF65-F5344CB8AC3E}">
        <p14:creationId xmlns:p14="http://schemas.microsoft.com/office/powerpoint/2010/main" val="2119030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E8373B-4692-4A86-AD85-5127814AD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Les espaces de stockage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DB94BD-5146-4091-9ADE-F80A242AE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b="1">
                <a:cs typeface="Calibri"/>
              </a:rPr>
              <a:t>SharePoint</a:t>
            </a:r>
            <a:r>
              <a:rPr lang="fr-FR">
                <a:cs typeface="Calibri"/>
              </a:rPr>
              <a:t>– espace de stockage collectif. Pour chaque équipe Teams créé, on retrouve un espace </a:t>
            </a:r>
            <a:r>
              <a:rPr lang="fr-FR" err="1">
                <a:cs typeface="Calibri"/>
              </a:rPr>
              <a:t>Sharepoint</a:t>
            </a:r>
            <a:r>
              <a:rPr lang="fr-FR">
                <a:cs typeface="Calibri"/>
              </a:rPr>
              <a:t> en dessous pour le stockage de ce qui est partagé dans l'équipe. Les enregistrements de séance d'équipe s'y retrouvent aussi! Espace idéal pour mettre à disposition des documents au collectif.</a:t>
            </a:r>
          </a:p>
        </p:txBody>
      </p:sp>
    </p:spTree>
    <p:extLst>
      <p:ext uri="{BB962C8B-B14F-4D97-AF65-F5344CB8AC3E}">
        <p14:creationId xmlns:p14="http://schemas.microsoft.com/office/powerpoint/2010/main" val="432077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E8373B-4692-4A86-AD85-5127814AD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Les espaces de stockage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DB94BD-5146-4091-9ADE-F80A242AE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b="1">
                <a:cs typeface="Calibri"/>
              </a:rPr>
              <a:t>Teams</a:t>
            </a:r>
            <a:r>
              <a:rPr lang="fr-FR">
                <a:cs typeface="Calibri"/>
              </a:rPr>
              <a:t>– espace de travail collectif. C'est sur Teams que l'on peut travailler à plusieurs main grâce à la suite Microsoft (Word, PowerPoint, OneNote etc.). C'est un endroit de mutualisation qui peut être utilisé pour stocker et collaborer sur du travail en cours.</a:t>
            </a:r>
          </a:p>
        </p:txBody>
      </p:sp>
    </p:spTree>
    <p:extLst>
      <p:ext uri="{BB962C8B-B14F-4D97-AF65-F5344CB8AC3E}">
        <p14:creationId xmlns:p14="http://schemas.microsoft.com/office/powerpoint/2010/main" val="1472757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F21857-5A68-46B0-A664-7CF00D77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ea typeface="+mj-lt"/>
                <a:cs typeface="+mj-lt"/>
              </a:rPr>
              <a:t>Les espaces de stockage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BCAF9C-B64D-472E-AD92-13FD9CD0B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b="1">
                <a:cs typeface="Calibri"/>
              </a:rPr>
              <a:t>Switch Drive</a:t>
            </a:r>
            <a:r>
              <a:rPr lang="fr-FR">
                <a:cs typeface="Calibri"/>
              </a:rPr>
              <a:t>: Espace de stockage géré par l'entreprise Switch. Peut-être ouvert à des collaborateurs hors HES-SO. Permet l'envoi de document volumineux avec </a:t>
            </a:r>
            <a:r>
              <a:rPr lang="fr-FR" err="1">
                <a:cs typeface="Calibri"/>
              </a:rPr>
              <a:t>SwitchFileSender</a:t>
            </a:r>
            <a:r>
              <a:rPr lang="fr-FR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fr-FR">
                <a:cs typeface="Calibri"/>
              </a:rPr>
              <a:t>NB: Comme solution alternative et </a:t>
            </a:r>
            <a:r>
              <a:rPr lang="fr-FR" u="sng">
                <a:cs typeface="Calibri"/>
              </a:rPr>
              <a:t>privée</a:t>
            </a:r>
            <a:r>
              <a:rPr lang="fr-FR">
                <a:cs typeface="Calibri"/>
              </a:rPr>
              <a:t> pour le transfert de fichier il y a </a:t>
            </a:r>
            <a:r>
              <a:rPr lang="fr-FR" err="1">
                <a:cs typeface="Calibri"/>
              </a:rPr>
              <a:t>Swisstransfert</a:t>
            </a:r>
            <a:r>
              <a:rPr lang="fr-FR">
                <a:cs typeface="Calibri"/>
              </a:rPr>
              <a:t> de </a:t>
            </a:r>
            <a:r>
              <a:rPr lang="fr-FR" err="1">
                <a:cs typeface="Calibri"/>
              </a:rPr>
              <a:t>Infomaniak</a:t>
            </a:r>
            <a:r>
              <a:rPr lang="fr-FR">
                <a:cs typeface="Calibri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109327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E8373B-4692-4A86-AD85-5127814AD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Les espaces de stockage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DB94BD-5146-4091-9ADE-F80A242AE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77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>
                <a:cs typeface="Calibri"/>
              </a:rPr>
              <a:t>N://PEDAGO : </a:t>
            </a:r>
            <a:r>
              <a:rPr lang="fr-FR">
                <a:ea typeface="+mn-lt"/>
                <a:cs typeface="+mn-lt"/>
              </a:rPr>
              <a:t>Les données pédagogiques pérennes. Pour la collaboration entre enseignant-e-s pour la construction et mise en commun du matériel pédagogique.</a:t>
            </a:r>
          </a:p>
          <a:p>
            <a:endParaRPr lang="fr-FR">
              <a:ea typeface="+mn-lt"/>
              <a:cs typeface="+mn-lt"/>
            </a:endParaRPr>
          </a:p>
          <a:p>
            <a:pPr marL="0" indent="0">
              <a:buNone/>
            </a:pPr>
            <a:r>
              <a:rPr lang="fr-FR" u="sng">
                <a:ea typeface="+mn-lt"/>
                <a:cs typeface="+mn-lt"/>
              </a:rPr>
              <a:t>Rappel </a:t>
            </a:r>
            <a:r>
              <a:rPr lang="fr-FR">
                <a:ea typeface="+mn-lt"/>
                <a:cs typeface="+mn-lt"/>
              </a:rPr>
              <a:t>: </a:t>
            </a:r>
            <a:r>
              <a:rPr lang="fr-FR" b="1">
                <a:ea typeface="+mn-lt"/>
                <a:cs typeface="+mn-lt"/>
              </a:rPr>
              <a:t>pour l’enseignement et le lien aux étudiant-e-s, </a:t>
            </a:r>
            <a:r>
              <a:rPr lang="fr-FR" b="1" err="1">
                <a:ea typeface="+mn-lt"/>
                <a:cs typeface="+mn-lt"/>
              </a:rPr>
              <a:t>Cyberlearn</a:t>
            </a:r>
            <a:r>
              <a:rPr lang="fr-FR" b="1">
                <a:ea typeface="+mn-lt"/>
                <a:cs typeface="+mn-lt"/>
              </a:rPr>
              <a:t> est recommandé par la HES-SO.</a:t>
            </a:r>
            <a:endParaRPr lang="fr-FR">
              <a:ea typeface="+mn-lt"/>
              <a:cs typeface="+mn-lt"/>
            </a:endParaRPr>
          </a:p>
          <a:p>
            <a:endParaRPr lang="fr-F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899989"/>
      </p:ext>
    </p:extLst>
  </p:cSld>
  <p:clrMapOvr>
    <a:masterClrMapping/>
  </p:clrMapOvr>
</p:sld>
</file>

<file path=ppt/theme/theme1.xml><?xml version="1.0" encoding="utf-8"?>
<a:theme xmlns:a="http://schemas.openxmlformats.org/drawingml/2006/main" name="CdN-theme-2021">
  <a:themeElements>
    <a:clrScheme name="CdN colors">
      <a:dk1>
        <a:srgbClr val="000000"/>
      </a:dk1>
      <a:lt1>
        <a:srgbClr val="FFFFFF"/>
      </a:lt1>
      <a:dk2>
        <a:srgbClr val="00959D"/>
      </a:dk2>
      <a:lt2>
        <a:srgbClr val="E7E6E6"/>
      </a:lt2>
      <a:accent1>
        <a:srgbClr val="54A8AF"/>
      </a:accent1>
      <a:accent2>
        <a:srgbClr val="009D54"/>
      </a:accent2>
      <a:accent3>
        <a:srgbClr val="2BBECF"/>
      </a:accent3>
      <a:accent4>
        <a:srgbClr val="B2C900"/>
      </a:accent4>
      <a:accent5>
        <a:srgbClr val="9ED8E2"/>
      </a:accent5>
      <a:accent6>
        <a:srgbClr val="D2DE79"/>
      </a:accent6>
      <a:hlink>
        <a:srgbClr val="87BBC2"/>
      </a:hlink>
      <a:folHlink>
        <a:srgbClr val="88C195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dN-theme-2021" id="{7941AD6A-E420-C749-83E5-9D82DF0ED32E}" vid="{1ADA5B5C-83E7-DD46-8BC9-20D5D0CDC8F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5CFEBDA4B4444CB25DDAC2BDCDC8B4" ma:contentTypeVersion="2" ma:contentTypeDescription="Crée un document." ma:contentTypeScope="" ma:versionID="7ccb11a28737d401ac5d09fccc3d39db">
  <xsd:schema xmlns:xsd="http://www.w3.org/2001/XMLSchema" xmlns:xs="http://www.w3.org/2001/XMLSchema" xmlns:p="http://schemas.microsoft.com/office/2006/metadata/properties" xmlns:ns2="8052e557-3df4-4d0a-86d8-4b873d54befe" targetNamespace="http://schemas.microsoft.com/office/2006/metadata/properties" ma:root="true" ma:fieldsID="9542fffc460041226b4d510e1f23cd5c" ns2:_="">
    <xsd:import namespace="8052e557-3df4-4d0a-86d8-4b873d54be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2e557-3df4-4d0a-86d8-4b873d54be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D4308E-774C-45CE-A588-1A2F0B8521BF}">
  <ds:schemaRefs>
    <ds:schemaRef ds:uri="8052e557-3df4-4d0a-86d8-4b873d54bef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1D1A90A-047C-42A3-97E9-E79DE457D0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698B0A-C084-4492-8575-7DDBF9175BBA}">
  <ds:schemaRefs>
    <ds:schemaRef ds:uri="8052e557-3df4-4d0a-86d8-4b873d54bef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CdN-theme-2021</Template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CdN-theme-2021</vt:lpstr>
      <vt:lpstr>Café #5 Collaborer à distance</vt:lpstr>
      <vt:lpstr>Ressources incontournables</vt:lpstr>
      <vt:lpstr>PowerPoint Presentation</vt:lpstr>
      <vt:lpstr>Arbre de décision et migration des fichiers</vt:lpstr>
      <vt:lpstr>Les espaces de stockage</vt:lpstr>
      <vt:lpstr>Les espaces de stockage</vt:lpstr>
      <vt:lpstr>Les espaces de stockage</vt:lpstr>
      <vt:lpstr>Les espaces de stockage</vt:lpstr>
      <vt:lpstr>Les espaces de stockage</vt:lpstr>
      <vt:lpstr>Espace de partage de vidéo?</vt:lpstr>
      <vt:lpstr>Les applications de collaboration</vt:lpstr>
      <vt:lpstr>Les applications de collaboration</vt:lpstr>
      <vt:lpstr>Envie de tester un nouveau programme ?</vt:lpstr>
      <vt:lpstr>Processus lancé: création d’un catalogue de services HES-SO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Mélissa Monnier</dc:creator>
  <cp:revision>1</cp:revision>
  <dcterms:created xsi:type="dcterms:W3CDTF">2022-03-01T15:08:12Z</dcterms:created>
  <dcterms:modified xsi:type="dcterms:W3CDTF">2022-03-14T10:17:13Z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0x010100F05CFEBDA4B4444CB25DDAC2BDCDC8B4</vt:lpwstr>
  </property>
</Properties>
</file>