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4" r:id="rId4"/>
    <p:sldMasterId id="2147483705" r:id="rId5"/>
    <p:sldMasterId id="2147483723" r:id="rId6"/>
    <p:sldMasterId id="2147483729" r:id="rId7"/>
  </p:sldMasterIdLst>
  <p:notesMasterIdLst>
    <p:notesMasterId r:id="rId45"/>
  </p:notesMasterIdLst>
  <p:sldIdLst>
    <p:sldId id="302" r:id="rId8"/>
    <p:sldId id="313" r:id="rId9"/>
    <p:sldId id="345" r:id="rId10"/>
    <p:sldId id="338" r:id="rId11"/>
    <p:sldId id="339" r:id="rId12"/>
    <p:sldId id="321" r:id="rId13"/>
    <p:sldId id="346" r:id="rId14"/>
    <p:sldId id="359" r:id="rId15"/>
    <p:sldId id="347" r:id="rId16"/>
    <p:sldId id="305" r:id="rId17"/>
    <p:sldId id="350" r:id="rId18"/>
    <p:sldId id="306" r:id="rId19"/>
    <p:sldId id="308" r:id="rId20"/>
    <p:sldId id="309" r:id="rId21"/>
    <p:sldId id="314" r:id="rId22"/>
    <p:sldId id="326" r:id="rId23"/>
    <p:sldId id="355" r:id="rId24"/>
    <p:sldId id="356" r:id="rId25"/>
    <p:sldId id="357" r:id="rId26"/>
    <p:sldId id="358" r:id="rId27"/>
    <p:sldId id="322" r:id="rId28"/>
    <p:sldId id="352" r:id="rId29"/>
    <p:sldId id="325" r:id="rId30"/>
    <p:sldId id="311" r:id="rId31"/>
    <p:sldId id="312" r:id="rId32"/>
    <p:sldId id="320" r:id="rId33"/>
    <p:sldId id="310" r:id="rId34"/>
    <p:sldId id="360" r:id="rId35"/>
    <p:sldId id="323" r:id="rId36"/>
    <p:sldId id="324" r:id="rId37"/>
    <p:sldId id="307" r:id="rId38"/>
    <p:sldId id="303" r:id="rId39"/>
    <p:sldId id="337" r:id="rId40"/>
    <p:sldId id="353" r:id="rId41"/>
    <p:sldId id="354" r:id="rId42"/>
    <p:sldId id="334" r:id="rId43"/>
    <p:sldId id="335" r:id="rId44"/>
  </p:sldIdLst>
  <p:sldSz cx="18062575" cy="10160000"/>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4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ccaro Luciana" initials="VL" lastIdx="3" clrIdx="0">
    <p:extLst>
      <p:ext uri="{19B8F6BF-5375-455C-9EA6-DF929625EA0E}">
        <p15:presenceInfo xmlns:p15="http://schemas.microsoft.com/office/powerpoint/2012/main" userId="S-1-5-21-1957994488-562591055-725345543-11144" providerId="AD"/>
      </p:ext>
    </p:extLst>
  </p:cmAuthor>
  <p:cmAuthor id="2" name="Sarah KS" initials="SK" lastIdx="2" clrIdx="1">
    <p:extLst>
      <p:ext uri="{19B8F6BF-5375-455C-9EA6-DF929625EA0E}">
        <p15:presenceInfo xmlns:p15="http://schemas.microsoft.com/office/powerpoint/2012/main" userId="20d9219bfa0899dd" providerId="Windows Live"/>
      </p:ext>
    </p:extLst>
  </p:cmAuthor>
  <p:cmAuthor id="3" name="Le Fort Geneviève" initials="LFG" lastIdx="6" clrIdx="2">
    <p:extLst>
      <p:ext uri="{19B8F6BF-5375-455C-9EA6-DF929625EA0E}">
        <p15:presenceInfo xmlns:p15="http://schemas.microsoft.com/office/powerpoint/2012/main" userId="S-1-5-21-1957994488-562591055-725345543-14499" providerId="AD"/>
      </p:ext>
    </p:extLst>
  </p:cmAuthor>
  <p:cmAuthor id="4" name="Hurni Fabienne" initials="HF" lastIdx="2" clrIdx="3">
    <p:extLst>
      <p:ext uri="{19B8F6BF-5375-455C-9EA6-DF929625EA0E}">
        <p15:presenceInfo xmlns:p15="http://schemas.microsoft.com/office/powerpoint/2012/main" userId="S-1-5-21-1957994488-562591055-725345543-15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147"/>
    <a:srgbClr val="33344A"/>
    <a:srgbClr val="303146"/>
    <a:srgbClr val="00609C"/>
    <a:srgbClr val="FF0000"/>
    <a:srgbClr val="EB6A28"/>
    <a:srgbClr val="FFFF99"/>
    <a:srgbClr val="DA0066"/>
    <a:srgbClr val="0098D8"/>
    <a:srgbClr val="D7D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EECDBC-AAB3-4920-847A-21F88F3ACC74}" v="56" dt="2020-01-15T16:36:41.028"/>
    <p1510:client id="{3E7FD6FB-CDE6-41E5-9C60-B24B44342426}" v="380" dt="2020-03-10T10:32:06.442"/>
    <p1510:client id="{5219BBEA-52C2-47B5-B5FC-A23DB48438FD}" v="79" dt="2020-03-10T08:36:31.625"/>
    <p1510:client id="{66126479-1165-461E-A162-6E1620652F66}" v="115" dt="2020-03-10T10:14:04.873"/>
    <p1510:client id="{6F702C47-997A-4053-A7B6-07E8FC2B199A}" v="5" dt="2020-03-18T08:28:50.378"/>
    <p1510:client id="{71E970B6-BD0F-43EC-898A-E581C9B2A3C7}" v="295" dt="2020-03-18T08:48:47.684"/>
    <p1510:client id="{884B784F-04BF-4561-B090-74BE848664E9}" v="388" dt="2020-03-10T09:44:57.429"/>
    <p1510:client id="{C1D4481C-9D2C-4F9C-8857-A094BA9B8EE8}" v="717" dt="2020-03-10T09:27:34.152"/>
    <p1510:client id="{C6AFAB95-2311-4B0D-A142-A1EC195A1638}" v="137" dt="2020-03-10T08:34:00.645"/>
  </p1510:revLst>
</p1510:revInfo>
</file>

<file path=ppt/tableStyles.xml><?xml version="1.0" encoding="utf-8"?>
<a:tblStyleLst xmlns:a="http://schemas.openxmlformats.org/drawingml/2006/main" def="{5940675A-B579-460E-94D1-54222C63F5D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6" autoAdjust="0"/>
  </p:normalViewPr>
  <p:slideViewPr>
    <p:cSldViewPr snapToGrid="0">
      <p:cViewPr varScale="1">
        <p:scale>
          <a:sx n="66" d="100"/>
          <a:sy n="66" d="100"/>
        </p:scale>
        <p:origin x="82" y="154"/>
      </p:cViewPr>
      <p:guideLst>
        <p:guide orient="horz" pos="2880"/>
        <p:guide pos="240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220" cy="340946"/>
          </a:xfrm>
          <a:prstGeom prst="rect">
            <a:avLst/>
          </a:prstGeom>
        </p:spPr>
        <p:txBody>
          <a:bodyPr vert="horz" lIns="57891" tIns="28945" rIns="57891" bIns="28945" rtlCol="0"/>
          <a:lstStyle>
            <a:lvl1pPr algn="l">
              <a:defRPr sz="800"/>
            </a:lvl1pPr>
          </a:lstStyle>
          <a:p>
            <a:endParaRPr lang="fr-CH"/>
          </a:p>
        </p:txBody>
      </p:sp>
      <p:sp>
        <p:nvSpPr>
          <p:cNvPr id="3" name="Espace réservé de la date 2"/>
          <p:cNvSpPr>
            <a:spLocks noGrp="1"/>
          </p:cNvSpPr>
          <p:nvPr>
            <p:ph type="dt" idx="1"/>
          </p:nvPr>
        </p:nvSpPr>
        <p:spPr>
          <a:xfrm>
            <a:off x="5622510" y="0"/>
            <a:ext cx="4302189" cy="340946"/>
          </a:xfrm>
          <a:prstGeom prst="rect">
            <a:avLst/>
          </a:prstGeom>
        </p:spPr>
        <p:txBody>
          <a:bodyPr vert="horz" lIns="57891" tIns="28945" rIns="57891" bIns="28945" rtlCol="0"/>
          <a:lstStyle>
            <a:lvl1pPr algn="r">
              <a:defRPr sz="800"/>
            </a:lvl1pPr>
          </a:lstStyle>
          <a:p>
            <a:fld id="{62525FE5-4AC8-4FAB-998D-F73852EA5D75}" type="datetimeFigureOut">
              <a:rPr lang="fr-CH" smtClean="0"/>
              <a:t>18.03.2020</a:t>
            </a:fld>
            <a:endParaRPr lang="fr-CH"/>
          </a:p>
        </p:txBody>
      </p:sp>
      <p:sp>
        <p:nvSpPr>
          <p:cNvPr id="4" name="Espace réservé de l'image des diapositives 3"/>
          <p:cNvSpPr>
            <a:spLocks noGrp="1" noRot="1" noChangeAspect="1"/>
          </p:cNvSpPr>
          <p:nvPr>
            <p:ph type="sldImg" idx="2"/>
          </p:nvPr>
        </p:nvSpPr>
        <p:spPr>
          <a:xfrm>
            <a:off x="2925763" y="849313"/>
            <a:ext cx="4075112" cy="2293937"/>
          </a:xfrm>
          <a:prstGeom prst="rect">
            <a:avLst/>
          </a:prstGeom>
          <a:noFill/>
          <a:ln w="12700">
            <a:solidFill>
              <a:prstClr val="black"/>
            </a:solidFill>
          </a:ln>
        </p:spPr>
        <p:txBody>
          <a:bodyPr vert="horz" lIns="57891" tIns="28945" rIns="57891" bIns="28945" rtlCol="0" anchor="ctr"/>
          <a:lstStyle/>
          <a:p>
            <a:endParaRPr lang="fr-CH"/>
          </a:p>
        </p:txBody>
      </p:sp>
      <p:sp>
        <p:nvSpPr>
          <p:cNvPr id="5" name="Espace réservé des commentaires 4"/>
          <p:cNvSpPr>
            <a:spLocks noGrp="1"/>
          </p:cNvSpPr>
          <p:nvPr>
            <p:ph type="body" sz="quarter" idx="3"/>
          </p:nvPr>
        </p:nvSpPr>
        <p:spPr>
          <a:xfrm>
            <a:off x="992664" y="3271381"/>
            <a:ext cx="7941310" cy="2676585"/>
          </a:xfrm>
          <a:prstGeom prst="rect">
            <a:avLst/>
          </a:prstGeom>
        </p:spPr>
        <p:txBody>
          <a:bodyPr vert="horz" lIns="57891" tIns="28945" rIns="57891" bIns="2894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6456730"/>
            <a:ext cx="4301220" cy="340946"/>
          </a:xfrm>
          <a:prstGeom prst="rect">
            <a:avLst/>
          </a:prstGeom>
        </p:spPr>
        <p:txBody>
          <a:bodyPr vert="horz" lIns="57891" tIns="28945" rIns="57891" bIns="28945" rtlCol="0" anchor="b"/>
          <a:lstStyle>
            <a:lvl1pPr algn="l">
              <a:defRPr sz="800"/>
            </a:lvl1pPr>
          </a:lstStyle>
          <a:p>
            <a:endParaRPr lang="fr-CH"/>
          </a:p>
        </p:txBody>
      </p:sp>
      <p:sp>
        <p:nvSpPr>
          <p:cNvPr id="7" name="Espace réservé du numéro de diapositive 6"/>
          <p:cNvSpPr>
            <a:spLocks noGrp="1"/>
          </p:cNvSpPr>
          <p:nvPr>
            <p:ph type="sldNum" sz="quarter" idx="5"/>
          </p:nvPr>
        </p:nvSpPr>
        <p:spPr>
          <a:xfrm>
            <a:off x="5622510" y="6456730"/>
            <a:ext cx="4302189" cy="340946"/>
          </a:xfrm>
          <a:prstGeom prst="rect">
            <a:avLst/>
          </a:prstGeom>
        </p:spPr>
        <p:txBody>
          <a:bodyPr vert="horz" lIns="57891" tIns="28945" rIns="57891" bIns="28945" rtlCol="0" anchor="b"/>
          <a:lstStyle>
            <a:lvl1pPr algn="r">
              <a:defRPr sz="800"/>
            </a:lvl1pPr>
          </a:lstStyle>
          <a:p>
            <a:fld id="{7D697E16-E18E-4B6C-B7BE-2BD7E1C3960B}" type="slidenum">
              <a:rPr lang="fr-CH" smtClean="0"/>
              <a:t>‹N°›</a:t>
            </a:fld>
            <a:endParaRPr lang="fr-CH"/>
          </a:p>
        </p:txBody>
      </p:sp>
    </p:spTree>
    <p:extLst>
      <p:ext uri="{BB962C8B-B14F-4D97-AF65-F5344CB8AC3E}">
        <p14:creationId xmlns:p14="http://schemas.microsoft.com/office/powerpoint/2010/main" val="441254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Tree>
    <p:extLst>
      <p:ext uri="{BB962C8B-B14F-4D97-AF65-F5344CB8AC3E}">
        <p14:creationId xmlns:p14="http://schemas.microsoft.com/office/powerpoint/2010/main" val="67121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7D697E16-E18E-4B6C-B7BE-2BD7E1C3960B}" type="slidenum">
              <a:rPr lang="fr-CH" smtClean="0"/>
              <a:t>31</a:t>
            </a:fld>
            <a:endParaRPr lang="fr-CH"/>
          </a:p>
        </p:txBody>
      </p:sp>
    </p:spTree>
    <p:extLst>
      <p:ext uri="{BB962C8B-B14F-4D97-AF65-F5344CB8AC3E}">
        <p14:creationId xmlns:p14="http://schemas.microsoft.com/office/powerpoint/2010/main" val="10380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tif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tif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6.tif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6.tif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6.tif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6.tif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presentation-services">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390159" y="703859"/>
            <a:ext cx="14833816" cy="1313873"/>
          </a:xfrm>
          <a:prstGeom prst="rect">
            <a:avLst/>
          </a:prstGeom>
        </p:spPr>
        <p:txBody>
          <a:bodyPr anchor="ctr"/>
          <a:lstStyle>
            <a:lvl1pPr algn="l">
              <a:defRPr sz="4000" b="1" cap="none" baseline="0">
                <a:solidFill>
                  <a:srgbClr val="00609C"/>
                </a:solidFill>
                <a:latin typeface="Arial" panose="020B0604020202020204" pitchFamily="34" charset="0"/>
                <a:cs typeface="Arial" panose="020B0604020202020204" pitchFamily="34" charset="0"/>
              </a:defRPr>
            </a:lvl1pPr>
          </a:lstStyle>
          <a:p>
            <a:r>
              <a:rPr lang="en-US" err="1"/>
              <a:t>Titre</a:t>
            </a:r>
            <a:r>
              <a:rPr lang="en-US"/>
              <a:t> de la </a:t>
            </a:r>
            <a:r>
              <a:rPr lang="en-US" err="1"/>
              <a:t>présentation</a:t>
            </a:r>
            <a:endParaRPr lang="fr-CH"/>
          </a:p>
        </p:txBody>
      </p:sp>
      <p:sp>
        <p:nvSpPr>
          <p:cNvPr id="12" name="Espace réservé du texte 14"/>
          <p:cNvSpPr>
            <a:spLocks noGrp="1"/>
          </p:cNvSpPr>
          <p:nvPr>
            <p:ph type="body" sz="quarter" idx="22" hasCustomPrompt="1"/>
          </p:nvPr>
        </p:nvSpPr>
        <p:spPr>
          <a:xfrm>
            <a:off x="378886" y="2894747"/>
            <a:ext cx="15180324" cy="533400"/>
          </a:xfrm>
          <a:prstGeom prst="rect">
            <a:avLst/>
          </a:prstGeom>
        </p:spPr>
        <p:txBody>
          <a:bodyPr/>
          <a:lstStyle>
            <a:lvl1pPr marL="0" indent="0">
              <a:buFontTx/>
              <a:buNone/>
              <a:tabLst>
                <a:tab pos="355600" algn="l"/>
              </a:tabLst>
              <a:defRPr lang="fr-FR" sz="3200" b="1" baseline="0" dirty="0">
                <a:latin typeface="Arial" panose="020B0604020202020204" pitchFamily="34" charset="0"/>
                <a:cs typeface="Arial" panose="020B0604020202020204" pitchFamily="34" charset="0"/>
              </a:defRPr>
            </a:lvl1pPr>
          </a:lstStyle>
          <a:p>
            <a:pPr marL="355600" lvl="0" indent="-355600">
              <a:spcBef>
                <a:spcPts val="600"/>
              </a:spcBef>
              <a:spcAft>
                <a:spcPts val="600"/>
              </a:spcAft>
              <a:buFont typeface="Wingdings" panose="05000000000000000000" pitchFamily="2" charset="2"/>
              <a:buChar char="§"/>
            </a:pPr>
            <a:r>
              <a:rPr lang="fr-FR"/>
              <a:t>Séance / Manifestation</a:t>
            </a:r>
          </a:p>
        </p:txBody>
      </p:sp>
      <p:sp>
        <p:nvSpPr>
          <p:cNvPr id="17" name="Espace réservé du texte 14"/>
          <p:cNvSpPr>
            <a:spLocks noGrp="1"/>
          </p:cNvSpPr>
          <p:nvPr>
            <p:ph type="body" sz="quarter" idx="23" hasCustomPrompt="1"/>
          </p:nvPr>
        </p:nvSpPr>
        <p:spPr>
          <a:xfrm>
            <a:off x="378886" y="3550295"/>
            <a:ext cx="15180324" cy="533400"/>
          </a:xfrm>
          <a:prstGeom prst="rect">
            <a:avLst/>
          </a:prstGeom>
        </p:spPr>
        <p:txBody>
          <a:bodyPr/>
          <a:lstStyle>
            <a:lvl1pPr marL="0" indent="0">
              <a:buFontTx/>
              <a:buNone/>
              <a:tabLst>
                <a:tab pos="355600" algn="l"/>
              </a:tabLst>
              <a:defRPr lang="fr-FR" sz="3200" b="1" dirty="0">
                <a:latin typeface="Arial" panose="020B0604020202020204" pitchFamily="34" charset="0"/>
                <a:cs typeface="Arial" panose="020B0604020202020204" pitchFamily="34" charset="0"/>
              </a:defRPr>
            </a:lvl1pPr>
          </a:lstStyle>
          <a:p>
            <a:pPr marL="355600" lvl="0" indent="-355600">
              <a:spcBef>
                <a:spcPts val="600"/>
              </a:spcBef>
              <a:spcAft>
                <a:spcPts val="600"/>
              </a:spcAft>
              <a:buFont typeface="Wingdings" panose="05000000000000000000" pitchFamily="2" charset="2"/>
              <a:buChar char="§"/>
            </a:pPr>
            <a:r>
              <a:rPr lang="fr-FR"/>
              <a:t>Date</a:t>
            </a:r>
          </a:p>
        </p:txBody>
      </p:sp>
      <p:sp>
        <p:nvSpPr>
          <p:cNvPr id="18" name="Espace réservé du texte 14">
            <a:extLst>
              <a:ext uri="{FF2B5EF4-FFF2-40B4-BE49-F238E27FC236}">
                <a16:creationId xmlns:a16="http://schemas.microsoft.com/office/drawing/2014/main" id="{052A381B-F7A1-4102-8A62-753D0D797069}"/>
              </a:ext>
            </a:extLst>
          </p:cNvPr>
          <p:cNvSpPr>
            <a:spLocks noGrp="1"/>
          </p:cNvSpPr>
          <p:nvPr>
            <p:ph type="body" sz="quarter" idx="24" hasCustomPrompt="1"/>
          </p:nvPr>
        </p:nvSpPr>
        <p:spPr>
          <a:xfrm>
            <a:off x="390159" y="2239199"/>
            <a:ext cx="15180324" cy="533400"/>
          </a:xfrm>
          <a:prstGeom prst="rect">
            <a:avLst/>
          </a:prstGeom>
        </p:spPr>
        <p:txBody>
          <a:bodyPr/>
          <a:lstStyle>
            <a:lvl1pPr marL="0" indent="0">
              <a:buFontTx/>
              <a:buNone/>
              <a:tabLst>
                <a:tab pos="355600" algn="l"/>
              </a:tabLst>
              <a:defRPr lang="fr-FR" sz="3200" b="1" baseline="0" dirty="0">
                <a:latin typeface="Arial" panose="020B0604020202020204" pitchFamily="34" charset="0"/>
                <a:cs typeface="Arial" panose="020B0604020202020204" pitchFamily="34" charset="0"/>
              </a:defRPr>
            </a:lvl1pPr>
          </a:lstStyle>
          <a:p>
            <a:pPr marL="355600" lvl="0" indent="-355600">
              <a:spcBef>
                <a:spcPts val="600"/>
              </a:spcBef>
              <a:spcAft>
                <a:spcPts val="600"/>
              </a:spcAft>
              <a:buFont typeface="Wingdings" panose="05000000000000000000" pitchFamily="2" charset="2"/>
              <a:buChar char="§"/>
            </a:pPr>
            <a:r>
              <a:rPr lang="fr-FR"/>
              <a:t>Prénom Nom</a:t>
            </a:r>
          </a:p>
        </p:txBody>
      </p:sp>
      <p:sp>
        <p:nvSpPr>
          <p:cNvPr id="14" name="Espace réservé du texte 21">
            <a:extLst>
              <a:ext uri="{FF2B5EF4-FFF2-40B4-BE49-F238E27FC236}">
                <a16:creationId xmlns:a16="http://schemas.microsoft.com/office/drawing/2014/main" id="{9C240A57-48E6-4664-B25F-AD77AD9F7FEC}"/>
              </a:ext>
            </a:extLst>
          </p:cNvPr>
          <p:cNvSpPr>
            <a:spLocks noGrp="1"/>
          </p:cNvSpPr>
          <p:nvPr>
            <p:ph type="body" sz="quarter" idx="10"/>
          </p:nvPr>
        </p:nvSpPr>
        <p:spPr>
          <a:xfrm>
            <a:off x="395621" y="4431928"/>
            <a:ext cx="5600732" cy="2376264"/>
          </a:xfrm>
          <a:prstGeom prst="rect">
            <a:avLst/>
          </a:prstGeom>
          <a:solidFill>
            <a:srgbClr val="DA0066"/>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5" name="Espace réservé du texte 21">
            <a:extLst>
              <a:ext uri="{FF2B5EF4-FFF2-40B4-BE49-F238E27FC236}">
                <a16:creationId xmlns:a16="http://schemas.microsoft.com/office/drawing/2014/main" id="{1F0BFAB7-E29F-4C22-8C82-900B0055D468}"/>
              </a:ext>
            </a:extLst>
          </p:cNvPr>
          <p:cNvSpPr>
            <a:spLocks noGrp="1"/>
          </p:cNvSpPr>
          <p:nvPr>
            <p:ph type="body" sz="quarter" idx="18"/>
          </p:nvPr>
        </p:nvSpPr>
        <p:spPr>
          <a:xfrm>
            <a:off x="6174511" y="6960592"/>
            <a:ext cx="5600732" cy="2369336"/>
          </a:xfrm>
          <a:prstGeom prst="rect">
            <a:avLst/>
          </a:prstGeom>
          <a:solidFill>
            <a:srgbClr val="EB6A28"/>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6" name="Espace réservé du texte 21">
            <a:extLst>
              <a:ext uri="{FF2B5EF4-FFF2-40B4-BE49-F238E27FC236}">
                <a16:creationId xmlns:a16="http://schemas.microsoft.com/office/drawing/2014/main" id="{79EFED89-5A3B-4226-B43A-DF9F6C5288B9}"/>
              </a:ext>
            </a:extLst>
          </p:cNvPr>
          <p:cNvSpPr>
            <a:spLocks noGrp="1"/>
          </p:cNvSpPr>
          <p:nvPr>
            <p:ph type="body" sz="quarter" idx="20"/>
          </p:nvPr>
        </p:nvSpPr>
        <p:spPr>
          <a:xfrm>
            <a:off x="395621" y="6953664"/>
            <a:ext cx="5600732" cy="2376264"/>
          </a:xfrm>
          <a:prstGeom prst="rect">
            <a:avLst/>
          </a:prstGeom>
          <a:solidFill>
            <a:srgbClr val="0098D8"/>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9" name="Espace réservé du texte 21">
            <a:extLst>
              <a:ext uri="{FF2B5EF4-FFF2-40B4-BE49-F238E27FC236}">
                <a16:creationId xmlns:a16="http://schemas.microsoft.com/office/drawing/2014/main" id="{F15F0EBE-4089-4590-82A3-C4E7F16CE06B}"/>
              </a:ext>
            </a:extLst>
          </p:cNvPr>
          <p:cNvSpPr>
            <a:spLocks noGrp="1"/>
          </p:cNvSpPr>
          <p:nvPr>
            <p:ph type="body" sz="quarter" idx="19"/>
          </p:nvPr>
        </p:nvSpPr>
        <p:spPr>
          <a:xfrm>
            <a:off x="12007564" y="6960592"/>
            <a:ext cx="5600732" cy="2376071"/>
          </a:xfrm>
          <a:prstGeom prst="rect">
            <a:avLst/>
          </a:prstGeom>
          <a:solidFill>
            <a:srgbClr val="7B3480"/>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20" name="Espace réservé du texte 21">
            <a:extLst>
              <a:ext uri="{FF2B5EF4-FFF2-40B4-BE49-F238E27FC236}">
                <a16:creationId xmlns:a16="http://schemas.microsoft.com/office/drawing/2014/main" id="{DC47D7B6-591D-4557-AF31-76585FEFC0C8}"/>
              </a:ext>
            </a:extLst>
          </p:cNvPr>
          <p:cNvSpPr>
            <a:spLocks noGrp="1"/>
          </p:cNvSpPr>
          <p:nvPr>
            <p:ph type="body" sz="quarter" idx="16"/>
          </p:nvPr>
        </p:nvSpPr>
        <p:spPr>
          <a:xfrm>
            <a:off x="11975269" y="4431928"/>
            <a:ext cx="5600732" cy="2376264"/>
          </a:xfrm>
          <a:prstGeom prst="rect">
            <a:avLst/>
          </a:prstGeom>
          <a:solidFill>
            <a:srgbClr val="F5C400"/>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21" name="Espace réservé du texte 21">
            <a:extLst>
              <a:ext uri="{FF2B5EF4-FFF2-40B4-BE49-F238E27FC236}">
                <a16:creationId xmlns:a16="http://schemas.microsoft.com/office/drawing/2014/main" id="{C22581AB-506F-4563-A645-1D23D8B6A25D}"/>
              </a:ext>
            </a:extLst>
          </p:cNvPr>
          <p:cNvSpPr>
            <a:spLocks noGrp="1"/>
          </p:cNvSpPr>
          <p:nvPr>
            <p:ph type="body" sz="quarter" idx="15"/>
          </p:nvPr>
        </p:nvSpPr>
        <p:spPr>
          <a:xfrm>
            <a:off x="6185445" y="4431928"/>
            <a:ext cx="5600732" cy="2376264"/>
          </a:xfrm>
          <a:prstGeom prst="rect">
            <a:avLst/>
          </a:prstGeom>
          <a:solidFill>
            <a:srgbClr val="00925A"/>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Tree>
    <p:extLst>
      <p:ext uri="{BB962C8B-B14F-4D97-AF65-F5344CB8AC3E}">
        <p14:creationId xmlns:p14="http://schemas.microsoft.com/office/powerpoint/2010/main" val="109763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tercalaire_orang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879" y="399479"/>
            <a:ext cx="17319368" cy="9348519"/>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728031" y="9184456"/>
            <a:ext cx="1844044" cy="414529"/>
          </a:xfrm>
          <a:prstGeom prst="rect">
            <a:avLst/>
          </a:prstGeom>
        </p:spPr>
      </p:pic>
      <p:sp>
        <p:nvSpPr>
          <p:cNvPr id="9" name="Holder 2"/>
          <p:cNvSpPr>
            <a:spLocks noGrp="1"/>
          </p:cNvSpPr>
          <p:nvPr>
            <p:ph type="title" hasCustomPrompt="1"/>
          </p:nvPr>
        </p:nvSpPr>
        <p:spPr>
          <a:xfrm>
            <a:off x="621798" y="2775744"/>
            <a:ext cx="16826033" cy="1080120"/>
          </a:xfrm>
          <a:prstGeom prst="rect">
            <a:avLst/>
          </a:prstGeom>
        </p:spPr>
        <p:txBody>
          <a:bodyPr/>
          <a:lstStyle>
            <a:lvl1pPr algn="l">
              <a:defRPr sz="6000" b="1" i="0" cap="none" baseline="0">
                <a:solidFill>
                  <a:schemeClr val="bg1"/>
                </a:solidFill>
                <a:latin typeface="Arial"/>
                <a:cs typeface="Arial"/>
              </a:defRPr>
            </a:lvl1pPr>
          </a:lstStyle>
          <a:p>
            <a:r>
              <a:rPr lang="en-US" err="1"/>
              <a:t>Titre</a:t>
            </a:r>
            <a:endParaRPr/>
          </a:p>
        </p:txBody>
      </p:sp>
      <p:pic>
        <p:nvPicPr>
          <p:cNvPr id="3" name="Picture 2">
            <a:extLst>
              <a:ext uri="{FF2B5EF4-FFF2-40B4-BE49-F238E27FC236}">
                <a16:creationId xmlns:a16="http://schemas.microsoft.com/office/drawing/2014/main" id="{BECA28D9-893B-4954-BC8D-C5DFD863BD3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1798" y="9330761"/>
            <a:ext cx="2319528" cy="268224"/>
          </a:xfrm>
          <a:prstGeom prst="rect">
            <a:avLst/>
          </a:prstGeom>
        </p:spPr>
      </p:pic>
    </p:spTree>
    <p:extLst>
      <p:ext uri="{BB962C8B-B14F-4D97-AF65-F5344CB8AC3E}">
        <p14:creationId xmlns:p14="http://schemas.microsoft.com/office/powerpoint/2010/main" val="385988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ntercalaire_bleu">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879" y="398098"/>
            <a:ext cx="17310658" cy="9349900"/>
          </a:xfrm>
          <a:prstGeom prst="rect">
            <a:avLst/>
          </a:prstGeom>
        </p:spPr>
      </p:pic>
      <p:sp>
        <p:nvSpPr>
          <p:cNvPr id="9" name="Holder 2"/>
          <p:cNvSpPr>
            <a:spLocks noGrp="1"/>
          </p:cNvSpPr>
          <p:nvPr>
            <p:ph type="title" hasCustomPrompt="1"/>
          </p:nvPr>
        </p:nvSpPr>
        <p:spPr>
          <a:xfrm>
            <a:off x="621798" y="2775744"/>
            <a:ext cx="16826033" cy="1080120"/>
          </a:xfrm>
          <a:prstGeom prst="rect">
            <a:avLst/>
          </a:prstGeom>
        </p:spPr>
        <p:txBody>
          <a:bodyPr/>
          <a:lstStyle>
            <a:lvl1pPr algn="l">
              <a:defRPr sz="6000" b="1" i="0" cap="none" baseline="0">
                <a:solidFill>
                  <a:schemeClr val="bg1"/>
                </a:solidFill>
                <a:latin typeface="Arial"/>
                <a:cs typeface="Arial"/>
              </a:defRPr>
            </a:lvl1pPr>
          </a:lstStyle>
          <a:p>
            <a:r>
              <a:rPr lang="en-US" err="1"/>
              <a:t>Titre</a:t>
            </a:r>
            <a:endParaRPr/>
          </a:p>
        </p:txBody>
      </p:sp>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728031" y="9184456"/>
            <a:ext cx="1844044" cy="414529"/>
          </a:xfrm>
          <a:prstGeom prst="rect">
            <a:avLst/>
          </a:prstGeom>
        </p:spPr>
      </p:pic>
      <p:pic>
        <p:nvPicPr>
          <p:cNvPr id="7" name="Picture 6">
            <a:extLst>
              <a:ext uri="{FF2B5EF4-FFF2-40B4-BE49-F238E27FC236}">
                <a16:creationId xmlns:a16="http://schemas.microsoft.com/office/drawing/2014/main" id="{38901806-06A2-4853-BE8F-472E2F490DE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1798" y="9330761"/>
            <a:ext cx="2319528" cy="268224"/>
          </a:xfrm>
          <a:prstGeom prst="rect">
            <a:avLst/>
          </a:prstGeom>
        </p:spPr>
      </p:pic>
    </p:spTree>
    <p:extLst>
      <p:ext uri="{BB962C8B-B14F-4D97-AF65-F5344CB8AC3E}">
        <p14:creationId xmlns:p14="http://schemas.microsoft.com/office/powerpoint/2010/main" val="2014946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ntercalaire_rose">
    <p:bg>
      <p:bgPr>
        <a:solidFill>
          <a:schemeClr val="bg1">
            <a:alpha val="84000"/>
          </a:schemeClr>
        </a:solidFill>
        <a:effectLst/>
      </p:bgPr>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879" y="391769"/>
            <a:ext cx="17319368" cy="9356230"/>
          </a:xfrm>
          <a:prstGeom prst="rect">
            <a:avLst/>
          </a:prstGeom>
        </p:spPr>
      </p:pic>
      <p:sp>
        <p:nvSpPr>
          <p:cNvPr id="11" name="Holder 2"/>
          <p:cNvSpPr>
            <a:spLocks noGrp="1"/>
          </p:cNvSpPr>
          <p:nvPr>
            <p:ph type="title" hasCustomPrompt="1"/>
          </p:nvPr>
        </p:nvSpPr>
        <p:spPr>
          <a:xfrm>
            <a:off x="621798" y="2775744"/>
            <a:ext cx="16826033" cy="1080120"/>
          </a:xfrm>
          <a:prstGeom prst="rect">
            <a:avLst/>
          </a:prstGeom>
        </p:spPr>
        <p:txBody>
          <a:bodyPr/>
          <a:lstStyle>
            <a:lvl1pPr algn="l">
              <a:defRPr sz="6000" b="1" i="0" cap="none" baseline="0">
                <a:solidFill>
                  <a:schemeClr val="bg1"/>
                </a:solidFill>
                <a:latin typeface="Arial"/>
                <a:cs typeface="Arial"/>
              </a:defRPr>
            </a:lvl1pPr>
          </a:lstStyle>
          <a:p>
            <a:r>
              <a:rPr lang="en-US" err="1"/>
              <a:t>Titre</a:t>
            </a:r>
            <a:endParaRPr/>
          </a:p>
        </p:txBody>
      </p:sp>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728031" y="9184456"/>
            <a:ext cx="1844044" cy="414529"/>
          </a:xfrm>
          <a:prstGeom prst="rect">
            <a:avLst/>
          </a:prstGeom>
        </p:spPr>
      </p:pic>
      <p:pic>
        <p:nvPicPr>
          <p:cNvPr id="6" name="Picture 5">
            <a:extLst>
              <a:ext uri="{FF2B5EF4-FFF2-40B4-BE49-F238E27FC236}">
                <a16:creationId xmlns:a16="http://schemas.microsoft.com/office/drawing/2014/main" id="{00BABD71-B344-477A-9CC8-A4FF16BEFD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1798" y="9330761"/>
            <a:ext cx="2319528" cy="268224"/>
          </a:xfrm>
          <a:prstGeom prst="rect">
            <a:avLst/>
          </a:prstGeom>
        </p:spPr>
      </p:pic>
    </p:spTree>
    <p:extLst>
      <p:ext uri="{BB962C8B-B14F-4D97-AF65-F5344CB8AC3E}">
        <p14:creationId xmlns:p14="http://schemas.microsoft.com/office/powerpoint/2010/main" val="297369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tercalaire_purpl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879" y="428380"/>
            <a:ext cx="17319368" cy="9319617"/>
          </a:xfrm>
          <a:prstGeom prst="rect">
            <a:avLst/>
          </a:prstGeom>
        </p:spPr>
      </p:pic>
      <p:sp>
        <p:nvSpPr>
          <p:cNvPr id="8" name="Holder 2"/>
          <p:cNvSpPr>
            <a:spLocks noGrp="1"/>
          </p:cNvSpPr>
          <p:nvPr>
            <p:ph type="title" hasCustomPrompt="1"/>
          </p:nvPr>
        </p:nvSpPr>
        <p:spPr>
          <a:xfrm>
            <a:off x="621798" y="2775744"/>
            <a:ext cx="16826033" cy="1080120"/>
          </a:xfrm>
          <a:prstGeom prst="rect">
            <a:avLst/>
          </a:prstGeom>
        </p:spPr>
        <p:txBody>
          <a:bodyPr/>
          <a:lstStyle>
            <a:lvl1pPr algn="l">
              <a:defRPr sz="6000" b="1" i="0" cap="none" baseline="0">
                <a:solidFill>
                  <a:schemeClr val="bg1"/>
                </a:solidFill>
                <a:latin typeface="Arial"/>
                <a:cs typeface="Arial"/>
              </a:defRPr>
            </a:lvl1pPr>
          </a:lstStyle>
          <a:p>
            <a:r>
              <a:rPr lang="en-US" err="1"/>
              <a:t>Titre</a:t>
            </a:r>
            <a:endParaRPr/>
          </a:p>
        </p:txBody>
      </p:sp>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728031" y="9184456"/>
            <a:ext cx="1844044" cy="414529"/>
          </a:xfrm>
          <a:prstGeom prst="rect">
            <a:avLst/>
          </a:prstGeom>
        </p:spPr>
      </p:pic>
      <p:pic>
        <p:nvPicPr>
          <p:cNvPr id="7" name="Picture 6">
            <a:extLst>
              <a:ext uri="{FF2B5EF4-FFF2-40B4-BE49-F238E27FC236}">
                <a16:creationId xmlns:a16="http://schemas.microsoft.com/office/drawing/2014/main" id="{DD2868C4-6073-4C3C-9F09-C957E8D977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1798" y="9330761"/>
            <a:ext cx="2319528" cy="268224"/>
          </a:xfrm>
          <a:prstGeom prst="rect">
            <a:avLst/>
          </a:prstGeom>
        </p:spPr>
      </p:pic>
    </p:spTree>
    <p:extLst>
      <p:ext uri="{BB962C8B-B14F-4D97-AF65-F5344CB8AC3E}">
        <p14:creationId xmlns:p14="http://schemas.microsoft.com/office/powerpoint/2010/main" val="1318343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ntercalaire_jaun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038" y="408138"/>
            <a:ext cx="17314209" cy="9339860"/>
          </a:xfrm>
          <a:prstGeom prst="rect">
            <a:avLst/>
          </a:prstGeom>
        </p:spPr>
      </p:pic>
      <p:sp>
        <p:nvSpPr>
          <p:cNvPr id="8" name="Holder 2"/>
          <p:cNvSpPr>
            <a:spLocks noGrp="1"/>
          </p:cNvSpPr>
          <p:nvPr>
            <p:ph type="title" hasCustomPrompt="1"/>
          </p:nvPr>
        </p:nvSpPr>
        <p:spPr>
          <a:xfrm>
            <a:off x="621798" y="2775744"/>
            <a:ext cx="16826033" cy="1080120"/>
          </a:xfrm>
          <a:prstGeom prst="rect">
            <a:avLst/>
          </a:prstGeom>
        </p:spPr>
        <p:txBody>
          <a:bodyPr/>
          <a:lstStyle>
            <a:lvl1pPr algn="l">
              <a:defRPr sz="6000" b="1" i="0" cap="none" baseline="0">
                <a:solidFill>
                  <a:schemeClr val="bg1"/>
                </a:solidFill>
                <a:latin typeface="Arial"/>
                <a:cs typeface="Arial"/>
              </a:defRPr>
            </a:lvl1pPr>
          </a:lstStyle>
          <a:p>
            <a:r>
              <a:rPr lang="en-US" err="1"/>
              <a:t>Titre</a:t>
            </a:r>
            <a:endParaRPr/>
          </a:p>
        </p:txBody>
      </p:sp>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728031" y="9184456"/>
            <a:ext cx="1844044" cy="414529"/>
          </a:xfrm>
          <a:prstGeom prst="rect">
            <a:avLst/>
          </a:prstGeom>
        </p:spPr>
      </p:pic>
      <p:pic>
        <p:nvPicPr>
          <p:cNvPr id="7" name="Picture 6">
            <a:extLst>
              <a:ext uri="{FF2B5EF4-FFF2-40B4-BE49-F238E27FC236}">
                <a16:creationId xmlns:a16="http://schemas.microsoft.com/office/drawing/2014/main" id="{8A5C7216-74FA-46D9-A349-9960F87D29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1798" y="9330761"/>
            <a:ext cx="2319528" cy="268224"/>
          </a:xfrm>
          <a:prstGeom prst="rect">
            <a:avLst/>
          </a:prstGeom>
        </p:spPr>
      </p:pic>
    </p:spTree>
    <p:extLst>
      <p:ext uri="{BB962C8B-B14F-4D97-AF65-F5344CB8AC3E}">
        <p14:creationId xmlns:p14="http://schemas.microsoft.com/office/powerpoint/2010/main" val="2188921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tercalaire_vert">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039" y="424160"/>
            <a:ext cx="17314208" cy="9323837"/>
          </a:xfrm>
          <a:prstGeom prst="rect">
            <a:avLst/>
          </a:prstGeom>
        </p:spPr>
      </p:pic>
      <p:sp>
        <p:nvSpPr>
          <p:cNvPr id="8" name="Holder 2"/>
          <p:cNvSpPr>
            <a:spLocks noGrp="1"/>
          </p:cNvSpPr>
          <p:nvPr>
            <p:ph type="title" hasCustomPrompt="1"/>
          </p:nvPr>
        </p:nvSpPr>
        <p:spPr>
          <a:xfrm>
            <a:off x="621798" y="2775744"/>
            <a:ext cx="16826033" cy="1080120"/>
          </a:xfrm>
          <a:prstGeom prst="rect">
            <a:avLst/>
          </a:prstGeom>
        </p:spPr>
        <p:txBody>
          <a:bodyPr/>
          <a:lstStyle>
            <a:lvl1pPr algn="l">
              <a:defRPr sz="6000" b="1" i="0" cap="none" baseline="0">
                <a:solidFill>
                  <a:schemeClr val="bg1"/>
                </a:solidFill>
                <a:latin typeface="Arial"/>
                <a:cs typeface="Arial"/>
              </a:defRPr>
            </a:lvl1pPr>
          </a:lstStyle>
          <a:p>
            <a:r>
              <a:rPr lang="en-US" err="1"/>
              <a:t>Titre</a:t>
            </a:r>
            <a:endParaRPr/>
          </a:p>
        </p:txBody>
      </p:sp>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728031" y="9184456"/>
            <a:ext cx="1844044" cy="414529"/>
          </a:xfrm>
          <a:prstGeom prst="rect">
            <a:avLst/>
          </a:prstGeom>
        </p:spPr>
      </p:pic>
      <p:pic>
        <p:nvPicPr>
          <p:cNvPr id="7" name="Picture 6">
            <a:extLst>
              <a:ext uri="{FF2B5EF4-FFF2-40B4-BE49-F238E27FC236}">
                <a16:creationId xmlns:a16="http://schemas.microsoft.com/office/drawing/2014/main" id="{733B94DD-0347-485A-BE23-3A2A1D1C94C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1798" y="9330761"/>
            <a:ext cx="2319528" cy="268224"/>
          </a:xfrm>
          <a:prstGeom prst="rect">
            <a:avLst/>
          </a:prstGeom>
        </p:spPr>
      </p:pic>
    </p:spTree>
    <p:extLst>
      <p:ext uri="{BB962C8B-B14F-4D97-AF65-F5344CB8AC3E}">
        <p14:creationId xmlns:p14="http://schemas.microsoft.com/office/powerpoint/2010/main" val="1471457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u_Titre-1 lign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385993" y="543496"/>
            <a:ext cx="17281920" cy="677926"/>
          </a:xfrm>
          <a:prstGeom prst="rect">
            <a:avLst/>
          </a:prstGeom>
        </p:spPr>
        <p:txBody>
          <a:bodyPr anchor="ctr"/>
          <a:lstStyle>
            <a:lvl1pPr algn="l">
              <a:defRPr sz="4000" b="1" cap="none" baseline="0">
                <a:solidFill>
                  <a:srgbClr val="00609C"/>
                </a:solidFill>
                <a:latin typeface="Arial" panose="020B0604020202020204" pitchFamily="34" charset="0"/>
                <a:cs typeface="Arial" panose="020B0604020202020204" pitchFamily="34" charset="0"/>
              </a:defRPr>
            </a:lvl1pPr>
          </a:lstStyle>
          <a:p>
            <a:r>
              <a:rPr lang="en-US" err="1"/>
              <a:t>Titre</a:t>
            </a:r>
            <a:r>
              <a:rPr lang="en-US"/>
              <a:t> de la </a:t>
            </a:r>
            <a:r>
              <a:rPr lang="en-US" err="1"/>
              <a:t>diapositive</a:t>
            </a:r>
            <a:endParaRPr lang="fr-CH"/>
          </a:p>
        </p:txBody>
      </p:sp>
      <p:sp>
        <p:nvSpPr>
          <p:cNvPr id="15" name="Espace réservé du texte 14"/>
          <p:cNvSpPr>
            <a:spLocks noGrp="1"/>
          </p:cNvSpPr>
          <p:nvPr>
            <p:ph type="body" sz="quarter" idx="13" hasCustomPrompt="1"/>
          </p:nvPr>
        </p:nvSpPr>
        <p:spPr>
          <a:xfrm>
            <a:off x="390327" y="1479600"/>
            <a:ext cx="17281920" cy="7632848"/>
          </a:xfrm>
          <a:prstGeom prst="rect">
            <a:avLst/>
          </a:prstGeom>
        </p:spPr>
        <p:txBody>
          <a:bodyPr/>
          <a:lstStyle>
            <a:lvl1pPr marL="342900" indent="-342900">
              <a:spcBef>
                <a:spcPts val="1800"/>
              </a:spcBef>
              <a:spcAft>
                <a:spcPts val="600"/>
              </a:spcAft>
              <a:buFont typeface="Wingdings" panose="05000000000000000000" pitchFamily="2" charset="2"/>
              <a:buChar char="§"/>
              <a:defRPr sz="3800" b="1">
                <a:solidFill>
                  <a:schemeClr val="tx1"/>
                </a:solidFill>
                <a:latin typeface="Arial" panose="020B0604020202020204" pitchFamily="34" charset="0"/>
                <a:cs typeface="Arial" panose="020B0604020202020204" pitchFamily="34" charset="0"/>
              </a:defRPr>
            </a:lvl1pPr>
            <a:lvl2pPr marL="895350" indent="-438150">
              <a:buFont typeface="Symbol" panose="05050102010706020507" pitchFamily="18" charset="2"/>
              <a:buChar char=""/>
              <a:defRPr sz="3600">
                <a:latin typeface="Arial" panose="020B0604020202020204" pitchFamily="34" charset="0"/>
                <a:cs typeface="Arial" panose="020B0604020202020204" pitchFamily="34" charset="0"/>
              </a:defRPr>
            </a:lvl2pPr>
          </a:lstStyle>
          <a:p>
            <a:pPr lvl="0"/>
            <a:r>
              <a:rPr lang="fr-FR"/>
              <a:t>Bullet point</a:t>
            </a:r>
          </a:p>
          <a:p>
            <a:pPr lvl="1"/>
            <a:r>
              <a:rPr lang="fr-FR"/>
              <a:t>XX</a:t>
            </a:r>
          </a:p>
          <a:p>
            <a:pPr lvl="0"/>
            <a:r>
              <a:rPr lang="fr-FR"/>
              <a:t>Bullet point</a:t>
            </a:r>
          </a:p>
          <a:p>
            <a:pPr lvl="1"/>
            <a:endParaRPr lang="fr-FR"/>
          </a:p>
        </p:txBody>
      </p:sp>
      <p:sp>
        <p:nvSpPr>
          <p:cNvPr id="4" name="Espace réservé du numéro de diapositive 1"/>
          <p:cNvSpPr>
            <a:spLocks noGrp="1"/>
          </p:cNvSpPr>
          <p:nvPr>
            <p:ph type="sldNum" sz="quarter" idx="4"/>
          </p:nvPr>
        </p:nvSpPr>
        <p:spPr>
          <a:xfrm>
            <a:off x="7087071" y="9417050"/>
            <a:ext cx="4064000" cy="541338"/>
          </a:xfrm>
          <a:prstGeom prst="rect">
            <a:avLst/>
          </a:prstGeom>
        </p:spPr>
        <p:txBody>
          <a:bodyPr vert="horz" lIns="91440" tIns="45720" rIns="91440" bIns="45720" rtlCol="0" anchor="ctr"/>
          <a:lstStyle>
            <a:lvl1pPr algn="ctr">
              <a:defRPr sz="2200">
                <a:solidFill>
                  <a:schemeClr val="bg1">
                    <a:lumMod val="50000"/>
                  </a:schemeClr>
                </a:solidFill>
              </a:defRPr>
            </a:lvl1pPr>
          </a:lstStyle>
          <a:p>
            <a:r>
              <a:rPr lang="fr-CH"/>
              <a:t>- </a:t>
            </a:r>
            <a:fld id="{638E8057-E5AA-45B7-82A5-E584F946DFB9}" type="slidenum">
              <a:rPr lang="fr-CH" smtClean="0"/>
              <a:pPr/>
              <a:t>‹N°›</a:t>
            </a:fld>
            <a:r>
              <a:rPr lang="fr-CH"/>
              <a:t> -</a:t>
            </a:r>
          </a:p>
        </p:txBody>
      </p:sp>
    </p:spTree>
    <p:extLst>
      <p:ext uri="{BB962C8B-B14F-4D97-AF65-F5344CB8AC3E}">
        <p14:creationId xmlns:p14="http://schemas.microsoft.com/office/powerpoint/2010/main" val="2067951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presentation-services">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390159" y="703859"/>
            <a:ext cx="14833816" cy="1313873"/>
          </a:xfrm>
          <a:prstGeom prst="rect">
            <a:avLst/>
          </a:prstGeom>
        </p:spPr>
        <p:txBody>
          <a:bodyPr anchor="ctr"/>
          <a:lstStyle>
            <a:lvl1pPr algn="l">
              <a:defRPr sz="4000" b="1" cap="none" baseline="0">
                <a:solidFill>
                  <a:srgbClr val="00609C"/>
                </a:solidFill>
                <a:latin typeface="Arial" panose="020B0604020202020204" pitchFamily="34" charset="0"/>
                <a:cs typeface="Arial" panose="020B0604020202020204" pitchFamily="34" charset="0"/>
              </a:defRPr>
            </a:lvl1pPr>
          </a:lstStyle>
          <a:p>
            <a:r>
              <a:rPr lang="en-US" err="1"/>
              <a:t>Titre</a:t>
            </a:r>
            <a:r>
              <a:rPr lang="en-US"/>
              <a:t> de la </a:t>
            </a:r>
            <a:r>
              <a:rPr lang="en-US" err="1"/>
              <a:t>présentation</a:t>
            </a:r>
            <a:endParaRPr lang="fr-CH"/>
          </a:p>
        </p:txBody>
      </p:sp>
      <p:sp>
        <p:nvSpPr>
          <p:cNvPr id="12" name="Espace réservé du texte 14"/>
          <p:cNvSpPr>
            <a:spLocks noGrp="1"/>
          </p:cNvSpPr>
          <p:nvPr>
            <p:ph type="body" sz="quarter" idx="22" hasCustomPrompt="1"/>
          </p:nvPr>
        </p:nvSpPr>
        <p:spPr>
          <a:xfrm>
            <a:off x="378886" y="2894747"/>
            <a:ext cx="15180324" cy="533400"/>
          </a:xfrm>
          <a:prstGeom prst="rect">
            <a:avLst/>
          </a:prstGeom>
        </p:spPr>
        <p:txBody>
          <a:bodyPr/>
          <a:lstStyle>
            <a:lvl1pPr marL="0" indent="0">
              <a:buFontTx/>
              <a:buNone/>
              <a:tabLst>
                <a:tab pos="355600" algn="l"/>
              </a:tabLst>
              <a:defRPr lang="fr-FR" sz="3200" b="1" baseline="0" dirty="0">
                <a:latin typeface="Arial" panose="020B0604020202020204" pitchFamily="34" charset="0"/>
                <a:cs typeface="Arial" panose="020B0604020202020204" pitchFamily="34" charset="0"/>
              </a:defRPr>
            </a:lvl1pPr>
          </a:lstStyle>
          <a:p>
            <a:pPr marL="355600" lvl="0" indent="-355600">
              <a:spcBef>
                <a:spcPts val="600"/>
              </a:spcBef>
              <a:spcAft>
                <a:spcPts val="600"/>
              </a:spcAft>
              <a:buFont typeface="Wingdings" panose="05000000000000000000" pitchFamily="2" charset="2"/>
              <a:buChar char="§"/>
            </a:pPr>
            <a:r>
              <a:rPr lang="fr-FR"/>
              <a:t>Séance / Manifestation</a:t>
            </a:r>
          </a:p>
        </p:txBody>
      </p:sp>
      <p:sp>
        <p:nvSpPr>
          <p:cNvPr id="17" name="Espace réservé du texte 14"/>
          <p:cNvSpPr>
            <a:spLocks noGrp="1"/>
          </p:cNvSpPr>
          <p:nvPr>
            <p:ph type="body" sz="quarter" idx="23" hasCustomPrompt="1"/>
          </p:nvPr>
        </p:nvSpPr>
        <p:spPr>
          <a:xfrm>
            <a:off x="378886" y="3550295"/>
            <a:ext cx="15180324" cy="533400"/>
          </a:xfrm>
          <a:prstGeom prst="rect">
            <a:avLst/>
          </a:prstGeom>
        </p:spPr>
        <p:txBody>
          <a:bodyPr/>
          <a:lstStyle>
            <a:lvl1pPr marL="0" indent="0">
              <a:buFontTx/>
              <a:buNone/>
              <a:tabLst>
                <a:tab pos="355600" algn="l"/>
              </a:tabLst>
              <a:defRPr lang="fr-FR" sz="3200" b="1" dirty="0">
                <a:latin typeface="Arial" panose="020B0604020202020204" pitchFamily="34" charset="0"/>
                <a:cs typeface="Arial" panose="020B0604020202020204" pitchFamily="34" charset="0"/>
              </a:defRPr>
            </a:lvl1pPr>
          </a:lstStyle>
          <a:p>
            <a:pPr marL="355600" lvl="0" indent="-355600">
              <a:spcBef>
                <a:spcPts val="600"/>
              </a:spcBef>
              <a:spcAft>
                <a:spcPts val="600"/>
              </a:spcAft>
              <a:buFont typeface="Wingdings" panose="05000000000000000000" pitchFamily="2" charset="2"/>
              <a:buChar char="§"/>
            </a:pPr>
            <a:r>
              <a:rPr lang="fr-FR"/>
              <a:t>Date</a:t>
            </a:r>
          </a:p>
        </p:txBody>
      </p:sp>
      <p:sp>
        <p:nvSpPr>
          <p:cNvPr id="18" name="Espace réservé du texte 14">
            <a:extLst>
              <a:ext uri="{FF2B5EF4-FFF2-40B4-BE49-F238E27FC236}">
                <a16:creationId xmlns:a16="http://schemas.microsoft.com/office/drawing/2014/main" id="{052A381B-F7A1-4102-8A62-753D0D797069}"/>
              </a:ext>
            </a:extLst>
          </p:cNvPr>
          <p:cNvSpPr>
            <a:spLocks noGrp="1"/>
          </p:cNvSpPr>
          <p:nvPr>
            <p:ph type="body" sz="quarter" idx="24" hasCustomPrompt="1"/>
          </p:nvPr>
        </p:nvSpPr>
        <p:spPr>
          <a:xfrm>
            <a:off x="390159" y="2239199"/>
            <a:ext cx="15180324" cy="533400"/>
          </a:xfrm>
          <a:prstGeom prst="rect">
            <a:avLst/>
          </a:prstGeom>
        </p:spPr>
        <p:txBody>
          <a:bodyPr/>
          <a:lstStyle>
            <a:lvl1pPr marL="0" indent="0">
              <a:buFontTx/>
              <a:buNone/>
              <a:tabLst>
                <a:tab pos="355600" algn="l"/>
              </a:tabLst>
              <a:defRPr lang="fr-FR" sz="3200" b="1" baseline="0" dirty="0">
                <a:latin typeface="Arial" panose="020B0604020202020204" pitchFamily="34" charset="0"/>
                <a:cs typeface="Arial" panose="020B0604020202020204" pitchFamily="34" charset="0"/>
              </a:defRPr>
            </a:lvl1pPr>
          </a:lstStyle>
          <a:p>
            <a:pPr marL="355600" lvl="0" indent="-355600">
              <a:spcBef>
                <a:spcPts val="600"/>
              </a:spcBef>
              <a:spcAft>
                <a:spcPts val="600"/>
              </a:spcAft>
              <a:buFont typeface="Wingdings" panose="05000000000000000000" pitchFamily="2" charset="2"/>
              <a:buChar char="§"/>
            </a:pPr>
            <a:r>
              <a:rPr lang="fr-FR"/>
              <a:t>Prénom Nom</a:t>
            </a:r>
          </a:p>
        </p:txBody>
      </p:sp>
      <p:sp>
        <p:nvSpPr>
          <p:cNvPr id="14" name="Espace réservé du texte 21">
            <a:extLst>
              <a:ext uri="{FF2B5EF4-FFF2-40B4-BE49-F238E27FC236}">
                <a16:creationId xmlns:a16="http://schemas.microsoft.com/office/drawing/2014/main" id="{9C240A57-48E6-4664-B25F-AD77AD9F7FEC}"/>
              </a:ext>
            </a:extLst>
          </p:cNvPr>
          <p:cNvSpPr>
            <a:spLocks noGrp="1"/>
          </p:cNvSpPr>
          <p:nvPr>
            <p:ph type="body" sz="quarter" idx="10"/>
          </p:nvPr>
        </p:nvSpPr>
        <p:spPr>
          <a:xfrm>
            <a:off x="395621" y="4431928"/>
            <a:ext cx="5600732" cy="2376264"/>
          </a:xfrm>
          <a:prstGeom prst="rect">
            <a:avLst/>
          </a:prstGeom>
          <a:solidFill>
            <a:srgbClr val="DA0066"/>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5" name="Espace réservé du texte 21">
            <a:extLst>
              <a:ext uri="{FF2B5EF4-FFF2-40B4-BE49-F238E27FC236}">
                <a16:creationId xmlns:a16="http://schemas.microsoft.com/office/drawing/2014/main" id="{1F0BFAB7-E29F-4C22-8C82-900B0055D468}"/>
              </a:ext>
            </a:extLst>
          </p:cNvPr>
          <p:cNvSpPr>
            <a:spLocks noGrp="1"/>
          </p:cNvSpPr>
          <p:nvPr>
            <p:ph type="body" sz="quarter" idx="18"/>
          </p:nvPr>
        </p:nvSpPr>
        <p:spPr>
          <a:xfrm>
            <a:off x="6174511" y="6960592"/>
            <a:ext cx="5600732" cy="2369336"/>
          </a:xfrm>
          <a:prstGeom prst="rect">
            <a:avLst/>
          </a:prstGeom>
          <a:solidFill>
            <a:srgbClr val="EB6A28"/>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6" name="Espace réservé du texte 21">
            <a:extLst>
              <a:ext uri="{FF2B5EF4-FFF2-40B4-BE49-F238E27FC236}">
                <a16:creationId xmlns:a16="http://schemas.microsoft.com/office/drawing/2014/main" id="{79EFED89-5A3B-4226-B43A-DF9F6C5288B9}"/>
              </a:ext>
            </a:extLst>
          </p:cNvPr>
          <p:cNvSpPr>
            <a:spLocks noGrp="1"/>
          </p:cNvSpPr>
          <p:nvPr>
            <p:ph type="body" sz="quarter" idx="20"/>
          </p:nvPr>
        </p:nvSpPr>
        <p:spPr>
          <a:xfrm>
            <a:off x="395621" y="6953664"/>
            <a:ext cx="5600732" cy="2376264"/>
          </a:xfrm>
          <a:prstGeom prst="rect">
            <a:avLst/>
          </a:prstGeom>
          <a:solidFill>
            <a:srgbClr val="0098D8"/>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9" name="Espace réservé du texte 21">
            <a:extLst>
              <a:ext uri="{FF2B5EF4-FFF2-40B4-BE49-F238E27FC236}">
                <a16:creationId xmlns:a16="http://schemas.microsoft.com/office/drawing/2014/main" id="{F15F0EBE-4089-4590-82A3-C4E7F16CE06B}"/>
              </a:ext>
            </a:extLst>
          </p:cNvPr>
          <p:cNvSpPr>
            <a:spLocks noGrp="1"/>
          </p:cNvSpPr>
          <p:nvPr>
            <p:ph type="body" sz="quarter" idx="19"/>
          </p:nvPr>
        </p:nvSpPr>
        <p:spPr>
          <a:xfrm>
            <a:off x="12007564" y="6960592"/>
            <a:ext cx="5600732" cy="2376071"/>
          </a:xfrm>
          <a:prstGeom prst="rect">
            <a:avLst/>
          </a:prstGeom>
          <a:solidFill>
            <a:srgbClr val="7B3480"/>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20" name="Espace réservé du texte 21">
            <a:extLst>
              <a:ext uri="{FF2B5EF4-FFF2-40B4-BE49-F238E27FC236}">
                <a16:creationId xmlns:a16="http://schemas.microsoft.com/office/drawing/2014/main" id="{DC47D7B6-591D-4557-AF31-76585FEFC0C8}"/>
              </a:ext>
            </a:extLst>
          </p:cNvPr>
          <p:cNvSpPr>
            <a:spLocks noGrp="1"/>
          </p:cNvSpPr>
          <p:nvPr>
            <p:ph type="body" sz="quarter" idx="16"/>
          </p:nvPr>
        </p:nvSpPr>
        <p:spPr>
          <a:xfrm>
            <a:off x="11975269" y="4431928"/>
            <a:ext cx="5600732" cy="2376264"/>
          </a:xfrm>
          <a:prstGeom prst="rect">
            <a:avLst/>
          </a:prstGeom>
          <a:solidFill>
            <a:srgbClr val="F5C400"/>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21" name="Espace réservé du texte 21">
            <a:extLst>
              <a:ext uri="{FF2B5EF4-FFF2-40B4-BE49-F238E27FC236}">
                <a16:creationId xmlns:a16="http://schemas.microsoft.com/office/drawing/2014/main" id="{C22581AB-506F-4563-A645-1D23D8B6A25D}"/>
              </a:ext>
            </a:extLst>
          </p:cNvPr>
          <p:cNvSpPr>
            <a:spLocks noGrp="1"/>
          </p:cNvSpPr>
          <p:nvPr>
            <p:ph type="body" sz="quarter" idx="15"/>
          </p:nvPr>
        </p:nvSpPr>
        <p:spPr>
          <a:xfrm>
            <a:off x="6185445" y="4431928"/>
            <a:ext cx="5600732" cy="2376264"/>
          </a:xfrm>
          <a:prstGeom prst="rect">
            <a:avLst/>
          </a:prstGeom>
          <a:solidFill>
            <a:srgbClr val="00925A"/>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Tree>
    <p:extLst>
      <p:ext uri="{BB962C8B-B14F-4D97-AF65-F5344CB8AC3E}">
        <p14:creationId xmlns:p14="http://schemas.microsoft.com/office/powerpoint/2010/main" val="3449895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Presentation-Chercheur">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368292" y="2301862"/>
            <a:ext cx="17202247" cy="1313873"/>
          </a:xfrm>
          <a:prstGeom prst="rect">
            <a:avLst/>
          </a:prstGeom>
        </p:spPr>
        <p:txBody>
          <a:bodyPr anchor="ctr"/>
          <a:lstStyle>
            <a:lvl1pPr algn="l" defTabSz="914400" rtl="0" eaLnBrk="1" latinLnBrk="0" hangingPunct="1">
              <a:lnSpc>
                <a:spcPct val="90000"/>
              </a:lnSpc>
              <a:spcBef>
                <a:spcPct val="0"/>
              </a:spcBef>
              <a:buNone/>
              <a:defRPr lang="fr-CH" sz="4000" b="1" kern="1200" cap="none" baseline="0" dirty="0">
                <a:solidFill>
                  <a:srgbClr val="00609C"/>
                </a:solidFill>
                <a:latin typeface="Arial" panose="020B0604020202020204" pitchFamily="34" charset="0"/>
                <a:ea typeface="+mj-ea"/>
                <a:cs typeface="Arial" panose="020B0604020202020204" pitchFamily="34" charset="0"/>
              </a:defRPr>
            </a:lvl1pPr>
          </a:lstStyle>
          <a:p>
            <a:r>
              <a:rPr lang="fr-CH" noProof="0"/>
              <a:t>Titre</a:t>
            </a:r>
            <a:r>
              <a:rPr lang="en-US"/>
              <a:t> de la </a:t>
            </a:r>
            <a:r>
              <a:rPr lang="fr-CH" noProof="0"/>
              <a:t>présentation</a:t>
            </a:r>
          </a:p>
        </p:txBody>
      </p:sp>
      <p:sp>
        <p:nvSpPr>
          <p:cNvPr id="11" name="Espace réservé du texte 14"/>
          <p:cNvSpPr>
            <a:spLocks noGrp="1"/>
          </p:cNvSpPr>
          <p:nvPr>
            <p:ph type="body" sz="quarter" idx="21" hasCustomPrompt="1"/>
          </p:nvPr>
        </p:nvSpPr>
        <p:spPr>
          <a:xfrm>
            <a:off x="368292" y="506963"/>
            <a:ext cx="15180324" cy="533400"/>
          </a:xfrm>
          <a:prstGeom prst="rect">
            <a:avLst/>
          </a:prstGeom>
        </p:spPr>
        <p:txBody>
          <a:bodyPr/>
          <a:lstStyle>
            <a:lvl1pPr marL="0" indent="0">
              <a:buFontTx/>
              <a:buNone/>
              <a:tabLst>
                <a:tab pos="355600" algn="l"/>
              </a:tabLst>
              <a:defRPr lang="fr-FR" sz="3200" b="1" dirty="0">
                <a:latin typeface="Arial" panose="020B0604020202020204" pitchFamily="34" charset="0"/>
                <a:cs typeface="Arial" panose="020B0604020202020204" pitchFamily="34" charset="0"/>
              </a:defRPr>
            </a:lvl1pPr>
          </a:lstStyle>
          <a:p>
            <a:pPr marL="355600" lvl="0" indent="-355600">
              <a:spcBef>
                <a:spcPts val="600"/>
              </a:spcBef>
              <a:spcAft>
                <a:spcPts val="600"/>
              </a:spcAft>
              <a:buFont typeface="Wingdings" panose="05000000000000000000" pitchFamily="2" charset="2"/>
              <a:buChar char="§"/>
            </a:pPr>
            <a:r>
              <a:rPr lang="fr-FR"/>
              <a:t>Prénom Nom</a:t>
            </a:r>
          </a:p>
        </p:txBody>
      </p:sp>
      <p:sp>
        <p:nvSpPr>
          <p:cNvPr id="12" name="Espace réservé du texte 14"/>
          <p:cNvSpPr>
            <a:spLocks noGrp="1"/>
          </p:cNvSpPr>
          <p:nvPr>
            <p:ph type="body" sz="quarter" idx="13" hasCustomPrompt="1"/>
          </p:nvPr>
        </p:nvSpPr>
        <p:spPr>
          <a:xfrm>
            <a:off x="368292" y="1304829"/>
            <a:ext cx="15180324" cy="533400"/>
          </a:xfrm>
          <a:prstGeom prst="rect">
            <a:avLst/>
          </a:prstGeom>
        </p:spPr>
        <p:txBody>
          <a:bodyPr/>
          <a:lstStyle>
            <a:lvl1pPr marL="0" indent="0">
              <a:buFontTx/>
              <a:buNone/>
              <a:tabLst>
                <a:tab pos="355600" algn="l"/>
              </a:tabLst>
              <a:defRPr lang="fr-FR" sz="3200" b="1" baseline="0" dirty="0">
                <a:latin typeface="Arial" panose="020B0604020202020204" pitchFamily="34" charset="0"/>
                <a:cs typeface="Arial" panose="020B0604020202020204" pitchFamily="34" charset="0"/>
              </a:defRPr>
            </a:lvl1pPr>
          </a:lstStyle>
          <a:p>
            <a:pPr marL="355600" lvl="0" indent="-355600">
              <a:spcBef>
                <a:spcPts val="600"/>
              </a:spcBef>
              <a:spcAft>
                <a:spcPts val="600"/>
              </a:spcAft>
              <a:buFont typeface="Wingdings" panose="05000000000000000000" pitchFamily="2" charset="2"/>
              <a:buChar char="§"/>
            </a:pPr>
            <a:r>
              <a:rPr lang="fr-FR"/>
              <a:t>Fonction, Haute école</a:t>
            </a:r>
          </a:p>
        </p:txBody>
      </p:sp>
      <p:sp>
        <p:nvSpPr>
          <p:cNvPr id="14" name="Espace réservé du texte 21">
            <a:extLst>
              <a:ext uri="{FF2B5EF4-FFF2-40B4-BE49-F238E27FC236}">
                <a16:creationId xmlns:a16="http://schemas.microsoft.com/office/drawing/2014/main" id="{3EAC4C20-D7B2-4310-97DD-6E4CBFC276AD}"/>
              </a:ext>
            </a:extLst>
          </p:cNvPr>
          <p:cNvSpPr>
            <a:spLocks noGrp="1"/>
          </p:cNvSpPr>
          <p:nvPr>
            <p:ph type="body" sz="quarter" idx="10"/>
          </p:nvPr>
        </p:nvSpPr>
        <p:spPr>
          <a:xfrm>
            <a:off x="390159" y="4287912"/>
            <a:ext cx="5600732" cy="2376264"/>
          </a:xfrm>
          <a:prstGeom prst="rect">
            <a:avLst/>
          </a:prstGeom>
          <a:solidFill>
            <a:srgbClr val="DA0066"/>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5" name="Espace réservé du texte 21">
            <a:extLst>
              <a:ext uri="{FF2B5EF4-FFF2-40B4-BE49-F238E27FC236}">
                <a16:creationId xmlns:a16="http://schemas.microsoft.com/office/drawing/2014/main" id="{2C1D1B52-8F6F-4863-A384-6CB02BBD1DD5}"/>
              </a:ext>
            </a:extLst>
          </p:cNvPr>
          <p:cNvSpPr>
            <a:spLocks noGrp="1"/>
          </p:cNvSpPr>
          <p:nvPr>
            <p:ph type="body" sz="quarter" idx="18"/>
          </p:nvPr>
        </p:nvSpPr>
        <p:spPr>
          <a:xfrm>
            <a:off x="6169049" y="6816576"/>
            <a:ext cx="5600732" cy="2369336"/>
          </a:xfrm>
          <a:prstGeom prst="rect">
            <a:avLst/>
          </a:prstGeom>
          <a:solidFill>
            <a:srgbClr val="EB6A28"/>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6" name="Espace réservé du texte 21">
            <a:extLst>
              <a:ext uri="{FF2B5EF4-FFF2-40B4-BE49-F238E27FC236}">
                <a16:creationId xmlns:a16="http://schemas.microsoft.com/office/drawing/2014/main" id="{9DF407B4-203A-4D24-A964-0594EDCD84F8}"/>
              </a:ext>
            </a:extLst>
          </p:cNvPr>
          <p:cNvSpPr>
            <a:spLocks noGrp="1"/>
          </p:cNvSpPr>
          <p:nvPr>
            <p:ph type="body" sz="quarter" idx="20"/>
          </p:nvPr>
        </p:nvSpPr>
        <p:spPr>
          <a:xfrm>
            <a:off x="390159" y="6809648"/>
            <a:ext cx="5600732" cy="2376264"/>
          </a:xfrm>
          <a:prstGeom prst="rect">
            <a:avLst/>
          </a:prstGeom>
          <a:solidFill>
            <a:srgbClr val="0098D8"/>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8" name="Espace réservé du texte 21">
            <a:extLst>
              <a:ext uri="{FF2B5EF4-FFF2-40B4-BE49-F238E27FC236}">
                <a16:creationId xmlns:a16="http://schemas.microsoft.com/office/drawing/2014/main" id="{CF42A3D9-C6AD-4B48-ADC8-8439E729BCBE}"/>
              </a:ext>
            </a:extLst>
          </p:cNvPr>
          <p:cNvSpPr>
            <a:spLocks noGrp="1"/>
          </p:cNvSpPr>
          <p:nvPr>
            <p:ph type="body" sz="quarter" idx="19"/>
          </p:nvPr>
        </p:nvSpPr>
        <p:spPr>
          <a:xfrm>
            <a:off x="12002102" y="6816576"/>
            <a:ext cx="5600732" cy="2376071"/>
          </a:xfrm>
          <a:prstGeom prst="rect">
            <a:avLst/>
          </a:prstGeom>
          <a:solidFill>
            <a:srgbClr val="7B3480"/>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9" name="Espace réservé du texte 21">
            <a:extLst>
              <a:ext uri="{FF2B5EF4-FFF2-40B4-BE49-F238E27FC236}">
                <a16:creationId xmlns:a16="http://schemas.microsoft.com/office/drawing/2014/main" id="{584DA86C-6545-46F2-80FC-A5E8F5C7B230}"/>
              </a:ext>
            </a:extLst>
          </p:cNvPr>
          <p:cNvSpPr>
            <a:spLocks noGrp="1"/>
          </p:cNvSpPr>
          <p:nvPr>
            <p:ph type="body" sz="quarter" idx="16"/>
          </p:nvPr>
        </p:nvSpPr>
        <p:spPr>
          <a:xfrm>
            <a:off x="11969807" y="4287912"/>
            <a:ext cx="5600732" cy="2376264"/>
          </a:xfrm>
          <a:prstGeom prst="rect">
            <a:avLst/>
          </a:prstGeom>
          <a:solidFill>
            <a:srgbClr val="F5C400"/>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20" name="Espace réservé du texte 21">
            <a:extLst>
              <a:ext uri="{FF2B5EF4-FFF2-40B4-BE49-F238E27FC236}">
                <a16:creationId xmlns:a16="http://schemas.microsoft.com/office/drawing/2014/main" id="{CF342DDF-6FA3-4773-9C9E-6FAF6C906487}"/>
              </a:ext>
            </a:extLst>
          </p:cNvPr>
          <p:cNvSpPr>
            <a:spLocks noGrp="1"/>
          </p:cNvSpPr>
          <p:nvPr>
            <p:ph type="body" sz="quarter" idx="15"/>
          </p:nvPr>
        </p:nvSpPr>
        <p:spPr>
          <a:xfrm>
            <a:off x="6179983" y="4287912"/>
            <a:ext cx="5600732" cy="2376264"/>
          </a:xfrm>
          <a:prstGeom prst="rect">
            <a:avLst/>
          </a:prstGeom>
          <a:solidFill>
            <a:srgbClr val="00925A"/>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7" name="Espace réservé du texte 14">
            <a:extLst>
              <a:ext uri="{FF2B5EF4-FFF2-40B4-BE49-F238E27FC236}">
                <a16:creationId xmlns:a16="http://schemas.microsoft.com/office/drawing/2014/main" id="{E3501119-27AB-43AB-97DC-4043048B3A9D}"/>
              </a:ext>
            </a:extLst>
          </p:cNvPr>
          <p:cNvSpPr>
            <a:spLocks noGrp="1"/>
          </p:cNvSpPr>
          <p:nvPr>
            <p:ph type="body" sz="quarter" idx="24" hasCustomPrompt="1"/>
          </p:nvPr>
        </p:nvSpPr>
        <p:spPr>
          <a:xfrm>
            <a:off x="418875" y="9401656"/>
            <a:ext cx="17202246" cy="533400"/>
          </a:xfrm>
          <a:prstGeom prst="rect">
            <a:avLst/>
          </a:prstGeom>
        </p:spPr>
        <p:txBody>
          <a:bodyPr/>
          <a:lstStyle>
            <a:lvl1pPr marL="0" indent="0" algn="r">
              <a:buFontTx/>
              <a:buNone/>
              <a:tabLst>
                <a:tab pos="355600" algn="l"/>
              </a:tabLst>
              <a:defRPr lang="fr-FR" sz="3200" b="1" dirty="0">
                <a:latin typeface="Arial" panose="020B0604020202020204" pitchFamily="34" charset="0"/>
                <a:cs typeface="Arial" panose="020B0604020202020204" pitchFamily="34" charset="0"/>
              </a:defRPr>
            </a:lvl1pPr>
          </a:lstStyle>
          <a:p>
            <a:pPr marL="355600" lvl="0" indent="-355600">
              <a:spcBef>
                <a:spcPts val="600"/>
              </a:spcBef>
              <a:spcAft>
                <a:spcPts val="600"/>
              </a:spcAft>
              <a:buFont typeface="Wingdings" panose="05000000000000000000" pitchFamily="2" charset="2"/>
              <a:buChar char="§"/>
            </a:pPr>
            <a:r>
              <a:rPr lang="fr-FR"/>
              <a:t>Date</a:t>
            </a:r>
          </a:p>
        </p:txBody>
      </p:sp>
    </p:spTree>
    <p:extLst>
      <p:ext uri="{BB962C8B-B14F-4D97-AF65-F5344CB8AC3E}">
        <p14:creationId xmlns:p14="http://schemas.microsoft.com/office/powerpoint/2010/main" val="114743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Presentation-Chercheur">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368292" y="2301862"/>
            <a:ext cx="17202247" cy="1313873"/>
          </a:xfrm>
          <a:prstGeom prst="rect">
            <a:avLst/>
          </a:prstGeom>
        </p:spPr>
        <p:txBody>
          <a:bodyPr anchor="ctr"/>
          <a:lstStyle>
            <a:lvl1pPr algn="l" defTabSz="914400" rtl="0" eaLnBrk="1" latinLnBrk="0" hangingPunct="1">
              <a:lnSpc>
                <a:spcPct val="90000"/>
              </a:lnSpc>
              <a:spcBef>
                <a:spcPct val="0"/>
              </a:spcBef>
              <a:buNone/>
              <a:defRPr lang="fr-CH" sz="4000" b="1" kern="1200" cap="none" baseline="0" dirty="0">
                <a:solidFill>
                  <a:srgbClr val="00609C"/>
                </a:solidFill>
                <a:latin typeface="Arial" panose="020B0604020202020204" pitchFamily="34" charset="0"/>
                <a:ea typeface="+mj-ea"/>
                <a:cs typeface="Arial" panose="020B0604020202020204" pitchFamily="34" charset="0"/>
              </a:defRPr>
            </a:lvl1pPr>
          </a:lstStyle>
          <a:p>
            <a:r>
              <a:rPr lang="fr-CH" noProof="0"/>
              <a:t>Titre</a:t>
            </a:r>
            <a:r>
              <a:rPr lang="en-US"/>
              <a:t> de la </a:t>
            </a:r>
            <a:r>
              <a:rPr lang="fr-CH" noProof="0"/>
              <a:t>présentation</a:t>
            </a:r>
          </a:p>
        </p:txBody>
      </p:sp>
      <p:sp>
        <p:nvSpPr>
          <p:cNvPr id="11" name="Espace réservé du texte 14"/>
          <p:cNvSpPr>
            <a:spLocks noGrp="1"/>
          </p:cNvSpPr>
          <p:nvPr>
            <p:ph type="body" sz="quarter" idx="21" hasCustomPrompt="1"/>
          </p:nvPr>
        </p:nvSpPr>
        <p:spPr>
          <a:xfrm>
            <a:off x="368292" y="506963"/>
            <a:ext cx="15180324" cy="533400"/>
          </a:xfrm>
          <a:prstGeom prst="rect">
            <a:avLst/>
          </a:prstGeom>
        </p:spPr>
        <p:txBody>
          <a:bodyPr/>
          <a:lstStyle>
            <a:lvl1pPr marL="0" indent="0">
              <a:buFontTx/>
              <a:buNone/>
              <a:tabLst>
                <a:tab pos="355600" algn="l"/>
              </a:tabLst>
              <a:defRPr lang="fr-FR" sz="3200" b="1" dirty="0">
                <a:latin typeface="Arial" panose="020B0604020202020204" pitchFamily="34" charset="0"/>
                <a:cs typeface="Arial" panose="020B0604020202020204" pitchFamily="34" charset="0"/>
              </a:defRPr>
            </a:lvl1pPr>
          </a:lstStyle>
          <a:p>
            <a:pPr marL="355600" lvl="0" indent="-355600">
              <a:spcBef>
                <a:spcPts val="600"/>
              </a:spcBef>
              <a:spcAft>
                <a:spcPts val="600"/>
              </a:spcAft>
              <a:buFont typeface="Wingdings" panose="05000000000000000000" pitchFamily="2" charset="2"/>
              <a:buChar char="§"/>
            </a:pPr>
            <a:r>
              <a:rPr lang="fr-FR"/>
              <a:t>Prénom Nom</a:t>
            </a:r>
          </a:p>
        </p:txBody>
      </p:sp>
      <p:sp>
        <p:nvSpPr>
          <p:cNvPr id="12" name="Espace réservé du texte 14"/>
          <p:cNvSpPr>
            <a:spLocks noGrp="1"/>
          </p:cNvSpPr>
          <p:nvPr>
            <p:ph type="body" sz="quarter" idx="13" hasCustomPrompt="1"/>
          </p:nvPr>
        </p:nvSpPr>
        <p:spPr>
          <a:xfrm>
            <a:off x="368292" y="1304829"/>
            <a:ext cx="15180324" cy="533400"/>
          </a:xfrm>
          <a:prstGeom prst="rect">
            <a:avLst/>
          </a:prstGeom>
        </p:spPr>
        <p:txBody>
          <a:bodyPr/>
          <a:lstStyle>
            <a:lvl1pPr marL="0" indent="0">
              <a:buFontTx/>
              <a:buNone/>
              <a:tabLst>
                <a:tab pos="355600" algn="l"/>
              </a:tabLst>
              <a:defRPr lang="fr-FR" sz="3200" b="1" baseline="0" dirty="0">
                <a:latin typeface="Arial" panose="020B0604020202020204" pitchFamily="34" charset="0"/>
                <a:cs typeface="Arial" panose="020B0604020202020204" pitchFamily="34" charset="0"/>
              </a:defRPr>
            </a:lvl1pPr>
          </a:lstStyle>
          <a:p>
            <a:pPr marL="355600" lvl="0" indent="-355600">
              <a:spcBef>
                <a:spcPts val="600"/>
              </a:spcBef>
              <a:spcAft>
                <a:spcPts val="600"/>
              </a:spcAft>
              <a:buFont typeface="Wingdings" panose="05000000000000000000" pitchFamily="2" charset="2"/>
              <a:buChar char="§"/>
            </a:pPr>
            <a:r>
              <a:rPr lang="fr-FR"/>
              <a:t>Fonction, Haute école</a:t>
            </a:r>
          </a:p>
        </p:txBody>
      </p:sp>
      <p:sp>
        <p:nvSpPr>
          <p:cNvPr id="14" name="Espace réservé du texte 21">
            <a:extLst>
              <a:ext uri="{FF2B5EF4-FFF2-40B4-BE49-F238E27FC236}">
                <a16:creationId xmlns:a16="http://schemas.microsoft.com/office/drawing/2014/main" id="{3EAC4C20-D7B2-4310-97DD-6E4CBFC276AD}"/>
              </a:ext>
            </a:extLst>
          </p:cNvPr>
          <p:cNvSpPr>
            <a:spLocks noGrp="1"/>
          </p:cNvSpPr>
          <p:nvPr>
            <p:ph type="body" sz="quarter" idx="10"/>
          </p:nvPr>
        </p:nvSpPr>
        <p:spPr>
          <a:xfrm>
            <a:off x="390159" y="4287912"/>
            <a:ext cx="5600732" cy="2376264"/>
          </a:xfrm>
          <a:prstGeom prst="rect">
            <a:avLst/>
          </a:prstGeom>
          <a:solidFill>
            <a:srgbClr val="DA0066"/>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5" name="Espace réservé du texte 21">
            <a:extLst>
              <a:ext uri="{FF2B5EF4-FFF2-40B4-BE49-F238E27FC236}">
                <a16:creationId xmlns:a16="http://schemas.microsoft.com/office/drawing/2014/main" id="{2C1D1B52-8F6F-4863-A384-6CB02BBD1DD5}"/>
              </a:ext>
            </a:extLst>
          </p:cNvPr>
          <p:cNvSpPr>
            <a:spLocks noGrp="1"/>
          </p:cNvSpPr>
          <p:nvPr>
            <p:ph type="body" sz="quarter" idx="18"/>
          </p:nvPr>
        </p:nvSpPr>
        <p:spPr>
          <a:xfrm>
            <a:off x="6169049" y="6816576"/>
            <a:ext cx="5600732" cy="2369336"/>
          </a:xfrm>
          <a:prstGeom prst="rect">
            <a:avLst/>
          </a:prstGeom>
          <a:solidFill>
            <a:srgbClr val="EB6A28"/>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6" name="Espace réservé du texte 21">
            <a:extLst>
              <a:ext uri="{FF2B5EF4-FFF2-40B4-BE49-F238E27FC236}">
                <a16:creationId xmlns:a16="http://schemas.microsoft.com/office/drawing/2014/main" id="{9DF407B4-203A-4D24-A964-0594EDCD84F8}"/>
              </a:ext>
            </a:extLst>
          </p:cNvPr>
          <p:cNvSpPr>
            <a:spLocks noGrp="1"/>
          </p:cNvSpPr>
          <p:nvPr>
            <p:ph type="body" sz="quarter" idx="20"/>
          </p:nvPr>
        </p:nvSpPr>
        <p:spPr>
          <a:xfrm>
            <a:off x="390159" y="6809648"/>
            <a:ext cx="5600732" cy="2376264"/>
          </a:xfrm>
          <a:prstGeom prst="rect">
            <a:avLst/>
          </a:prstGeom>
          <a:solidFill>
            <a:srgbClr val="0098D8"/>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8" name="Espace réservé du texte 21">
            <a:extLst>
              <a:ext uri="{FF2B5EF4-FFF2-40B4-BE49-F238E27FC236}">
                <a16:creationId xmlns:a16="http://schemas.microsoft.com/office/drawing/2014/main" id="{CF42A3D9-C6AD-4B48-ADC8-8439E729BCBE}"/>
              </a:ext>
            </a:extLst>
          </p:cNvPr>
          <p:cNvSpPr>
            <a:spLocks noGrp="1"/>
          </p:cNvSpPr>
          <p:nvPr>
            <p:ph type="body" sz="quarter" idx="19"/>
          </p:nvPr>
        </p:nvSpPr>
        <p:spPr>
          <a:xfrm>
            <a:off x="12002102" y="6816576"/>
            <a:ext cx="5600732" cy="2376071"/>
          </a:xfrm>
          <a:prstGeom prst="rect">
            <a:avLst/>
          </a:prstGeom>
          <a:solidFill>
            <a:srgbClr val="7B3480"/>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9" name="Espace réservé du texte 21">
            <a:extLst>
              <a:ext uri="{FF2B5EF4-FFF2-40B4-BE49-F238E27FC236}">
                <a16:creationId xmlns:a16="http://schemas.microsoft.com/office/drawing/2014/main" id="{584DA86C-6545-46F2-80FC-A5E8F5C7B230}"/>
              </a:ext>
            </a:extLst>
          </p:cNvPr>
          <p:cNvSpPr>
            <a:spLocks noGrp="1"/>
          </p:cNvSpPr>
          <p:nvPr>
            <p:ph type="body" sz="quarter" idx="16"/>
          </p:nvPr>
        </p:nvSpPr>
        <p:spPr>
          <a:xfrm>
            <a:off x="11969807" y="4287912"/>
            <a:ext cx="5600732" cy="2376264"/>
          </a:xfrm>
          <a:prstGeom prst="rect">
            <a:avLst/>
          </a:prstGeom>
          <a:solidFill>
            <a:srgbClr val="F5C400"/>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20" name="Espace réservé du texte 21">
            <a:extLst>
              <a:ext uri="{FF2B5EF4-FFF2-40B4-BE49-F238E27FC236}">
                <a16:creationId xmlns:a16="http://schemas.microsoft.com/office/drawing/2014/main" id="{CF342DDF-6FA3-4773-9C9E-6FAF6C906487}"/>
              </a:ext>
            </a:extLst>
          </p:cNvPr>
          <p:cNvSpPr>
            <a:spLocks noGrp="1"/>
          </p:cNvSpPr>
          <p:nvPr>
            <p:ph type="body" sz="quarter" idx="15"/>
          </p:nvPr>
        </p:nvSpPr>
        <p:spPr>
          <a:xfrm>
            <a:off x="6179983" y="4287912"/>
            <a:ext cx="5600732" cy="2376264"/>
          </a:xfrm>
          <a:prstGeom prst="rect">
            <a:avLst/>
          </a:prstGeom>
          <a:solidFill>
            <a:srgbClr val="00925A"/>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7" name="Espace réservé du texte 14">
            <a:extLst>
              <a:ext uri="{FF2B5EF4-FFF2-40B4-BE49-F238E27FC236}">
                <a16:creationId xmlns:a16="http://schemas.microsoft.com/office/drawing/2014/main" id="{E3501119-27AB-43AB-97DC-4043048B3A9D}"/>
              </a:ext>
            </a:extLst>
          </p:cNvPr>
          <p:cNvSpPr>
            <a:spLocks noGrp="1"/>
          </p:cNvSpPr>
          <p:nvPr>
            <p:ph type="body" sz="quarter" idx="24" hasCustomPrompt="1"/>
          </p:nvPr>
        </p:nvSpPr>
        <p:spPr>
          <a:xfrm>
            <a:off x="418875" y="9401656"/>
            <a:ext cx="17202246" cy="533400"/>
          </a:xfrm>
          <a:prstGeom prst="rect">
            <a:avLst/>
          </a:prstGeom>
        </p:spPr>
        <p:txBody>
          <a:bodyPr/>
          <a:lstStyle>
            <a:lvl1pPr marL="0" indent="0" algn="r">
              <a:buFontTx/>
              <a:buNone/>
              <a:tabLst>
                <a:tab pos="355600" algn="l"/>
              </a:tabLst>
              <a:defRPr lang="fr-FR" sz="3200" b="1" dirty="0">
                <a:latin typeface="Arial" panose="020B0604020202020204" pitchFamily="34" charset="0"/>
                <a:cs typeface="Arial" panose="020B0604020202020204" pitchFamily="34" charset="0"/>
              </a:defRPr>
            </a:lvl1pPr>
          </a:lstStyle>
          <a:p>
            <a:pPr marL="355600" lvl="0" indent="-355600">
              <a:spcBef>
                <a:spcPts val="600"/>
              </a:spcBef>
              <a:spcAft>
                <a:spcPts val="600"/>
              </a:spcAft>
              <a:buFont typeface="Wingdings" panose="05000000000000000000" pitchFamily="2" charset="2"/>
              <a:buChar char="§"/>
            </a:pPr>
            <a:r>
              <a:rPr lang="fr-FR"/>
              <a:t>Date</a:t>
            </a:r>
          </a:p>
        </p:txBody>
      </p:sp>
    </p:spTree>
    <p:extLst>
      <p:ext uri="{BB962C8B-B14F-4D97-AF65-F5344CB8AC3E}">
        <p14:creationId xmlns:p14="http://schemas.microsoft.com/office/powerpoint/2010/main" val="140566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_Agenda">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390329" y="471488"/>
            <a:ext cx="17281920" cy="677926"/>
          </a:xfrm>
          <a:prstGeom prst="rect">
            <a:avLst/>
          </a:prstGeom>
        </p:spPr>
        <p:txBody>
          <a:bodyPr anchor="ctr"/>
          <a:lstStyle>
            <a:lvl1pPr algn="l">
              <a:defRPr sz="4000" b="1" cap="none" baseline="0">
                <a:solidFill>
                  <a:srgbClr val="00609C"/>
                </a:solidFill>
                <a:latin typeface="Arial" panose="020B0604020202020204" pitchFamily="34" charset="0"/>
                <a:cs typeface="Arial" panose="020B0604020202020204" pitchFamily="34" charset="0"/>
              </a:defRPr>
            </a:lvl1pPr>
          </a:lstStyle>
          <a:p>
            <a:r>
              <a:rPr lang="en-US" err="1"/>
              <a:t>Programme</a:t>
            </a:r>
            <a:endParaRPr lang="fr-CH"/>
          </a:p>
        </p:txBody>
      </p:sp>
      <p:graphicFrame>
        <p:nvGraphicFramePr>
          <p:cNvPr id="4" name="Table 4">
            <a:extLst>
              <a:ext uri="{FF2B5EF4-FFF2-40B4-BE49-F238E27FC236}">
                <a16:creationId xmlns:a16="http://schemas.microsoft.com/office/drawing/2014/main" id="{A7B27362-5F78-4445-B769-028250430D77}"/>
              </a:ext>
            </a:extLst>
          </p:cNvPr>
          <p:cNvGraphicFramePr>
            <a:graphicFrameLocks noGrp="1"/>
          </p:cNvGraphicFramePr>
          <p:nvPr userDrawn="1">
            <p:extLst>
              <p:ext uri="{D42A27DB-BD31-4B8C-83A1-F6EECF244321}">
                <p14:modId xmlns:p14="http://schemas.microsoft.com/office/powerpoint/2010/main" val="1060914692"/>
              </p:ext>
            </p:extLst>
          </p:nvPr>
        </p:nvGraphicFramePr>
        <p:xfrm>
          <a:off x="390329" y="1839640"/>
          <a:ext cx="17281918" cy="6696746"/>
        </p:xfrm>
        <a:graphic>
          <a:graphicData uri="http://schemas.openxmlformats.org/drawingml/2006/table">
            <a:tbl>
              <a:tblPr firstRow="1" bandRow="1">
                <a:tableStyleId>{5C22544A-7EE6-4342-B048-85BDC9FD1C3A}</a:tableStyleId>
              </a:tblPr>
              <a:tblGrid>
                <a:gridCol w="905242">
                  <a:extLst>
                    <a:ext uri="{9D8B030D-6E8A-4147-A177-3AD203B41FA5}">
                      <a16:colId xmlns:a16="http://schemas.microsoft.com/office/drawing/2014/main" val="2816856591"/>
                    </a:ext>
                  </a:extLst>
                </a:gridCol>
                <a:gridCol w="13002587">
                  <a:extLst>
                    <a:ext uri="{9D8B030D-6E8A-4147-A177-3AD203B41FA5}">
                      <a16:colId xmlns:a16="http://schemas.microsoft.com/office/drawing/2014/main" val="3863861306"/>
                    </a:ext>
                  </a:extLst>
                </a:gridCol>
                <a:gridCol w="1645896">
                  <a:extLst>
                    <a:ext uri="{9D8B030D-6E8A-4147-A177-3AD203B41FA5}">
                      <a16:colId xmlns:a16="http://schemas.microsoft.com/office/drawing/2014/main" val="225521731"/>
                    </a:ext>
                  </a:extLst>
                </a:gridCol>
                <a:gridCol w="1728193">
                  <a:extLst>
                    <a:ext uri="{9D8B030D-6E8A-4147-A177-3AD203B41FA5}">
                      <a16:colId xmlns:a16="http://schemas.microsoft.com/office/drawing/2014/main" val="2402693979"/>
                    </a:ext>
                  </a:extLst>
                </a:gridCol>
              </a:tblGrid>
              <a:tr h="956678">
                <a:tc>
                  <a:txBody>
                    <a:bodyPr/>
                    <a:lstStyle/>
                    <a:p>
                      <a:endParaRPr lang="en-GB" sz="32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174625" indent="0"/>
                      <a:r>
                        <a:rPr lang="fr-CH" sz="3200">
                          <a:solidFill>
                            <a:schemeClr val="tx1"/>
                          </a:solidFill>
                          <a:latin typeface="Arial" panose="020B0604020202020204" pitchFamily="34" charset="0"/>
                          <a:cs typeface="Arial" panose="020B0604020202020204" pitchFamily="34" charset="0"/>
                        </a:rPr>
                        <a:t>Sujet</a:t>
                      </a:r>
                      <a:endParaRPr lang="en-GB" sz="3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lang="fr-CH" sz="3200">
                          <a:solidFill>
                            <a:schemeClr val="tx1"/>
                          </a:solidFill>
                          <a:latin typeface="Arial" panose="020B0604020202020204" pitchFamily="34" charset="0"/>
                          <a:cs typeface="Arial" panose="020B0604020202020204" pitchFamily="34" charset="0"/>
                        </a:rPr>
                        <a:t>Qui</a:t>
                      </a:r>
                      <a:endParaRPr lang="en-GB" sz="3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lang="fr-CH" sz="3200">
                          <a:solidFill>
                            <a:schemeClr val="tx1"/>
                          </a:solidFill>
                          <a:latin typeface="Arial" panose="020B0604020202020204" pitchFamily="34" charset="0"/>
                          <a:cs typeface="Arial" panose="020B0604020202020204" pitchFamily="34" charset="0"/>
                        </a:rPr>
                        <a:t>Durée</a:t>
                      </a:r>
                      <a:endParaRPr lang="en-GB" sz="3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23100979"/>
                  </a:ext>
                </a:extLst>
              </a:tr>
              <a:tr h="956678">
                <a:tc>
                  <a:txBody>
                    <a:bodyPr/>
                    <a:lstStyle/>
                    <a:p>
                      <a:pPr algn="ctr"/>
                      <a:r>
                        <a:rPr lang="fr-CH" sz="3200">
                          <a:solidFill>
                            <a:schemeClr val="tx1"/>
                          </a:solidFill>
                          <a:latin typeface="Arial" panose="020B0604020202020204" pitchFamily="34" charset="0"/>
                          <a:cs typeface="Arial" panose="020B0604020202020204" pitchFamily="34" charset="0"/>
                        </a:rPr>
                        <a:t>1</a:t>
                      </a:r>
                      <a:endParaRPr lang="en-GB" sz="3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174625" indent="0" algn="l"/>
                      <a:endParaRPr lang="en-GB" sz="3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3200">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3200">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470152178"/>
                  </a:ext>
                </a:extLst>
              </a:tr>
              <a:tr h="956678">
                <a:tc>
                  <a:txBody>
                    <a:bodyPr/>
                    <a:lstStyle/>
                    <a:p>
                      <a:pPr algn="ctr"/>
                      <a:r>
                        <a:rPr lang="fr-CH" sz="3200">
                          <a:solidFill>
                            <a:schemeClr val="tx1"/>
                          </a:solidFill>
                          <a:latin typeface="Arial" panose="020B0604020202020204" pitchFamily="34" charset="0"/>
                          <a:cs typeface="Arial" panose="020B0604020202020204" pitchFamily="34" charset="0"/>
                        </a:rPr>
                        <a:t>2</a:t>
                      </a:r>
                      <a:endParaRPr lang="en-GB" sz="3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174625" indent="0" algn="l"/>
                      <a:endParaRPr lang="en-GB" sz="3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3200">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3200">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474121317"/>
                  </a:ext>
                </a:extLst>
              </a:tr>
              <a:tr h="956678">
                <a:tc>
                  <a:txBody>
                    <a:bodyPr/>
                    <a:lstStyle/>
                    <a:p>
                      <a:pPr algn="ctr"/>
                      <a:r>
                        <a:rPr lang="fr-CH" sz="3200">
                          <a:solidFill>
                            <a:schemeClr val="tx1"/>
                          </a:solidFill>
                          <a:latin typeface="Arial" panose="020B0604020202020204" pitchFamily="34" charset="0"/>
                          <a:cs typeface="Arial" panose="020B0604020202020204" pitchFamily="34" charset="0"/>
                        </a:rPr>
                        <a:t>3</a:t>
                      </a:r>
                      <a:endParaRPr lang="en-GB" sz="3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174625" indent="0" algn="l"/>
                      <a:endParaRPr lang="en-GB" sz="3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3200">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3200">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05955970"/>
                  </a:ext>
                </a:extLst>
              </a:tr>
              <a:tr h="956678">
                <a:tc>
                  <a:txBody>
                    <a:bodyPr/>
                    <a:lstStyle/>
                    <a:p>
                      <a:pPr algn="ctr"/>
                      <a:r>
                        <a:rPr lang="fr-CH" sz="3200">
                          <a:solidFill>
                            <a:schemeClr val="tx1"/>
                          </a:solidFill>
                          <a:latin typeface="Arial" panose="020B0604020202020204" pitchFamily="34" charset="0"/>
                          <a:cs typeface="Arial" panose="020B0604020202020204" pitchFamily="34" charset="0"/>
                        </a:rPr>
                        <a:t>4</a:t>
                      </a:r>
                      <a:endParaRPr lang="en-GB" sz="3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174625" indent="0" algn="l"/>
                      <a:endParaRPr lang="en-GB" sz="3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3200">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3200">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14455549"/>
                  </a:ext>
                </a:extLst>
              </a:tr>
              <a:tr h="956678">
                <a:tc>
                  <a:txBody>
                    <a:bodyPr/>
                    <a:lstStyle/>
                    <a:p>
                      <a:pPr algn="ctr"/>
                      <a:r>
                        <a:rPr lang="fr-CH" sz="3200">
                          <a:solidFill>
                            <a:schemeClr val="tx1"/>
                          </a:solidFill>
                          <a:latin typeface="Arial" panose="020B0604020202020204" pitchFamily="34" charset="0"/>
                          <a:cs typeface="Arial" panose="020B0604020202020204" pitchFamily="34" charset="0"/>
                        </a:rPr>
                        <a:t>5</a:t>
                      </a:r>
                      <a:endParaRPr lang="en-GB" sz="3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174625" indent="0" algn="l"/>
                      <a:endParaRPr lang="en-GB" sz="3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3200">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3200">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66723458"/>
                  </a:ext>
                </a:extLst>
              </a:tr>
              <a:tr h="956678">
                <a:tc>
                  <a:txBody>
                    <a:bodyPr/>
                    <a:lstStyle/>
                    <a:p>
                      <a:pPr algn="ctr"/>
                      <a:r>
                        <a:rPr lang="fr-CH" sz="3200">
                          <a:solidFill>
                            <a:schemeClr val="tx1"/>
                          </a:solidFill>
                          <a:latin typeface="Arial" panose="020B0604020202020204" pitchFamily="34" charset="0"/>
                          <a:cs typeface="Arial" panose="020B0604020202020204" pitchFamily="34" charset="0"/>
                        </a:rPr>
                        <a:t>6</a:t>
                      </a:r>
                      <a:endParaRPr lang="en-GB" sz="3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174625" indent="0" algn="l"/>
                      <a:endParaRPr lang="en-GB" sz="3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3200">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3200">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08666930"/>
                  </a:ext>
                </a:extLst>
              </a:tr>
            </a:tbl>
          </a:graphicData>
        </a:graphic>
      </p:graphicFrame>
      <p:sp>
        <p:nvSpPr>
          <p:cNvPr id="5" name="Espace réservé du numéro de diapositive 1"/>
          <p:cNvSpPr>
            <a:spLocks noGrp="1"/>
          </p:cNvSpPr>
          <p:nvPr>
            <p:ph type="sldNum" sz="quarter" idx="4"/>
          </p:nvPr>
        </p:nvSpPr>
        <p:spPr>
          <a:xfrm>
            <a:off x="7087071" y="9417050"/>
            <a:ext cx="4064000" cy="541338"/>
          </a:xfrm>
          <a:prstGeom prst="rect">
            <a:avLst/>
          </a:prstGeom>
        </p:spPr>
        <p:txBody>
          <a:bodyPr vert="horz" lIns="91440" tIns="45720" rIns="91440" bIns="45720" rtlCol="0" anchor="ctr"/>
          <a:lstStyle>
            <a:lvl1pPr algn="ctr">
              <a:defRPr sz="2200">
                <a:solidFill>
                  <a:schemeClr val="bg1">
                    <a:lumMod val="50000"/>
                  </a:schemeClr>
                </a:solidFill>
              </a:defRPr>
            </a:lvl1pPr>
          </a:lstStyle>
          <a:p>
            <a:r>
              <a:rPr lang="fr-CH"/>
              <a:t>- </a:t>
            </a:r>
            <a:fld id="{638E8057-E5AA-45B7-82A5-E584F946DFB9}" type="slidenum">
              <a:rPr lang="fr-CH" smtClean="0"/>
              <a:pPr/>
              <a:t>‹N°›</a:t>
            </a:fld>
            <a:r>
              <a:rPr lang="fr-CH"/>
              <a:t> -</a:t>
            </a:r>
          </a:p>
        </p:txBody>
      </p:sp>
    </p:spTree>
    <p:extLst>
      <p:ext uri="{BB962C8B-B14F-4D97-AF65-F5344CB8AC3E}">
        <p14:creationId xmlns:p14="http://schemas.microsoft.com/office/powerpoint/2010/main" val="159856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_Titre-1 lign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385993" y="543496"/>
            <a:ext cx="17281920" cy="677926"/>
          </a:xfrm>
          <a:prstGeom prst="rect">
            <a:avLst/>
          </a:prstGeom>
        </p:spPr>
        <p:txBody>
          <a:bodyPr anchor="ctr"/>
          <a:lstStyle>
            <a:lvl1pPr algn="l">
              <a:defRPr sz="4000" b="1" cap="none" baseline="0">
                <a:solidFill>
                  <a:srgbClr val="00609C"/>
                </a:solidFill>
                <a:latin typeface="Arial" panose="020B0604020202020204" pitchFamily="34" charset="0"/>
                <a:cs typeface="Arial" panose="020B0604020202020204" pitchFamily="34" charset="0"/>
              </a:defRPr>
            </a:lvl1pPr>
          </a:lstStyle>
          <a:p>
            <a:r>
              <a:rPr lang="en-US" err="1"/>
              <a:t>Titre</a:t>
            </a:r>
            <a:r>
              <a:rPr lang="en-US"/>
              <a:t> de la </a:t>
            </a:r>
            <a:r>
              <a:rPr lang="en-US" err="1"/>
              <a:t>diapositive</a:t>
            </a:r>
            <a:endParaRPr lang="fr-CH"/>
          </a:p>
        </p:txBody>
      </p:sp>
      <p:sp>
        <p:nvSpPr>
          <p:cNvPr id="15" name="Espace réservé du texte 14"/>
          <p:cNvSpPr>
            <a:spLocks noGrp="1"/>
          </p:cNvSpPr>
          <p:nvPr>
            <p:ph type="body" sz="quarter" idx="13" hasCustomPrompt="1"/>
          </p:nvPr>
        </p:nvSpPr>
        <p:spPr>
          <a:xfrm>
            <a:off x="390327" y="1479600"/>
            <a:ext cx="17281920" cy="7632848"/>
          </a:xfrm>
          <a:prstGeom prst="rect">
            <a:avLst/>
          </a:prstGeom>
        </p:spPr>
        <p:txBody>
          <a:bodyPr/>
          <a:lstStyle>
            <a:lvl1pPr marL="342900" indent="-342900">
              <a:spcBef>
                <a:spcPts val="1800"/>
              </a:spcBef>
              <a:spcAft>
                <a:spcPts val="600"/>
              </a:spcAft>
              <a:buFont typeface="Wingdings" panose="05000000000000000000" pitchFamily="2" charset="2"/>
              <a:buChar char="§"/>
              <a:defRPr sz="3800" b="1">
                <a:solidFill>
                  <a:schemeClr val="tx1"/>
                </a:solidFill>
                <a:latin typeface="Arial" panose="020B0604020202020204" pitchFamily="34" charset="0"/>
                <a:cs typeface="Arial" panose="020B0604020202020204" pitchFamily="34" charset="0"/>
              </a:defRPr>
            </a:lvl1pPr>
            <a:lvl2pPr marL="895350" indent="-438150">
              <a:buFont typeface="Symbol" panose="05050102010706020507" pitchFamily="18" charset="2"/>
              <a:buChar char=""/>
              <a:defRPr sz="3600">
                <a:latin typeface="Arial" panose="020B0604020202020204" pitchFamily="34" charset="0"/>
                <a:cs typeface="Arial" panose="020B0604020202020204" pitchFamily="34" charset="0"/>
              </a:defRPr>
            </a:lvl2pPr>
          </a:lstStyle>
          <a:p>
            <a:pPr lvl="0"/>
            <a:r>
              <a:rPr lang="fr-FR"/>
              <a:t>Bullet point</a:t>
            </a:r>
          </a:p>
          <a:p>
            <a:pPr lvl="1"/>
            <a:r>
              <a:rPr lang="fr-FR"/>
              <a:t>XX</a:t>
            </a:r>
          </a:p>
          <a:p>
            <a:pPr lvl="0"/>
            <a:r>
              <a:rPr lang="fr-FR"/>
              <a:t>Bullet point</a:t>
            </a:r>
          </a:p>
          <a:p>
            <a:pPr lvl="1"/>
            <a:endParaRPr lang="fr-FR"/>
          </a:p>
        </p:txBody>
      </p:sp>
      <p:sp>
        <p:nvSpPr>
          <p:cNvPr id="4" name="Espace réservé du numéro de diapositive 1"/>
          <p:cNvSpPr>
            <a:spLocks noGrp="1"/>
          </p:cNvSpPr>
          <p:nvPr>
            <p:ph type="sldNum" sz="quarter" idx="4"/>
          </p:nvPr>
        </p:nvSpPr>
        <p:spPr>
          <a:xfrm>
            <a:off x="7087071" y="9417050"/>
            <a:ext cx="4064000" cy="541338"/>
          </a:xfrm>
          <a:prstGeom prst="rect">
            <a:avLst/>
          </a:prstGeom>
        </p:spPr>
        <p:txBody>
          <a:bodyPr vert="horz" lIns="91440" tIns="45720" rIns="91440" bIns="45720" rtlCol="0" anchor="ctr"/>
          <a:lstStyle>
            <a:lvl1pPr algn="ctr">
              <a:defRPr sz="2200">
                <a:solidFill>
                  <a:schemeClr val="bg1">
                    <a:lumMod val="50000"/>
                  </a:schemeClr>
                </a:solidFill>
              </a:defRPr>
            </a:lvl1pPr>
          </a:lstStyle>
          <a:p>
            <a:r>
              <a:rPr lang="fr-CH"/>
              <a:t>- </a:t>
            </a:r>
            <a:fld id="{638E8057-E5AA-45B7-82A5-E584F946DFB9}" type="slidenum">
              <a:rPr lang="fr-CH" smtClean="0"/>
              <a:pPr/>
              <a:t>‹N°›</a:t>
            </a:fld>
            <a:r>
              <a:rPr lang="fr-CH"/>
              <a:t> -</a:t>
            </a:r>
          </a:p>
        </p:txBody>
      </p:sp>
    </p:spTree>
    <p:extLst>
      <p:ext uri="{BB962C8B-B14F-4D97-AF65-F5344CB8AC3E}">
        <p14:creationId xmlns:p14="http://schemas.microsoft.com/office/powerpoint/2010/main" val="419712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_Titre-2 lignes">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390327" y="543496"/>
            <a:ext cx="17281920" cy="1313873"/>
          </a:xfrm>
          <a:prstGeom prst="rect">
            <a:avLst/>
          </a:prstGeom>
        </p:spPr>
        <p:txBody>
          <a:bodyPr anchor="ctr"/>
          <a:lstStyle>
            <a:lvl1pPr algn="l">
              <a:defRPr sz="4000" b="1" cap="none" baseline="0">
                <a:solidFill>
                  <a:srgbClr val="00609C"/>
                </a:solidFill>
                <a:latin typeface="Arial" panose="020B0604020202020204" pitchFamily="34" charset="0"/>
                <a:cs typeface="Arial" panose="020B0604020202020204" pitchFamily="34" charset="0"/>
              </a:defRPr>
            </a:lvl1pPr>
          </a:lstStyle>
          <a:p>
            <a:r>
              <a:rPr lang="en-US" err="1"/>
              <a:t>Titre</a:t>
            </a:r>
            <a:r>
              <a:rPr lang="en-US"/>
              <a:t> de la diapositive (sur </a:t>
            </a:r>
            <a:r>
              <a:rPr lang="en-US" err="1"/>
              <a:t>deux</a:t>
            </a:r>
            <a:r>
              <a:rPr lang="en-US"/>
              <a:t> </a:t>
            </a:r>
            <a:r>
              <a:rPr lang="en-US" err="1"/>
              <a:t>lignes</a:t>
            </a:r>
            <a:r>
              <a:rPr lang="en-US"/>
              <a:t>)</a:t>
            </a:r>
            <a:br>
              <a:rPr lang="en-US"/>
            </a:br>
            <a:endParaRPr lang="fr-CH"/>
          </a:p>
        </p:txBody>
      </p:sp>
      <p:sp>
        <p:nvSpPr>
          <p:cNvPr id="15" name="Espace réservé du texte 14"/>
          <p:cNvSpPr>
            <a:spLocks noGrp="1"/>
          </p:cNvSpPr>
          <p:nvPr>
            <p:ph type="body" sz="quarter" idx="13" hasCustomPrompt="1"/>
          </p:nvPr>
        </p:nvSpPr>
        <p:spPr>
          <a:xfrm>
            <a:off x="390327" y="2127672"/>
            <a:ext cx="17281920" cy="6984776"/>
          </a:xfrm>
          <a:prstGeom prst="rect">
            <a:avLst/>
          </a:prstGeom>
        </p:spPr>
        <p:txBody>
          <a:bodyPr/>
          <a:lstStyle>
            <a:lvl1pPr marL="342900" indent="-342900">
              <a:spcBef>
                <a:spcPts val="1800"/>
              </a:spcBef>
              <a:spcAft>
                <a:spcPts val="600"/>
              </a:spcAft>
              <a:buFont typeface="Wingdings" panose="05000000000000000000" pitchFamily="2" charset="2"/>
              <a:buChar char="§"/>
              <a:defRPr sz="3800" b="1">
                <a:solidFill>
                  <a:schemeClr val="tx1"/>
                </a:solidFill>
                <a:latin typeface="Arial" panose="020B0604020202020204" pitchFamily="34" charset="0"/>
                <a:cs typeface="Arial" panose="020B0604020202020204" pitchFamily="34" charset="0"/>
              </a:defRPr>
            </a:lvl1pPr>
            <a:lvl2pPr marL="895350" indent="-438150">
              <a:buFont typeface="Symbol" panose="05050102010706020507" pitchFamily="18" charset="2"/>
              <a:buChar char=""/>
              <a:defRPr sz="3600">
                <a:latin typeface="Arial" panose="020B0604020202020204" pitchFamily="34" charset="0"/>
                <a:cs typeface="Arial" panose="020B0604020202020204" pitchFamily="34" charset="0"/>
              </a:defRPr>
            </a:lvl2pPr>
          </a:lstStyle>
          <a:p>
            <a:pPr lvl="0"/>
            <a:r>
              <a:rPr lang="fr-FR"/>
              <a:t>Bullet point</a:t>
            </a:r>
          </a:p>
          <a:p>
            <a:pPr lvl="1"/>
            <a:r>
              <a:rPr lang="fr-FR"/>
              <a:t>XX</a:t>
            </a:r>
          </a:p>
          <a:p>
            <a:pPr lvl="0"/>
            <a:r>
              <a:rPr lang="fr-FR"/>
              <a:t>Bullet point</a:t>
            </a:r>
          </a:p>
          <a:p>
            <a:pPr lvl="1"/>
            <a:endParaRPr lang="fr-FR"/>
          </a:p>
        </p:txBody>
      </p:sp>
      <p:sp>
        <p:nvSpPr>
          <p:cNvPr id="4" name="Espace réservé du numéro de diapositive 1"/>
          <p:cNvSpPr>
            <a:spLocks noGrp="1"/>
          </p:cNvSpPr>
          <p:nvPr>
            <p:ph type="sldNum" sz="quarter" idx="4"/>
          </p:nvPr>
        </p:nvSpPr>
        <p:spPr>
          <a:xfrm>
            <a:off x="7087071" y="9417050"/>
            <a:ext cx="4064000" cy="541338"/>
          </a:xfrm>
          <a:prstGeom prst="rect">
            <a:avLst/>
          </a:prstGeom>
        </p:spPr>
        <p:txBody>
          <a:bodyPr vert="horz" lIns="91440" tIns="45720" rIns="91440" bIns="45720" rtlCol="0" anchor="ctr"/>
          <a:lstStyle>
            <a:lvl1pPr algn="ctr">
              <a:defRPr sz="2200">
                <a:solidFill>
                  <a:schemeClr val="bg1">
                    <a:lumMod val="50000"/>
                  </a:schemeClr>
                </a:solidFill>
              </a:defRPr>
            </a:lvl1pPr>
          </a:lstStyle>
          <a:p>
            <a:r>
              <a:rPr lang="fr-CH"/>
              <a:t>- </a:t>
            </a:r>
            <a:fld id="{638E8057-E5AA-45B7-82A5-E584F946DFB9}" type="slidenum">
              <a:rPr lang="fr-CH" smtClean="0"/>
              <a:pPr/>
              <a:t>‹N°›</a:t>
            </a:fld>
            <a:r>
              <a:rPr lang="fr-CH"/>
              <a:t> -</a:t>
            </a:r>
          </a:p>
        </p:txBody>
      </p:sp>
    </p:spTree>
    <p:extLst>
      <p:ext uri="{BB962C8B-B14F-4D97-AF65-F5344CB8AC3E}">
        <p14:creationId xmlns:p14="http://schemas.microsoft.com/office/powerpoint/2010/main" val="106513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u_Titre_Sous-titr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390327" y="543496"/>
            <a:ext cx="17281920" cy="677926"/>
          </a:xfrm>
          <a:prstGeom prst="rect">
            <a:avLst/>
          </a:prstGeom>
        </p:spPr>
        <p:txBody>
          <a:bodyPr anchor="ctr"/>
          <a:lstStyle>
            <a:lvl1pPr algn="l">
              <a:defRPr sz="4000" b="1" cap="none" baseline="0">
                <a:solidFill>
                  <a:srgbClr val="00609C"/>
                </a:solidFill>
                <a:latin typeface="Arial" panose="020B0604020202020204" pitchFamily="34" charset="0"/>
                <a:cs typeface="Arial" panose="020B0604020202020204" pitchFamily="34" charset="0"/>
              </a:defRPr>
            </a:lvl1pPr>
          </a:lstStyle>
          <a:p>
            <a:r>
              <a:rPr lang="en-US" err="1"/>
              <a:t>Titre</a:t>
            </a:r>
            <a:r>
              <a:rPr lang="en-US"/>
              <a:t> de la </a:t>
            </a:r>
            <a:r>
              <a:rPr lang="en-US" err="1"/>
              <a:t>diapositive</a:t>
            </a:r>
            <a:endParaRPr lang="fr-CH"/>
          </a:p>
        </p:txBody>
      </p:sp>
      <p:sp>
        <p:nvSpPr>
          <p:cNvPr id="3" name="Text Placeholder 2">
            <a:extLst>
              <a:ext uri="{FF2B5EF4-FFF2-40B4-BE49-F238E27FC236}">
                <a16:creationId xmlns:a16="http://schemas.microsoft.com/office/drawing/2014/main" id="{FB2F9997-96D3-4C0B-915A-DEF5B9DEDE24}"/>
              </a:ext>
            </a:extLst>
          </p:cNvPr>
          <p:cNvSpPr>
            <a:spLocks noGrp="1"/>
          </p:cNvSpPr>
          <p:nvPr>
            <p:ph type="body" sz="quarter" idx="14" hasCustomPrompt="1"/>
          </p:nvPr>
        </p:nvSpPr>
        <p:spPr>
          <a:xfrm>
            <a:off x="390327" y="1256592"/>
            <a:ext cx="17281525" cy="677863"/>
          </a:xfrm>
          <a:prstGeom prst="rect">
            <a:avLst/>
          </a:prstGeom>
        </p:spPr>
        <p:txBody>
          <a:bodyPr/>
          <a:lstStyle>
            <a:lvl1pPr>
              <a:defRPr sz="3600" b="1">
                <a:solidFill>
                  <a:srgbClr val="00609C"/>
                </a:solidFill>
                <a:latin typeface="Arial" panose="020B0604020202020204" pitchFamily="34" charset="0"/>
                <a:cs typeface="Arial" panose="020B0604020202020204" pitchFamily="34" charset="0"/>
              </a:defRPr>
            </a:lvl1pPr>
          </a:lstStyle>
          <a:p>
            <a:pPr lvl="0"/>
            <a:r>
              <a:rPr lang="en-US"/>
              <a:t>Sous-</a:t>
            </a:r>
            <a:r>
              <a:rPr lang="en-US" err="1"/>
              <a:t>titre</a:t>
            </a:r>
            <a:r>
              <a:rPr lang="en-US"/>
              <a:t> de la diapositive</a:t>
            </a:r>
            <a:endParaRPr lang="fr-CH"/>
          </a:p>
        </p:txBody>
      </p:sp>
      <p:sp>
        <p:nvSpPr>
          <p:cNvPr id="5" name="Espace réservé du texte 14"/>
          <p:cNvSpPr>
            <a:spLocks noGrp="1"/>
          </p:cNvSpPr>
          <p:nvPr>
            <p:ph type="body" sz="quarter" idx="13" hasCustomPrompt="1"/>
          </p:nvPr>
        </p:nvSpPr>
        <p:spPr>
          <a:xfrm>
            <a:off x="390327" y="2127672"/>
            <a:ext cx="17281920" cy="6984776"/>
          </a:xfrm>
          <a:prstGeom prst="rect">
            <a:avLst/>
          </a:prstGeom>
        </p:spPr>
        <p:txBody>
          <a:bodyPr/>
          <a:lstStyle>
            <a:lvl1pPr marL="342900" indent="-342900">
              <a:spcBef>
                <a:spcPts val="1800"/>
              </a:spcBef>
              <a:spcAft>
                <a:spcPts val="600"/>
              </a:spcAft>
              <a:buFont typeface="Wingdings" panose="05000000000000000000" pitchFamily="2" charset="2"/>
              <a:buChar char="§"/>
              <a:defRPr sz="3800" b="1">
                <a:solidFill>
                  <a:schemeClr val="tx1"/>
                </a:solidFill>
                <a:latin typeface="Arial" panose="020B0604020202020204" pitchFamily="34" charset="0"/>
                <a:cs typeface="Arial" panose="020B0604020202020204" pitchFamily="34" charset="0"/>
              </a:defRPr>
            </a:lvl1pPr>
            <a:lvl2pPr marL="895350" indent="-438150">
              <a:buFont typeface="Symbol" panose="05050102010706020507" pitchFamily="18" charset="2"/>
              <a:buChar char=""/>
              <a:defRPr sz="3600">
                <a:latin typeface="Arial" panose="020B0604020202020204" pitchFamily="34" charset="0"/>
                <a:cs typeface="Arial" panose="020B0604020202020204" pitchFamily="34" charset="0"/>
              </a:defRPr>
            </a:lvl2pPr>
          </a:lstStyle>
          <a:p>
            <a:pPr lvl="0"/>
            <a:r>
              <a:rPr lang="fr-FR"/>
              <a:t>Bullet point</a:t>
            </a:r>
          </a:p>
          <a:p>
            <a:pPr lvl="1"/>
            <a:r>
              <a:rPr lang="fr-FR"/>
              <a:t>XX</a:t>
            </a:r>
          </a:p>
          <a:p>
            <a:pPr lvl="0"/>
            <a:r>
              <a:rPr lang="fr-FR"/>
              <a:t>Bullet point</a:t>
            </a:r>
          </a:p>
          <a:p>
            <a:pPr lvl="1"/>
            <a:endParaRPr lang="fr-FR"/>
          </a:p>
        </p:txBody>
      </p:sp>
      <p:sp>
        <p:nvSpPr>
          <p:cNvPr id="6" name="Espace réservé du numéro de diapositive 1"/>
          <p:cNvSpPr>
            <a:spLocks noGrp="1"/>
          </p:cNvSpPr>
          <p:nvPr>
            <p:ph type="sldNum" sz="quarter" idx="4"/>
          </p:nvPr>
        </p:nvSpPr>
        <p:spPr>
          <a:xfrm>
            <a:off x="7087071" y="9417050"/>
            <a:ext cx="4064000" cy="541338"/>
          </a:xfrm>
          <a:prstGeom prst="rect">
            <a:avLst/>
          </a:prstGeom>
        </p:spPr>
        <p:txBody>
          <a:bodyPr vert="horz" lIns="91440" tIns="45720" rIns="91440" bIns="45720" rtlCol="0" anchor="ctr"/>
          <a:lstStyle>
            <a:lvl1pPr algn="ctr">
              <a:defRPr sz="2200">
                <a:solidFill>
                  <a:schemeClr val="bg1">
                    <a:lumMod val="50000"/>
                  </a:schemeClr>
                </a:solidFill>
              </a:defRPr>
            </a:lvl1pPr>
          </a:lstStyle>
          <a:p>
            <a:r>
              <a:rPr lang="fr-CH"/>
              <a:t>- </a:t>
            </a:r>
            <a:fld id="{638E8057-E5AA-45B7-82A5-E584F946DFB9}" type="slidenum">
              <a:rPr lang="fr-CH" smtClean="0"/>
              <a:pPr/>
              <a:t>‹N°›</a:t>
            </a:fld>
            <a:r>
              <a:rPr lang="fr-CH"/>
              <a:t> -</a:t>
            </a:r>
          </a:p>
        </p:txBody>
      </p:sp>
    </p:spTree>
    <p:extLst>
      <p:ext uri="{BB962C8B-B14F-4D97-AF65-F5344CB8AC3E}">
        <p14:creationId xmlns:p14="http://schemas.microsoft.com/office/powerpoint/2010/main" val="101882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_no-text">
    <p:spTree>
      <p:nvGrpSpPr>
        <p:cNvPr id="1" name=""/>
        <p:cNvGrpSpPr/>
        <p:nvPr/>
      </p:nvGrpSpPr>
      <p:grpSpPr>
        <a:xfrm>
          <a:off x="0" y="0"/>
          <a:ext cx="0" cy="0"/>
          <a:chOff x="0" y="0"/>
          <a:chExt cx="0" cy="0"/>
        </a:xfrm>
      </p:grpSpPr>
      <p:sp>
        <p:nvSpPr>
          <p:cNvPr id="4" name="Espace réservé pour une image  3"/>
          <p:cNvSpPr>
            <a:spLocks noGrp="1"/>
          </p:cNvSpPr>
          <p:nvPr>
            <p:ph type="pic" sz="quarter" idx="10"/>
          </p:nvPr>
        </p:nvSpPr>
        <p:spPr>
          <a:xfrm>
            <a:off x="390327" y="687512"/>
            <a:ext cx="17353928" cy="8424936"/>
          </a:xfrm>
          <a:prstGeom prst="rect">
            <a:avLst/>
          </a:prstGeom>
        </p:spPr>
        <p:txBody>
          <a:bodyPr/>
          <a:lstStyle/>
          <a:p>
            <a:r>
              <a:rPr lang="en-US"/>
              <a:t>Click icon to add picture</a:t>
            </a:r>
            <a:endParaRPr lang="fr-FR"/>
          </a:p>
        </p:txBody>
      </p:sp>
      <p:sp>
        <p:nvSpPr>
          <p:cNvPr id="3" name="Espace réservé du numéro de diapositive 1"/>
          <p:cNvSpPr>
            <a:spLocks noGrp="1"/>
          </p:cNvSpPr>
          <p:nvPr>
            <p:ph type="sldNum" sz="quarter" idx="4"/>
          </p:nvPr>
        </p:nvSpPr>
        <p:spPr>
          <a:xfrm>
            <a:off x="7087071" y="9417050"/>
            <a:ext cx="4064000" cy="541338"/>
          </a:xfrm>
          <a:prstGeom prst="rect">
            <a:avLst/>
          </a:prstGeom>
        </p:spPr>
        <p:txBody>
          <a:bodyPr vert="horz" lIns="91440" tIns="45720" rIns="91440" bIns="45720" rtlCol="0" anchor="ctr"/>
          <a:lstStyle>
            <a:lvl1pPr algn="ctr">
              <a:defRPr sz="2200">
                <a:solidFill>
                  <a:schemeClr val="bg1">
                    <a:lumMod val="50000"/>
                  </a:schemeClr>
                </a:solidFill>
              </a:defRPr>
            </a:lvl1pPr>
          </a:lstStyle>
          <a:p>
            <a:r>
              <a:rPr lang="fr-CH"/>
              <a:t>- </a:t>
            </a:r>
            <a:fld id="{638E8057-E5AA-45B7-82A5-E584F946DFB9}" type="slidenum">
              <a:rPr lang="fr-CH" smtClean="0"/>
              <a:pPr/>
              <a:t>‹N°›</a:t>
            </a:fld>
            <a:r>
              <a:rPr lang="fr-CH"/>
              <a:t> -</a:t>
            </a:r>
          </a:p>
        </p:txBody>
      </p:sp>
    </p:spTree>
    <p:extLst>
      <p:ext uri="{BB962C8B-B14F-4D97-AF65-F5344CB8AC3E}">
        <p14:creationId xmlns:p14="http://schemas.microsoft.com/office/powerpoint/2010/main" val="169270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mage_no-text">
    <p:spTree>
      <p:nvGrpSpPr>
        <p:cNvPr id="1" name=""/>
        <p:cNvGrpSpPr/>
        <p:nvPr/>
      </p:nvGrpSpPr>
      <p:grpSpPr>
        <a:xfrm>
          <a:off x="0" y="0"/>
          <a:ext cx="0" cy="0"/>
          <a:chOff x="0" y="0"/>
          <a:chExt cx="0" cy="0"/>
        </a:xfrm>
      </p:grpSpPr>
      <p:sp>
        <p:nvSpPr>
          <p:cNvPr id="4" name="Espace réservé pour une image  3"/>
          <p:cNvSpPr>
            <a:spLocks noGrp="1"/>
          </p:cNvSpPr>
          <p:nvPr>
            <p:ph type="pic" sz="quarter" idx="10"/>
          </p:nvPr>
        </p:nvSpPr>
        <p:spPr>
          <a:xfrm>
            <a:off x="390327" y="1551608"/>
            <a:ext cx="17353928" cy="6984776"/>
          </a:xfrm>
          <a:prstGeom prst="rect">
            <a:avLst/>
          </a:prstGeom>
        </p:spPr>
        <p:txBody>
          <a:bodyPr/>
          <a:lstStyle/>
          <a:p>
            <a:r>
              <a:rPr lang="en-US"/>
              <a:t>Click icon to add picture</a:t>
            </a:r>
            <a:endParaRPr lang="fr-FR"/>
          </a:p>
        </p:txBody>
      </p:sp>
      <p:sp>
        <p:nvSpPr>
          <p:cNvPr id="3" name="Titre 1">
            <a:extLst>
              <a:ext uri="{FF2B5EF4-FFF2-40B4-BE49-F238E27FC236}">
                <a16:creationId xmlns:a16="http://schemas.microsoft.com/office/drawing/2014/main" id="{5776B5D0-0188-4DDE-BCB2-53418C6513E1}"/>
              </a:ext>
            </a:extLst>
          </p:cNvPr>
          <p:cNvSpPr>
            <a:spLocks noGrp="1"/>
          </p:cNvSpPr>
          <p:nvPr>
            <p:ph type="title" hasCustomPrompt="1"/>
          </p:nvPr>
        </p:nvSpPr>
        <p:spPr>
          <a:xfrm>
            <a:off x="390327" y="563045"/>
            <a:ext cx="17281920" cy="677926"/>
          </a:xfrm>
          <a:prstGeom prst="rect">
            <a:avLst/>
          </a:prstGeom>
        </p:spPr>
        <p:txBody>
          <a:bodyPr anchor="ctr"/>
          <a:lstStyle>
            <a:lvl1pPr algn="l">
              <a:defRPr sz="4000" b="1" cap="none" baseline="0">
                <a:solidFill>
                  <a:srgbClr val="00609C"/>
                </a:solidFill>
                <a:latin typeface="Arial" panose="020B0604020202020204" pitchFamily="34" charset="0"/>
                <a:cs typeface="Arial" panose="020B0604020202020204" pitchFamily="34" charset="0"/>
              </a:defRPr>
            </a:lvl1pPr>
          </a:lstStyle>
          <a:p>
            <a:r>
              <a:rPr lang="en-US" err="1"/>
              <a:t>Titre</a:t>
            </a:r>
            <a:r>
              <a:rPr lang="en-US"/>
              <a:t> de la diapositive (sur 1 </a:t>
            </a:r>
            <a:r>
              <a:rPr lang="en-US" err="1"/>
              <a:t>ligne</a:t>
            </a:r>
            <a:r>
              <a:rPr lang="en-US"/>
              <a:t>)</a:t>
            </a:r>
            <a:endParaRPr lang="fr-CH"/>
          </a:p>
        </p:txBody>
      </p:sp>
      <p:sp>
        <p:nvSpPr>
          <p:cNvPr id="2" name="TextBox 1">
            <a:extLst>
              <a:ext uri="{FF2B5EF4-FFF2-40B4-BE49-F238E27FC236}">
                <a16:creationId xmlns:a16="http://schemas.microsoft.com/office/drawing/2014/main" id="{C392D8B9-9514-42F4-BCF8-D509EA9CE061}"/>
              </a:ext>
            </a:extLst>
          </p:cNvPr>
          <p:cNvSpPr txBox="1"/>
          <p:nvPr userDrawn="1"/>
        </p:nvSpPr>
        <p:spPr>
          <a:xfrm>
            <a:off x="369206" y="8711757"/>
            <a:ext cx="17353928" cy="369332"/>
          </a:xfrm>
          <a:prstGeom prst="rect">
            <a:avLst/>
          </a:prstGeom>
          <a:noFill/>
        </p:spPr>
        <p:txBody>
          <a:bodyPr wrap="square" rtlCol="0">
            <a:spAutoFit/>
          </a:bodyPr>
          <a:lstStyle/>
          <a:p>
            <a:r>
              <a:rPr lang="fr-CH">
                <a:latin typeface="Arial" panose="020B0604020202020204" pitchFamily="34" charset="0"/>
                <a:cs typeface="Arial" panose="020B0604020202020204" pitchFamily="34" charset="0"/>
              </a:rPr>
              <a:t>Source / légende / crédits</a:t>
            </a:r>
          </a:p>
        </p:txBody>
      </p:sp>
      <p:sp>
        <p:nvSpPr>
          <p:cNvPr id="5" name="Espace réservé du numéro de diapositive 1"/>
          <p:cNvSpPr>
            <a:spLocks noGrp="1"/>
          </p:cNvSpPr>
          <p:nvPr>
            <p:ph type="sldNum" sz="quarter" idx="4"/>
          </p:nvPr>
        </p:nvSpPr>
        <p:spPr>
          <a:xfrm>
            <a:off x="7087071" y="9417050"/>
            <a:ext cx="4064000" cy="541338"/>
          </a:xfrm>
          <a:prstGeom prst="rect">
            <a:avLst/>
          </a:prstGeom>
        </p:spPr>
        <p:txBody>
          <a:bodyPr vert="horz" lIns="91440" tIns="45720" rIns="91440" bIns="45720" rtlCol="0" anchor="ctr"/>
          <a:lstStyle>
            <a:lvl1pPr algn="ctr">
              <a:defRPr sz="2200">
                <a:solidFill>
                  <a:schemeClr val="bg1">
                    <a:lumMod val="50000"/>
                  </a:schemeClr>
                </a:solidFill>
              </a:defRPr>
            </a:lvl1pPr>
          </a:lstStyle>
          <a:p>
            <a:r>
              <a:rPr lang="fr-CH"/>
              <a:t>- </a:t>
            </a:r>
            <a:fld id="{638E8057-E5AA-45B7-82A5-E584F946DFB9}" type="slidenum">
              <a:rPr lang="fr-CH" smtClean="0"/>
              <a:pPr/>
              <a:t>‹N°›</a:t>
            </a:fld>
            <a:r>
              <a:rPr lang="fr-CH"/>
              <a:t> -</a:t>
            </a:r>
          </a:p>
        </p:txBody>
      </p:sp>
    </p:spTree>
    <p:extLst>
      <p:ext uri="{BB962C8B-B14F-4D97-AF65-F5344CB8AC3E}">
        <p14:creationId xmlns:p14="http://schemas.microsoft.com/office/powerpoint/2010/main" val="2380026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re-presentation-services">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390159" y="703859"/>
            <a:ext cx="14833816" cy="1313873"/>
          </a:xfrm>
          <a:prstGeom prst="rect">
            <a:avLst/>
          </a:prstGeom>
        </p:spPr>
        <p:txBody>
          <a:bodyPr anchor="ctr"/>
          <a:lstStyle>
            <a:lvl1pPr algn="l">
              <a:defRPr sz="4000" b="1" cap="none" baseline="0">
                <a:solidFill>
                  <a:srgbClr val="00609C"/>
                </a:solidFill>
                <a:latin typeface="Arial" panose="020B0604020202020204" pitchFamily="34" charset="0"/>
                <a:cs typeface="Arial" panose="020B0604020202020204" pitchFamily="34" charset="0"/>
              </a:defRPr>
            </a:lvl1pPr>
          </a:lstStyle>
          <a:p>
            <a:r>
              <a:rPr lang="en-US" err="1"/>
              <a:t>Titre</a:t>
            </a:r>
            <a:r>
              <a:rPr lang="en-US"/>
              <a:t> de la </a:t>
            </a:r>
            <a:r>
              <a:rPr lang="en-US" err="1"/>
              <a:t>présentation</a:t>
            </a:r>
            <a:endParaRPr lang="fr-CH"/>
          </a:p>
        </p:txBody>
      </p:sp>
      <p:sp>
        <p:nvSpPr>
          <p:cNvPr id="12" name="Espace réservé du texte 14"/>
          <p:cNvSpPr>
            <a:spLocks noGrp="1"/>
          </p:cNvSpPr>
          <p:nvPr>
            <p:ph type="body" sz="quarter" idx="22" hasCustomPrompt="1"/>
          </p:nvPr>
        </p:nvSpPr>
        <p:spPr>
          <a:xfrm>
            <a:off x="378886" y="2894747"/>
            <a:ext cx="15180324" cy="533400"/>
          </a:xfrm>
          <a:prstGeom prst="rect">
            <a:avLst/>
          </a:prstGeom>
        </p:spPr>
        <p:txBody>
          <a:bodyPr/>
          <a:lstStyle>
            <a:lvl1pPr marL="0" indent="0">
              <a:buFontTx/>
              <a:buNone/>
              <a:tabLst>
                <a:tab pos="355600" algn="l"/>
              </a:tabLst>
              <a:defRPr lang="fr-FR" sz="3200" b="1" baseline="0" dirty="0">
                <a:latin typeface="Arial" panose="020B0604020202020204" pitchFamily="34" charset="0"/>
                <a:cs typeface="Arial" panose="020B0604020202020204" pitchFamily="34" charset="0"/>
              </a:defRPr>
            </a:lvl1pPr>
          </a:lstStyle>
          <a:p>
            <a:pPr marL="355600" lvl="0" indent="-355600">
              <a:spcBef>
                <a:spcPts val="600"/>
              </a:spcBef>
              <a:spcAft>
                <a:spcPts val="600"/>
              </a:spcAft>
              <a:buFont typeface="Wingdings" panose="05000000000000000000" pitchFamily="2" charset="2"/>
              <a:buChar char="§"/>
            </a:pPr>
            <a:r>
              <a:rPr lang="fr-FR"/>
              <a:t>Séance / Manifestation</a:t>
            </a:r>
          </a:p>
        </p:txBody>
      </p:sp>
      <p:sp>
        <p:nvSpPr>
          <p:cNvPr id="17" name="Espace réservé du texte 14"/>
          <p:cNvSpPr>
            <a:spLocks noGrp="1"/>
          </p:cNvSpPr>
          <p:nvPr>
            <p:ph type="body" sz="quarter" idx="23" hasCustomPrompt="1"/>
          </p:nvPr>
        </p:nvSpPr>
        <p:spPr>
          <a:xfrm>
            <a:off x="378886" y="3550295"/>
            <a:ext cx="15180324" cy="533400"/>
          </a:xfrm>
          <a:prstGeom prst="rect">
            <a:avLst/>
          </a:prstGeom>
        </p:spPr>
        <p:txBody>
          <a:bodyPr/>
          <a:lstStyle>
            <a:lvl1pPr marL="0" indent="0">
              <a:buFontTx/>
              <a:buNone/>
              <a:tabLst>
                <a:tab pos="355600" algn="l"/>
              </a:tabLst>
              <a:defRPr lang="fr-FR" sz="3200" b="1" dirty="0">
                <a:latin typeface="Arial" panose="020B0604020202020204" pitchFamily="34" charset="0"/>
                <a:cs typeface="Arial" panose="020B0604020202020204" pitchFamily="34" charset="0"/>
              </a:defRPr>
            </a:lvl1pPr>
          </a:lstStyle>
          <a:p>
            <a:pPr marL="355600" lvl="0" indent="-355600">
              <a:spcBef>
                <a:spcPts val="600"/>
              </a:spcBef>
              <a:spcAft>
                <a:spcPts val="600"/>
              </a:spcAft>
              <a:buFont typeface="Wingdings" panose="05000000000000000000" pitchFamily="2" charset="2"/>
              <a:buChar char="§"/>
            </a:pPr>
            <a:r>
              <a:rPr lang="fr-FR"/>
              <a:t>Date</a:t>
            </a:r>
          </a:p>
        </p:txBody>
      </p:sp>
      <p:sp>
        <p:nvSpPr>
          <p:cNvPr id="18" name="Espace réservé du texte 14">
            <a:extLst>
              <a:ext uri="{FF2B5EF4-FFF2-40B4-BE49-F238E27FC236}">
                <a16:creationId xmlns:a16="http://schemas.microsoft.com/office/drawing/2014/main" id="{052A381B-F7A1-4102-8A62-753D0D797069}"/>
              </a:ext>
            </a:extLst>
          </p:cNvPr>
          <p:cNvSpPr>
            <a:spLocks noGrp="1"/>
          </p:cNvSpPr>
          <p:nvPr>
            <p:ph type="body" sz="quarter" idx="24" hasCustomPrompt="1"/>
          </p:nvPr>
        </p:nvSpPr>
        <p:spPr>
          <a:xfrm>
            <a:off x="390159" y="2239199"/>
            <a:ext cx="15180324" cy="533400"/>
          </a:xfrm>
          <a:prstGeom prst="rect">
            <a:avLst/>
          </a:prstGeom>
        </p:spPr>
        <p:txBody>
          <a:bodyPr/>
          <a:lstStyle>
            <a:lvl1pPr marL="0" indent="0">
              <a:buFontTx/>
              <a:buNone/>
              <a:tabLst>
                <a:tab pos="355600" algn="l"/>
              </a:tabLst>
              <a:defRPr lang="fr-FR" sz="3200" b="1" baseline="0" dirty="0">
                <a:latin typeface="Arial" panose="020B0604020202020204" pitchFamily="34" charset="0"/>
                <a:cs typeface="Arial" panose="020B0604020202020204" pitchFamily="34" charset="0"/>
              </a:defRPr>
            </a:lvl1pPr>
          </a:lstStyle>
          <a:p>
            <a:pPr marL="355600" lvl="0" indent="-355600">
              <a:spcBef>
                <a:spcPts val="600"/>
              </a:spcBef>
              <a:spcAft>
                <a:spcPts val="600"/>
              </a:spcAft>
              <a:buFont typeface="Wingdings" panose="05000000000000000000" pitchFamily="2" charset="2"/>
              <a:buChar char="§"/>
            </a:pPr>
            <a:r>
              <a:rPr lang="fr-FR"/>
              <a:t>Prénom Nom</a:t>
            </a:r>
          </a:p>
        </p:txBody>
      </p:sp>
      <p:sp>
        <p:nvSpPr>
          <p:cNvPr id="14" name="Espace réservé du texte 21">
            <a:extLst>
              <a:ext uri="{FF2B5EF4-FFF2-40B4-BE49-F238E27FC236}">
                <a16:creationId xmlns:a16="http://schemas.microsoft.com/office/drawing/2014/main" id="{9C240A57-48E6-4664-B25F-AD77AD9F7FEC}"/>
              </a:ext>
            </a:extLst>
          </p:cNvPr>
          <p:cNvSpPr>
            <a:spLocks noGrp="1"/>
          </p:cNvSpPr>
          <p:nvPr>
            <p:ph type="body" sz="quarter" idx="10"/>
          </p:nvPr>
        </p:nvSpPr>
        <p:spPr>
          <a:xfrm>
            <a:off x="395621" y="4431928"/>
            <a:ext cx="5600732" cy="2376264"/>
          </a:xfrm>
          <a:prstGeom prst="rect">
            <a:avLst/>
          </a:prstGeom>
          <a:solidFill>
            <a:srgbClr val="DA0066"/>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5" name="Espace réservé du texte 21">
            <a:extLst>
              <a:ext uri="{FF2B5EF4-FFF2-40B4-BE49-F238E27FC236}">
                <a16:creationId xmlns:a16="http://schemas.microsoft.com/office/drawing/2014/main" id="{1F0BFAB7-E29F-4C22-8C82-900B0055D468}"/>
              </a:ext>
            </a:extLst>
          </p:cNvPr>
          <p:cNvSpPr>
            <a:spLocks noGrp="1"/>
          </p:cNvSpPr>
          <p:nvPr>
            <p:ph type="body" sz="quarter" idx="18"/>
          </p:nvPr>
        </p:nvSpPr>
        <p:spPr>
          <a:xfrm>
            <a:off x="6174511" y="6960592"/>
            <a:ext cx="5600732" cy="2369336"/>
          </a:xfrm>
          <a:prstGeom prst="rect">
            <a:avLst/>
          </a:prstGeom>
          <a:solidFill>
            <a:srgbClr val="EB6A28"/>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6" name="Espace réservé du texte 21">
            <a:extLst>
              <a:ext uri="{FF2B5EF4-FFF2-40B4-BE49-F238E27FC236}">
                <a16:creationId xmlns:a16="http://schemas.microsoft.com/office/drawing/2014/main" id="{79EFED89-5A3B-4226-B43A-DF9F6C5288B9}"/>
              </a:ext>
            </a:extLst>
          </p:cNvPr>
          <p:cNvSpPr>
            <a:spLocks noGrp="1"/>
          </p:cNvSpPr>
          <p:nvPr>
            <p:ph type="body" sz="quarter" idx="20"/>
          </p:nvPr>
        </p:nvSpPr>
        <p:spPr>
          <a:xfrm>
            <a:off x="395621" y="6953664"/>
            <a:ext cx="5600732" cy="2376264"/>
          </a:xfrm>
          <a:prstGeom prst="rect">
            <a:avLst/>
          </a:prstGeom>
          <a:solidFill>
            <a:srgbClr val="0098D8"/>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19" name="Espace réservé du texte 21">
            <a:extLst>
              <a:ext uri="{FF2B5EF4-FFF2-40B4-BE49-F238E27FC236}">
                <a16:creationId xmlns:a16="http://schemas.microsoft.com/office/drawing/2014/main" id="{F15F0EBE-4089-4590-82A3-C4E7F16CE06B}"/>
              </a:ext>
            </a:extLst>
          </p:cNvPr>
          <p:cNvSpPr>
            <a:spLocks noGrp="1"/>
          </p:cNvSpPr>
          <p:nvPr>
            <p:ph type="body" sz="quarter" idx="19"/>
          </p:nvPr>
        </p:nvSpPr>
        <p:spPr>
          <a:xfrm>
            <a:off x="12007564" y="6960592"/>
            <a:ext cx="5600732" cy="2376071"/>
          </a:xfrm>
          <a:prstGeom prst="rect">
            <a:avLst/>
          </a:prstGeom>
          <a:solidFill>
            <a:srgbClr val="7B3480"/>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20" name="Espace réservé du texte 21">
            <a:extLst>
              <a:ext uri="{FF2B5EF4-FFF2-40B4-BE49-F238E27FC236}">
                <a16:creationId xmlns:a16="http://schemas.microsoft.com/office/drawing/2014/main" id="{DC47D7B6-591D-4557-AF31-76585FEFC0C8}"/>
              </a:ext>
            </a:extLst>
          </p:cNvPr>
          <p:cNvSpPr>
            <a:spLocks noGrp="1"/>
          </p:cNvSpPr>
          <p:nvPr>
            <p:ph type="body" sz="quarter" idx="16"/>
          </p:nvPr>
        </p:nvSpPr>
        <p:spPr>
          <a:xfrm>
            <a:off x="11975269" y="4431928"/>
            <a:ext cx="5600732" cy="2376264"/>
          </a:xfrm>
          <a:prstGeom prst="rect">
            <a:avLst/>
          </a:prstGeom>
          <a:solidFill>
            <a:srgbClr val="F5C400"/>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
        <p:nvSpPr>
          <p:cNvPr id="21" name="Espace réservé du texte 21">
            <a:extLst>
              <a:ext uri="{FF2B5EF4-FFF2-40B4-BE49-F238E27FC236}">
                <a16:creationId xmlns:a16="http://schemas.microsoft.com/office/drawing/2014/main" id="{C22581AB-506F-4563-A645-1D23D8B6A25D}"/>
              </a:ext>
            </a:extLst>
          </p:cNvPr>
          <p:cNvSpPr>
            <a:spLocks noGrp="1"/>
          </p:cNvSpPr>
          <p:nvPr>
            <p:ph type="body" sz="quarter" idx="15"/>
          </p:nvPr>
        </p:nvSpPr>
        <p:spPr>
          <a:xfrm>
            <a:off x="6185445" y="4431928"/>
            <a:ext cx="5600732" cy="2376264"/>
          </a:xfrm>
          <a:prstGeom prst="rect">
            <a:avLst/>
          </a:prstGeom>
          <a:solidFill>
            <a:srgbClr val="00925A"/>
          </a:solidFill>
        </p:spPr>
        <p:txBody>
          <a:bodyPr/>
          <a:lstStyle>
            <a:lvl1pPr marL="0" indent="0">
              <a:spcBef>
                <a:spcPts val="600"/>
              </a:spcBef>
              <a:spcAft>
                <a:spcPts val="600"/>
              </a:spcAft>
              <a:buFont typeface="Wingdings" panose="05000000000000000000" pitchFamily="2" charset="2"/>
              <a:buNone/>
              <a:defRPr sz="2400">
                <a:noFill/>
                <a:latin typeface="Arial" panose="020B0604020202020204" pitchFamily="34" charset="0"/>
                <a:cs typeface="Arial" panose="020B0604020202020204" pitchFamily="34" charset="0"/>
              </a:defRPr>
            </a:lvl1pPr>
          </a:lstStyle>
          <a:p>
            <a:pPr lvl="0"/>
            <a:endParaRPr lang="fr-CH"/>
          </a:p>
        </p:txBody>
      </p:sp>
    </p:spTree>
    <p:extLst>
      <p:ext uri="{BB962C8B-B14F-4D97-AF65-F5344CB8AC3E}">
        <p14:creationId xmlns:p14="http://schemas.microsoft.com/office/powerpoint/2010/main" val="2467039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2.tiff"/><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tiff"/><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1">
            <a:extLst>
              <a:ext uri="{FF2B5EF4-FFF2-40B4-BE49-F238E27FC236}">
                <a16:creationId xmlns:a16="http://schemas.microsoft.com/office/drawing/2014/main" id="{19E0C15C-6EEC-4775-8DED-81DF7F8DBE12}"/>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4791927" y="543496"/>
            <a:ext cx="2757522" cy="1423655"/>
          </a:xfrm>
          <a:prstGeom prst="rect">
            <a:avLst/>
          </a:prstGeom>
        </p:spPr>
      </p:pic>
      <p:pic>
        <p:nvPicPr>
          <p:cNvPr id="5" name="Image 2">
            <a:extLst>
              <a:ext uri="{FF2B5EF4-FFF2-40B4-BE49-F238E27FC236}">
                <a16:creationId xmlns:a16="http://schemas.microsoft.com/office/drawing/2014/main" id="{AB2965E4-5129-496E-A8A6-DFDC333582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327" y="9558142"/>
            <a:ext cx="2319528" cy="268224"/>
          </a:xfrm>
          <a:prstGeom prst="rect">
            <a:avLst/>
          </a:prstGeom>
        </p:spPr>
      </p:pic>
    </p:spTree>
    <p:extLst>
      <p:ext uri="{BB962C8B-B14F-4D97-AF65-F5344CB8AC3E}">
        <p14:creationId xmlns:p14="http://schemas.microsoft.com/office/powerpoint/2010/main" val="478192681"/>
      </p:ext>
    </p:extLst>
  </p:cSld>
  <p:clrMap bg1="lt1" tx1="dk1" bg2="lt2" tx2="dk2" accent1="accent1" accent2="accent2" accent3="accent3" accent4="accent4" accent5="accent5" accent6="accent6" hlink="hlink" folHlink="folHlink"/>
  <p:sldLayoutIdLst>
    <p:sldLayoutId id="2147483710" r:id="rId1"/>
    <p:sldLayoutId id="214748372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656023" y="9486514"/>
            <a:ext cx="1844044" cy="411481"/>
          </a:xfrm>
          <a:prstGeom prst="rect">
            <a:avLst/>
          </a:prstGeom>
        </p:spPr>
      </p:pic>
      <p:pic>
        <p:nvPicPr>
          <p:cNvPr id="3" name="Imag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0327" y="9558142"/>
            <a:ext cx="2319528" cy="268224"/>
          </a:xfrm>
          <a:prstGeom prst="rect">
            <a:avLst/>
          </a:prstGeom>
        </p:spPr>
      </p:pic>
      <p:sp>
        <p:nvSpPr>
          <p:cNvPr id="2" name="Espace réservé du numéro de diapositive 1"/>
          <p:cNvSpPr>
            <a:spLocks noGrp="1"/>
          </p:cNvSpPr>
          <p:nvPr>
            <p:ph type="sldNum" sz="quarter" idx="4"/>
          </p:nvPr>
        </p:nvSpPr>
        <p:spPr>
          <a:xfrm>
            <a:off x="7087071" y="9417050"/>
            <a:ext cx="4064000" cy="541338"/>
          </a:xfrm>
          <a:prstGeom prst="rect">
            <a:avLst/>
          </a:prstGeom>
        </p:spPr>
        <p:txBody>
          <a:bodyPr vert="horz" lIns="91440" tIns="45720" rIns="91440" bIns="45720" rtlCol="0" anchor="ctr"/>
          <a:lstStyle>
            <a:lvl1pPr algn="ctr">
              <a:defRPr sz="2200">
                <a:solidFill>
                  <a:schemeClr val="bg1">
                    <a:lumMod val="50000"/>
                  </a:schemeClr>
                </a:solidFill>
              </a:defRPr>
            </a:lvl1pPr>
          </a:lstStyle>
          <a:p>
            <a:r>
              <a:rPr lang="fr-CH"/>
              <a:t>- </a:t>
            </a:r>
            <a:fld id="{638E8057-E5AA-45B7-82A5-E584F946DFB9}" type="slidenum">
              <a:rPr lang="fr-CH" smtClean="0"/>
              <a:pPr/>
              <a:t>‹N°›</a:t>
            </a:fld>
            <a:r>
              <a:rPr lang="fr-CH"/>
              <a:t> -</a:t>
            </a:r>
          </a:p>
        </p:txBody>
      </p:sp>
    </p:spTree>
    <p:extLst>
      <p:ext uri="{BB962C8B-B14F-4D97-AF65-F5344CB8AC3E}">
        <p14:creationId xmlns:p14="http://schemas.microsoft.com/office/powerpoint/2010/main" val="645361174"/>
      </p:ext>
    </p:extLst>
  </p:cSld>
  <p:clrMap bg1="lt1" tx1="dk1" bg2="lt2" tx2="dk2" accent1="accent1" accent2="accent2" accent3="accent3" accent4="accent4" accent5="accent5" accent6="accent6" hlink="hlink" folHlink="folHlink"/>
  <p:sldLayoutIdLst>
    <p:sldLayoutId id="2147483721" r:id="rId1"/>
    <p:sldLayoutId id="2147483719" r:id="rId2"/>
    <p:sldLayoutId id="2147483720" r:id="rId3"/>
    <p:sldLayoutId id="2147483725" r:id="rId4"/>
    <p:sldLayoutId id="2147483712" r:id="rId5"/>
    <p:sldLayoutId id="2147483726" r:id="rId6"/>
    <p:sldLayoutId id="2147483727" r:id="rId7"/>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charset="0"/>
        </a:defRPr>
      </a:lvl2pPr>
      <a:lvl3pPr algn="ctr" rtl="0" eaLnBrk="1" fontAlgn="base" hangingPunct="1">
        <a:spcBef>
          <a:spcPct val="0"/>
        </a:spcBef>
        <a:spcAft>
          <a:spcPct val="0"/>
        </a:spcAft>
        <a:defRPr>
          <a:solidFill>
            <a:schemeClr val="tx2"/>
          </a:solidFill>
          <a:latin typeface="Calibri" charset="0"/>
        </a:defRPr>
      </a:lvl3pPr>
      <a:lvl4pPr algn="ctr" rtl="0" eaLnBrk="1" fontAlgn="base" hangingPunct="1">
        <a:spcBef>
          <a:spcPct val="0"/>
        </a:spcBef>
        <a:spcAft>
          <a:spcPct val="0"/>
        </a:spcAft>
        <a:defRPr>
          <a:solidFill>
            <a:schemeClr val="tx2"/>
          </a:solidFill>
          <a:latin typeface="Calibri" charset="0"/>
        </a:defRPr>
      </a:lvl4pPr>
      <a:lvl5pPr algn="ctr" rtl="0" eaLnBrk="1" fontAlgn="base" hangingPunct="1">
        <a:spcBef>
          <a:spcPct val="0"/>
        </a:spcBef>
        <a:spcAft>
          <a:spcPct val="0"/>
        </a:spcAft>
        <a:defRPr>
          <a:solidFill>
            <a:schemeClr val="tx2"/>
          </a:solidFill>
          <a:latin typeface="Calibri" charset="0"/>
        </a:defRPr>
      </a:lvl5pPr>
      <a:lvl6pPr marL="457200" algn="ctr" rtl="0" eaLnBrk="1" fontAlgn="base" hangingPunct="1">
        <a:spcBef>
          <a:spcPct val="0"/>
        </a:spcBef>
        <a:spcAft>
          <a:spcPct val="0"/>
        </a:spcAft>
        <a:defRPr>
          <a:solidFill>
            <a:schemeClr val="tx2"/>
          </a:solidFill>
          <a:latin typeface="Calibri" charset="0"/>
        </a:defRPr>
      </a:lvl6pPr>
      <a:lvl7pPr marL="914400" algn="ctr" rtl="0" eaLnBrk="1" fontAlgn="base" hangingPunct="1">
        <a:spcBef>
          <a:spcPct val="0"/>
        </a:spcBef>
        <a:spcAft>
          <a:spcPct val="0"/>
        </a:spcAft>
        <a:defRPr>
          <a:solidFill>
            <a:schemeClr val="tx2"/>
          </a:solidFill>
          <a:latin typeface="Calibri" charset="0"/>
        </a:defRPr>
      </a:lvl7pPr>
      <a:lvl8pPr marL="1371600" algn="ctr" rtl="0" eaLnBrk="1" fontAlgn="base" hangingPunct="1">
        <a:spcBef>
          <a:spcPct val="0"/>
        </a:spcBef>
        <a:spcAft>
          <a:spcPct val="0"/>
        </a:spcAft>
        <a:defRPr>
          <a:solidFill>
            <a:schemeClr val="tx2"/>
          </a:solidFill>
          <a:latin typeface="Calibri" charset="0"/>
        </a:defRPr>
      </a:lvl8pPr>
      <a:lvl9pPr marL="1828800" algn="ctr" rtl="0" eaLnBrk="1" fontAlgn="base" hangingPunct="1">
        <a:spcBef>
          <a:spcPct val="0"/>
        </a:spcBef>
        <a:spcAft>
          <a:spcPct val="0"/>
        </a:spcAft>
        <a:defRPr>
          <a:solidFill>
            <a:schemeClr val="tx2"/>
          </a:solidFill>
          <a:latin typeface="Calibri"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a:xfrm>
            <a:off x="7087071" y="9363198"/>
            <a:ext cx="4064000" cy="541338"/>
          </a:xfrm>
          <a:prstGeom prst="rect">
            <a:avLst/>
          </a:prstGeom>
        </p:spPr>
        <p:txBody>
          <a:bodyPr vert="horz" lIns="91440" tIns="45720" rIns="91440" bIns="45720" rtlCol="0" anchor="ctr"/>
          <a:lstStyle>
            <a:lvl1pPr algn="ctr">
              <a:defRPr sz="2200">
                <a:solidFill>
                  <a:schemeClr val="bg1"/>
                </a:solidFill>
              </a:defRPr>
            </a:lvl1pPr>
          </a:lstStyle>
          <a:p>
            <a:r>
              <a:rPr lang="fr-CH"/>
              <a:t>- </a:t>
            </a:r>
            <a:fld id="{ED129FF5-F81F-4726-B5C2-5C4282BECBEF}" type="slidenum">
              <a:rPr lang="fr-CH" smtClean="0"/>
              <a:pPr/>
              <a:t>‹N°›</a:t>
            </a:fld>
            <a:r>
              <a:rPr lang="fr-CH"/>
              <a:t> -</a:t>
            </a:r>
          </a:p>
        </p:txBody>
      </p:sp>
    </p:spTree>
    <p:extLst>
      <p:ext uri="{BB962C8B-B14F-4D97-AF65-F5344CB8AC3E}">
        <p14:creationId xmlns:p14="http://schemas.microsoft.com/office/powerpoint/2010/main" val="2961016481"/>
      </p:ext>
    </p:extLst>
  </p:cSld>
  <p:clrMap bg1="lt1" tx1="dk1" bg2="lt2" tx2="dk2" accent1="accent1" accent2="accent2" accent3="accent3" accent4="accent4" accent5="accent5" accent6="accent6" hlink="hlink" folHlink="folHlink"/>
  <p:sldLayoutIdLst>
    <p:sldLayoutId id="2147483717" r:id="rId1"/>
    <p:sldLayoutId id="2147483714" r:id="rId2"/>
    <p:sldLayoutId id="2147483707" r:id="rId3"/>
    <p:sldLayoutId id="2147483718" r:id="rId4"/>
    <p:sldLayoutId id="2147483716" r:id="rId5"/>
    <p:sldLayoutId id="2147483715" r:id="rId6"/>
    <p:sldLayoutId id="2147483732" r:id="rId7"/>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charset="0"/>
        </a:defRPr>
      </a:lvl2pPr>
      <a:lvl3pPr algn="ctr" rtl="0" eaLnBrk="1" fontAlgn="base" hangingPunct="1">
        <a:spcBef>
          <a:spcPct val="0"/>
        </a:spcBef>
        <a:spcAft>
          <a:spcPct val="0"/>
        </a:spcAft>
        <a:defRPr>
          <a:solidFill>
            <a:schemeClr val="tx2"/>
          </a:solidFill>
          <a:latin typeface="Calibri" charset="0"/>
        </a:defRPr>
      </a:lvl3pPr>
      <a:lvl4pPr algn="ctr" rtl="0" eaLnBrk="1" fontAlgn="base" hangingPunct="1">
        <a:spcBef>
          <a:spcPct val="0"/>
        </a:spcBef>
        <a:spcAft>
          <a:spcPct val="0"/>
        </a:spcAft>
        <a:defRPr>
          <a:solidFill>
            <a:schemeClr val="tx2"/>
          </a:solidFill>
          <a:latin typeface="Calibri" charset="0"/>
        </a:defRPr>
      </a:lvl4pPr>
      <a:lvl5pPr algn="ctr" rtl="0" eaLnBrk="1" fontAlgn="base" hangingPunct="1">
        <a:spcBef>
          <a:spcPct val="0"/>
        </a:spcBef>
        <a:spcAft>
          <a:spcPct val="0"/>
        </a:spcAft>
        <a:defRPr>
          <a:solidFill>
            <a:schemeClr val="tx2"/>
          </a:solidFill>
          <a:latin typeface="Calibri" charset="0"/>
        </a:defRPr>
      </a:lvl5pPr>
      <a:lvl6pPr marL="457200" algn="ctr" rtl="0" eaLnBrk="1" fontAlgn="base" hangingPunct="1">
        <a:spcBef>
          <a:spcPct val="0"/>
        </a:spcBef>
        <a:spcAft>
          <a:spcPct val="0"/>
        </a:spcAft>
        <a:defRPr>
          <a:solidFill>
            <a:schemeClr val="tx2"/>
          </a:solidFill>
          <a:latin typeface="Calibri" charset="0"/>
        </a:defRPr>
      </a:lvl6pPr>
      <a:lvl7pPr marL="914400" algn="ctr" rtl="0" eaLnBrk="1" fontAlgn="base" hangingPunct="1">
        <a:spcBef>
          <a:spcPct val="0"/>
        </a:spcBef>
        <a:spcAft>
          <a:spcPct val="0"/>
        </a:spcAft>
        <a:defRPr>
          <a:solidFill>
            <a:schemeClr val="tx2"/>
          </a:solidFill>
          <a:latin typeface="Calibri" charset="0"/>
        </a:defRPr>
      </a:lvl7pPr>
      <a:lvl8pPr marL="1371600" algn="ctr" rtl="0" eaLnBrk="1" fontAlgn="base" hangingPunct="1">
        <a:spcBef>
          <a:spcPct val="0"/>
        </a:spcBef>
        <a:spcAft>
          <a:spcPct val="0"/>
        </a:spcAft>
        <a:defRPr>
          <a:solidFill>
            <a:schemeClr val="tx2"/>
          </a:solidFill>
          <a:latin typeface="Calibri" charset="0"/>
        </a:defRPr>
      </a:lvl8pPr>
      <a:lvl9pPr marL="1828800" algn="ctr" rtl="0" eaLnBrk="1" fontAlgn="base" hangingPunct="1">
        <a:spcBef>
          <a:spcPct val="0"/>
        </a:spcBef>
        <a:spcAft>
          <a:spcPct val="0"/>
        </a:spcAft>
        <a:defRPr>
          <a:solidFill>
            <a:schemeClr val="tx2"/>
          </a:solidFill>
          <a:latin typeface="Calibri"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1">
            <a:extLst>
              <a:ext uri="{FF2B5EF4-FFF2-40B4-BE49-F238E27FC236}">
                <a16:creationId xmlns:a16="http://schemas.microsoft.com/office/drawing/2014/main" id="{19E0C15C-6EEC-4775-8DED-81DF7F8DBE12}"/>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4791927" y="543496"/>
            <a:ext cx="2757522" cy="1423655"/>
          </a:xfrm>
          <a:prstGeom prst="rect">
            <a:avLst/>
          </a:prstGeom>
        </p:spPr>
      </p:pic>
      <p:pic>
        <p:nvPicPr>
          <p:cNvPr id="5" name="Image 2">
            <a:extLst>
              <a:ext uri="{FF2B5EF4-FFF2-40B4-BE49-F238E27FC236}">
                <a16:creationId xmlns:a16="http://schemas.microsoft.com/office/drawing/2014/main" id="{AB2965E4-5129-496E-A8A6-DFDC333582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327" y="9558142"/>
            <a:ext cx="2319528" cy="268224"/>
          </a:xfrm>
          <a:prstGeom prst="rect">
            <a:avLst/>
          </a:prstGeom>
        </p:spPr>
      </p:pic>
    </p:spTree>
    <p:extLst>
      <p:ext uri="{BB962C8B-B14F-4D97-AF65-F5344CB8AC3E}">
        <p14:creationId xmlns:p14="http://schemas.microsoft.com/office/powerpoint/2010/main" val="1652003738"/>
      </p:ext>
    </p:extLst>
  </p:cSld>
  <p:clrMap bg1="lt1" tx1="dk1" bg2="lt2" tx2="dk2" accent1="accent1" accent2="accent2" accent3="accent3" accent4="accent4" accent5="accent5" accent6="accent6" hlink="hlink" folHlink="folHlink"/>
  <p:sldLayoutIdLst>
    <p:sldLayoutId id="2147483730" r:id="rId1"/>
    <p:sldLayoutId id="214748373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6.xml"/><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cyberlearn.hes-so.ch/?redirect=0&amp;op=coronavirus"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cyberlearn.hes-so.ch/?redirect=0&amp;op=coronavirus"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8" Type="http://schemas.openxmlformats.org/officeDocument/2006/relationships/hyperlink" Target="https://education.microsoft.com/fr-fr/course/ca0aed87/overview" TargetMode="External"/><Relationship Id="rId13" Type="http://schemas.openxmlformats.org/officeDocument/2006/relationships/hyperlink" Target="https://docs.microsoft.com/fr-fr/microsoftteams/instructor-led-training-teams-landing-page#pivot=tab1&amp;panel=tab1-all" TargetMode="External"/><Relationship Id="rId3" Type="http://schemas.openxmlformats.org/officeDocument/2006/relationships/hyperlink" Target="https://support.office.com/fr-FR/teams" TargetMode="External"/><Relationship Id="rId7" Type="http://schemas.openxmlformats.org/officeDocument/2006/relationships/hyperlink" Target="https://education.microsoft.com/fr-fr/course/18ceabf5/overview" TargetMode="External"/><Relationship Id="rId12" Type="http://schemas.openxmlformats.org/officeDocument/2006/relationships/hyperlink" Target="https://microsoftteams.eventbuilder.com/TeamsEducation" TargetMode="External"/><Relationship Id="rId2" Type="http://schemas.openxmlformats.org/officeDocument/2006/relationships/hyperlink" Target="https://cyberlearn.hes-so.ch/?redirect=0&amp;op=coronavirus" TargetMode="External"/><Relationship Id="rId1" Type="http://schemas.openxmlformats.org/officeDocument/2006/relationships/slideLayout" Target="../slideLayouts/slideLayout16.xml"/><Relationship Id="rId6" Type="http://schemas.openxmlformats.org/officeDocument/2006/relationships/hyperlink" Target="https://education.microsoft.com/fr-fr/course/99714cee/overview" TargetMode="External"/><Relationship Id="rId11" Type="http://schemas.openxmlformats.org/officeDocument/2006/relationships/hyperlink" Target="https://www.youtube.com/watch?v=63cMG0fBRLM" TargetMode="External"/><Relationship Id="rId5" Type="http://schemas.openxmlformats.org/officeDocument/2006/relationships/hyperlink" Target="https://support.office.com/fr-fr/article/formation-vid%C3%A9o-microsoft-teams-4f108e54-240b-4351-8084-b1089f0d21d7" TargetMode="External"/><Relationship Id="rId10" Type="http://schemas.openxmlformats.org/officeDocument/2006/relationships/hyperlink" Target="https://www.youtube.com/watch?v=Zx9JuiM4-X8" TargetMode="External"/><Relationship Id="rId4" Type="http://schemas.openxmlformats.org/officeDocument/2006/relationships/hyperlink" Target="https://support.office.com/fr-fr/article/cr&#233;er-une-&#233;quipe-de-classe-dans-microsoft-teams-fae422eb-58b7-4431-9ff2-a4b9b6ae7c5b" TargetMode="External"/><Relationship Id="rId9" Type="http://schemas.openxmlformats.org/officeDocument/2006/relationships/hyperlink" Target="https://www.youtube.com/watch?v=ZgmIucYKiZM&amp;feature=youtu.be"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cyberlearn.hes-so.ch/?redirect=0&amp;op=coronavirus" TargetMode="Externa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cyberlearn.hes-so.ch/?redirect=0&amp;op=coronavirus" TargetMode="External"/><Relationship Id="rId2" Type="http://schemas.openxmlformats.org/officeDocument/2006/relationships/image" Target="../media/image17.png"/><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7BA5-8C2D-4CCD-904A-FF23A64452CA}"/>
              </a:ext>
            </a:extLst>
          </p:cNvPr>
          <p:cNvSpPr>
            <a:spLocks noGrp="1"/>
          </p:cNvSpPr>
          <p:nvPr>
            <p:ph type="title"/>
          </p:nvPr>
        </p:nvSpPr>
        <p:spPr/>
        <p:txBody>
          <a:bodyPr/>
          <a:lstStyle/>
          <a:p>
            <a:r>
              <a:rPr lang="fr-CH" dirty="0">
                <a:solidFill>
                  <a:schemeClr val="bg1">
                    <a:lumMod val="50000"/>
                  </a:schemeClr>
                </a:solidFill>
              </a:rPr>
              <a:t>Utilisation de Microsoft Teams pour les enseignants</a:t>
            </a:r>
            <a:br>
              <a:rPr lang="fr-CH" dirty="0"/>
            </a:br>
            <a:r>
              <a:rPr lang="fr-CH" dirty="0"/>
              <a:t>FAQ</a:t>
            </a:r>
          </a:p>
        </p:txBody>
      </p:sp>
      <p:sp>
        <p:nvSpPr>
          <p:cNvPr id="11" name="Text Placeholder 10">
            <a:extLst>
              <a:ext uri="{FF2B5EF4-FFF2-40B4-BE49-F238E27FC236}">
                <a16:creationId xmlns:a16="http://schemas.microsoft.com/office/drawing/2014/main" id="{729087FB-49C1-444F-9C0B-A0B0AFAAE574}"/>
              </a:ext>
            </a:extLst>
          </p:cNvPr>
          <p:cNvSpPr>
            <a:spLocks noGrp="1"/>
          </p:cNvSpPr>
          <p:nvPr>
            <p:ph type="body" sz="quarter" idx="24"/>
          </p:nvPr>
        </p:nvSpPr>
        <p:spPr/>
        <p:txBody>
          <a:bodyPr/>
          <a:lstStyle/>
          <a:p>
            <a:r>
              <a:rPr lang="fr-CH" dirty="0"/>
              <a:t>Mars 2020</a:t>
            </a:r>
          </a:p>
        </p:txBody>
      </p:sp>
      <p:sp>
        <p:nvSpPr>
          <p:cNvPr id="3" name="Text Placeholder 2">
            <a:extLst>
              <a:ext uri="{FF2B5EF4-FFF2-40B4-BE49-F238E27FC236}">
                <a16:creationId xmlns:a16="http://schemas.microsoft.com/office/drawing/2014/main" id="{6AD1F0DE-38CD-49E3-B802-14E0E6BA3054}"/>
              </a:ext>
            </a:extLst>
          </p:cNvPr>
          <p:cNvSpPr>
            <a:spLocks noGrp="1"/>
          </p:cNvSpPr>
          <p:nvPr>
            <p:ph type="body" sz="quarter" idx="10"/>
          </p:nvPr>
        </p:nvSpPr>
        <p:spPr/>
        <p:txBody>
          <a:bodyPr/>
          <a:lstStyle/>
          <a:p>
            <a:endParaRPr lang="fr-CH"/>
          </a:p>
        </p:txBody>
      </p:sp>
      <p:sp>
        <p:nvSpPr>
          <p:cNvPr id="6" name="Text Placeholder 5">
            <a:extLst>
              <a:ext uri="{FF2B5EF4-FFF2-40B4-BE49-F238E27FC236}">
                <a16:creationId xmlns:a16="http://schemas.microsoft.com/office/drawing/2014/main" id="{AC92AFB8-3271-45B2-805F-1FDD70FF788F}"/>
              </a:ext>
            </a:extLst>
          </p:cNvPr>
          <p:cNvSpPr>
            <a:spLocks noGrp="1"/>
          </p:cNvSpPr>
          <p:nvPr>
            <p:ph type="body" sz="quarter" idx="18"/>
          </p:nvPr>
        </p:nvSpPr>
        <p:spPr/>
        <p:txBody>
          <a:bodyPr/>
          <a:lstStyle/>
          <a:p>
            <a:endParaRPr lang="fr-CH"/>
          </a:p>
        </p:txBody>
      </p:sp>
      <p:sp>
        <p:nvSpPr>
          <p:cNvPr id="8" name="Text Placeholder 7">
            <a:extLst>
              <a:ext uri="{FF2B5EF4-FFF2-40B4-BE49-F238E27FC236}">
                <a16:creationId xmlns:a16="http://schemas.microsoft.com/office/drawing/2014/main" id="{105E991F-C937-4C53-A703-28D9A9F827C6}"/>
              </a:ext>
            </a:extLst>
          </p:cNvPr>
          <p:cNvSpPr>
            <a:spLocks noGrp="1"/>
          </p:cNvSpPr>
          <p:nvPr>
            <p:ph type="body" sz="quarter" idx="20"/>
          </p:nvPr>
        </p:nvSpPr>
        <p:spPr/>
        <p:txBody>
          <a:bodyPr/>
          <a:lstStyle/>
          <a:p>
            <a:endParaRPr lang="fr-CH"/>
          </a:p>
        </p:txBody>
      </p:sp>
      <p:sp>
        <p:nvSpPr>
          <p:cNvPr id="7" name="Text Placeholder 6">
            <a:extLst>
              <a:ext uri="{FF2B5EF4-FFF2-40B4-BE49-F238E27FC236}">
                <a16:creationId xmlns:a16="http://schemas.microsoft.com/office/drawing/2014/main" id="{FF87E35E-330D-42D3-BC1A-29E7B71AE16F}"/>
              </a:ext>
            </a:extLst>
          </p:cNvPr>
          <p:cNvSpPr>
            <a:spLocks noGrp="1"/>
          </p:cNvSpPr>
          <p:nvPr>
            <p:ph type="body" sz="quarter" idx="19"/>
          </p:nvPr>
        </p:nvSpPr>
        <p:spPr/>
        <p:txBody>
          <a:bodyPr/>
          <a:lstStyle/>
          <a:p>
            <a:endParaRPr lang="fr-CH"/>
          </a:p>
        </p:txBody>
      </p:sp>
      <p:sp>
        <p:nvSpPr>
          <p:cNvPr id="5" name="Text Placeholder 4">
            <a:extLst>
              <a:ext uri="{FF2B5EF4-FFF2-40B4-BE49-F238E27FC236}">
                <a16:creationId xmlns:a16="http://schemas.microsoft.com/office/drawing/2014/main" id="{F0E5C9AC-85B8-486D-BD19-B3D077D5D635}"/>
              </a:ext>
            </a:extLst>
          </p:cNvPr>
          <p:cNvSpPr>
            <a:spLocks noGrp="1"/>
          </p:cNvSpPr>
          <p:nvPr>
            <p:ph type="body" sz="quarter" idx="16"/>
          </p:nvPr>
        </p:nvSpPr>
        <p:spPr/>
        <p:txBody>
          <a:bodyPr/>
          <a:lstStyle/>
          <a:p>
            <a:endParaRPr lang="fr-CH" dirty="0"/>
          </a:p>
        </p:txBody>
      </p:sp>
      <p:sp>
        <p:nvSpPr>
          <p:cNvPr id="4" name="Text Placeholder 3">
            <a:extLst>
              <a:ext uri="{FF2B5EF4-FFF2-40B4-BE49-F238E27FC236}">
                <a16:creationId xmlns:a16="http://schemas.microsoft.com/office/drawing/2014/main" id="{B40BA18A-0559-457E-B62F-FF134A28E046}"/>
              </a:ext>
            </a:extLst>
          </p:cNvPr>
          <p:cNvSpPr>
            <a:spLocks noGrp="1"/>
          </p:cNvSpPr>
          <p:nvPr>
            <p:ph type="body" sz="quarter" idx="15"/>
          </p:nvPr>
        </p:nvSpPr>
        <p:spPr/>
        <p:txBody>
          <a:bodyPr/>
          <a:lstStyle/>
          <a:p>
            <a:endParaRPr lang="fr-CH"/>
          </a:p>
        </p:txBody>
      </p:sp>
    </p:spTree>
    <p:extLst>
      <p:ext uri="{BB962C8B-B14F-4D97-AF65-F5344CB8AC3E}">
        <p14:creationId xmlns:p14="http://schemas.microsoft.com/office/powerpoint/2010/main" val="64880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lstStyle/>
          <a:p>
            <a:r>
              <a:rPr lang="fr-CH" dirty="0"/>
              <a:t>Comment partager mon support de cours en live?</a:t>
            </a:r>
          </a:p>
        </p:txBody>
      </p:sp>
      <p:sp>
        <p:nvSpPr>
          <p:cNvPr id="13" name="Espace réservé du texte 12"/>
          <p:cNvSpPr>
            <a:spLocks noGrp="1"/>
          </p:cNvSpPr>
          <p:nvPr>
            <p:ph type="body" sz="quarter" idx="13"/>
          </p:nvPr>
        </p:nvSpPr>
        <p:spPr/>
        <p:txBody>
          <a:bodyPr/>
          <a:lstStyle/>
          <a:p>
            <a:r>
              <a:rPr lang="fr-CH" sz="2400" dirty="0"/>
              <a:t>Durant une séance, il est possible de partager le support de cours avec les étudiants</a:t>
            </a:r>
          </a:p>
          <a:p>
            <a:pPr lvl="1"/>
            <a:r>
              <a:rPr lang="fr-CH" sz="2000" dirty="0"/>
              <a:t>Ouvrir le support de cours sur son ordinateur</a:t>
            </a:r>
          </a:p>
          <a:p>
            <a:pPr lvl="1"/>
            <a:r>
              <a:rPr lang="fr-CH" sz="2000" dirty="0"/>
              <a:t>Partager son écran depuis l’écran de la séance en cliquant sur l’icône ci-dessous</a:t>
            </a:r>
          </a:p>
          <a:p>
            <a:pPr lvl="1"/>
            <a:endParaRPr lang="fr-CH" sz="2000" dirty="0"/>
          </a:p>
          <a:p>
            <a:pPr lvl="1"/>
            <a:endParaRPr lang="fr-CH" sz="2000" dirty="0"/>
          </a:p>
          <a:p>
            <a:pPr lvl="1"/>
            <a:endParaRPr lang="fr-CH" sz="2000" dirty="0"/>
          </a:p>
          <a:p>
            <a:pPr lvl="1"/>
            <a:endParaRPr lang="fr-CH" sz="1400" dirty="0"/>
          </a:p>
          <a:p>
            <a:pPr lvl="1"/>
            <a:endParaRPr lang="fr-CH" sz="1400" dirty="0"/>
          </a:p>
          <a:p>
            <a:pPr marL="457200" lvl="1" indent="0">
              <a:buNone/>
            </a:pPr>
            <a:endParaRPr lang="fr-CH" sz="100" dirty="0"/>
          </a:p>
          <a:p>
            <a:r>
              <a:rPr lang="fr-CH" sz="2400" dirty="0"/>
              <a:t>Sélectionner ensuite la fenêtre à partager</a:t>
            </a:r>
          </a:p>
          <a:p>
            <a:pPr lvl="1"/>
            <a:r>
              <a:rPr lang="fr-CH" sz="2000" b="1" dirty="0"/>
              <a:t>Bureau</a:t>
            </a:r>
            <a:r>
              <a:rPr lang="fr-CH" sz="2000" dirty="0"/>
              <a:t>: vous partagez l’affichage de tout votre ordinateur</a:t>
            </a:r>
          </a:p>
          <a:p>
            <a:pPr lvl="1"/>
            <a:r>
              <a:rPr lang="fr-CH" sz="2000" b="1" dirty="0"/>
              <a:t>Fenêtre / PowerPoint</a:t>
            </a:r>
            <a:r>
              <a:rPr lang="fr-CH" sz="2000" dirty="0"/>
              <a:t>: sélectionnez la fenêtre ou le document à afficher à vos étudiants; </a:t>
            </a:r>
            <a:br>
              <a:rPr lang="fr-CH" sz="2000" dirty="0"/>
            </a:br>
            <a:r>
              <a:rPr lang="fr-CH" sz="2000" dirty="0"/>
              <a:t>ils ne verront pas les autres, même si vous changez d’emplacement</a:t>
            </a:r>
          </a:p>
          <a:p>
            <a:pPr lvl="1"/>
            <a:endParaRPr lang="fr-CH" sz="2000" dirty="0"/>
          </a:p>
          <a:p>
            <a:pPr lvl="1"/>
            <a:endParaRPr lang="fr-CH" sz="2000" dirty="0"/>
          </a:p>
        </p:txBody>
      </p:sp>
      <p:pic>
        <p:nvPicPr>
          <p:cNvPr id="2" name="Image 1"/>
          <p:cNvPicPr>
            <a:picLocks noChangeAspect="1"/>
          </p:cNvPicPr>
          <p:nvPr/>
        </p:nvPicPr>
        <p:blipFill>
          <a:blip r:embed="rId2"/>
          <a:stretch>
            <a:fillRect/>
          </a:stretch>
        </p:blipFill>
        <p:spPr>
          <a:xfrm>
            <a:off x="1360163" y="2793133"/>
            <a:ext cx="6805937" cy="1586245"/>
          </a:xfrm>
          <a:prstGeom prst="rect">
            <a:avLst/>
          </a:prstGeom>
        </p:spPr>
      </p:pic>
      <p:sp>
        <p:nvSpPr>
          <p:cNvPr id="5" name="Rectangle 4"/>
          <p:cNvSpPr/>
          <p:nvPr/>
        </p:nvSpPr>
        <p:spPr>
          <a:xfrm>
            <a:off x="4076700" y="3002055"/>
            <a:ext cx="939800" cy="1168400"/>
          </a:xfrm>
          <a:prstGeom prst="rect">
            <a:avLst/>
          </a:prstGeom>
          <a:ln w="76200">
            <a:solidFill>
              <a:srgbClr val="FF0000"/>
            </a:solidFill>
          </a:ln>
        </p:spPr>
        <p:txBody>
          <a:bodyPr wrap="square" lIns="0" tIns="0" rIns="0" bIns="0" rtlCol="0" anchor="ctr"/>
          <a:lstStyle/>
          <a:p>
            <a:pPr algn="ctr"/>
            <a:endParaRPr lang="fr-CH"/>
          </a:p>
        </p:txBody>
      </p:sp>
      <p:pic>
        <p:nvPicPr>
          <p:cNvPr id="8" name="Image 7"/>
          <p:cNvPicPr>
            <a:picLocks noChangeAspect="1"/>
          </p:cNvPicPr>
          <p:nvPr/>
        </p:nvPicPr>
        <p:blipFill>
          <a:blip r:embed="rId3"/>
          <a:stretch>
            <a:fillRect/>
          </a:stretch>
        </p:blipFill>
        <p:spPr>
          <a:xfrm>
            <a:off x="1360163" y="6321370"/>
            <a:ext cx="14542857" cy="3000000"/>
          </a:xfrm>
          <a:prstGeom prst="rect">
            <a:avLst/>
          </a:prstGeom>
        </p:spPr>
      </p:pic>
      <p:sp>
        <p:nvSpPr>
          <p:cNvPr id="11" name="Rectangle 10"/>
          <p:cNvSpPr/>
          <p:nvPr/>
        </p:nvSpPr>
        <p:spPr>
          <a:xfrm>
            <a:off x="1360163" y="6503914"/>
            <a:ext cx="939800" cy="401655"/>
          </a:xfrm>
          <a:prstGeom prst="rect">
            <a:avLst/>
          </a:prstGeom>
          <a:ln w="76200">
            <a:solidFill>
              <a:srgbClr val="FF0000"/>
            </a:solidFill>
          </a:ln>
        </p:spPr>
        <p:txBody>
          <a:bodyPr wrap="square" lIns="0" tIns="0" rIns="0" bIns="0" rtlCol="0" anchor="ctr"/>
          <a:lstStyle/>
          <a:p>
            <a:pPr algn="ctr"/>
            <a:endParaRPr lang="fr-CH"/>
          </a:p>
        </p:txBody>
      </p:sp>
      <p:sp>
        <p:nvSpPr>
          <p:cNvPr id="14" name="Rectangle 13"/>
          <p:cNvSpPr/>
          <p:nvPr/>
        </p:nvSpPr>
        <p:spPr>
          <a:xfrm>
            <a:off x="3036563" y="6503913"/>
            <a:ext cx="939800" cy="401655"/>
          </a:xfrm>
          <a:prstGeom prst="rect">
            <a:avLst/>
          </a:prstGeom>
          <a:ln w="76200">
            <a:solidFill>
              <a:srgbClr val="FF0000"/>
            </a:solidFill>
          </a:ln>
        </p:spPr>
        <p:txBody>
          <a:bodyPr wrap="square" lIns="0" tIns="0" rIns="0" bIns="0" rtlCol="0" anchor="ctr"/>
          <a:lstStyle/>
          <a:p>
            <a:pPr algn="ctr"/>
            <a:endParaRPr lang="fr-CH"/>
          </a:p>
        </p:txBody>
      </p:sp>
      <p:sp>
        <p:nvSpPr>
          <p:cNvPr id="15" name="Rectangle 14"/>
          <p:cNvSpPr/>
          <p:nvPr/>
        </p:nvSpPr>
        <p:spPr>
          <a:xfrm>
            <a:off x="7913363" y="6503913"/>
            <a:ext cx="939800" cy="401655"/>
          </a:xfrm>
          <a:prstGeom prst="rect">
            <a:avLst/>
          </a:prstGeom>
          <a:ln w="76200">
            <a:solidFill>
              <a:srgbClr val="FF0000"/>
            </a:solidFill>
          </a:ln>
        </p:spPr>
        <p:txBody>
          <a:bodyPr wrap="square" lIns="0" tIns="0" rIns="0" bIns="0" rtlCol="0" anchor="ctr"/>
          <a:lstStyle/>
          <a:p>
            <a:pPr algn="ctr"/>
            <a:endParaRPr lang="fr-CH"/>
          </a:p>
        </p:txBody>
      </p:sp>
    </p:spTree>
    <p:extLst>
      <p:ext uri="{BB962C8B-B14F-4D97-AF65-F5344CB8AC3E}">
        <p14:creationId xmlns:p14="http://schemas.microsoft.com/office/powerpoint/2010/main" val="2442968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H" dirty="0"/>
              <a:t>Comment partager mon support de cours en live ainsi que ma webcam?</a:t>
            </a:r>
          </a:p>
        </p:txBody>
      </p:sp>
      <p:sp>
        <p:nvSpPr>
          <p:cNvPr id="2" name="Espace réservé du texte 1"/>
          <p:cNvSpPr>
            <a:spLocks noGrp="1"/>
          </p:cNvSpPr>
          <p:nvPr>
            <p:ph type="body" sz="quarter" idx="13"/>
          </p:nvPr>
        </p:nvSpPr>
        <p:spPr/>
        <p:txBody>
          <a:bodyPr/>
          <a:lstStyle/>
          <a:p>
            <a:r>
              <a:rPr lang="fr-CH" sz="2400" dirty="0"/>
              <a:t>Durant une séance en live, il est possible de partager à la fois sa webcam et un document de cours au même moment</a:t>
            </a:r>
          </a:p>
          <a:p>
            <a:r>
              <a:rPr lang="fr-CH" sz="2400" dirty="0"/>
              <a:t>Voir les questions/réponses: </a:t>
            </a:r>
          </a:p>
          <a:p>
            <a:pPr lvl="1"/>
            <a:r>
              <a:rPr lang="fr-CH" sz="2000" dirty="0"/>
              <a:t>«Comment partager mon support de cours </a:t>
            </a:r>
            <a:br>
              <a:rPr lang="fr-CH" sz="2000" dirty="0"/>
            </a:br>
            <a:r>
              <a:rPr lang="fr-CH" sz="2000" dirty="0"/>
              <a:t>en live?»</a:t>
            </a:r>
          </a:p>
          <a:p>
            <a:pPr lvl="1"/>
            <a:r>
              <a:rPr lang="fr-CH" sz="2000" dirty="0"/>
              <a:t>«Comment activer ma webcam?»</a:t>
            </a:r>
          </a:p>
        </p:txBody>
      </p:sp>
      <p:sp>
        <p:nvSpPr>
          <p:cNvPr id="4" name="Espace réservé du numéro de diapositive 3"/>
          <p:cNvSpPr>
            <a:spLocks noGrp="1"/>
          </p:cNvSpPr>
          <p:nvPr>
            <p:ph type="sldNum" sz="quarter" idx="4"/>
          </p:nvPr>
        </p:nvSpPr>
        <p:spPr/>
        <p:txBody>
          <a:bodyPr/>
          <a:lstStyle/>
          <a:p>
            <a:r>
              <a:rPr lang="fr-CH"/>
              <a:t>- </a:t>
            </a:r>
            <a:fld id="{638E8057-E5AA-45B7-82A5-E584F946DFB9}" type="slidenum">
              <a:rPr lang="fr-CH" smtClean="0"/>
              <a:pPr/>
              <a:t>11</a:t>
            </a:fld>
            <a:r>
              <a:rPr lang="fr-CH"/>
              <a:t> -</a:t>
            </a:r>
          </a:p>
        </p:txBody>
      </p:sp>
      <p:pic>
        <p:nvPicPr>
          <p:cNvPr id="6" name="Image 5"/>
          <p:cNvPicPr>
            <a:picLocks noChangeAspect="1"/>
          </p:cNvPicPr>
          <p:nvPr/>
        </p:nvPicPr>
        <p:blipFill rotWithShape="1">
          <a:blip r:embed="rId2"/>
          <a:srcRect r="16635"/>
          <a:stretch/>
        </p:blipFill>
        <p:spPr>
          <a:xfrm>
            <a:off x="6571452" y="2634526"/>
            <a:ext cx="9462101" cy="6142097"/>
          </a:xfrm>
          <a:prstGeom prst="rect">
            <a:avLst/>
          </a:prstGeom>
        </p:spPr>
      </p:pic>
      <p:sp>
        <p:nvSpPr>
          <p:cNvPr id="7" name="Rectangle 6"/>
          <p:cNvSpPr/>
          <p:nvPr/>
        </p:nvSpPr>
        <p:spPr>
          <a:xfrm>
            <a:off x="16408400" y="8763923"/>
            <a:ext cx="889000" cy="565874"/>
          </a:xfrm>
          <a:prstGeom prst="rect">
            <a:avLst/>
          </a:prstGeom>
          <a:ln w="12700">
            <a:noFill/>
          </a:ln>
        </p:spPr>
        <p:txBody>
          <a:bodyPr wrap="square" lIns="0" tIns="0" rIns="0" bIns="0" rtlCol="0" anchor="ctr"/>
          <a:lstStyle/>
          <a:p>
            <a:pPr algn="ctr"/>
            <a:r>
              <a:rPr lang="fr-CH" dirty="0">
                <a:solidFill>
                  <a:schemeClr val="accent6">
                    <a:lumMod val="20000"/>
                    <a:lumOff val="80000"/>
                  </a:schemeClr>
                </a:solidFill>
              </a:rPr>
              <a:t>Webcam</a:t>
            </a:r>
          </a:p>
        </p:txBody>
      </p:sp>
    </p:spTree>
    <p:extLst>
      <p:ext uri="{BB962C8B-B14F-4D97-AF65-F5344CB8AC3E}">
        <p14:creationId xmlns:p14="http://schemas.microsoft.com/office/powerpoint/2010/main" val="1675883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lstStyle/>
          <a:p>
            <a:r>
              <a:rPr lang="fr-CH" dirty="0"/>
              <a:t>Comment activer mon micro?</a:t>
            </a:r>
          </a:p>
        </p:txBody>
      </p:sp>
      <p:sp>
        <p:nvSpPr>
          <p:cNvPr id="13" name="Espace réservé du texte 12"/>
          <p:cNvSpPr>
            <a:spLocks noGrp="1"/>
          </p:cNvSpPr>
          <p:nvPr>
            <p:ph type="body" sz="quarter" idx="13"/>
          </p:nvPr>
        </p:nvSpPr>
        <p:spPr/>
        <p:txBody>
          <a:bodyPr/>
          <a:lstStyle/>
          <a:p>
            <a:pPr lvl="0"/>
            <a:r>
              <a:rPr lang="fr-CH" sz="2400" dirty="0">
                <a:solidFill>
                  <a:prstClr val="black"/>
                </a:solidFill>
              </a:rPr>
              <a:t>Durant une séance, le micro est activé ou désactivé via l’icône ci-dessous</a:t>
            </a:r>
            <a:endParaRPr lang="fr-CH" sz="2200" dirty="0">
              <a:solidFill>
                <a:prstClr val="black"/>
              </a:solidFill>
            </a:endParaRPr>
          </a:p>
          <a:p>
            <a:endParaRPr lang="fr-CH" sz="2200" dirty="0">
              <a:solidFill>
                <a:prstClr val="black"/>
              </a:solidFill>
            </a:endParaRPr>
          </a:p>
          <a:p>
            <a:endParaRPr lang="fr-CH" sz="2200" dirty="0">
              <a:solidFill>
                <a:prstClr val="black"/>
              </a:solidFill>
            </a:endParaRPr>
          </a:p>
          <a:p>
            <a:endParaRPr lang="fr-CH" sz="2200" dirty="0">
              <a:solidFill>
                <a:prstClr val="black"/>
              </a:solidFill>
            </a:endParaRPr>
          </a:p>
          <a:p>
            <a:pPr lvl="0"/>
            <a:r>
              <a:rPr lang="fr-CH" sz="2400" dirty="0">
                <a:solidFill>
                  <a:prstClr val="black"/>
                </a:solidFill>
              </a:rPr>
              <a:t>Au moment de rejoindre la séance, il est aussi possible de directement activer ou désactiver son micro</a:t>
            </a:r>
          </a:p>
          <a:p>
            <a:endParaRPr lang="fr-CH" dirty="0"/>
          </a:p>
        </p:txBody>
      </p:sp>
      <p:pic>
        <p:nvPicPr>
          <p:cNvPr id="4" name="Image 3"/>
          <p:cNvPicPr>
            <a:picLocks noChangeAspect="1"/>
          </p:cNvPicPr>
          <p:nvPr/>
        </p:nvPicPr>
        <p:blipFill>
          <a:blip r:embed="rId2"/>
          <a:stretch>
            <a:fillRect/>
          </a:stretch>
        </p:blipFill>
        <p:spPr>
          <a:xfrm>
            <a:off x="877563" y="2134039"/>
            <a:ext cx="7458100" cy="1738243"/>
          </a:xfrm>
          <a:prstGeom prst="rect">
            <a:avLst/>
          </a:prstGeom>
        </p:spPr>
      </p:pic>
      <p:sp>
        <p:nvSpPr>
          <p:cNvPr id="5" name="Rectangle 4"/>
          <p:cNvSpPr/>
          <p:nvPr/>
        </p:nvSpPr>
        <p:spPr>
          <a:xfrm>
            <a:off x="3124200" y="2510384"/>
            <a:ext cx="939800" cy="1168400"/>
          </a:xfrm>
          <a:prstGeom prst="rect">
            <a:avLst/>
          </a:prstGeom>
          <a:ln w="76200">
            <a:solidFill>
              <a:srgbClr val="FF0000"/>
            </a:solidFill>
          </a:ln>
        </p:spPr>
        <p:txBody>
          <a:bodyPr wrap="square" lIns="0" tIns="0" rIns="0" bIns="0" rtlCol="0" anchor="ctr"/>
          <a:lstStyle/>
          <a:p>
            <a:pPr algn="ctr"/>
            <a:endParaRPr lang="fr-CH"/>
          </a:p>
        </p:txBody>
      </p:sp>
      <p:pic>
        <p:nvPicPr>
          <p:cNvPr id="3" name="Image 2"/>
          <p:cNvPicPr>
            <a:picLocks noChangeAspect="1"/>
          </p:cNvPicPr>
          <p:nvPr/>
        </p:nvPicPr>
        <p:blipFill>
          <a:blip r:embed="rId3"/>
          <a:stretch>
            <a:fillRect/>
          </a:stretch>
        </p:blipFill>
        <p:spPr>
          <a:xfrm>
            <a:off x="877563" y="4656340"/>
            <a:ext cx="5866667" cy="4714286"/>
          </a:xfrm>
          <a:prstGeom prst="rect">
            <a:avLst/>
          </a:prstGeom>
        </p:spPr>
      </p:pic>
    </p:spTree>
    <p:extLst>
      <p:ext uri="{BB962C8B-B14F-4D97-AF65-F5344CB8AC3E}">
        <p14:creationId xmlns:p14="http://schemas.microsoft.com/office/powerpoint/2010/main" val="407788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lstStyle/>
          <a:p>
            <a:r>
              <a:rPr lang="fr-CH" dirty="0"/>
              <a:t>Comment activer ma webcam?</a:t>
            </a:r>
          </a:p>
        </p:txBody>
      </p:sp>
      <p:sp>
        <p:nvSpPr>
          <p:cNvPr id="13" name="Espace réservé du texte 12"/>
          <p:cNvSpPr>
            <a:spLocks noGrp="1"/>
          </p:cNvSpPr>
          <p:nvPr>
            <p:ph type="body" sz="quarter" idx="13"/>
          </p:nvPr>
        </p:nvSpPr>
        <p:spPr/>
        <p:txBody>
          <a:bodyPr/>
          <a:lstStyle/>
          <a:p>
            <a:pPr lvl="0"/>
            <a:r>
              <a:rPr lang="fr-CH" sz="2400" dirty="0">
                <a:solidFill>
                  <a:prstClr val="black"/>
                </a:solidFill>
              </a:rPr>
              <a:t>Durant une séance, la webcam de l’ordinateur est activée ou désactivée via l’icône ci-dessous:</a:t>
            </a:r>
          </a:p>
          <a:p>
            <a:endParaRPr lang="fr-CH" dirty="0"/>
          </a:p>
          <a:p>
            <a:pPr marL="0" indent="0">
              <a:buNone/>
            </a:pPr>
            <a:endParaRPr lang="fr-CH" dirty="0"/>
          </a:p>
          <a:p>
            <a:pPr marL="0" indent="0">
              <a:buNone/>
            </a:pPr>
            <a:endParaRPr lang="fr-CH" sz="500" dirty="0"/>
          </a:p>
          <a:p>
            <a:r>
              <a:rPr lang="fr-CH" sz="2400" dirty="0"/>
              <a:t>Au moment de rejoindre la séance, il est aussi possible de directement activer ou désactiver sa webcam</a:t>
            </a:r>
          </a:p>
          <a:p>
            <a:pPr marL="0" indent="0">
              <a:buNone/>
            </a:pPr>
            <a:endParaRPr lang="fr-CH" dirty="0"/>
          </a:p>
        </p:txBody>
      </p:sp>
      <p:pic>
        <p:nvPicPr>
          <p:cNvPr id="4" name="Image 3"/>
          <p:cNvPicPr>
            <a:picLocks noChangeAspect="1"/>
          </p:cNvPicPr>
          <p:nvPr/>
        </p:nvPicPr>
        <p:blipFill>
          <a:blip r:embed="rId2"/>
          <a:stretch>
            <a:fillRect/>
          </a:stretch>
        </p:blipFill>
        <p:spPr>
          <a:xfrm>
            <a:off x="877563" y="2127211"/>
            <a:ext cx="7458100" cy="1738243"/>
          </a:xfrm>
          <a:prstGeom prst="rect">
            <a:avLst/>
          </a:prstGeom>
        </p:spPr>
      </p:pic>
      <p:sp>
        <p:nvSpPr>
          <p:cNvPr id="5" name="Rectangle 4"/>
          <p:cNvSpPr/>
          <p:nvPr/>
        </p:nvSpPr>
        <p:spPr>
          <a:xfrm>
            <a:off x="2374900" y="2412132"/>
            <a:ext cx="939800" cy="1168400"/>
          </a:xfrm>
          <a:prstGeom prst="rect">
            <a:avLst/>
          </a:prstGeom>
          <a:ln w="76200">
            <a:solidFill>
              <a:srgbClr val="FF0000"/>
            </a:solidFill>
          </a:ln>
        </p:spPr>
        <p:txBody>
          <a:bodyPr wrap="square" lIns="0" tIns="0" rIns="0" bIns="0" rtlCol="0" anchor="ctr"/>
          <a:lstStyle/>
          <a:p>
            <a:pPr algn="ctr"/>
            <a:endParaRPr lang="fr-CH"/>
          </a:p>
        </p:txBody>
      </p:sp>
      <p:pic>
        <p:nvPicPr>
          <p:cNvPr id="2" name="Image 1"/>
          <p:cNvPicPr>
            <a:picLocks noChangeAspect="1"/>
          </p:cNvPicPr>
          <p:nvPr/>
        </p:nvPicPr>
        <p:blipFill rotWithShape="1">
          <a:blip r:embed="rId3"/>
          <a:srcRect t="5067" b="6962"/>
          <a:stretch/>
        </p:blipFill>
        <p:spPr>
          <a:xfrm>
            <a:off x="877563" y="4963726"/>
            <a:ext cx="6609524" cy="4406900"/>
          </a:xfrm>
          <a:prstGeom prst="rect">
            <a:avLst/>
          </a:prstGeom>
        </p:spPr>
      </p:pic>
    </p:spTree>
    <p:extLst>
      <p:ext uri="{BB962C8B-B14F-4D97-AF65-F5344CB8AC3E}">
        <p14:creationId xmlns:p14="http://schemas.microsoft.com/office/powerpoint/2010/main" val="3296430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lstStyle/>
          <a:p>
            <a:r>
              <a:rPr lang="fr-CH" dirty="0"/>
              <a:t>Comment désactiver le micro de tous les étudiants?</a:t>
            </a:r>
          </a:p>
        </p:txBody>
      </p:sp>
      <p:sp>
        <p:nvSpPr>
          <p:cNvPr id="13" name="Espace réservé du texte 12"/>
          <p:cNvSpPr>
            <a:spLocks noGrp="1"/>
          </p:cNvSpPr>
          <p:nvPr>
            <p:ph type="body" sz="quarter" idx="13"/>
          </p:nvPr>
        </p:nvSpPr>
        <p:spPr/>
        <p:txBody>
          <a:bodyPr/>
          <a:lstStyle/>
          <a:p>
            <a:pPr lvl="0"/>
            <a:r>
              <a:rPr lang="fr-CH" sz="2400" dirty="0">
                <a:solidFill>
                  <a:prstClr val="black"/>
                </a:solidFill>
              </a:rPr>
              <a:t>Durant une séance, il est possible de désactiver le micro des étudiants. </a:t>
            </a:r>
          </a:p>
          <a:p>
            <a:pPr lvl="1"/>
            <a:r>
              <a:rPr lang="fr-CH" sz="2000" dirty="0">
                <a:solidFill>
                  <a:prstClr val="black"/>
                </a:solidFill>
              </a:rPr>
              <a:t>La séance commence ainsi sans bruits de fond. </a:t>
            </a:r>
          </a:p>
          <a:p>
            <a:pPr lvl="1"/>
            <a:r>
              <a:rPr lang="fr-CH" sz="2000" dirty="0">
                <a:solidFill>
                  <a:prstClr val="black"/>
                </a:solidFill>
              </a:rPr>
              <a:t>Les étudiants pourront ensuite réactiver leur micro s’ils ont des questions</a:t>
            </a:r>
          </a:p>
          <a:p>
            <a:r>
              <a:rPr lang="fr-CH" sz="2400" dirty="0">
                <a:solidFill>
                  <a:prstClr val="black"/>
                </a:solidFill>
              </a:rPr>
              <a:t>Sélectionner l’action «Afficher tous les participants» dans la barre en bas au milieu</a:t>
            </a:r>
          </a:p>
          <a:p>
            <a:endParaRPr lang="fr-CH" sz="2400" dirty="0">
              <a:solidFill>
                <a:prstClr val="black"/>
              </a:solidFill>
            </a:endParaRPr>
          </a:p>
          <a:p>
            <a:endParaRPr lang="fr-CH" sz="2400" dirty="0">
              <a:solidFill>
                <a:prstClr val="black"/>
              </a:solidFill>
            </a:endParaRPr>
          </a:p>
          <a:p>
            <a:r>
              <a:rPr lang="fr-CH" sz="2400" dirty="0">
                <a:solidFill>
                  <a:prstClr val="black"/>
                </a:solidFill>
              </a:rPr>
              <a:t>Un volet s’ouvre sur la droite avec les participants: </a:t>
            </a:r>
            <a:br>
              <a:rPr lang="fr-CH" sz="2400" dirty="0">
                <a:solidFill>
                  <a:prstClr val="black"/>
                </a:solidFill>
              </a:rPr>
            </a:br>
            <a:r>
              <a:rPr lang="fr-CH" sz="2400" dirty="0">
                <a:solidFill>
                  <a:prstClr val="black"/>
                </a:solidFill>
              </a:rPr>
              <a:t>il est alors possible de sélectionner «Désactiver tous les micros»</a:t>
            </a:r>
            <a:endParaRPr lang="fr-CH" sz="2400" dirty="0">
              <a:solidFill>
                <a:prstClr val="black"/>
              </a:solidFill>
              <a:sym typeface="Wingdings" panose="05000000000000000000" pitchFamily="2" charset="2"/>
            </a:endParaRPr>
          </a:p>
          <a:p>
            <a:endParaRPr lang="fr-CH" sz="3600" dirty="0"/>
          </a:p>
        </p:txBody>
      </p:sp>
      <p:pic>
        <p:nvPicPr>
          <p:cNvPr id="2" name="Image 1"/>
          <p:cNvPicPr>
            <a:picLocks noChangeAspect="1"/>
          </p:cNvPicPr>
          <p:nvPr/>
        </p:nvPicPr>
        <p:blipFill>
          <a:blip r:embed="rId2"/>
          <a:stretch>
            <a:fillRect/>
          </a:stretch>
        </p:blipFill>
        <p:spPr>
          <a:xfrm>
            <a:off x="848445" y="3498054"/>
            <a:ext cx="6413496" cy="1244410"/>
          </a:xfrm>
          <a:prstGeom prst="rect">
            <a:avLst/>
          </a:prstGeom>
        </p:spPr>
      </p:pic>
      <p:pic>
        <p:nvPicPr>
          <p:cNvPr id="3" name="Image 2"/>
          <p:cNvPicPr>
            <a:picLocks noChangeAspect="1"/>
          </p:cNvPicPr>
          <p:nvPr/>
        </p:nvPicPr>
        <p:blipFill>
          <a:blip r:embed="rId3"/>
          <a:stretch>
            <a:fillRect/>
          </a:stretch>
        </p:blipFill>
        <p:spPr>
          <a:xfrm>
            <a:off x="11805126" y="1879601"/>
            <a:ext cx="5546797" cy="5725726"/>
          </a:xfrm>
          <a:prstGeom prst="rect">
            <a:avLst/>
          </a:prstGeom>
          <a:ln>
            <a:solidFill>
              <a:schemeClr val="bg1">
                <a:lumMod val="50000"/>
              </a:schemeClr>
            </a:solidFill>
          </a:ln>
        </p:spPr>
      </p:pic>
      <p:sp>
        <p:nvSpPr>
          <p:cNvPr id="8" name="Rectangle 7"/>
          <p:cNvSpPr/>
          <p:nvPr/>
        </p:nvSpPr>
        <p:spPr>
          <a:xfrm>
            <a:off x="5505892" y="3574064"/>
            <a:ext cx="939800" cy="1168400"/>
          </a:xfrm>
          <a:prstGeom prst="rect">
            <a:avLst/>
          </a:prstGeom>
          <a:ln w="76200">
            <a:solidFill>
              <a:srgbClr val="FF0000"/>
            </a:solidFill>
          </a:ln>
        </p:spPr>
        <p:txBody>
          <a:bodyPr wrap="square" lIns="0" tIns="0" rIns="0" bIns="0" rtlCol="0" anchor="ctr"/>
          <a:lstStyle/>
          <a:p>
            <a:pPr algn="ctr"/>
            <a:endParaRPr lang="fr-CH"/>
          </a:p>
        </p:txBody>
      </p:sp>
      <p:sp>
        <p:nvSpPr>
          <p:cNvPr id="9" name="Rectangle 8"/>
          <p:cNvSpPr/>
          <p:nvPr/>
        </p:nvSpPr>
        <p:spPr>
          <a:xfrm>
            <a:off x="14478000" y="4132740"/>
            <a:ext cx="2552700" cy="609724"/>
          </a:xfrm>
          <a:prstGeom prst="rect">
            <a:avLst/>
          </a:prstGeom>
          <a:ln w="76200">
            <a:solidFill>
              <a:srgbClr val="FF0000"/>
            </a:solidFill>
          </a:ln>
        </p:spPr>
        <p:txBody>
          <a:bodyPr wrap="square" lIns="0" tIns="0" rIns="0" bIns="0" rtlCol="0" anchor="ctr"/>
          <a:lstStyle/>
          <a:p>
            <a:pPr algn="ctr"/>
            <a:endParaRPr lang="fr-CH"/>
          </a:p>
        </p:txBody>
      </p:sp>
    </p:spTree>
    <p:extLst>
      <p:ext uri="{BB962C8B-B14F-4D97-AF65-F5344CB8AC3E}">
        <p14:creationId xmlns:p14="http://schemas.microsoft.com/office/powerpoint/2010/main" val="1105663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lstStyle/>
          <a:p>
            <a:r>
              <a:rPr lang="fr-CH" dirty="0"/>
              <a:t>Comment désactiver le micro d’un seul étudiant?</a:t>
            </a:r>
          </a:p>
        </p:txBody>
      </p:sp>
      <p:sp>
        <p:nvSpPr>
          <p:cNvPr id="13" name="Espace réservé du texte 12"/>
          <p:cNvSpPr>
            <a:spLocks noGrp="1"/>
          </p:cNvSpPr>
          <p:nvPr>
            <p:ph type="body" sz="quarter" idx="13"/>
          </p:nvPr>
        </p:nvSpPr>
        <p:spPr/>
        <p:txBody>
          <a:bodyPr/>
          <a:lstStyle/>
          <a:p>
            <a:r>
              <a:rPr lang="fr-CH" sz="2400" dirty="0">
                <a:solidFill>
                  <a:prstClr val="black"/>
                </a:solidFill>
                <a:sym typeface="Wingdings" panose="05000000000000000000" pitchFamily="2" charset="2"/>
              </a:rPr>
              <a:t>Durant une séance, il est possible de désactiver le micro d’un seul participant</a:t>
            </a:r>
          </a:p>
          <a:p>
            <a:r>
              <a:rPr lang="fr-CH" sz="2400" dirty="0">
                <a:solidFill>
                  <a:prstClr val="black"/>
                </a:solidFill>
                <a:sym typeface="Wingdings" panose="05000000000000000000" pitchFamily="2" charset="2"/>
              </a:rPr>
              <a:t>Pour cela, il suffit de faire un clic droit sur son avatar, puis  «désactiver le micro du participant»</a:t>
            </a:r>
            <a:endParaRPr lang="fr-CH" sz="2400" dirty="0">
              <a:solidFill>
                <a:prstClr val="black"/>
              </a:solidFill>
            </a:endParaRPr>
          </a:p>
          <a:p>
            <a:endParaRPr lang="fr-CH" sz="3600" dirty="0"/>
          </a:p>
        </p:txBody>
      </p:sp>
      <p:pic>
        <p:nvPicPr>
          <p:cNvPr id="6" name="Image 5"/>
          <p:cNvPicPr>
            <a:picLocks noChangeAspect="1"/>
          </p:cNvPicPr>
          <p:nvPr/>
        </p:nvPicPr>
        <p:blipFill rotWithShape="1">
          <a:blip r:embed="rId2"/>
          <a:srcRect l="10366" t="13165" r="18592" b="13544"/>
          <a:stretch/>
        </p:blipFill>
        <p:spPr>
          <a:xfrm>
            <a:off x="838199" y="3233003"/>
            <a:ext cx="4660901" cy="4126042"/>
          </a:xfrm>
          <a:prstGeom prst="rect">
            <a:avLst/>
          </a:prstGeom>
        </p:spPr>
      </p:pic>
      <p:sp>
        <p:nvSpPr>
          <p:cNvPr id="10" name="Rectangle 9"/>
          <p:cNvSpPr/>
          <p:nvPr/>
        </p:nvSpPr>
        <p:spPr>
          <a:xfrm>
            <a:off x="2057400" y="5296024"/>
            <a:ext cx="2895600" cy="609724"/>
          </a:xfrm>
          <a:prstGeom prst="rect">
            <a:avLst/>
          </a:prstGeom>
          <a:ln w="76200">
            <a:solidFill>
              <a:srgbClr val="FF0000"/>
            </a:solidFill>
          </a:ln>
        </p:spPr>
        <p:txBody>
          <a:bodyPr wrap="square" lIns="0" tIns="0" rIns="0" bIns="0" rtlCol="0" anchor="ctr"/>
          <a:lstStyle/>
          <a:p>
            <a:pPr algn="ctr"/>
            <a:endParaRPr lang="fr-CH"/>
          </a:p>
        </p:txBody>
      </p:sp>
    </p:spTree>
    <p:extLst>
      <p:ext uri="{BB962C8B-B14F-4D97-AF65-F5344CB8AC3E}">
        <p14:creationId xmlns:p14="http://schemas.microsoft.com/office/powerpoint/2010/main" val="72924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Comment voir les questions écrites par les étudiants durant la séance?</a:t>
            </a:r>
          </a:p>
        </p:txBody>
      </p:sp>
      <p:sp>
        <p:nvSpPr>
          <p:cNvPr id="3" name="Espace réservé du texte 2"/>
          <p:cNvSpPr>
            <a:spLocks noGrp="1"/>
          </p:cNvSpPr>
          <p:nvPr>
            <p:ph type="body" sz="quarter" idx="13"/>
          </p:nvPr>
        </p:nvSpPr>
        <p:spPr/>
        <p:txBody>
          <a:bodyPr/>
          <a:lstStyle/>
          <a:p>
            <a:r>
              <a:rPr lang="fr-CH" sz="2400" dirty="0"/>
              <a:t>Pour voir les questions qui pourraient être posées par écrit durant une séance, il faut cliquer sur «Afficher la conversation»</a:t>
            </a:r>
          </a:p>
          <a:p>
            <a:endParaRPr lang="fr-CH" sz="2400" dirty="0"/>
          </a:p>
          <a:p>
            <a:endParaRPr lang="fr-CH" sz="2400" dirty="0"/>
          </a:p>
          <a:p>
            <a:endParaRPr lang="fr-CH" sz="2400" dirty="0"/>
          </a:p>
          <a:p>
            <a:endParaRPr lang="fr-CH" sz="2400" dirty="0"/>
          </a:p>
          <a:p>
            <a:r>
              <a:rPr lang="fr-CH" sz="2400" dirty="0"/>
              <a:t>Un volet s’ouvre alors sur la droite avec les différents échanges</a:t>
            </a:r>
          </a:p>
          <a:p>
            <a:pPr lvl="1"/>
            <a:r>
              <a:rPr lang="fr-CH" sz="2200" dirty="0"/>
              <a:t>A savoir que tous les échanges sont visibles par tous les membres de la classe, durant la session et après, dans une «Conversation» avec les participants à la séance</a:t>
            </a:r>
          </a:p>
          <a:p>
            <a:pPr lvl="1"/>
            <a:endParaRPr lang="fr-CH" sz="2200" dirty="0"/>
          </a:p>
        </p:txBody>
      </p:sp>
      <p:sp>
        <p:nvSpPr>
          <p:cNvPr id="4" name="Espace réservé du numéro de diapositive 3"/>
          <p:cNvSpPr>
            <a:spLocks noGrp="1"/>
          </p:cNvSpPr>
          <p:nvPr>
            <p:ph type="sldNum" sz="quarter" idx="4"/>
          </p:nvPr>
        </p:nvSpPr>
        <p:spPr/>
        <p:txBody>
          <a:bodyPr/>
          <a:lstStyle/>
          <a:p>
            <a:r>
              <a:rPr lang="fr-CH"/>
              <a:t>- </a:t>
            </a:r>
            <a:fld id="{638E8057-E5AA-45B7-82A5-E584F946DFB9}" type="slidenum">
              <a:rPr lang="fr-CH" smtClean="0"/>
              <a:pPr/>
              <a:t>16</a:t>
            </a:fld>
            <a:r>
              <a:rPr lang="fr-CH"/>
              <a:t> -</a:t>
            </a:r>
          </a:p>
        </p:txBody>
      </p:sp>
      <p:pic>
        <p:nvPicPr>
          <p:cNvPr id="5" name="Image 4"/>
          <p:cNvPicPr>
            <a:picLocks noChangeAspect="1"/>
          </p:cNvPicPr>
          <p:nvPr/>
        </p:nvPicPr>
        <p:blipFill>
          <a:blip r:embed="rId2"/>
          <a:stretch>
            <a:fillRect/>
          </a:stretch>
        </p:blipFill>
        <p:spPr>
          <a:xfrm>
            <a:off x="930591" y="2705100"/>
            <a:ext cx="6261099" cy="2114443"/>
          </a:xfrm>
          <a:prstGeom prst="rect">
            <a:avLst/>
          </a:prstGeom>
        </p:spPr>
      </p:pic>
      <p:pic>
        <p:nvPicPr>
          <p:cNvPr id="6" name="Image 5"/>
          <p:cNvPicPr>
            <a:picLocks noChangeAspect="1"/>
          </p:cNvPicPr>
          <p:nvPr/>
        </p:nvPicPr>
        <p:blipFill>
          <a:blip r:embed="rId3"/>
          <a:stretch>
            <a:fillRect/>
          </a:stretch>
        </p:blipFill>
        <p:spPr>
          <a:xfrm>
            <a:off x="1336991" y="6640683"/>
            <a:ext cx="4079022" cy="2776367"/>
          </a:xfrm>
          <a:prstGeom prst="rect">
            <a:avLst/>
          </a:prstGeom>
        </p:spPr>
      </p:pic>
    </p:spTree>
    <p:extLst>
      <p:ext uri="{BB962C8B-B14F-4D97-AF65-F5344CB8AC3E}">
        <p14:creationId xmlns:p14="http://schemas.microsoft.com/office/powerpoint/2010/main" val="901421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Comment enregistrer ma séance en ligne? (1/2)</a:t>
            </a:r>
          </a:p>
        </p:txBody>
      </p:sp>
      <p:sp>
        <p:nvSpPr>
          <p:cNvPr id="9" name="Espace réservé du texte 8"/>
          <p:cNvSpPr>
            <a:spLocks noGrp="1"/>
          </p:cNvSpPr>
          <p:nvPr>
            <p:ph type="body" sz="quarter" idx="13"/>
          </p:nvPr>
        </p:nvSpPr>
        <p:spPr/>
        <p:txBody>
          <a:bodyPr/>
          <a:lstStyle/>
          <a:p>
            <a:r>
              <a:rPr lang="fr-CH" sz="2400" dirty="0"/>
              <a:t>Rejoindre la séance et cliquer sur les «…» pour voir l’option «Démarrer l’enregistrement»</a:t>
            </a:r>
          </a:p>
          <a:p>
            <a:pPr lvl="1"/>
            <a:r>
              <a:rPr lang="fr-CH" sz="2200" dirty="0"/>
              <a:t>L’enregistrement commence et un minuteur s’affiche</a:t>
            </a:r>
          </a:p>
          <a:p>
            <a:endParaRPr lang="fr-CH" sz="2400" dirty="0"/>
          </a:p>
          <a:p>
            <a:endParaRPr lang="fr-CH" sz="2400" dirty="0"/>
          </a:p>
          <a:p>
            <a:endParaRPr lang="fr-CH" sz="2400" dirty="0"/>
          </a:p>
          <a:p>
            <a:endParaRPr lang="fr-CH" sz="2400" dirty="0"/>
          </a:p>
          <a:p>
            <a:endParaRPr lang="fr-CH" sz="2400" dirty="0"/>
          </a:p>
          <a:p>
            <a:endParaRPr lang="fr-CH" sz="2400" dirty="0"/>
          </a:p>
          <a:p>
            <a:endParaRPr lang="fr-CH" sz="2400" dirty="0"/>
          </a:p>
          <a:p>
            <a:pPr lvl="1"/>
            <a:r>
              <a:rPr lang="fr-CH" sz="2200" dirty="0"/>
              <a:t>Une bannière s’affiche avec les messages suivants : avertissez les participants de l’enregistrement</a:t>
            </a:r>
            <a:br>
              <a:rPr lang="fr-CH" sz="2200" dirty="0"/>
            </a:br>
            <a:r>
              <a:rPr lang="fr-CH" sz="2200" b="1" dirty="0"/>
              <a:t>Pour vous</a:t>
            </a:r>
            <a:br>
              <a:rPr lang="fr-CH" sz="2200" dirty="0"/>
            </a:br>
            <a:br>
              <a:rPr lang="fr-CH" sz="2200" dirty="0"/>
            </a:br>
            <a:br>
              <a:rPr lang="fr-CH" sz="2200" dirty="0"/>
            </a:br>
            <a:br>
              <a:rPr lang="fr-CH" sz="2200" dirty="0"/>
            </a:br>
            <a:r>
              <a:rPr lang="fr-CH" sz="2200" b="1" dirty="0"/>
              <a:t>Pour vos participants</a:t>
            </a:r>
          </a:p>
          <a:p>
            <a:endParaRPr lang="fr-CH" sz="2400" dirty="0"/>
          </a:p>
        </p:txBody>
      </p:sp>
      <p:sp>
        <p:nvSpPr>
          <p:cNvPr id="4" name="Espace réservé du numéro de diapositive 3"/>
          <p:cNvSpPr>
            <a:spLocks noGrp="1"/>
          </p:cNvSpPr>
          <p:nvPr>
            <p:ph type="sldNum" sz="quarter" idx="4"/>
          </p:nvPr>
        </p:nvSpPr>
        <p:spPr/>
        <p:txBody>
          <a:bodyPr/>
          <a:lstStyle/>
          <a:p>
            <a:r>
              <a:rPr lang="fr-CH"/>
              <a:t>- </a:t>
            </a:r>
            <a:fld id="{638E8057-E5AA-45B7-82A5-E584F946DFB9}" type="slidenum">
              <a:rPr lang="fr-CH" smtClean="0"/>
              <a:pPr/>
              <a:t>17</a:t>
            </a:fld>
            <a:r>
              <a:rPr lang="fr-CH"/>
              <a:t> -</a:t>
            </a:r>
          </a:p>
        </p:txBody>
      </p:sp>
      <p:pic>
        <p:nvPicPr>
          <p:cNvPr id="5" name="Image 4"/>
          <p:cNvPicPr>
            <a:picLocks noChangeAspect="1"/>
          </p:cNvPicPr>
          <p:nvPr/>
        </p:nvPicPr>
        <p:blipFill rotWithShape="1">
          <a:blip r:embed="rId2"/>
          <a:srcRect l="32203" t="67411" r="34611" b="9851"/>
          <a:stretch/>
        </p:blipFill>
        <p:spPr>
          <a:xfrm>
            <a:off x="7861300" y="2612055"/>
            <a:ext cx="5994400" cy="2222500"/>
          </a:xfrm>
          <a:prstGeom prst="rect">
            <a:avLst/>
          </a:prstGeom>
        </p:spPr>
      </p:pic>
      <p:pic>
        <p:nvPicPr>
          <p:cNvPr id="6" name="Image 5"/>
          <p:cNvPicPr>
            <a:picLocks noChangeAspect="1"/>
          </p:cNvPicPr>
          <p:nvPr/>
        </p:nvPicPr>
        <p:blipFill rotWithShape="1">
          <a:blip r:embed="rId3"/>
          <a:srcRect t="12160"/>
          <a:stretch/>
        </p:blipFill>
        <p:spPr>
          <a:xfrm>
            <a:off x="1426809" y="2612055"/>
            <a:ext cx="6104762" cy="4341812"/>
          </a:xfrm>
          <a:prstGeom prst="rect">
            <a:avLst/>
          </a:prstGeom>
        </p:spPr>
      </p:pic>
      <p:pic>
        <p:nvPicPr>
          <p:cNvPr id="11" name="Image 10"/>
          <p:cNvPicPr>
            <a:picLocks noChangeAspect="1"/>
          </p:cNvPicPr>
          <p:nvPr/>
        </p:nvPicPr>
        <p:blipFill rotWithShape="1">
          <a:blip r:embed="rId4">
            <a:extLst>
              <a:ext uri="{28A0092B-C50C-407E-A947-70E740481C1C}">
                <a14:useLocalDpi xmlns:a14="http://schemas.microsoft.com/office/drawing/2010/main" val="0"/>
              </a:ext>
            </a:extLst>
          </a:blip>
          <a:srcRect l="21656" t="4008" r="861" b="90974"/>
          <a:stretch/>
        </p:blipFill>
        <p:spPr>
          <a:xfrm>
            <a:off x="1371600" y="9313476"/>
            <a:ext cx="13995400" cy="490475"/>
          </a:xfrm>
          <a:prstGeom prst="rect">
            <a:avLst/>
          </a:prstGeom>
        </p:spPr>
      </p:pic>
      <p:pic>
        <p:nvPicPr>
          <p:cNvPr id="13" name="Image 12"/>
          <p:cNvPicPr>
            <a:picLocks noChangeAspect="1"/>
          </p:cNvPicPr>
          <p:nvPr/>
        </p:nvPicPr>
        <p:blipFill rotWithShape="1">
          <a:blip r:embed="rId2"/>
          <a:srcRect l="28125" t="3875" b="90409"/>
          <a:stretch/>
        </p:blipFill>
        <p:spPr>
          <a:xfrm>
            <a:off x="1371600" y="7980004"/>
            <a:ext cx="12982574" cy="558801"/>
          </a:xfrm>
          <a:prstGeom prst="rect">
            <a:avLst/>
          </a:prstGeom>
        </p:spPr>
      </p:pic>
    </p:spTree>
    <p:extLst>
      <p:ext uri="{BB962C8B-B14F-4D97-AF65-F5344CB8AC3E}">
        <p14:creationId xmlns:p14="http://schemas.microsoft.com/office/powerpoint/2010/main" val="1426486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Comment enregistrer ma séance en ligne? (2/2)</a:t>
            </a:r>
          </a:p>
        </p:txBody>
      </p:sp>
      <p:sp>
        <p:nvSpPr>
          <p:cNvPr id="3" name="Espace réservé du texte 2"/>
          <p:cNvSpPr>
            <a:spLocks noGrp="1"/>
          </p:cNvSpPr>
          <p:nvPr>
            <p:ph type="body" sz="quarter" idx="13"/>
          </p:nvPr>
        </p:nvSpPr>
        <p:spPr/>
        <p:txBody>
          <a:bodyPr/>
          <a:lstStyle/>
          <a:p>
            <a:r>
              <a:rPr lang="fr-CH" sz="2400" dirty="0"/>
              <a:t>Après votre séance, vous (vous et vos étudiants) retrouverez la vidéo dans l’onglet «conversation»</a:t>
            </a:r>
          </a:p>
          <a:p>
            <a:r>
              <a:rPr lang="fr-CH" sz="2400" dirty="0">
                <a:solidFill>
                  <a:srgbClr val="FF0000"/>
                </a:solidFill>
              </a:rPr>
              <a:t>Attention: </a:t>
            </a:r>
            <a:r>
              <a:rPr lang="fr-CH" sz="2400" dirty="0"/>
              <a:t>la vidéo n’y est laissée que temporairement: </a:t>
            </a:r>
            <a:r>
              <a:rPr lang="fr-CH" sz="2400" u="sng" dirty="0"/>
              <a:t>il vous faut la télécharger pour ne pas perdre cette vidéo</a:t>
            </a:r>
          </a:p>
        </p:txBody>
      </p:sp>
      <p:sp>
        <p:nvSpPr>
          <p:cNvPr id="4" name="Espace réservé du numéro de diapositive 3"/>
          <p:cNvSpPr>
            <a:spLocks noGrp="1"/>
          </p:cNvSpPr>
          <p:nvPr>
            <p:ph type="sldNum" sz="quarter" idx="4"/>
          </p:nvPr>
        </p:nvSpPr>
        <p:spPr/>
        <p:txBody>
          <a:bodyPr/>
          <a:lstStyle/>
          <a:p>
            <a:r>
              <a:rPr lang="fr-CH"/>
              <a:t>- </a:t>
            </a:r>
            <a:fld id="{638E8057-E5AA-45B7-82A5-E584F946DFB9}" type="slidenum">
              <a:rPr lang="fr-CH" smtClean="0"/>
              <a:pPr/>
              <a:t>18</a:t>
            </a:fld>
            <a:r>
              <a:rPr lang="fr-CH"/>
              <a:t> -</a:t>
            </a:r>
          </a:p>
        </p:txBody>
      </p:sp>
      <p:pic>
        <p:nvPicPr>
          <p:cNvPr id="1026" name="Picture 2" descr="C:\Users\FABIEN~1.SAN\AppData\Local\Temp\SNAGHTML5f0ac3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01" y="2827758"/>
            <a:ext cx="11249025" cy="6400800"/>
          </a:xfrm>
          <a:prstGeom prst="rect">
            <a:avLst/>
          </a:prstGeom>
          <a:noFill/>
          <a:extLst>
            <a:ext uri="{909E8E84-426E-40DD-AFC4-6F175D3DCCD1}">
              <a14:hiddenFill xmlns:a14="http://schemas.microsoft.com/office/drawing/2010/main">
                <a:solidFill>
                  <a:srgbClr val="FFFFFF"/>
                </a:solidFill>
              </a14:hiddenFill>
            </a:ext>
          </a:extLst>
        </p:spPr>
      </p:pic>
      <p:sp>
        <p:nvSpPr>
          <p:cNvPr id="10" name="Triangle isocèle 9"/>
          <p:cNvSpPr/>
          <p:nvPr/>
        </p:nvSpPr>
        <p:spPr>
          <a:xfrm>
            <a:off x="212919" y="1946133"/>
            <a:ext cx="553682" cy="525818"/>
          </a:xfrm>
          <a:prstGeom prst="triangle">
            <a:avLst/>
          </a:prstGeom>
          <a:solidFill>
            <a:srgbClr val="FF0000"/>
          </a:solidFill>
          <a:ln w="12700">
            <a:noFill/>
          </a:ln>
        </p:spPr>
        <p:txBody>
          <a:bodyPr wrap="none" lIns="0" tIns="0" rIns="0" bIns="0" rtlCol="0" anchor="b" anchorCtr="0"/>
          <a:lstStyle/>
          <a:p>
            <a:pPr algn="ctr"/>
            <a:r>
              <a:rPr lang="fr-CH" sz="3200" b="1" dirty="0">
                <a:solidFill>
                  <a:schemeClr val="bg1"/>
                </a:solidFill>
              </a:rPr>
              <a:t>!</a:t>
            </a:r>
            <a:endParaRPr lang="fr-CH" b="1" dirty="0">
              <a:solidFill>
                <a:schemeClr val="bg1"/>
              </a:solidFill>
            </a:endParaRPr>
          </a:p>
        </p:txBody>
      </p:sp>
    </p:spTree>
    <p:extLst>
      <p:ext uri="{BB962C8B-B14F-4D97-AF65-F5344CB8AC3E}">
        <p14:creationId xmlns:p14="http://schemas.microsoft.com/office/powerpoint/2010/main" val="4080207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Comment empêcher des participants de partager leur écran?</a:t>
            </a:r>
          </a:p>
        </p:txBody>
      </p:sp>
      <p:sp>
        <p:nvSpPr>
          <p:cNvPr id="3" name="Espace réservé du texte 2"/>
          <p:cNvSpPr>
            <a:spLocks noGrp="1"/>
          </p:cNvSpPr>
          <p:nvPr>
            <p:ph type="body" sz="quarter" idx="13"/>
          </p:nvPr>
        </p:nvSpPr>
        <p:spPr/>
        <p:txBody>
          <a:bodyPr/>
          <a:lstStyle/>
          <a:p>
            <a:r>
              <a:rPr lang="fr-CH" sz="2400" dirty="0"/>
              <a:t>Durant une séance, il est possible de définir qui est «Présentateur» ou «Participant». </a:t>
            </a:r>
            <a:br>
              <a:rPr lang="fr-CH" sz="2400" dirty="0"/>
            </a:br>
            <a:r>
              <a:rPr lang="fr-CH" sz="2400" dirty="0"/>
              <a:t>Les «Participants» ne peuvent alors pas partager du contenu</a:t>
            </a:r>
          </a:p>
          <a:p>
            <a:pPr lvl="1"/>
            <a:r>
              <a:rPr lang="fr-CH" sz="2000" dirty="0"/>
              <a:t>Sur la barre en bas au milieu, cliquer sur «Afficher les participants»</a:t>
            </a:r>
          </a:p>
          <a:p>
            <a:pPr lvl="1"/>
            <a:endParaRPr lang="fr-CH" sz="2000" dirty="0"/>
          </a:p>
          <a:p>
            <a:pPr lvl="1"/>
            <a:endParaRPr lang="fr-CH" sz="2000" dirty="0"/>
          </a:p>
          <a:p>
            <a:pPr lvl="1"/>
            <a:endParaRPr lang="fr-CH" sz="2000" dirty="0"/>
          </a:p>
          <a:p>
            <a:pPr lvl="1"/>
            <a:endParaRPr lang="fr-CH" sz="2000" dirty="0"/>
          </a:p>
          <a:p>
            <a:pPr lvl="1"/>
            <a:endParaRPr lang="fr-CH" sz="1100" dirty="0"/>
          </a:p>
          <a:p>
            <a:pPr lvl="1"/>
            <a:r>
              <a:rPr lang="fr-CH" sz="2000" dirty="0"/>
              <a:t>Cliquer sur «…» à la droite d’un participant pour le désigner «Présentateur» ou «Participant»</a:t>
            </a:r>
          </a:p>
          <a:p>
            <a:pPr lvl="1"/>
            <a:r>
              <a:rPr lang="fr-CH" sz="2000" dirty="0"/>
              <a:t>Un message demande alors confirmation</a:t>
            </a:r>
          </a:p>
          <a:p>
            <a:pPr lvl="1"/>
            <a:endParaRPr lang="fr-CH" dirty="0"/>
          </a:p>
        </p:txBody>
      </p:sp>
      <p:sp>
        <p:nvSpPr>
          <p:cNvPr id="4" name="Espace réservé du numéro de diapositive 3"/>
          <p:cNvSpPr>
            <a:spLocks noGrp="1"/>
          </p:cNvSpPr>
          <p:nvPr>
            <p:ph type="sldNum" sz="quarter" idx="4"/>
          </p:nvPr>
        </p:nvSpPr>
        <p:spPr/>
        <p:txBody>
          <a:bodyPr/>
          <a:lstStyle/>
          <a:p>
            <a:r>
              <a:rPr lang="fr-CH"/>
              <a:t>- </a:t>
            </a:r>
            <a:fld id="{638E8057-E5AA-45B7-82A5-E584F946DFB9}" type="slidenum">
              <a:rPr lang="fr-CH" smtClean="0"/>
              <a:pPr/>
              <a:t>19</a:t>
            </a:fld>
            <a:r>
              <a:rPr lang="fr-CH"/>
              <a:t> -</a:t>
            </a:r>
          </a:p>
        </p:txBody>
      </p:sp>
      <p:pic>
        <p:nvPicPr>
          <p:cNvPr id="5" name="Image 4"/>
          <p:cNvPicPr>
            <a:picLocks noChangeAspect="1"/>
          </p:cNvPicPr>
          <p:nvPr/>
        </p:nvPicPr>
        <p:blipFill rotWithShape="1">
          <a:blip r:embed="rId2"/>
          <a:srcRect l="39585" t="38696" r="39251" b="38826"/>
          <a:stretch/>
        </p:blipFill>
        <p:spPr>
          <a:xfrm>
            <a:off x="9755220" y="5192480"/>
            <a:ext cx="3822700" cy="2197100"/>
          </a:xfrm>
          <a:prstGeom prst="rect">
            <a:avLst/>
          </a:prstGeom>
        </p:spPr>
      </p:pic>
      <p:grpSp>
        <p:nvGrpSpPr>
          <p:cNvPr id="14" name="Groupe 13"/>
          <p:cNvGrpSpPr/>
          <p:nvPr/>
        </p:nvGrpSpPr>
        <p:grpSpPr>
          <a:xfrm>
            <a:off x="1396521" y="5192481"/>
            <a:ext cx="3066667" cy="4495238"/>
            <a:chOff x="2236880" y="3175281"/>
            <a:chExt cx="3066667" cy="4495238"/>
          </a:xfrm>
        </p:grpSpPr>
        <p:pic>
          <p:nvPicPr>
            <p:cNvPr id="10" name="Image 9"/>
            <p:cNvPicPr>
              <a:picLocks noChangeAspect="1"/>
            </p:cNvPicPr>
            <p:nvPr/>
          </p:nvPicPr>
          <p:blipFill>
            <a:blip r:embed="rId3"/>
            <a:stretch>
              <a:fillRect/>
            </a:stretch>
          </p:blipFill>
          <p:spPr>
            <a:xfrm>
              <a:off x="2236880" y="3175281"/>
              <a:ext cx="3066667" cy="4495238"/>
            </a:xfrm>
            <a:prstGeom prst="rect">
              <a:avLst/>
            </a:prstGeom>
            <a:ln>
              <a:solidFill>
                <a:schemeClr val="bg1">
                  <a:lumMod val="50000"/>
                </a:schemeClr>
              </a:solidFill>
            </a:ln>
          </p:spPr>
        </p:pic>
        <p:sp>
          <p:nvSpPr>
            <p:cNvPr id="11" name="Ellipse 10"/>
            <p:cNvSpPr/>
            <p:nvPr/>
          </p:nvSpPr>
          <p:spPr>
            <a:xfrm>
              <a:off x="2453669" y="5588000"/>
              <a:ext cx="360000" cy="360000"/>
            </a:xfrm>
            <a:prstGeom prst="ellipse">
              <a:avLst/>
            </a:prstGeom>
            <a:solidFill>
              <a:schemeClr val="accent1"/>
            </a:solidFill>
            <a:ln w="12700">
              <a:solidFill>
                <a:schemeClr val="bg1">
                  <a:lumMod val="50000"/>
                </a:schemeClr>
              </a:solidFill>
            </a:ln>
          </p:spPr>
          <p:txBody>
            <a:bodyPr wrap="square" lIns="0" tIns="0" rIns="0" bIns="0" rtlCol="0" anchor="ctr"/>
            <a:lstStyle/>
            <a:p>
              <a:pPr algn="ctr"/>
              <a:endParaRPr lang="fr-CH"/>
            </a:p>
          </p:txBody>
        </p:sp>
      </p:grpSp>
      <p:grpSp>
        <p:nvGrpSpPr>
          <p:cNvPr id="13" name="Groupe 12"/>
          <p:cNvGrpSpPr/>
          <p:nvPr/>
        </p:nvGrpSpPr>
        <p:grpSpPr>
          <a:xfrm>
            <a:off x="4660222" y="5192481"/>
            <a:ext cx="3391578" cy="4495237"/>
            <a:chOff x="7507477" y="2699048"/>
            <a:chExt cx="3047619" cy="4304704"/>
          </a:xfrm>
        </p:grpSpPr>
        <p:pic>
          <p:nvPicPr>
            <p:cNvPr id="9" name="Image 8"/>
            <p:cNvPicPr>
              <a:picLocks noChangeAspect="1"/>
            </p:cNvPicPr>
            <p:nvPr/>
          </p:nvPicPr>
          <p:blipFill rotWithShape="1">
            <a:blip r:embed="rId4"/>
            <a:srcRect b="9601"/>
            <a:stretch/>
          </p:blipFill>
          <p:spPr>
            <a:xfrm>
              <a:off x="7507477" y="2699048"/>
              <a:ext cx="3047619" cy="4304704"/>
            </a:xfrm>
            <a:prstGeom prst="rect">
              <a:avLst/>
            </a:prstGeom>
            <a:ln>
              <a:solidFill>
                <a:schemeClr val="bg1">
                  <a:lumMod val="50000"/>
                </a:schemeClr>
              </a:solidFill>
            </a:ln>
          </p:spPr>
        </p:pic>
        <p:sp>
          <p:nvSpPr>
            <p:cNvPr id="12" name="Ellipse 11"/>
            <p:cNvSpPr/>
            <p:nvPr/>
          </p:nvSpPr>
          <p:spPr>
            <a:xfrm>
              <a:off x="7698769" y="4662851"/>
              <a:ext cx="360000" cy="360000"/>
            </a:xfrm>
            <a:prstGeom prst="ellipse">
              <a:avLst/>
            </a:prstGeom>
            <a:solidFill>
              <a:schemeClr val="accent1"/>
            </a:solidFill>
            <a:ln w="12700">
              <a:solidFill>
                <a:schemeClr val="bg1">
                  <a:lumMod val="50000"/>
                </a:schemeClr>
              </a:solidFill>
            </a:ln>
          </p:spPr>
          <p:txBody>
            <a:bodyPr wrap="square" lIns="0" tIns="0" rIns="0" bIns="0" rtlCol="0" anchor="ctr"/>
            <a:lstStyle/>
            <a:p>
              <a:pPr algn="ctr"/>
              <a:endParaRPr lang="fr-CH"/>
            </a:p>
          </p:txBody>
        </p:sp>
      </p:grpSp>
      <p:pic>
        <p:nvPicPr>
          <p:cNvPr id="15" name="Image 14"/>
          <p:cNvPicPr>
            <a:picLocks noChangeAspect="1"/>
          </p:cNvPicPr>
          <p:nvPr/>
        </p:nvPicPr>
        <p:blipFill>
          <a:blip r:embed="rId5"/>
          <a:stretch>
            <a:fillRect/>
          </a:stretch>
        </p:blipFill>
        <p:spPr>
          <a:xfrm>
            <a:off x="1396521" y="2892416"/>
            <a:ext cx="5104762" cy="1314286"/>
          </a:xfrm>
          <a:prstGeom prst="rect">
            <a:avLst/>
          </a:prstGeom>
        </p:spPr>
      </p:pic>
      <p:pic>
        <p:nvPicPr>
          <p:cNvPr id="19" name="Image 18"/>
          <p:cNvPicPr>
            <a:picLocks noChangeAspect="1"/>
          </p:cNvPicPr>
          <p:nvPr/>
        </p:nvPicPr>
        <p:blipFill>
          <a:blip r:embed="rId6"/>
          <a:stretch>
            <a:fillRect/>
          </a:stretch>
        </p:blipFill>
        <p:spPr>
          <a:xfrm>
            <a:off x="9755220" y="7824363"/>
            <a:ext cx="5813670" cy="1863355"/>
          </a:xfrm>
          <a:prstGeom prst="rect">
            <a:avLst/>
          </a:prstGeom>
        </p:spPr>
      </p:pic>
    </p:spTree>
    <p:extLst>
      <p:ext uri="{BB962C8B-B14F-4D97-AF65-F5344CB8AC3E}">
        <p14:creationId xmlns:p14="http://schemas.microsoft.com/office/powerpoint/2010/main" val="258788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lstStyle/>
          <a:p>
            <a:r>
              <a:rPr lang="fr-CH" dirty="0"/>
              <a:t>Questions fréquentes</a:t>
            </a:r>
          </a:p>
        </p:txBody>
      </p:sp>
      <p:sp>
        <p:nvSpPr>
          <p:cNvPr id="13" name="Espace réservé du texte 12"/>
          <p:cNvSpPr>
            <a:spLocks noGrp="1"/>
          </p:cNvSpPr>
          <p:nvPr>
            <p:ph type="body" sz="quarter" idx="13"/>
          </p:nvPr>
        </p:nvSpPr>
        <p:spPr>
          <a:xfrm>
            <a:off x="390327" y="1479600"/>
            <a:ext cx="17281920" cy="8058100"/>
          </a:xfrm>
        </p:spPr>
        <p:txBody>
          <a:bodyPr numCol="2"/>
          <a:lstStyle/>
          <a:p>
            <a:r>
              <a:rPr lang="fr-CH" sz="2400" dirty="0"/>
              <a:t>Création d’équipes</a:t>
            </a:r>
          </a:p>
          <a:p>
            <a:pPr lvl="1"/>
            <a:r>
              <a:rPr lang="fr-CH" sz="2000" dirty="0"/>
              <a:t>Comment créer une classe (équipe)?</a:t>
            </a:r>
          </a:p>
          <a:p>
            <a:pPr lvl="1"/>
            <a:r>
              <a:rPr lang="fr-CH" sz="2000" dirty="0"/>
              <a:t>Comment ajouter les étudiants à ma classe?</a:t>
            </a:r>
          </a:p>
          <a:p>
            <a:r>
              <a:rPr lang="fr-CH" sz="2400" dirty="0"/>
              <a:t>Séances en ligne</a:t>
            </a:r>
          </a:p>
          <a:p>
            <a:pPr lvl="1"/>
            <a:r>
              <a:rPr lang="fr-CH" sz="2000" dirty="0"/>
              <a:t>Comment planifier une séance avec ma classe?</a:t>
            </a:r>
          </a:p>
          <a:p>
            <a:pPr lvl="1"/>
            <a:r>
              <a:rPr lang="fr-CH" sz="2000" dirty="0"/>
              <a:t>Comment lancer une visioconférence avec ma classe (non planifiée)?</a:t>
            </a:r>
          </a:p>
          <a:p>
            <a:pPr lvl="1"/>
            <a:r>
              <a:rPr lang="fr-CH" sz="2000" dirty="0"/>
              <a:t>Comment rejoindre une séance déjà planifiée?</a:t>
            </a:r>
          </a:p>
          <a:p>
            <a:pPr lvl="1"/>
            <a:r>
              <a:rPr lang="fr-CH" sz="2000" dirty="0"/>
              <a:t>Comment partager mon support de cours en live?</a:t>
            </a:r>
          </a:p>
          <a:p>
            <a:pPr lvl="1"/>
            <a:r>
              <a:rPr lang="fr-CH" sz="2000" dirty="0"/>
              <a:t>Comment partager mon support de cours en live ainsi que ma webcam?</a:t>
            </a:r>
          </a:p>
          <a:p>
            <a:pPr lvl="1"/>
            <a:r>
              <a:rPr lang="fr-CH" sz="2000" dirty="0"/>
              <a:t>Comment dés/activer ma webcam?</a:t>
            </a:r>
          </a:p>
          <a:p>
            <a:pPr lvl="1"/>
            <a:r>
              <a:rPr lang="fr-CH" sz="2000" dirty="0"/>
              <a:t>Comment activer mon micro?</a:t>
            </a:r>
          </a:p>
          <a:p>
            <a:pPr lvl="1"/>
            <a:r>
              <a:rPr lang="fr-CH" sz="2000" dirty="0"/>
              <a:t>Comment désactiver le micro des étudiants / d’un seul étudiant?</a:t>
            </a:r>
          </a:p>
          <a:p>
            <a:pPr lvl="1"/>
            <a:r>
              <a:rPr lang="fr-CH" sz="2000" dirty="0"/>
              <a:t>Comment voir les questions écrites par les étudiants durant </a:t>
            </a:r>
            <a:br>
              <a:rPr lang="fr-CH" sz="2000" dirty="0"/>
            </a:br>
            <a:r>
              <a:rPr lang="fr-CH" sz="2000" dirty="0"/>
              <a:t>la séance?</a:t>
            </a:r>
          </a:p>
          <a:p>
            <a:pPr lvl="1"/>
            <a:r>
              <a:rPr lang="fr-CH" sz="2000" dirty="0"/>
              <a:t>Comment enregistrer ma séance en ligne?</a:t>
            </a:r>
          </a:p>
          <a:p>
            <a:pPr lvl="1"/>
            <a:r>
              <a:rPr lang="fr-CH" sz="2000" dirty="0"/>
              <a:t>Comment empêcher des participants de partager leur écran?</a:t>
            </a:r>
          </a:p>
          <a:p>
            <a:pPr lvl="1"/>
            <a:r>
              <a:rPr lang="fr-CH" sz="2000" dirty="0"/>
              <a:t>Comment supprimer un participant d’une séance?</a:t>
            </a:r>
          </a:p>
          <a:p>
            <a:pPr lvl="1"/>
            <a:endParaRPr lang="fr-CH" sz="2000" dirty="0"/>
          </a:p>
          <a:p>
            <a:pPr marL="457200" lvl="1" indent="0">
              <a:buNone/>
            </a:pPr>
            <a:endParaRPr lang="fr-CH" sz="2000" dirty="0"/>
          </a:p>
          <a:p>
            <a:r>
              <a:rPr lang="fr-CH" sz="2400" dirty="0"/>
              <a:t>Autres fonctionnalités</a:t>
            </a:r>
          </a:p>
          <a:p>
            <a:pPr lvl="1"/>
            <a:r>
              <a:rPr lang="fr-CH" sz="2000" dirty="0"/>
              <a:t>Comment fournir mon support de cours?</a:t>
            </a:r>
          </a:p>
          <a:p>
            <a:pPr lvl="1"/>
            <a:r>
              <a:rPr lang="fr-CH" sz="2000" dirty="0"/>
              <a:t>Comment communiquer avec mes étudiants dans Teams?</a:t>
            </a:r>
          </a:p>
          <a:p>
            <a:pPr lvl="1"/>
            <a:r>
              <a:rPr lang="fr-CH" sz="2000" dirty="0"/>
              <a:t>Que signifient les différents onglets de mon équipe?</a:t>
            </a:r>
          </a:p>
          <a:p>
            <a:pPr lvl="1"/>
            <a:r>
              <a:rPr lang="fr-CH" sz="2000" dirty="0"/>
              <a:t>Que signifie les icônes sur la barre de droite?</a:t>
            </a:r>
          </a:p>
          <a:p>
            <a:pPr lvl="1"/>
            <a:r>
              <a:rPr lang="fr-CH" sz="2000" dirty="0"/>
              <a:t>Comment puis-je être notifié d'activités dans Teams?</a:t>
            </a:r>
          </a:p>
          <a:p>
            <a:pPr lvl="1"/>
            <a:r>
              <a:rPr lang="fr-CH" sz="2000" dirty="0"/>
              <a:t>Je ne retrouve plus toutes mes équipes, que faire?</a:t>
            </a:r>
          </a:p>
          <a:p>
            <a:pPr lvl="1"/>
            <a:r>
              <a:rPr lang="fr-CH" sz="2000" dirty="0"/>
              <a:t>J’ai des problèmes avec Teams sur Mac, que faire? </a:t>
            </a:r>
          </a:p>
          <a:p>
            <a:r>
              <a:rPr lang="fr-CH" sz="2400" dirty="0"/>
              <a:t>Aide</a:t>
            </a:r>
          </a:p>
          <a:p>
            <a:pPr lvl="1"/>
            <a:r>
              <a:rPr lang="fr-CH" sz="2000" dirty="0"/>
              <a:t>Qui peut m'aider par rapport à Teams?</a:t>
            </a:r>
          </a:p>
          <a:p>
            <a:pPr lvl="1"/>
            <a:r>
              <a:rPr lang="fr-CH" sz="2000" dirty="0"/>
              <a:t>Où trouver plus d'informations?</a:t>
            </a:r>
          </a:p>
          <a:p>
            <a:r>
              <a:rPr lang="fr-CH" sz="2400" dirty="0"/>
              <a:t>Glossaire</a:t>
            </a:r>
          </a:p>
        </p:txBody>
      </p:sp>
    </p:spTree>
    <p:extLst>
      <p:ext uri="{BB962C8B-B14F-4D97-AF65-F5344CB8AC3E}">
        <p14:creationId xmlns:p14="http://schemas.microsoft.com/office/powerpoint/2010/main" val="4239505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Comment supprimer un participant d’une séance?</a:t>
            </a:r>
          </a:p>
        </p:txBody>
      </p:sp>
      <p:sp>
        <p:nvSpPr>
          <p:cNvPr id="3" name="Espace réservé du texte 2"/>
          <p:cNvSpPr>
            <a:spLocks noGrp="1"/>
          </p:cNvSpPr>
          <p:nvPr>
            <p:ph type="body" sz="quarter" idx="13"/>
          </p:nvPr>
        </p:nvSpPr>
        <p:spPr/>
        <p:txBody>
          <a:bodyPr/>
          <a:lstStyle/>
          <a:p>
            <a:r>
              <a:rPr lang="fr-CH" sz="2400" dirty="0"/>
              <a:t>Durant une séance, il est possible de supprimer un participant d’une séance</a:t>
            </a:r>
          </a:p>
          <a:p>
            <a:pPr lvl="1"/>
            <a:r>
              <a:rPr lang="fr-CH" sz="2000" dirty="0"/>
              <a:t>Sur la barre en bas au milieu, cliquer sur «Afficher les participants»</a:t>
            </a:r>
          </a:p>
          <a:p>
            <a:pPr lvl="1"/>
            <a:endParaRPr lang="fr-CH" sz="2000" dirty="0"/>
          </a:p>
          <a:p>
            <a:pPr lvl="1"/>
            <a:endParaRPr lang="fr-CH" sz="2000" dirty="0"/>
          </a:p>
          <a:p>
            <a:pPr lvl="1"/>
            <a:endParaRPr lang="fr-CH" sz="2000" dirty="0"/>
          </a:p>
          <a:p>
            <a:pPr lvl="1"/>
            <a:endParaRPr lang="fr-CH" sz="2000" dirty="0"/>
          </a:p>
          <a:p>
            <a:pPr lvl="1"/>
            <a:endParaRPr lang="fr-CH" sz="1100" dirty="0"/>
          </a:p>
          <a:p>
            <a:pPr lvl="1"/>
            <a:r>
              <a:rPr lang="fr-CH" sz="2000" dirty="0"/>
              <a:t>Cliquer sur «…» à la droite d’un participant pour voir l’option «Supprimer un participant»</a:t>
            </a:r>
          </a:p>
          <a:p>
            <a:pPr lvl="1"/>
            <a:r>
              <a:rPr lang="fr-CH" sz="2000" dirty="0"/>
              <a:t>Le participant est alors sorti de la séance</a:t>
            </a:r>
          </a:p>
          <a:p>
            <a:endParaRPr lang="fr-CH" dirty="0"/>
          </a:p>
        </p:txBody>
      </p:sp>
      <p:sp>
        <p:nvSpPr>
          <p:cNvPr id="4" name="Espace réservé du numéro de diapositive 3"/>
          <p:cNvSpPr>
            <a:spLocks noGrp="1"/>
          </p:cNvSpPr>
          <p:nvPr>
            <p:ph type="sldNum" sz="quarter" idx="4"/>
          </p:nvPr>
        </p:nvSpPr>
        <p:spPr/>
        <p:txBody>
          <a:bodyPr/>
          <a:lstStyle/>
          <a:p>
            <a:r>
              <a:rPr lang="fr-CH"/>
              <a:t>- </a:t>
            </a:r>
            <a:fld id="{638E8057-E5AA-45B7-82A5-E584F946DFB9}" type="slidenum">
              <a:rPr lang="fr-CH" smtClean="0"/>
              <a:pPr/>
              <a:t>20</a:t>
            </a:fld>
            <a:r>
              <a:rPr lang="fr-CH"/>
              <a:t> -</a:t>
            </a:r>
          </a:p>
        </p:txBody>
      </p:sp>
      <p:pic>
        <p:nvPicPr>
          <p:cNvPr id="5" name="Image 4"/>
          <p:cNvPicPr>
            <a:picLocks noChangeAspect="1"/>
          </p:cNvPicPr>
          <p:nvPr/>
        </p:nvPicPr>
        <p:blipFill>
          <a:blip r:embed="rId2"/>
          <a:stretch>
            <a:fillRect/>
          </a:stretch>
        </p:blipFill>
        <p:spPr>
          <a:xfrm>
            <a:off x="1396521" y="2515796"/>
            <a:ext cx="5104762" cy="1314286"/>
          </a:xfrm>
          <a:prstGeom prst="rect">
            <a:avLst/>
          </a:prstGeom>
        </p:spPr>
      </p:pic>
      <p:pic>
        <p:nvPicPr>
          <p:cNvPr id="6" name="Image 5"/>
          <p:cNvPicPr>
            <a:picLocks noChangeAspect="1"/>
          </p:cNvPicPr>
          <p:nvPr/>
        </p:nvPicPr>
        <p:blipFill rotWithShape="1">
          <a:blip r:embed="rId3"/>
          <a:srcRect b="17369"/>
          <a:stretch/>
        </p:blipFill>
        <p:spPr>
          <a:xfrm>
            <a:off x="1396521" y="5042109"/>
            <a:ext cx="3047619" cy="3934817"/>
          </a:xfrm>
          <a:prstGeom prst="rect">
            <a:avLst/>
          </a:prstGeom>
          <a:ln>
            <a:solidFill>
              <a:schemeClr val="bg1">
                <a:lumMod val="50000"/>
              </a:schemeClr>
            </a:solidFill>
          </a:ln>
        </p:spPr>
      </p:pic>
      <p:sp>
        <p:nvSpPr>
          <p:cNvPr id="7" name="Ellipse 6"/>
          <p:cNvSpPr/>
          <p:nvPr/>
        </p:nvSpPr>
        <p:spPr>
          <a:xfrm>
            <a:off x="1613310" y="6993626"/>
            <a:ext cx="360000" cy="360000"/>
          </a:xfrm>
          <a:prstGeom prst="ellipse">
            <a:avLst/>
          </a:prstGeom>
          <a:solidFill>
            <a:schemeClr val="accent1"/>
          </a:solidFill>
          <a:ln w="12700">
            <a:solidFill>
              <a:schemeClr val="bg1">
                <a:lumMod val="50000"/>
              </a:schemeClr>
            </a:solidFill>
          </a:ln>
        </p:spPr>
        <p:txBody>
          <a:bodyPr wrap="square" lIns="0" tIns="0" rIns="0" bIns="0" rtlCol="0" anchor="ctr"/>
          <a:lstStyle/>
          <a:p>
            <a:pPr algn="ctr"/>
            <a:endParaRPr lang="fr-CH"/>
          </a:p>
        </p:txBody>
      </p:sp>
    </p:spTree>
    <p:extLst>
      <p:ext uri="{BB962C8B-B14F-4D97-AF65-F5344CB8AC3E}">
        <p14:creationId xmlns:p14="http://schemas.microsoft.com/office/powerpoint/2010/main" val="1594080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H" dirty="0"/>
              <a:t>Autres fonctionnalités de Teams</a:t>
            </a:r>
          </a:p>
        </p:txBody>
      </p:sp>
      <p:sp>
        <p:nvSpPr>
          <p:cNvPr id="4" name="Espace réservé du numéro de diapositive 3"/>
          <p:cNvSpPr>
            <a:spLocks noGrp="1"/>
          </p:cNvSpPr>
          <p:nvPr>
            <p:ph type="sldNum" sz="quarter" idx="4294967295"/>
          </p:nvPr>
        </p:nvSpPr>
        <p:spPr>
          <a:xfrm>
            <a:off x="13998575" y="9417050"/>
            <a:ext cx="4064000" cy="541338"/>
          </a:xfrm>
        </p:spPr>
        <p:txBody>
          <a:bodyPr/>
          <a:lstStyle/>
          <a:p>
            <a:r>
              <a:rPr lang="fr-CH"/>
              <a:t>- </a:t>
            </a:r>
            <a:fld id="{638E8057-E5AA-45B7-82A5-E584F946DFB9}" type="slidenum">
              <a:rPr lang="fr-CH" smtClean="0"/>
              <a:pPr/>
              <a:t>21</a:t>
            </a:fld>
            <a:r>
              <a:rPr lang="fr-CH"/>
              <a:t> -</a:t>
            </a:r>
          </a:p>
        </p:txBody>
      </p:sp>
    </p:spTree>
    <p:extLst>
      <p:ext uri="{BB962C8B-B14F-4D97-AF65-F5344CB8AC3E}">
        <p14:creationId xmlns:p14="http://schemas.microsoft.com/office/powerpoint/2010/main" val="1627625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H" dirty="0"/>
              <a:t>Comment fournir le support de cours ?</a:t>
            </a:r>
          </a:p>
        </p:txBody>
      </p:sp>
      <p:sp>
        <p:nvSpPr>
          <p:cNvPr id="4" name="Espace réservé du numéro de diapositive 3"/>
          <p:cNvSpPr>
            <a:spLocks noGrp="1"/>
          </p:cNvSpPr>
          <p:nvPr>
            <p:ph type="sldNum" sz="quarter" idx="4"/>
          </p:nvPr>
        </p:nvSpPr>
        <p:spPr/>
        <p:txBody>
          <a:bodyPr/>
          <a:lstStyle/>
          <a:p>
            <a:r>
              <a:rPr lang="fr-CH"/>
              <a:t>- </a:t>
            </a:r>
            <a:fld id="{638E8057-E5AA-45B7-82A5-E584F946DFB9}" type="slidenum">
              <a:rPr lang="fr-CH" smtClean="0"/>
              <a:pPr/>
              <a:t>22</a:t>
            </a:fld>
            <a:r>
              <a:rPr lang="fr-CH"/>
              <a:t> -</a:t>
            </a:r>
          </a:p>
        </p:txBody>
      </p:sp>
      <p:pic>
        <p:nvPicPr>
          <p:cNvPr id="11" name="Image 10"/>
          <p:cNvPicPr>
            <a:picLocks noChangeAspect="1"/>
          </p:cNvPicPr>
          <p:nvPr/>
        </p:nvPicPr>
        <p:blipFill>
          <a:blip r:embed="rId2"/>
          <a:stretch>
            <a:fillRect/>
          </a:stretch>
        </p:blipFill>
        <p:spPr>
          <a:xfrm>
            <a:off x="7830477" y="1526024"/>
            <a:ext cx="9837436" cy="992152"/>
          </a:xfrm>
          <a:prstGeom prst="rect">
            <a:avLst/>
          </a:prstGeom>
        </p:spPr>
      </p:pic>
      <p:sp>
        <p:nvSpPr>
          <p:cNvPr id="12" name="Espace réservé du texte 2"/>
          <p:cNvSpPr txBox="1">
            <a:spLocks/>
          </p:cNvSpPr>
          <p:nvPr/>
        </p:nvSpPr>
        <p:spPr>
          <a:xfrm>
            <a:off x="390327" y="1479600"/>
            <a:ext cx="7242373" cy="7632848"/>
          </a:xfrm>
          <a:prstGeom prst="rect">
            <a:avLst/>
          </a:prstGeom>
        </p:spPr>
        <p:txBody>
          <a:bodyPr/>
          <a:lstStyle>
            <a:lvl1pPr marL="342900" indent="-342900" algn="l" rtl="0" eaLnBrk="1" fontAlgn="base" hangingPunct="1">
              <a:spcBef>
                <a:spcPts val="1800"/>
              </a:spcBef>
              <a:spcAft>
                <a:spcPts val="600"/>
              </a:spcAft>
              <a:buFont typeface="Wingdings" panose="05000000000000000000" pitchFamily="2" charset="2"/>
              <a:buChar char="§"/>
              <a:defRPr sz="3800" b="1">
                <a:solidFill>
                  <a:schemeClr val="tx1"/>
                </a:solidFill>
                <a:latin typeface="Arial" panose="020B0604020202020204" pitchFamily="34" charset="0"/>
                <a:ea typeface="+mn-ea"/>
                <a:cs typeface="Arial" panose="020B0604020202020204" pitchFamily="34" charset="0"/>
              </a:defRPr>
            </a:lvl1pPr>
            <a:lvl2pPr marL="895350" indent="-438150" algn="l" rtl="0" eaLnBrk="1" fontAlgn="base" hangingPunct="1">
              <a:spcBef>
                <a:spcPct val="20000"/>
              </a:spcBef>
              <a:spcAft>
                <a:spcPct val="0"/>
              </a:spcAft>
              <a:buFont typeface="Symbol" panose="05050102010706020507" pitchFamily="18" charset="2"/>
              <a:buChar char=""/>
              <a:defRPr sz="3600">
                <a:solidFill>
                  <a:schemeClr val="tx1"/>
                </a:solidFill>
                <a:latin typeface="Arial" panose="020B0604020202020204" pitchFamily="34" charset="0"/>
                <a:ea typeface="+mn-ea"/>
                <a:cs typeface="Arial" panose="020B0604020202020204" pitchFamily="34" charset="0"/>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CH" sz="2400" kern="0" dirty="0"/>
              <a:t>Lors de la création d’une équipe (c’est-à-dire de votre classe), un certain nombre d’onglets sont créés par défaut</a:t>
            </a:r>
          </a:p>
          <a:p>
            <a:r>
              <a:rPr lang="fr-CH" sz="2400" kern="0" dirty="0"/>
              <a:t>L’onglet «Fichiers» permet d’échanger des fichiers entre les membres de l’équipe</a:t>
            </a:r>
          </a:p>
          <a:p>
            <a:r>
              <a:rPr lang="fr-CH" sz="2400" u="sng" kern="0" dirty="0"/>
              <a:t>Recommandation</a:t>
            </a:r>
            <a:r>
              <a:rPr lang="fr-CH" sz="2400" kern="0" dirty="0"/>
              <a:t>: déposez plutôt vos fichiers dans </a:t>
            </a:r>
            <a:r>
              <a:rPr lang="fr-CH" sz="2400" kern="0" dirty="0" err="1"/>
              <a:t>Cyberlearn</a:t>
            </a:r>
            <a:endParaRPr lang="fr-CH" sz="2400" kern="0" dirty="0"/>
          </a:p>
          <a:p>
            <a:r>
              <a:rPr lang="fr-CH" sz="2400" b="0" kern="0" dirty="0">
                <a:solidFill>
                  <a:srgbClr val="FF0000"/>
                </a:solidFill>
              </a:rPr>
              <a:t>Avertissement</a:t>
            </a:r>
            <a:r>
              <a:rPr lang="fr-CH" sz="2400" b="0" kern="0" dirty="0"/>
              <a:t>: tous les membres peuvent modifier les fichiers partagés dans une équipe (en ce sens, il est préférable d’utiliser des </a:t>
            </a:r>
            <a:r>
              <a:rPr lang="fr-CH" sz="2400" b="0" kern="0" dirty="0" err="1"/>
              <a:t>PDFs</a:t>
            </a:r>
            <a:r>
              <a:rPr lang="fr-CH" sz="2400" b="0" kern="0" dirty="0"/>
              <a:t>)</a:t>
            </a:r>
          </a:p>
          <a:p>
            <a:pPr>
              <a:buFont typeface="Wingdings" panose="05000000000000000000" pitchFamily="2" charset="2"/>
              <a:buChar char="ü"/>
            </a:pPr>
            <a:r>
              <a:rPr lang="fr-CH" sz="2400" b="0" kern="0" dirty="0"/>
              <a:t>Pour plus d’information, se référer au document de support Teams «Utilisation» de « Microsoft Teams » pour l’enseignement à distance»</a:t>
            </a:r>
          </a:p>
        </p:txBody>
      </p:sp>
      <p:pic>
        <p:nvPicPr>
          <p:cNvPr id="13" name="Image 12"/>
          <p:cNvPicPr>
            <a:picLocks noChangeAspect="1"/>
          </p:cNvPicPr>
          <p:nvPr/>
        </p:nvPicPr>
        <p:blipFill>
          <a:blip r:embed="rId3"/>
          <a:stretch>
            <a:fillRect/>
          </a:stretch>
        </p:blipFill>
        <p:spPr>
          <a:xfrm>
            <a:off x="7840825" y="3892705"/>
            <a:ext cx="9827087" cy="2215995"/>
          </a:xfrm>
          <a:prstGeom prst="rect">
            <a:avLst/>
          </a:prstGeom>
        </p:spPr>
      </p:pic>
      <p:sp>
        <p:nvSpPr>
          <p:cNvPr id="14" name="Ellipse 13"/>
          <p:cNvSpPr/>
          <p:nvPr/>
        </p:nvSpPr>
        <p:spPr>
          <a:xfrm>
            <a:off x="385993" y="6388224"/>
            <a:ext cx="396000" cy="396000"/>
          </a:xfrm>
          <a:prstGeom prst="ellipse">
            <a:avLst/>
          </a:prstGeom>
          <a:solidFill>
            <a:srgbClr val="00609C"/>
          </a:solidFill>
          <a:ln w="12700">
            <a:noFill/>
          </a:ln>
        </p:spPr>
        <p:txBody>
          <a:bodyPr wrap="square" lIns="0" tIns="0" rIns="0" bIns="0" rtlCol="0" anchor="ctr"/>
          <a:lstStyle/>
          <a:p>
            <a:pPr algn="ctr"/>
            <a:r>
              <a:rPr lang="fr-CH" sz="2400" b="1" dirty="0">
                <a:solidFill>
                  <a:schemeClr val="bg1"/>
                </a:solidFill>
              </a:rPr>
              <a:t>i</a:t>
            </a:r>
          </a:p>
        </p:txBody>
      </p:sp>
      <p:sp>
        <p:nvSpPr>
          <p:cNvPr id="15" name="Triangle isocèle 14"/>
          <p:cNvSpPr/>
          <p:nvPr/>
        </p:nvSpPr>
        <p:spPr>
          <a:xfrm>
            <a:off x="192550" y="4770206"/>
            <a:ext cx="553682" cy="525818"/>
          </a:xfrm>
          <a:prstGeom prst="triangle">
            <a:avLst/>
          </a:prstGeom>
          <a:solidFill>
            <a:srgbClr val="FF0000"/>
          </a:solidFill>
          <a:ln w="12700">
            <a:noFill/>
          </a:ln>
        </p:spPr>
        <p:txBody>
          <a:bodyPr wrap="none" lIns="0" tIns="0" rIns="0" bIns="0" rtlCol="0" anchor="b" anchorCtr="0"/>
          <a:lstStyle/>
          <a:p>
            <a:pPr algn="ctr"/>
            <a:r>
              <a:rPr lang="fr-CH" sz="3200" b="1" dirty="0">
                <a:solidFill>
                  <a:schemeClr val="bg1"/>
                </a:solidFill>
              </a:rPr>
              <a:t>!</a:t>
            </a:r>
            <a:endParaRPr lang="fr-CH" b="1" dirty="0">
              <a:solidFill>
                <a:schemeClr val="bg1"/>
              </a:solidFill>
            </a:endParaRPr>
          </a:p>
        </p:txBody>
      </p:sp>
    </p:spTree>
    <p:extLst>
      <p:ext uri="{BB962C8B-B14F-4D97-AF65-F5344CB8AC3E}">
        <p14:creationId xmlns:p14="http://schemas.microsoft.com/office/powerpoint/2010/main" val="884750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Comment communiquer avec mes étudiants dans Teams?</a:t>
            </a:r>
          </a:p>
        </p:txBody>
      </p:sp>
      <p:sp>
        <p:nvSpPr>
          <p:cNvPr id="3" name="Espace réservé du texte 2"/>
          <p:cNvSpPr>
            <a:spLocks noGrp="1"/>
          </p:cNvSpPr>
          <p:nvPr>
            <p:ph type="body" sz="quarter" idx="13"/>
          </p:nvPr>
        </p:nvSpPr>
        <p:spPr>
          <a:xfrm>
            <a:off x="390327" y="1479600"/>
            <a:ext cx="7305873" cy="7632848"/>
          </a:xfrm>
        </p:spPr>
        <p:txBody>
          <a:bodyPr/>
          <a:lstStyle/>
          <a:p>
            <a:pPr lvl="0"/>
            <a:r>
              <a:rPr lang="fr-CH" sz="2400" dirty="0">
                <a:solidFill>
                  <a:prstClr val="black"/>
                </a:solidFill>
              </a:rPr>
              <a:t>L’onglet «Publications» permet d’échanger des messages entre les membres de l’équipe</a:t>
            </a:r>
          </a:p>
          <a:p>
            <a:pPr marL="457200" lvl="0" indent="-457200">
              <a:buFont typeface="+mj-lt"/>
              <a:buAutoNum type="arabicPeriod"/>
            </a:pPr>
            <a:r>
              <a:rPr lang="fr-CH" sz="2400" b="0" dirty="0">
                <a:solidFill>
                  <a:prstClr val="black"/>
                </a:solidFill>
              </a:rPr>
              <a:t>Pour lancer un nouveau sujet, cliquer sur «Démarrer une conversation»</a:t>
            </a:r>
          </a:p>
          <a:p>
            <a:pPr marL="457200" lvl="0" indent="-457200">
              <a:buFont typeface="+mj-lt"/>
              <a:buAutoNum type="arabicPeriod"/>
            </a:pPr>
            <a:r>
              <a:rPr lang="fr-CH" sz="2400" b="0" dirty="0">
                <a:solidFill>
                  <a:prstClr val="black"/>
                </a:solidFill>
              </a:rPr>
              <a:t>Pour répondre à une conversation, cliquer sur «Répondre»</a:t>
            </a:r>
          </a:p>
          <a:p>
            <a:pPr marL="457200" lvl="0" indent="-457200">
              <a:buFont typeface="+mj-lt"/>
              <a:buAutoNum type="arabicPeriod"/>
            </a:pPr>
            <a:r>
              <a:rPr lang="fr-CH" sz="2400" b="0" dirty="0">
                <a:solidFill>
                  <a:prstClr val="black"/>
                </a:solidFill>
              </a:rPr>
              <a:t>Bon à savoir: cliquer sur «Format» pour ajouter un titre et de la mise en page à votre message</a:t>
            </a:r>
          </a:p>
        </p:txBody>
      </p:sp>
      <p:sp>
        <p:nvSpPr>
          <p:cNvPr id="4" name="Espace réservé du numéro de diapositive 3"/>
          <p:cNvSpPr>
            <a:spLocks noGrp="1"/>
          </p:cNvSpPr>
          <p:nvPr>
            <p:ph type="sldNum" sz="quarter" idx="4"/>
          </p:nvPr>
        </p:nvSpPr>
        <p:spPr/>
        <p:txBody>
          <a:bodyPr/>
          <a:lstStyle/>
          <a:p>
            <a:r>
              <a:rPr lang="fr-CH"/>
              <a:t>- </a:t>
            </a:r>
            <a:fld id="{638E8057-E5AA-45B7-82A5-E584F946DFB9}" type="slidenum">
              <a:rPr lang="fr-CH" smtClean="0"/>
              <a:pPr/>
              <a:t>23</a:t>
            </a:fld>
            <a:r>
              <a:rPr lang="fr-CH"/>
              <a:t> -</a:t>
            </a:r>
          </a:p>
        </p:txBody>
      </p:sp>
      <p:pic>
        <p:nvPicPr>
          <p:cNvPr id="5" name="Image 4"/>
          <p:cNvPicPr>
            <a:picLocks noChangeAspect="1"/>
          </p:cNvPicPr>
          <p:nvPr/>
        </p:nvPicPr>
        <p:blipFill>
          <a:blip r:embed="rId2"/>
          <a:stretch>
            <a:fillRect/>
          </a:stretch>
        </p:blipFill>
        <p:spPr>
          <a:xfrm>
            <a:off x="7830477" y="1526024"/>
            <a:ext cx="9837436" cy="992152"/>
          </a:xfrm>
          <a:prstGeom prst="rect">
            <a:avLst/>
          </a:prstGeom>
        </p:spPr>
      </p:pic>
      <p:pic>
        <p:nvPicPr>
          <p:cNvPr id="6" name="Image 5"/>
          <p:cNvPicPr>
            <a:picLocks noChangeAspect="1"/>
          </p:cNvPicPr>
          <p:nvPr/>
        </p:nvPicPr>
        <p:blipFill>
          <a:blip r:embed="rId3"/>
          <a:stretch>
            <a:fillRect/>
          </a:stretch>
        </p:blipFill>
        <p:spPr>
          <a:xfrm>
            <a:off x="7886961" y="3021063"/>
            <a:ext cx="9780952" cy="1942857"/>
          </a:xfrm>
          <a:prstGeom prst="rect">
            <a:avLst/>
          </a:prstGeom>
        </p:spPr>
      </p:pic>
      <p:grpSp>
        <p:nvGrpSpPr>
          <p:cNvPr id="7" name="Groupe 6"/>
          <p:cNvGrpSpPr/>
          <p:nvPr/>
        </p:nvGrpSpPr>
        <p:grpSpPr>
          <a:xfrm>
            <a:off x="7886961" y="5907162"/>
            <a:ext cx="9780952" cy="2601838"/>
            <a:chOff x="4407477" y="2670476"/>
            <a:chExt cx="9247619" cy="2128287"/>
          </a:xfrm>
        </p:grpSpPr>
        <p:pic>
          <p:nvPicPr>
            <p:cNvPr id="8" name="Image 7"/>
            <p:cNvPicPr>
              <a:picLocks noChangeAspect="1"/>
            </p:cNvPicPr>
            <p:nvPr/>
          </p:nvPicPr>
          <p:blipFill rotWithShape="1">
            <a:blip r:embed="rId4"/>
            <a:srcRect b="65285"/>
            <a:stretch/>
          </p:blipFill>
          <p:spPr>
            <a:xfrm>
              <a:off x="4407477" y="2670476"/>
              <a:ext cx="9247619" cy="1672924"/>
            </a:xfrm>
            <a:prstGeom prst="rect">
              <a:avLst/>
            </a:prstGeom>
          </p:spPr>
        </p:pic>
        <p:pic>
          <p:nvPicPr>
            <p:cNvPr id="9" name="Image 8"/>
            <p:cNvPicPr>
              <a:picLocks noChangeAspect="1"/>
            </p:cNvPicPr>
            <p:nvPr/>
          </p:nvPicPr>
          <p:blipFill rotWithShape="1">
            <a:blip r:embed="rId4"/>
            <a:srcRect t="87422"/>
            <a:stretch/>
          </p:blipFill>
          <p:spPr>
            <a:xfrm>
              <a:off x="4407477" y="4192639"/>
              <a:ext cx="9247619" cy="606124"/>
            </a:xfrm>
            <a:prstGeom prst="rect">
              <a:avLst/>
            </a:prstGeom>
          </p:spPr>
        </p:pic>
      </p:grpSp>
      <p:sp>
        <p:nvSpPr>
          <p:cNvPr id="10" name="ZoneTexte 9"/>
          <p:cNvSpPr txBox="1"/>
          <p:nvPr/>
        </p:nvSpPr>
        <p:spPr>
          <a:xfrm>
            <a:off x="8458200" y="4250727"/>
            <a:ext cx="301686" cy="369332"/>
          </a:xfrm>
          <a:prstGeom prst="rect">
            <a:avLst/>
          </a:prstGeom>
          <a:noFill/>
        </p:spPr>
        <p:txBody>
          <a:bodyPr wrap="none" rtlCol="0">
            <a:spAutoFit/>
          </a:bodyPr>
          <a:lstStyle/>
          <a:p>
            <a:r>
              <a:rPr lang="fr-CH" b="1" dirty="0">
                <a:solidFill>
                  <a:srgbClr val="FF0000"/>
                </a:solidFill>
              </a:rPr>
              <a:t>1</a:t>
            </a:r>
          </a:p>
        </p:txBody>
      </p:sp>
      <p:sp>
        <p:nvSpPr>
          <p:cNvPr id="11" name="ZoneTexte 10"/>
          <p:cNvSpPr txBox="1"/>
          <p:nvPr/>
        </p:nvSpPr>
        <p:spPr>
          <a:xfrm>
            <a:off x="9367929" y="3623159"/>
            <a:ext cx="301686" cy="369332"/>
          </a:xfrm>
          <a:prstGeom prst="rect">
            <a:avLst/>
          </a:prstGeom>
          <a:noFill/>
        </p:spPr>
        <p:txBody>
          <a:bodyPr wrap="none" rtlCol="0">
            <a:spAutoFit/>
          </a:bodyPr>
          <a:lstStyle/>
          <a:p>
            <a:r>
              <a:rPr lang="fr-CH" b="1" dirty="0">
                <a:solidFill>
                  <a:srgbClr val="FF0000"/>
                </a:solidFill>
              </a:rPr>
              <a:t>2</a:t>
            </a:r>
          </a:p>
        </p:txBody>
      </p:sp>
      <p:sp>
        <p:nvSpPr>
          <p:cNvPr id="12" name="ZoneTexte 11"/>
          <p:cNvSpPr txBox="1"/>
          <p:nvPr/>
        </p:nvSpPr>
        <p:spPr>
          <a:xfrm>
            <a:off x="8057513" y="8509000"/>
            <a:ext cx="1884490" cy="369332"/>
          </a:xfrm>
          <a:prstGeom prst="rect">
            <a:avLst/>
          </a:prstGeom>
          <a:noFill/>
        </p:spPr>
        <p:txBody>
          <a:bodyPr wrap="none" rtlCol="0">
            <a:spAutoFit/>
          </a:bodyPr>
          <a:lstStyle/>
          <a:p>
            <a:r>
              <a:rPr lang="fr-CH" b="1" dirty="0">
                <a:solidFill>
                  <a:srgbClr val="FF0000"/>
                </a:solidFill>
              </a:rPr>
              <a:t>Formater le texte</a:t>
            </a:r>
          </a:p>
        </p:txBody>
      </p:sp>
      <p:sp>
        <p:nvSpPr>
          <p:cNvPr id="13" name="Rectangle 12"/>
          <p:cNvSpPr/>
          <p:nvPr/>
        </p:nvSpPr>
        <p:spPr>
          <a:xfrm>
            <a:off x="8051800" y="8045992"/>
            <a:ext cx="557243" cy="454026"/>
          </a:xfrm>
          <a:prstGeom prst="rect">
            <a:avLst/>
          </a:prstGeom>
          <a:noFill/>
          <a:ln w="76200">
            <a:solidFill>
              <a:srgbClr val="FF0000"/>
            </a:solidFill>
          </a:ln>
        </p:spPr>
        <p:txBody>
          <a:bodyPr wrap="square" lIns="0" tIns="0" rIns="0" bIns="0" rtlCol="0" anchor="ctr"/>
          <a:lstStyle/>
          <a:p>
            <a:pPr algn="ctr"/>
            <a:endParaRPr lang="fr-CH"/>
          </a:p>
        </p:txBody>
      </p:sp>
      <p:sp>
        <p:nvSpPr>
          <p:cNvPr id="14" name="Ellipse 13"/>
          <p:cNvSpPr/>
          <p:nvPr/>
        </p:nvSpPr>
        <p:spPr>
          <a:xfrm>
            <a:off x="385993" y="4620059"/>
            <a:ext cx="396000" cy="396000"/>
          </a:xfrm>
          <a:prstGeom prst="ellipse">
            <a:avLst/>
          </a:prstGeom>
          <a:solidFill>
            <a:srgbClr val="00609C"/>
          </a:solidFill>
          <a:ln w="12700">
            <a:noFill/>
          </a:ln>
        </p:spPr>
        <p:txBody>
          <a:bodyPr wrap="square" lIns="0" tIns="0" rIns="0" bIns="0" rtlCol="0" anchor="ctr"/>
          <a:lstStyle/>
          <a:p>
            <a:pPr algn="ctr"/>
            <a:r>
              <a:rPr lang="fr-CH" sz="2400" b="1" dirty="0">
                <a:solidFill>
                  <a:schemeClr val="bg1"/>
                </a:solidFill>
              </a:rPr>
              <a:t>i</a:t>
            </a:r>
          </a:p>
        </p:txBody>
      </p:sp>
      <p:sp>
        <p:nvSpPr>
          <p:cNvPr id="15" name="Rectangle 14"/>
          <p:cNvSpPr/>
          <p:nvPr/>
        </p:nvSpPr>
        <p:spPr>
          <a:xfrm>
            <a:off x="10067310" y="1717238"/>
            <a:ext cx="1536700" cy="609724"/>
          </a:xfrm>
          <a:prstGeom prst="rect">
            <a:avLst/>
          </a:prstGeom>
          <a:ln w="76200">
            <a:solidFill>
              <a:srgbClr val="FF0000"/>
            </a:solidFill>
          </a:ln>
        </p:spPr>
        <p:txBody>
          <a:bodyPr wrap="square" lIns="0" tIns="0" rIns="0" bIns="0" rtlCol="0" anchor="ctr"/>
          <a:lstStyle/>
          <a:p>
            <a:pPr algn="ctr"/>
            <a:endParaRPr lang="fr-CH"/>
          </a:p>
        </p:txBody>
      </p:sp>
    </p:spTree>
    <p:extLst>
      <p:ext uri="{BB962C8B-B14F-4D97-AF65-F5344CB8AC3E}">
        <p14:creationId xmlns:p14="http://schemas.microsoft.com/office/powerpoint/2010/main" val="2962913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Que signifient les différents onglets de mon équipe?</a:t>
            </a:r>
          </a:p>
        </p:txBody>
      </p:sp>
      <p:sp>
        <p:nvSpPr>
          <p:cNvPr id="3" name="Espace réservé du texte 2"/>
          <p:cNvSpPr>
            <a:spLocks noGrp="1"/>
          </p:cNvSpPr>
          <p:nvPr>
            <p:ph type="body" sz="quarter" idx="13"/>
          </p:nvPr>
        </p:nvSpPr>
        <p:spPr/>
        <p:txBody>
          <a:bodyPr/>
          <a:lstStyle/>
          <a:p>
            <a:r>
              <a:rPr lang="fr-CH" sz="2400" dirty="0"/>
              <a:t>Lors de la création d’une équipe (c’est-à-dire de votre classe), un certain nombre d’onglets sont créés par défaut</a:t>
            </a:r>
          </a:p>
          <a:p>
            <a:pPr lvl="1"/>
            <a:r>
              <a:rPr lang="fr-CH" sz="2200" dirty="0"/>
              <a:t>Publications</a:t>
            </a:r>
          </a:p>
          <a:p>
            <a:pPr lvl="1"/>
            <a:r>
              <a:rPr lang="fr-CH" sz="2200" dirty="0"/>
              <a:t>Fichiers</a:t>
            </a:r>
          </a:p>
          <a:p>
            <a:pPr lvl="1"/>
            <a:r>
              <a:rPr lang="fr-CH" sz="2200" dirty="0"/>
              <a:t>Bloc-notes de classe</a:t>
            </a:r>
          </a:p>
          <a:p>
            <a:pPr lvl="1"/>
            <a:r>
              <a:rPr lang="fr-CH" sz="2200" dirty="0"/>
              <a:t>Devoirs</a:t>
            </a:r>
          </a:p>
          <a:p>
            <a:pPr lvl="1"/>
            <a:r>
              <a:rPr lang="fr-CH" sz="2200" dirty="0"/>
              <a:t>Notes</a:t>
            </a:r>
          </a:p>
          <a:p>
            <a:pPr marL="0" indent="0">
              <a:buNone/>
            </a:pPr>
            <a:endParaRPr lang="fr-CH" sz="2400" dirty="0"/>
          </a:p>
        </p:txBody>
      </p:sp>
      <p:sp>
        <p:nvSpPr>
          <p:cNvPr id="4" name="Espace réservé du numéro de diapositive 3"/>
          <p:cNvSpPr>
            <a:spLocks noGrp="1"/>
          </p:cNvSpPr>
          <p:nvPr>
            <p:ph type="sldNum" sz="quarter" idx="4"/>
          </p:nvPr>
        </p:nvSpPr>
        <p:spPr/>
        <p:txBody>
          <a:bodyPr/>
          <a:lstStyle/>
          <a:p>
            <a:r>
              <a:rPr lang="fr-CH"/>
              <a:t>- </a:t>
            </a:r>
            <a:fld id="{638E8057-E5AA-45B7-82A5-E584F946DFB9}" type="slidenum">
              <a:rPr lang="fr-CH" smtClean="0"/>
              <a:pPr/>
              <a:t>24</a:t>
            </a:fld>
            <a:r>
              <a:rPr lang="fr-CH"/>
              <a:t> -</a:t>
            </a:r>
          </a:p>
        </p:txBody>
      </p:sp>
      <p:pic>
        <p:nvPicPr>
          <p:cNvPr id="5" name="Image 4"/>
          <p:cNvPicPr>
            <a:picLocks noChangeAspect="1"/>
          </p:cNvPicPr>
          <p:nvPr/>
        </p:nvPicPr>
        <p:blipFill>
          <a:blip r:embed="rId2"/>
          <a:stretch>
            <a:fillRect/>
          </a:stretch>
        </p:blipFill>
        <p:spPr>
          <a:xfrm>
            <a:off x="1305273" y="4330700"/>
            <a:ext cx="10577580" cy="1066799"/>
          </a:xfrm>
          <a:prstGeom prst="rect">
            <a:avLst/>
          </a:prstGeom>
        </p:spPr>
      </p:pic>
    </p:spTree>
    <p:extLst>
      <p:ext uri="{BB962C8B-B14F-4D97-AF65-F5344CB8AC3E}">
        <p14:creationId xmlns:p14="http://schemas.microsoft.com/office/powerpoint/2010/main" val="583157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Que signifient les icônes sur la barre à droite? </a:t>
            </a:r>
          </a:p>
        </p:txBody>
      </p:sp>
      <p:sp>
        <p:nvSpPr>
          <p:cNvPr id="3" name="Espace réservé du texte 2"/>
          <p:cNvSpPr>
            <a:spLocks noGrp="1"/>
          </p:cNvSpPr>
          <p:nvPr>
            <p:ph type="body" sz="quarter" idx="13"/>
          </p:nvPr>
        </p:nvSpPr>
        <p:spPr>
          <a:xfrm>
            <a:off x="390327" y="1479600"/>
            <a:ext cx="13516173" cy="7632848"/>
          </a:xfrm>
        </p:spPr>
        <p:txBody>
          <a:bodyPr/>
          <a:lstStyle/>
          <a:p>
            <a:pPr marL="742950" indent="-742950">
              <a:buFont typeface="+mj-lt"/>
              <a:buAutoNum type="arabicPeriod"/>
            </a:pPr>
            <a:r>
              <a:rPr lang="fr-CH" sz="2400" dirty="0"/>
              <a:t>Activité: Présente les notifications des dernières activités</a:t>
            </a:r>
          </a:p>
          <a:p>
            <a:pPr marL="742950" indent="-742950">
              <a:buFont typeface="+mj-lt"/>
              <a:buAutoNum type="arabicPeriod"/>
            </a:pPr>
            <a:r>
              <a:rPr lang="fr-CH" sz="2400" dirty="0"/>
              <a:t>Conversation: discussions privées avec un ou plusieurs autres membres</a:t>
            </a:r>
          </a:p>
          <a:p>
            <a:pPr marL="742950" indent="-742950">
              <a:buFont typeface="+mj-lt"/>
              <a:buAutoNum type="arabicPeriod"/>
            </a:pPr>
            <a:r>
              <a:rPr lang="fr-CH" sz="2400" dirty="0"/>
              <a:t>Equipes: Classes</a:t>
            </a:r>
          </a:p>
          <a:p>
            <a:pPr marL="742950" indent="-742950">
              <a:buFont typeface="+mj-lt"/>
              <a:buAutoNum type="arabicPeriod"/>
            </a:pPr>
            <a:r>
              <a:rPr lang="fr-CH" sz="2400" dirty="0"/>
              <a:t>Devoirs: Recommandation d’utiliser </a:t>
            </a:r>
            <a:r>
              <a:rPr lang="fr-CH" sz="2400" dirty="0" err="1"/>
              <a:t>Cyberlearn</a:t>
            </a:r>
            <a:endParaRPr lang="fr-CH" sz="2400" dirty="0"/>
          </a:p>
          <a:p>
            <a:pPr marL="742950" indent="-742950">
              <a:buFont typeface="+mj-lt"/>
              <a:buAutoNum type="arabicPeriod"/>
            </a:pPr>
            <a:r>
              <a:rPr lang="fr-CH" sz="2400" dirty="0"/>
              <a:t>Appels: permet de joindre un ou plusieurs autres membres</a:t>
            </a:r>
          </a:p>
          <a:p>
            <a:pPr marL="742950" indent="-742950">
              <a:buFont typeface="+mj-lt"/>
              <a:buAutoNum type="arabicPeriod"/>
            </a:pPr>
            <a:r>
              <a:rPr lang="fr-CH" sz="2400" dirty="0"/>
              <a:t>Fichiers: présente tous les fichiers auxquels l’utilisateur a accès </a:t>
            </a:r>
            <a:br>
              <a:rPr lang="fr-CH" sz="2400" dirty="0"/>
            </a:br>
            <a:r>
              <a:rPr lang="fr-CH" sz="2400" b="0" dirty="0"/>
              <a:t>les fichiers sont ici tous mélangés, pas par équipe</a:t>
            </a:r>
          </a:p>
          <a:p>
            <a:pPr marL="742950" indent="-742950">
              <a:buFont typeface="+mj-lt"/>
              <a:buAutoNum type="arabicPeriod"/>
            </a:pPr>
            <a:r>
              <a:rPr lang="fr-CH" sz="2400" dirty="0"/>
              <a:t>Aide: espace d’aide en ligne sur Teams </a:t>
            </a:r>
            <a:br>
              <a:rPr lang="fr-CH" sz="2400" dirty="0"/>
            </a:br>
            <a:r>
              <a:rPr lang="fr-CH" sz="2400" b="0" dirty="0"/>
              <a:t>En particulier «Quick </a:t>
            </a:r>
            <a:r>
              <a:rPr lang="fr-CH" sz="2400" b="0" dirty="0" err="1"/>
              <a:t>start</a:t>
            </a:r>
            <a:r>
              <a:rPr lang="fr-CH" sz="2400" b="0" dirty="0"/>
              <a:t> guide» sous «Rubriques»</a:t>
            </a:r>
          </a:p>
          <a:p>
            <a:pPr marL="742950" indent="-742950">
              <a:buFont typeface="+mj-lt"/>
              <a:buAutoNum type="arabicPeriod"/>
            </a:pPr>
            <a:endParaRPr lang="fr-CH" sz="2400" dirty="0"/>
          </a:p>
        </p:txBody>
      </p:sp>
      <p:sp>
        <p:nvSpPr>
          <p:cNvPr id="4" name="Espace réservé du numéro de diapositive 3"/>
          <p:cNvSpPr>
            <a:spLocks noGrp="1"/>
          </p:cNvSpPr>
          <p:nvPr>
            <p:ph type="sldNum" sz="quarter" idx="4"/>
          </p:nvPr>
        </p:nvSpPr>
        <p:spPr/>
        <p:txBody>
          <a:bodyPr/>
          <a:lstStyle/>
          <a:p>
            <a:r>
              <a:rPr lang="fr-CH" dirty="0"/>
              <a:t>- </a:t>
            </a:r>
            <a:fld id="{638E8057-E5AA-45B7-82A5-E584F946DFB9}" type="slidenum">
              <a:rPr lang="fr-CH" smtClean="0"/>
              <a:pPr/>
              <a:t>25</a:t>
            </a:fld>
            <a:r>
              <a:rPr lang="fr-CH" dirty="0"/>
              <a:t> -</a:t>
            </a:r>
          </a:p>
        </p:txBody>
      </p:sp>
      <p:pic>
        <p:nvPicPr>
          <p:cNvPr id="6" name="Image 5"/>
          <p:cNvPicPr>
            <a:picLocks noChangeAspect="1"/>
          </p:cNvPicPr>
          <p:nvPr/>
        </p:nvPicPr>
        <p:blipFill rotWithShape="1">
          <a:blip r:embed="rId2"/>
          <a:srcRect l="1" r="2480" b="55103"/>
          <a:stretch/>
        </p:blipFill>
        <p:spPr>
          <a:xfrm>
            <a:off x="14732040" y="1479600"/>
            <a:ext cx="787360" cy="5372526"/>
          </a:xfrm>
          <a:prstGeom prst="rect">
            <a:avLst/>
          </a:prstGeom>
        </p:spPr>
      </p:pic>
      <p:pic>
        <p:nvPicPr>
          <p:cNvPr id="7" name="Image 6"/>
          <p:cNvPicPr>
            <a:picLocks noChangeAspect="1"/>
          </p:cNvPicPr>
          <p:nvPr/>
        </p:nvPicPr>
        <p:blipFill rotWithShape="1">
          <a:blip r:embed="rId2"/>
          <a:srcRect t="82599" r="315"/>
          <a:stretch/>
        </p:blipFill>
        <p:spPr>
          <a:xfrm>
            <a:off x="14732041" y="6852126"/>
            <a:ext cx="817122" cy="2114074"/>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732604458"/>
              </p:ext>
            </p:extLst>
          </p:nvPr>
        </p:nvGraphicFramePr>
        <p:xfrm>
          <a:off x="15549163" y="1569984"/>
          <a:ext cx="656037" cy="7396213"/>
        </p:xfrm>
        <a:graphic>
          <a:graphicData uri="http://schemas.openxmlformats.org/drawingml/2006/table">
            <a:tbl>
              <a:tblPr firstRow="1" bandRow="1">
                <a:tableStyleId>{5940675A-B579-460E-94D1-54222C63F5DA}</a:tableStyleId>
              </a:tblPr>
              <a:tblGrid>
                <a:gridCol w="656037">
                  <a:extLst>
                    <a:ext uri="{9D8B030D-6E8A-4147-A177-3AD203B41FA5}">
                      <a16:colId xmlns:a16="http://schemas.microsoft.com/office/drawing/2014/main" val="20000"/>
                    </a:ext>
                  </a:extLst>
                </a:gridCol>
              </a:tblGrid>
              <a:tr h="672383">
                <a:tc>
                  <a:txBody>
                    <a:bodyPr/>
                    <a:lstStyle/>
                    <a:p>
                      <a:r>
                        <a:rPr lang="fr-CH" sz="2800" dirty="0">
                          <a:solidFill>
                            <a:srgbClr val="FF0000"/>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2383">
                <a:tc>
                  <a:txBody>
                    <a:bodyPr/>
                    <a:lstStyle/>
                    <a:p>
                      <a:r>
                        <a:rPr lang="fr-CH" sz="2800" dirty="0">
                          <a:solidFill>
                            <a:srgbClr val="FF0000"/>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72383">
                <a:tc>
                  <a:txBody>
                    <a:bodyPr/>
                    <a:lstStyle/>
                    <a:p>
                      <a:r>
                        <a:rPr lang="fr-CH" sz="2800" dirty="0">
                          <a:solidFill>
                            <a:srgbClr val="FF0000"/>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72383">
                <a:tc>
                  <a:txBody>
                    <a:bodyPr/>
                    <a:lstStyle/>
                    <a:p>
                      <a:r>
                        <a:rPr lang="fr-CH" sz="2800" dirty="0">
                          <a:solidFill>
                            <a:srgbClr val="FF0000"/>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72383">
                <a:tc>
                  <a:txBody>
                    <a:bodyPr/>
                    <a:lstStyle/>
                    <a:p>
                      <a:endParaRPr lang="fr-CH" sz="2800"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72383">
                <a:tc>
                  <a:txBody>
                    <a:bodyPr/>
                    <a:lstStyle/>
                    <a:p>
                      <a:r>
                        <a:rPr lang="fr-CH" sz="2800" dirty="0">
                          <a:solidFill>
                            <a:srgbClr val="FF0000"/>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72383">
                <a:tc>
                  <a:txBody>
                    <a:bodyPr/>
                    <a:lstStyle/>
                    <a:p>
                      <a:r>
                        <a:rPr lang="fr-CH" sz="2800" dirty="0">
                          <a:solidFill>
                            <a:srgbClr val="FF0000"/>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72383">
                <a:tc>
                  <a:txBody>
                    <a:bodyPr/>
                    <a:lstStyle/>
                    <a:p>
                      <a:endParaRPr lang="fr-CH" sz="2800"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672383">
                <a:tc>
                  <a:txBody>
                    <a:bodyPr/>
                    <a:lstStyle/>
                    <a:p>
                      <a:endParaRPr lang="fr-CH" sz="2800"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672383">
                <a:tc>
                  <a:txBody>
                    <a:bodyPr/>
                    <a:lstStyle/>
                    <a:p>
                      <a:r>
                        <a:rPr lang="fr-CH" sz="2800" dirty="0">
                          <a:solidFill>
                            <a:srgbClr val="FF0000"/>
                          </a:solidFill>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672383">
                <a:tc>
                  <a:txBody>
                    <a:bodyPr/>
                    <a:lstStyle/>
                    <a:p>
                      <a:endParaRPr lang="fr-CH" sz="2800"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8" name="Rectangle 7"/>
          <p:cNvSpPr/>
          <p:nvPr/>
        </p:nvSpPr>
        <p:spPr>
          <a:xfrm>
            <a:off x="14815595" y="4352081"/>
            <a:ext cx="601883" cy="509286"/>
          </a:xfrm>
          <a:prstGeom prst="rect">
            <a:avLst/>
          </a:prstGeom>
          <a:solidFill>
            <a:srgbClr val="33344A"/>
          </a:solidFill>
          <a:ln w="12700">
            <a:noFill/>
          </a:ln>
        </p:spPr>
        <p:txBody>
          <a:bodyPr wrap="square" lIns="0" tIns="0" rIns="0" bIns="0" rtlCol="0" anchor="ctr"/>
          <a:lstStyle/>
          <a:p>
            <a:pPr algn="ctr"/>
            <a:endParaRPr lang="fr-CH"/>
          </a:p>
        </p:txBody>
      </p:sp>
    </p:spTree>
    <p:extLst>
      <p:ext uri="{BB962C8B-B14F-4D97-AF65-F5344CB8AC3E}">
        <p14:creationId xmlns:p14="http://schemas.microsoft.com/office/powerpoint/2010/main" val="331191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Comment puis-je être notifié d’activités dans Microsoft Teams?</a:t>
            </a:r>
          </a:p>
        </p:txBody>
      </p:sp>
      <p:sp>
        <p:nvSpPr>
          <p:cNvPr id="3" name="Espace réservé du texte 2"/>
          <p:cNvSpPr>
            <a:spLocks noGrp="1"/>
          </p:cNvSpPr>
          <p:nvPr>
            <p:ph type="body" sz="quarter" idx="13"/>
          </p:nvPr>
        </p:nvSpPr>
        <p:spPr/>
        <p:txBody>
          <a:bodyPr/>
          <a:lstStyle/>
          <a:p>
            <a:r>
              <a:rPr lang="fr-CH" sz="2400" dirty="0"/>
              <a:t>L’utilisateur peut choisir les notifications qu’il souhaite recevoir et sous quelle forme</a:t>
            </a:r>
          </a:p>
          <a:p>
            <a:pPr lvl="1"/>
            <a:r>
              <a:rPr lang="fr-CH" sz="2200" dirty="0"/>
              <a:t>Dans les paramètres, en haut à droite, puis sous «Notifications»</a:t>
            </a:r>
          </a:p>
          <a:p>
            <a:pPr lvl="1"/>
            <a:endParaRPr lang="fr-CH" sz="2200" dirty="0"/>
          </a:p>
          <a:p>
            <a:pPr lvl="1"/>
            <a:endParaRPr lang="fr-CH" sz="2200" dirty="0"/>
          </a:p>
          <a:p>
            <a:pPr lvl="1"/>
            <a:endParaRPr lang="fr-CH" sz="2200" dirty="0"/>
          </a:p>
          <a:p>
            <a:pPr lvl="1"/>
            <a:endParaRPr lang="fr-CH" sz="2200" dirty="0"/>
          </a:p>
          <a:p>
            <a:pPr lvl="1"/>
            <a:endParaRPr lang="fr-CH" sz="2200" dirty="0"/>
          </a:p>
          <a:p>
            <a:pPr lvl="1"/>
            <a:endParaRPr lang="fr-CH" sz="2200" dirty="0"/>
          </a:p>
          <a:p>
            <a:pPr lvl="1"/>
            <a:endParaRPr lang="fr-CH" sz="2200" dirty="0"/>
          </a:p>
          <a:p>
            <a:pPr marL="457200" lvl="1" indent="0">
              <a:buNone/>
            </a:pPr>
            <a:endParaRPr lang="fr-CH" sz="2200" dirty="0"/>
          </a:p>
          <a:p>
            <a:pPr lvl="1"/>
            <a:r>
              <a:rPr lang="fr-CH" sz="2200" dirty="0"/>
              <a:t>Dans chaque équipe, sur le «canal» nommé «Général»</a:t>
            </a:r>
            <a:br>
              <a:rPr lang="fr-CH" sz="2200" dirty="0"/>
            </a:br>
            <a:r>
              <a:rPr lang="fr-CH" sz="2200" dirty="0"/>
              <a:t>en cliquant sur «Notifications du canal»</a:t>
            </a:r>
          </a:p>
          <a:p>
            <a:pPr lvl="1"/>
            <a:endParaRPr lang="fr-CH" sz="2200" dirty="0"/>
          </a:p>
          <a:p>
            <a:endParaRPr lang="fr-CH" sz="2400" dirty="0"/>
          </a:p>
        </p:txBody>
      </p:sp>
      <p:sp>
        <p:nvSpPr>
          <p:cNvPr id="4" name="Espace réservé du numéro de diapositive 3"/>
          <p:cNvSpPr>
            <a:spLocks noGrp="1"/>
          </p:cNvSpPr>
          <p:nvPr>
            <p:ph type="sldNum" sz="quarter" idx="4"/>
          </p:nvPr>
        </p:nvSpPr>
        <p:spPr/>
        <p:txBody>
          <a:bodyPr/>
          <a:lstStyle/>
          <a:p>
            <a:r>
              <a:rPr lang="fr-CH"/>
              <a:t>- </a:t>
            </a:r>
            <a:fld id="{638E8057-E5AA-45B7-82A5-E584F946DFB9}" type="slidenum">
              <a:rPr lang="fr-CH" smtClean="0"/>
              <a:pPr/>
              <a:t>26</a:t>
            </a:fld>
            <a:r>
              <a:rPr lang="fr-CH"/>
              <a:t> -</a:t>
            </a:r>
          </a:p>
        </p:txBody>
      </p:sp>
      <p:pic>
        <p:nvPicPr>
          <p:cNvPr id="5" name="Image 4"/>
          <p:cNvPicPr>
            <a:picLocks noChangeAspect="1"/>
          </p:cNvPicPr>
          <p:nvPr/>
        </p:nvPicPr>
        <p:blipFill rotWithShape="1">
          <a:blip r:embed="rId2"/>
          <a:srcRect b="45735"/>
          <a:stretch/>
        </p:blipFill>
        <p:spPr>
          <a:xfrm>
            <a:off x="1468667" y="2445172"/>
            <a:ext cx="3966933" cy="2774022"/>
          </a:xfrm>
          <a:prstGeom prst="rect">
            <a:avLst/>
          </a:prstGeom>
          <a:ln>
            <a:solidFill>
              <a:schemeClr val="bg1">
                <a:lumMod val="50000"/>
              </a:schemeClr>
            </a:solidFill>
          </a:ln>
        </p:spPr>
      </p:pic>
      <p:pic>
        <p:nvPicPr>
          <p:cNvPr id="7" name="Image 6"/>
          <p:cNvPicPr>
            <a:picLocks noChangeAspect="1"/>
          </p:cNvPicPr>
          <p:nvPr/>
        </p:nvPicPr>
        <p:blipFill>
          <a:blip r:embed="rId3"/>
          <a:stretch>
            <a:fillRect/>
          </a:stretch>
        </p:blipFill>
        <p:spPr>
          <a:xfrm>
            <a:off x="6490633" y="2445172"/>
            <a:ext cx="6488767" cy="2767760"/>
          </a:xfrm>
          <a:prstGeom prst="rect">
            <a:avLst/>
          </a:prstGeom>
          <a:ln>
            <a:solidFill>
              <a:schemeClr val="bg1">
                <a:lumMod val="50000"/>
              </a:schemeClr>
            </a:solidFill>
          </a:ln>
        </p:spPr>
      </p:pic>
      <p:pic>
        <p:nvPicPr>
          <p:cNvPr id="8" name="Image 7"/>
          <p:cNvPicPr>
            <a:picLocks noChangeAspect="1"/>
          </p:cNvPicPr>
          <p:nvPr/>
        </p:nvPicPr>
        <p:blipFill>
          <a:blip r:embed="rId4"/>
          <a:stretch>
            <a:fillRect/>
          </a:stretch>
        </p:blipFill>
        <p:spPr>
          <a:xfrm>
            <a:off x="1468667" y="6442633"/>
            <a:ext cx="4108199" cy="2954527"/>
          </a:xfrm>
          <a:prstGeom prst="rect">
            <a:avLst/>
          </a:prstGeom>
          <a:ln>
            <a:solidFill>
              <a:schemeClr val="bg1">
                <a:lumMod val="50000"/>
              </a:schemeClr>
            </a:solidFill>
          </a:ln>
        </p:spPr>
      </p:pic>
      <p:sp>
        <p:nvSpPr>
          <p:cNvPr id="9" name="Rectangle 8"/>
          <p:cNvSpPr/>
          <p:nvPr/>
        </p:nvSpPr>
        <p:spPr>
          <a:xfrm>
            <a:off x="8750300" y="7658100"/>
            <a:ext cx="1219200" cy="617215"/>
          </a:xfrm>
          <a:prstGeom prst="rect">
            <a:avLst/>
          </a:prstGeom>
          <a:solidFill>
            <a:schemeClr val="bg1"/>
          </a:solidFill>
          <a:ln w="12700">
            <a:noFill/>
          </a:ln>
        </p:spPr>
        <p:txBody>
          <a:bodyPr wrap="square" lIns="0" tIns="0" rIns="0" bIns="0" rtlCol="0" anchor="ctr"/>
          <a:lstStyle/>
          <a:p>
            <a:pPr algn="ctr"/>
            <a:endParaRPr lang="fr-CH"/>
          </a:p>
        </p:txBody>
      </p:sp>
      <p:sp>
        <p:nvSpPr>
          <p:cNvPr id="10" name="Rectangle 9"/>
          <p:cNvSpPr/>
          <p:nvPr/>
        </p:nvSpPr>
        <p:spPr>
          <a:xfrm>
            <a:off x="8750300" y="6820967"/>
            <a:ext cx="2032118" cy="485366"/>
          </a:xfrm>
          <a:prstGeom prst="rect">
            <a:avLst/>
          </a:prstGeom>
          <a:solidFill>
            <a:schemeClr val="bg1"/>
          </a:solidFill>
          <a:ln w="12700">
            <a:noFill/>
          </a:ln>
        </p:spPr>
        <p:txBody>
          <a:bodyPr wrap="square" lIns="0" tIns="0" rIns="0" bIns="0" rtlCol="0" anchor="ctr"/>
          <a:lstStyle/>
          <a:p>
            <a:r>
              <a:rPr lang="fr-CH" dirty="0"/>
              <a:t>Equipe test</a:t>
            </a:r>
          </a:p>
        </p:txBody>
      </p:sp>
      <p:sp>
        <p:nvSpPr>
          <p:cNvPr id="11" name="Rectangle 10"/>
          <p:cNvSpPr/>
          <p:nvPr/>
        </p:nvSpPr>
        <p:spPr>
          <a:xfrm>
            <a:off x="3522766" y="7746523"/>
            <a:ext cx="368300" cy="396562"/>
          </a:xfrm>
          <a:prstGeom prst="rect">
            <a:avLst/>
          </a:prstGeom>
          <a:ln w="76200">
            <a:solidFill>
              <a:srgbClr val="FF0000"/>
            </a:solidFill>
          </a:ln>
        </p:spPr>
        <p:txBody>
          <a:bodyPr wrap="square" lIns="0" tIns="0" rIns="0" bIns="0" rtlCol="0" anchor="ctr"/>
          <a:lstStyle/>
          <a:p>
            <a:pPr algn="ctr"/>
            <a:endParaRPr lang="fr-CH"/>
          </a:p>
        </p:txBody>
      </p:sp>
      <p:pic>
        <p:nvPicPr>
          <p:cNvPr id="12" name="Image 11"/>
          <p:cNvPicPr>
            <a:picLocks noChangeAspect="1"/>
          </p:cNvPicPr>
          <p:nvPr/>
        </p:nvPicPr>
        <p:blipFill>
          <a:blip r:embed="rId5"/>
          <a:stretch>
            <a:fillRect/>
          </a:stretch>
        </p:blipFill>
        <p:spPr>
          <a:xfrm>
            <a:off x="6350289" y="6442633"/>
            <a:ext cx="4837767" cy="2951037"/>
          </a:xfrm>
          <a:prstGeom prst="rect">
            <a:avLst/>
          </a:prstGeom>
          <a:ln>
            <a:solidFill>
              <a:schemeClr val="bg1">
                <a:lumMod val="50000"/>
              </a:schemeClr>
            </a:solidFill>
          </a:ln>
        </p:spPr>
      </p:pic>
      <p:sp>
        <p:nvSpPr>
          <p:cNvPr id="13" name="Rectangle 12"/>
          <p:cNvSpPr/>
          <p:nvPr/>
        </p:nvSpPr>
        <p:spPr>
          <a:xfrm>
            <a:off x="11573008" y="6680311"/>
            <a:ext cx="5714286" cy="2031325"/>
          </a:xfrm>
          <a:prstGeom prst="rect">
            <a:avLst/>
          </a:prstGeom>
        </p:spPr>
        <p:txBody>
          <a:bodyPr wrap="square">
            <a:spAutoFit/>
          </a:bodyPr>
          <a:lstStyle/>
          <a:p>
            <a:pPr algn="just"/>
            <a:r>
              <a:rPr lang="fr-CH" i="1" dirty="0">
                <a:solidFill>
                  <a:srgbClr val="1E1E1E"/>
                </a:solidFill>
                <a:latin typeface="&amp;quot"/>
              </a:rPr>
              <a:t>Sélectionnez</a:t>
            </a:r>
            <a:r>
              <a:rPr lang="fr-CH" b="1" i="1" dirty="0">
                <a:solidFill>
                  <a:srgbClr val="1E1E1E"/>
                </a:solidFill>
                <a:latin typeface="&amp;quot"/>
              </a:rPr>
              <a:t> Bannière et flux</a:t>
            </a:r>
            <a:r>
              <a:rPr lang="fr-CH" i="1" dirty="0">
                <a:solidFill>
                  <a:srgbClr val="1E1E1E"/>
                </a:solidFill>
                <a:latin typeface="&amp;quot"/>
              </a:rPr>
              <a:t> pour recevoir des notifications à la fois comme notification de bureau et comme alerte dans votre flux d’activités.</a:t>
            </a:r>
          </a:p>
          <a:p>
            <a:pPr algn="just"/>
            <a:r>
              <a:rPr lang="fr-CH" i="1" dirty="0">
                <a:solidFill>
                  <a:srgbClr val="1E1E1E"/>
                </a:solidFill>
                <a:latin typeface="&amp;quot"/>
              </a:rPr>
              <a:t>Sous Windows, les bannières de notification s’affichent dans le coin inférieur droit de l’écran. Sur </a:t>
            </a:r>
            <a:r>
              <a:rPr lang="fr-CH" i="1" dirty="0" err="1">
                <a:solidFill>
                  <a:srgbClr val="1E1E1E"/>
                </a:solidFill>
                <a:latin typeface="&amp;quot"/>
              </a:rPr>
              <a:t>macOS</a:t>
            </a:r>
            <a:r>
              <a:rPr lang="fr-CH" i="1" dirty="0">
                <a:solidFill>
                  <a:srgbClr val="1E1E1E"/>
                </a:solidFill>
                <a:latin typeface="&amp;quot"/>
              </a:rPr>
              <a:t>, elles apparaissent dans la partie supérieure droite.</a:t>
            </a:r>
            <a:endParaRPr lang="fr-CH" b="0" i="1" u="none" strike="noStrike" dirty="0">
              <a:solidFill>
                <a:srgbClr val="1E1E1E"/>
              </a:solidFill>
              <a:effectLst/>
              <a:latin typeface="&amp;quot"/>
            </a:endParaRPr>
          </a:p>
        </p:txBody>
      </p:sp>
    </p:spTree>
    <p:extLst>
      <p:ext uri="{BB962C8B-B14F-4D97-AF65-F5344CB8AC3E}">
        <p14:creationId xmlns:p14="http://schemas.microsoft.com/office/powerpoint/2010/main" val="1902755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Je ne retrouve plus toutes mes équipes, que faire?</a:t>
            </a:r>
          </a:p>
        </p:txBody>
      </p:sp>
      <p:sp>
        <p:nvSpPr>
          <p:cNvPr id="3" name="Espace réservé du texte 2"/>
          <p:cNvSpPr>
            <a:spLocks noGrp="1"/>
          </p:cNvSpPr>
          <p:nvPr>
            <p:ph type="body" sz="quarter" idx="13"/>
          </p:nvPr>
        </p:nvSpPr>
        <p:spPr/>
        <p:txBody>
          <a:bodyPr/>
          <a:lstStyle/>
          <a:p>
            <a:pPr lvl="0"/>
            <a:r>
              <a:rPr lang="fr-CH" sz="2400" dirty="0">
                <a:solidFill>
                  <a:prstClr val="black"/>
                </a:solidFill>
              </a:rPr>
              <a:t>L’utilisateur peut retrouver </a:t>
            </a:r>
            <a:br>
              <a:rPr lang="fr-CH" sz="2400" dirty="0">
                <a:solidFill>
                  <a:prstClr val="black"/>
                </a:solidFill>
              </a:rPr>
            </a:br>
            <a:r>
              <a:rPr lang="fr-CH" sz="2400" dirty="0">
                <a:solidFill>
                  <a:prstClr val="black"/>
                </a:solidFill>
              </a:rPr>
              <a:t>ses équipes en cliquant sur </a:t>
            </a:r>
            <a:br>
              <a:rPr lang="fr-CH" sz="2400" dirty="0">
                <a:solidFill>
                  <a:prstClr val="black"/>
                </a:solidFill>
              </a:rPr>
            </a:br>
            <a:r>
              <a:rPr lang="fr-CH" sz="2400" dirty="0">
                <a:solidFill>
                  <a:prstClr val="black"/>
                </a:solidFill>
              </a:rPr>
              <a:t>«Toutes les équipes» </a:t>
            </a:r>
            <a:br>
              <a:rPr lang="fr-CH" sz="2400" dirty="0">
                <a:solidFill>
                  <a:prstClr val="black"/>
                </a:solidFill>
              </a:rPr>
            </a:br>
            <a:r>
              <a:rPr lang="fr-CH" sz="2400" dirty="0">
                <a:solidFill>
                  <a:prstClr val="black"/>
                </a:solidFill>
              </a:rPr>
              <a:t>en haut à gauche</a:t>
            </a:r>
          </a:p>
        </p:txBody>
      </p:sp>
      <p:sp>
        <p:nvSpPr>
          <p:cNvPr id="4" name="Espace réservé du numéro de diapositive 3"/>
          <p:cNvSpPr>
            <a:spLocks noGrp="1"/>
          </p:cNvSpPr>
          <p:nvPr>
            <p:ph type="sldNum" sz="quarter" idx="4"/>
          </p:nvPr>
        </p:nvSpPr>
        <p:spPr/>
        <p:txBody>
          <a:bodyPr/>
          <a:lstStyle/>
          <a:p>
            <a:r>
              <a:rPr lang="fr-CH"/>
              <a:t>- </a:t>
            </a:r>
            <a:fld id="{638E8057-E5AA-45B7-82A5-E584F946DFB9}" type="slidenum">
              <a:rPr lang="fr-CH" smtClean="0"/>
              <a:pPr/>
              <a:t>27</a:t>
            </a:fld>
            <a:r>
              <a:rPr lang="fr-CH"/>
              <a:t> -</a:t>
            </a:r>
          </a:p>
        </p:txBody>
      </p:sp>
      <p:pic>
        <p:nvPicPr>
          <p:cNvPr id="14" name="Image 13"/>
          <p:cNvPicPr>
            <a:picLocks noChangeAspect="1"/>
          </p:cNvPicPr>
          <p:nvPr/>
        </p:nvPicPr>
        <p:blipFill>
          <a:blip r:embed="rId2"/>
          <a:stretch>
            <a:fillRect/>
          </a:stretch>
        </p:blipFill>
        <p:spPr>
          <a:xfrm>
            <a:off x="5384800" y="1479600"/>
            <a:ext cx="12169096" cy="7179660"/>
          </a:xfrm>
          <a:prstGeom prst="rect">
            <a:avLst/>
          </a:prstGeom>
        </p:spPr>
      </p:pic>
      <p:sp>
        <p:nvSpPr>
          <p:cNvPr id="15" name="Rectangle 14"/>
          <p:cNvSpPr/>
          <p:nvPr/>
        </p:nvSpPr>
        <p:spPr>
          <a:xfrm>
            <a:off x="6242521" y="2076992"/>
            <a:ext cx="1689100" cy="454026"/>
          </a:xfrm>
          <a:prstGeom prst="rect">
            <a:avLst/>
          </a:prstGeom>
          <a:noFill/>
          <a:ln w="76200">
            <a:solidFill>
              <a:srgbClr val="FF0000"/>
            </a:solidFill>
          </a:ln>
        </p:spPr>
        <p:txBody>
          <a:bodyPr wrap="square" lIns="0" tIns="0" rIns="0" bIns="0" rtlCol="0" anchor="ctr"/>
          <a:lstStyle/>
          <a:p>
            <a:pPr algn="ctr"/>
            <a:endParaRPr lang="fr-CH"/>
          </a:p>
        </p:txBody>
      </p:sp>
      <p:sp>
        <p:nvSpPr>
          <p:cNvPr id="5" name="Rectangle 4"/>
          <p:cNvSpPr/>
          <p:nvPr/>
        </p:nvSpPr>
        <p:spPr>
          <a:xfrm>
            <a:off x="5384800" y="4386805"/>
            <a:ext cx="703484" cy="648182"/>
          </a:xfrm>
          <a:prstGeom prst="rect">
            <a:avLst/>
          </a:prstGeom>
          <a:solidFill>
            <a:srgbClr val="303147"/>
          </a:solidFill>
          <a:ln w="12700">
            <a:noFill/>
          </a:ln>
        </p:spPr>
        <p:txBody>
          <a:bodyPr wrap="square" lIns="0" tIns="0" rIns="0" bIns="0" rtlCol="0" anchor="ctr"/>
          <a:lstStyle/>
          <a:p>
            <a:pPr algn="ctr"/>
            <a:endParaRPr lang="fr-CH"/>
          </a:p>
        </p:txBody>
      </p:sp>
    </p:spTree>
    <p:extLst>
      <p:ext uri="{BB962C8B-B14F-4D97-AF65-F5344CB8AC3E}">
        <p14:creationId xmlns:p14="http://schemas.microsoft.com/office/powerpoint/2010/main" val="4245158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J’ai des problèmes avec Teams sur Mac, que faire? </a:t>
            </a:r>
          </a:p>
        </p:txBody>
      </p:sp>
      <p:sp>
        <p:nvSpPr>
          <p:cNvPr id="3" name="Espace réservé du texte 2"/>
          <p:cNvSpPr>
            <a:spLocks noGrp="1"/>
          </p:cNvSpPr>
          <p:nvPr>
            <p:ph type="body" sz="quarter" idx="13"/>
          </p:nvPr>
        </p:nvSpPr>
        <p:spPr/>
        <p:txBody>
          <a:bodyPr/>
          <a:lstStyle/>
          <a:p>
            <a:r>
              <a:rPr lang="fr-CH" sz="2400" b="0" dirty="0"/>
              <a:t>Teams n'est aujourd’hui pas optimisé pour une utilisation sur Mac. </a:t>
            </a:r>
          </a:p>
          <a:p>
            <a:r>
              <a:rPr lang="fr-CH" sz="2400" b="0" dirty="0"/>
              <a:t>Pour une meilleure utilisation, nous vous recommandons cependant </a:t>
            </a:r>
            <a:r>
              <a:rPr lang="fr-CH" sz="2400" dirty="0"/>
              <a:t>d'installer l'application </a:t>
            </a:r>
            <a:r>
              <a:rPr lang="fr-CH" sz="2400" b="0" dirty="0"/>
              <a:t>sur votre ordinateur </a:t>
            </a:r>
            <a:br>
              <a:rPr lang="fr-CH" sz="2400" b="0" dirty="0"/>
            </a:br>
            <a:r>
              <a:rPr lang="fr-CH" sz="2400" b="0" dirty="0"/>
              <a:t>au lieu de utiliser la version sur le web. </a:t>
            </a:r>
          </a:p>
          <a:p>
            <a:r>
              <a:rPr lang="fr-CH" sz="2400" b="0" dirty="0"/>
              <a:t>En cas de problème, contactez </a:t>
            </a:r>
            <a:r>
              <a:rPr lang="fr-CH" sz="2400" dirty="0"/>
              <a:t>Conseillers Pédagogiques de Proximité </a:t>
            </a:r>
            <a:r>
              <a:rPr lang="fr-CH" sz="2400" b="0" dirty="0"/>
              <a:t>(CPP) (liste de contact sur</a:t>
            </a:r>
            <a:r>
              <a:rPr lang="fr-CH" sz="2400" b="0" dirty="0">
                <a:hlinkClick r:id="rId2"/>
              </a:rPr>
              <a:t>https://cyberlearn.hes-so.ch/?redirect=0&amp;op=coronavirus</a:t>
            </a:r>
            <a:r>
              <a:rPr lang="fr-CH" sz="2400" b="0" dirty="0"/>
              <a:t>) ou le helpdesk de votre haute école </a:t>
            </a:r>
          </a:p>
          <a:p>
            <a:endParaRPr lang="fr-CH" dirty="0"/>
          </a:p>
        </p:txBody>
      </p:sp>
      <p:sp>
        <p:nvSpPr>
          <p:cNvPr id="4" name="Espace réservé du numéro de diapositive 3"/>
          <p:cNvSpPr>
            <a:spLocks noGrp="1"/>
          </p:cNvSpPr>
          <p:nvPr>
            <p:ph type="sldNum" sz="quarter" idx="4"/>
          </p:nvPr>
        </p:nvSpPr>
        <p:spPr/>
        <p:txBody>
          <a:bodyPr/>
          <a:lstStyle/>
          <a:p>
            <a:r>
              <a:rPr lang="fr-CH"/>
              <a:t>- </a:t>
            </a:r>
            <a:fld id="{638E8057-E5AA-45B7-82A5-E584F946DFB9}" type="slidenum">
              <a:rPr lang="fr-CH" smtClean="0"/>
              <a:pPr/>
              <a:t>28</a:t>
            </a:fld>
            <a:r>
              <a:rPr lang="fr-CH"/>
              <a:t> -</a:t>
            </a:r>
          </a:p>
        </p:txBody>
      </p:sp>
      <p:pic>
        <p:nvPicPr>
          <p:cNvPr id="5" name="Image 4"/>
          <p:cNvPicPr>
            <a:picLocks noChangeAspect="1"/>
          </p:cNvPicPr>
          <p:nvPr/>
        </p:nvPicPr>
        <p:blipFill>
          <a:blip r:embed="rId3"/>
          <a:stretch>
            <a:fillRect/>
          </a:stretch>
        </p:blipFill>
        <p:spPr>
          <a:xfrm>
            <a:off x="823244" y="4166360"/>
            <a:ext cx="13870656" cy="5638040"/>
          </a:xfrm>
          <a:prstGeom prst="rect">
            <a:avLst/>
          </a:prstGeom>
        </p:spPr>
      </p:pic>
    </p:spTree>
    <p:extLst>
      <p:ext uri="{BB962C8B-B14F-4D97-AF65-F5344CB8AC3E}">
        <p14:creationId xmlns:p14="http://schemas.microsoft.com/office/powerpoint/2010/main" val="2299679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Aide</a:t>
            </a:r>
          </a:p>
        </p:txBody>
      </p:sp>
    </p:spTree>
    <p:extLst>
      <p:ext uri="{BB962C8B-B14F-4D97-AF65-F5344CB8AC3E}">
        <p14:creationId xmlns:p14="http://schemas.microsoft.com/office/powerpoint/2010/main" val="274853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H" dirty="0"/>
              <a:t>Création d’équipes</a:t>
            </a:r>
          </a:p>
        </p:txBody>
      </p:sp>
      <p:sp>
        <p:nvSpPr>
          <p:cNvPr id="4" name="Espace réservé du numéro de diapositive 3"/>
          <p:cNvSpPr>
            <a:spLocks noGrp="1"/>
          </p:cNvSpPr>
          <p:nvPr>
            <p:ph type="sldNum" sz="quarter" idx="4294967295"/>
          </p:nvPr>
        </p:nvSpPr>
        <p:spPr>
          <a:xfrm>
            <a:off x="13998575" y="9417050"/>
            <a:ext cx="4064000" cy="541338"/>
          </a:xfrm>
        </p:spPr>
        <p:txBody>
          <a:bodyPr/>
          <a:lstStyle/>
          <a:p>
            <a:r>
              <a:rPr lang="fr-CH"/>
              <a:t>- </a:t>
            </a:r>
            <a:fld id="{638E8057-E5AA-45B7-82A5-E584F946DFB9}" type="slidenum">
              <a:rPr lang="fr-CH" smtClean="0"/>
              <a:pPr/>
              <a:t>3</a:t>
            </a:fld>
            <a:r>
              <a:rPr lang="fr-CH"/>
              <a:t> -</a:t>
            </a:r>
          </a:p>
        </p:txBody>
      </p:sp>
    </p:spTree>
    <p:extLst>
      <p:ext uri="{BB962C8B-B14F-4D97-AF65-F5344CB8AC3E}">
        <p14:creationId xmlns:p14="http://schemas.microsoft.com/office/powerpoint/2010/main" val="2963276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H" dirty="0"/>
              <a:t>Qui peut m’aider par rapport à Teams?</a:t>
            </a:r>
          </a:p>
        </p:txBody>
      </p:sp>
      <p:sp>
        <p:nvSpPr>
          <p:cNvPr id="4" name="Espace réservé du texte 3"/>
          <p:cNvSpPr>
            <a:spLocks noGrp="1"/>
          </p:cNvSpPr>
          <p:nvPr>
            <p:ph type="body" sz="quarter" idx="13"/>
          </p:nvPr>
        </p:nvSpPr>
        <p:spPr/>
        <p:txBody>
          <a:bodyPr/>
          <a:lstStyle/>
          <a:p>
            <a:r>
              <a:rPr lang="fr-CH" sz="2400" dirty="0"/>
              <a:t>Les Conseillers Pédagogiques de Proximité (CPP) se tiennent à votre disposition. </a:t>
            </a:r>
          </a:p>
          <a:p>
            <a:r>
              <a:rPr lang="fr-CH" sz="2400" dirty="0"/>
              <a:t>La liste de contact des CCP est disponible sur la </a:t>
            </a:r>
            <a:r>
              <a:rPr lang="fr-CH" sz="2400" dirty="0" err="1"/>
              <a:t>homepage</a:t>
            </a:r>
            <a:r>
              <a:rPr lang="fr-CH" sz="2400" dirty="0"/>
              <a:t> de </a:t>
            </a:r>
            <a:r>
              <a:rPr lang="fr-CH" sz="2400" dirty="0" err="1"/>
              <a:t>Cyberlearn</a:t>
            </a:r>
            <a:r>
              <a:rPr lang="fr-CH" sz="2400" dirty="0"/>
              <a:t>: </a:t>
            </a:r>
            <a:r>
              <a:rPr lang="fr-CH" sz="2400" dirty="0">
                <a:hlinkClick r:id="rId2"/>
              </a:rPr>
              <a:t>https://cyberlearn.hes-so.ch/?redirect=0&amp;op=coronavirus</a:t>
            </a:r>
            <a:endParaRPr lang="fr-CH" sz="2400" dirty="0"/>
          </a:p>
        </p:txBody>
      </p:sp>
      <p:pic>
        <p:nvPicPr>
          <p:cNvPr id="5" name="Image 4"/>
          <p:cNvPicPr>
            <a:picLocks noChangeAspect="1"/>
          </p:cNvPicPr>
          <p:nvPr/>
        </p:nvPicPr>
        <p:blipFill>
          <a:blip r:embed="rId3"/>
          <a:stretch>
            <a:fillRect/>
          </a:stretch>
        </p:blipFill>
        <p:spPr>
          <a:xfrm>
            <a:off x="886744" y="3282696"/>
            <a:ext cx="14714286" cy="5980952"/>
          </a:xfrm>
          <a:prstGeom prst="rect">
            <a:avLst/>
          </a:prstGeom>
        </p:spPr>
      </p:pic>
    </p:spTree>
    <p:extLst>
      <p:ext uri="{BB962C8B-B14F-4D97-AF65-F5344CB8AC3E}">
        <p14:creationId xmlns:p14="http://schemas.microsoft.com/office/powerpoint/2010/main" val="3393274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lstStyle/>
          <a:p>
            <a:r>
              <a:rPr lang="fr-CH" dirty="0"/>
              <a:t>Où trouver plus d’informations? (1/2)</a:t>
            </a:r>
          </a:p>
        </p:txBody>
      </p:sp>
      <p:sp>
        <p:nvSpPr>
          <p:cNvPr id="13" name="Espace réservé du texte 12"/>
          <p:cNvSpPr>
            <a:spLocks noGrp="1"/>
          </p:cNvSpPr>
          <p:nvPr>
            <p:ph type="body" sz="quarter" idx="13"/>
          </p:nvPr>
        </p:nvSpPr>
        <p:spPr/>
        <p:txBody>
          <a:bodyPr/>
          <a:lstStyle/>
          <a:p>
            <a:r>
              <a:rPr lang="fr-CH" sz="2400" dirty="0"/>
              <a:t>L’aide intégrée dans Teams est disponible en bas à gauche de votre écran</a:t>
            </a:r>
          </a:p>
          <a:p>
            <a:endParaRPr lang="fr-CH" sz="2400" dirty="0"/>
          </a:p>
          <a:p>
            <a:endParaRPr lang="fr-CH" sz="2400" dirty="0"/>
          </a:p>
          <a:p>
            <a:endParaRPr lang="fr-CH" sz="2400" dirty="0"/>
          </a:p>
          <a:p>
            <a:endParaRPr lang="fr-CH" sz="2400" dirty="0"/>
          </a:p>
          <a:p>
            <a:endParaRPr lang="fr-CH" sz="2400" dirty="0"/>
          </a:p>
          <a:p>
            <a:r>
              <a:rPr lang="fr-CH" sz="2400" dirty="0"/>
              <a:t>En particulier, sous «Rubriques», vous trouverez le guide de démarrage rapide, très complet pour une vue globale</a:t>
            </a:r>
          </a:p>
        </p:txBody>
      </p:sp>
      <p:pic>
        <p:nvPicPr>
          <p:cNvPr id="3" name="Image 2"/>
          <p:cNvPicPr>
            <a:picLocks noChangeAspect="1"/>
          </p:cNvPicPr>
          <p:nvPr/>
        </p:nvPicPr>
        <p:blipFill>
          <a:blip r:embed="rId3"/>
          <a:stretch>
            <a:fillRect/>
          </a:stretch>
        </p:blipFill>
        <p:spPr>
          <a:xfrm>
            <a:off x="833606" y="2013353"/>
            <a:ext cx="3814594" cy="3143010"/>
          </a:xfrm>
          <a:prstGeom prst="rect">
            <a:avLst/>
          </a:prstGeom>
        </p:spPr>
      </p:pic>
      <p:pic>
        <p:nvPicPr>
          <p:cNvPr id="4" name="Image 3"/>
          <p:cNvPicPr>
            <a:picLocks noChangeAspect="1"/>
          </p:cNvPicPr>
          <p:nvPr/>
        </p:nvPicPr>
        <p:blipFill>
          <a:blip r:embed="rId4"/>
          <a:stretch>
            <a:fillRect/>
          </a:stretch>
        </p:blipFill>
        <p:spPr>
          <a:xfrm>
            <a:off x="833606" y="6074772"/>
            <a:ext cx="8932694" cy="3428619"/>
          </a:xfrm>
          <a:prstGeom prst="rect">
            <a:avLst/>
          </a:prstGeom>
        </p:spPr>
      </p:pic>
      <p:sp>
        <p:nvSpPr>
          <p:cNvPr id="7" name="Rectangle 6"/>
          <p:cNvSpPr/>
          <p:nvPr/>
        </p:nvSpPr>
        <p:spPr>
          <a:xfrm>
            <a:off x="5689600" y="8283138"/>
            <a:ext cx="2946400" cy="429062"/>
          </a:xfrm>
          <a:prstGeom prst="rect">
            <a:avLst/>
          </a:prstGeom>
          <a:ln w="76200">
            <a:solidFill>
              <a:srgbClr val="FF0000"/>
            </a:solidFill>
          </a:ln>
        </p:spPr>
        <p:txBody>
          <a:bodyPr wrap="square" lIns="0" tIns="0" rIns="0" bIns="0" rtlCol="0" anchor="ctr"/>
          <a:lstStyle/>
          <a:p>
            <a:pPr algn="ctr"/>
            <a:endParaRPr lang="fr-CH"/>
          </a:p>
        </p:txBody>
      </p:sp>
    </p:spTree>
    <p:extLst>
      <p:ext uri="{BB962C8B-B14F-4D97-AF65-F5344CB8AC3E}">
        <p14:creationId xmlns:p14="http://schemas.microsoft.com/office/powerpoint/2010/main" val="1908689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lstStyle/>
          <a:p>
            <a:r>
              <a:rPr lang="fr-CH" dirty="0"/>
              <a:t>Où trouver plus d’informations? (2/2)</a:t>
            </a:r>
          </a:p>
        </p:txBody>
      </p:sp>
      <p:sp>
        <p:nvSpPr>
          <p:cNvPr id="13" name="Espace réservé du texte 12"/>
          <p:cNvSpPr>
            <a:spLocks noGrp="1"/>
          </p:cNvSpPr>
          <p:nvPr>
            <p:ph type="body" sz="quarter" idx="13"/>
          </p:nvPr>
        </p:nvSpPr>
        <p:spPr/>
        <p:txBody>
          <a:bodyPr/>
          <a:lstStyle/>
          <a:p>
            <a:r>
              <a:rPr lang="fr-CH" sz="2000" dirty="0"/>
              <a:t>Documentation Support Teams «Utilisation de « Microsoft Teams » pour l’enseignement à distance» </a:t>
            </a:r>
            <a:br>
              <a:rPr lang="fr-CH" sz="2000" dirty="0"/>
            </a:br>
            <a:r>
              <a:rPr lang="fr-CH" sz="2000" b="0" dirty="0"/>
              <a:t>disponible sur </a:t>
            </a:r>
            <a:r>
              <a:rPr lang="fr-CH" sz="2000" b="0" dirty="0" err="1"/>
              <a:t>Cyberlearn</a:t>
            </a:r>
            <a:r>
              <a:rPr lang="fr-CH" sz="2000" b="0" dirty="0"/>
              <a:t> (français et allemand): </a:t>
            </a:r>
            <a:r>
              <a:rPr lang="fr-CH" sz="2000" b="0" dirty="0">
                <a:hlinkClick r:id="rId2"/>
              </a:rPr>
              <a:t>https://cyberlearn.hes-so.ch/?redirect=0&amp;op=coronavirus</a:t>
            </a:r>
            <a:endParaRPr lang="fr-CH" sz="2000" b="0" dirty="0"/>
          </a:p>
          <a:p>
            <a:r>
              <a:rPr lang="fr-CH" sz="2000" dirty="0"/>
              <a:t>Aide en ligne</a:t>
            </a:r>
          </a:p>
          <a:p>
            <a:pPr lvl="1"/>
            <a:r>
              <a:rPr lang="fr-CH" sz="2000" dirty="0"/>
              <a:t>Recherche par </a:t>
            </a:r>
            <a:r>
              <a:rPr lang="fr-CH" sz="2000" dirty="0" err="1"/>
              <a:t>mots-clé</a:t>
            </a:r>
            <a:r>
              <a:rPr lang="fr-CH" sz="2000" dirty="0"/>
              <a:t>: </a:t>
            </a:r>
            <a:r>
              <a:rPr lang="fr-CH" sz="2000" b="0" dirty="0">
                <a:hlinkClick r:id="rId3"/>
              </a:rPr>
              <a:t>https://support.office.com/fr-FR/teams</a:t>
            </a:r>
            <a:endParaRPr lang="fr-CH" sz="2000" b="0" dirty="0"/>
          </a:p>
          <a:p>
            <a:pPr lvl="1"/>
            <a:r>
              <a:rPr lang="fr-CH" sz="2000" dirty="0"/>
              <a:t>«Créer une équipe de classe dans Microsoft Teams»: </a:t>
            </a:r>
            <a:r>
              <a:rPr lang="fr-CH" sz="2000" dirty="0">
                <a:hlinkClick r:id="rId4"/>
              </a:rPr>
              <a:t>https://support.office.com/</a:t>
            </a:r>
            <a:r>
              <a:rPr lang="fr-CH" sz="2000" dirty="0" err="1">
                <a:hlinkClick r:id="rId4"/>
              </a:rPr>
              <a:t>fr-fr</a:t>
            </a:r>
            <a:r>
              <a:rPr lang="fr-CH" sz="2000" dirty="0">
                <a:hlinkClick r:id="rId4"/>
              </a:rPr>
              <a:t>/article/créer-une-équipe-de-classe-dans-microsoft-teams-fae422eb-58b7-4431-9ff2-a4b9b6ae7c5b</a:t>
            </a:r>
            <a:endParaRPr lang="fr-CH" sz="2000" b="0" dirty="0"/>
          </a:p>
          <a:p>
            <a:r>
              <a:rPr lang="fr-CH" sz="2000" dirty="0"/>
              <a:t>Cours en ligne - Formations Microsoft : </a:t>
            </a:r>
          </a:p>
          <a:p>
            <a:pPr lvl="1"/>
            <a:r>
              <a:rPr lang="fr-CH" sz="1800" dirty="0"/>
              <a:t>Formation vidéo Microsoft Teams: </a:t>
            </a:r>
            <a:r>
              <a:rPr lang="fr-CH" sz="1800" dirty="0">
                <a:hlinkClick r:id="rId5"/>
              </a:rPr>
              <a:t>https://support.office.com/fr-fr/article/formation-vid%C3%A9o-microsoft-teams-4f108e54-240b-4351-8084-b1089f0d21d7</a:t>
            </a:r>
            <a:endParaRPr lang="fr-CH" sz="1800" dirty="0"/>
          </a:p>
          <a:p>
            <a:pPr lvl="1"/>
            <a:r>
              <a:rPr lang="fr-CH" sz="1800" dirty="0"/>
              <a:t>« Prise en main de Teams EDU »: </a:t>
            </a:r>
            <a:r>
              <a:rPr lang="fr-CH" sz="1800" dirty="0">
                <a:hlinkClick r:id="rId6"/>
              </a:rPr>
              <a:t>https://education.microsoft.com/fr-fr/course/99714cee/overview</a:t>
            </a:r>
            <a:r>
              <a:rPr lang="fr-CH" sz="1800" dirty="0"/>
              <a:t> </a:t>
            </a:r>
          </a:p>
          <a:p>
            <a:pPr lvl="1"/>
            <a:r>
              <a:rPr lang="fr-CH" sz="1800" dirty="0"/>
              <a:t>« </a:t>
            </a:r>
            <a:r>
              <a:rPr lang="en-US" sz="1800" dirty="0"/>
              <a:t>Collaborate faster using Microsoft Teams for higher education staff </a:t>
            </a:r>
            <a:r>
              <a:rPr lang="fr-CH" sz="1800" dirty="0"/>
              <a:t>» </a:t>
            </a:r>
            <a:r>
              <a:rPr lang="en-US" sz="1800" dirty="0"/>
              <a:t>(</a:t>
            </a:r>
            <a:r>
              <a:rPr lang="en-US" sz="1800" dirty="0" err="1"/>
              <a:t>en</a:t>
            </a:r>
            <a:r>
              <a:rPr lang="en-US" sz="1800" dirty="0"/>
              <a:t> </a:t>
            </a:r>
            <a:r>
              <a:rPr lang="en-US" sz="1800" dirty="0" err="1"/>
              <a:t>anglais</a:t>
            </a:r>
            <a:r>
              <a:rPr lang="en-US" sz="1800" dirty="0"/>
              <a:t>): </a:t>
            </a:r>
            <a:r>
              <a:rPr lang="fr-CH" sz="1800" dirty="0">
                <a:hlinkClick r:id="rId7"/>
              </a:rPr>
              <a:t>https://education.microsoft.com/fr-fr/course/18ceabf5/overview</a:t>
            </a:r>
            <a:r>
              <a:rPr lang="fr-CH" sz="1800" dirty="0"/>
              <a:t> </a:t>
            </a:r>
          </a:p>
          <a:p>
            <a:pPr lvl="1"/>
            <a:r>
              <a:rPr lang="fr-CH" sz="1800" dirty="0"/>
              <a:t>« Créer un environnement collaboratif avec Microsoft Teams »: </a:t>
            </a:r>
            <a:r>
              <a:rPr lang="fr-CH" sz="1800" dirty="0">
                <a:hlinkClick r:id="rId8"/>
              </a:rPr>
              <a:t>https://education.microsoft.com/fr-fr/course/ca0aed87/overview</a:t>
            </a:r>
            <a:endParaRPr lang="fr-CH" sz="1800" b="0" dirty="0"/>
          </a:p>
          <a:p>
            <a:r>
              <a:rPr lang="fr-CH" sz="2000" dirty="0"/>
              <a:t>Vidéos – Channel Microsoft Education</a:t>
            </a:r>
          </a:p>
          <a:p>
            <a:pPr lvl="1"/>
            <a:r>
              <a:rPr lang="fr-CH" sz="1800" dirty="0"/>
              <a:t>« </a:t>
            </a:r>
            <a:r>
              <a:rPr lang="fr-CH" sz="1800" dirty="0" err="1"/>
              <a:t>Get</a:t>
            </a:r>
            <a:r>
              <a:rPr lang="fr-CH" sz="1800" dirty="0"/>
              <a:t> </a:t>
            </a:r>
            <a:r>
              <a:rPr lang="fr-CH" sz="1800" dirty="0" err="1"/>
              <a:t>started</a:t>
            </a:r>
            <a:r>
              <a:rPr lang="fr-CH" sz="1800" dirty="0"/>
              <a:t> </a:t>
            </a:r>
            <a:r>
              <a:rPr lang="fr-CH" sz="1800" dirty="0" err="1"/>
              <a:t>with</a:t>
            </a:r>
            <a:r>
              <a:rPr lang="fr-CH" sz="1800" dirty="0"/>
              <a:t> Microsoft Teams » : </a:t>
            </a:r>
            <a:r>
              <a:rPr lang="fr-CH" sz="1800" dirty="0">
                <a:hlinkClick r:id="rId9"/>
              </a:rPr>
              <a:t>https://www.youtube.com/watch?v=ZgmIucYKiZM&amp;feature=youtu.be</a:t>
            </a:r>
            <a:endParaRPr lang="fr-CH" sz="1800" dirty="0"/>
          </a:p>
          <a:p>
            <a:pPr lvl="1"/>
            <a:r>
              <a:rPr lang="fr-CH" sz="1800" dirty="0"/>
              <a:t>« </a:t>
            </a:r>
            <a:r>
              <a:rPr lang="en-US" sz="1800" dirty="0"/>
              <a:t>Introduction to Microsoft Teams for Education for educators and staff </a:t>
            </a:r>
            <a:r>
              <a:rPr lang="fr-CH" sz="1800" dirty="0"/>
              <a:t>»</a:t>
            </a:r>
            <a:r>
              <a:rPr lang="en-US" sz="1800" dirty="0"/>
              <a:t>: </a:t>
            </a:r>
            <a:r>
              <a:rPr lang="fr-CH" sz="1800" dirty="0">
                <a:hlinkClick r:id="rId10"/>
              </a:rPr>
              <a:t>https://www.youtube.com/watch?v=Zx9JuiM4-X8</a:t>
            </a:r>
            <a:endParaRPr lang="fr-CH" sz="1800" dirty="0"/>
          </a:p>
          <a:p>
            <a:pPr lvl="1"/>
            <a:r>
              <a:rPr lang="fr-CH" sz="1800" dirty="0"/>
              <a:t>« </a:t>
            </a:r>
            <a:r>
              <a:rPr lang="en-US" sz="1800" dirty="0"/>
              <a:t>You Can Conduct Meetings With Microsoft Teams </a:t>
            </a:r>
            <a:r>
              <a:rPr lang="fr-CH" sz="1800" dirty="0"/>
              <a:t>»</a:t>
            </a:r>
            <a:r>
              <a:rPr lang="en-US" sz="1800" dirty="0"/>
              <a:t>: </a:t>
            </a:r>
            <a:r>
              <a:rPr lang="fr-CH" sz="1800" dirty="0">
                <a:hlinkClick r:id="rId11"/>
              </a:rPr>
              <a:t>https://www.youtube.com/watch?v=63cMG0fBRLM</a:t>
            </a:r>
            <a:r>
              <a:rPr lang="fr-CH" sz="1800" dirty="0"/>
              <a:t> </a:t>
            </a:r>
          </a:p>
          <a:p>
            <a:r>
              <a:rPr lang="fr-CH" sz="2000" dirty="0" err="1"/>
              <a:t>Webinars</a:t>
            </a:r>
            <a:r>
              <a:rPr lang="fr-CH" sz="2000" dirty="0"/>
              <a:t> &amp; vidéos en ligne </a:t>
            </a:r>
            <a:r>
              <a:rPr lang="fr-CH" sz="2000" b="0" dirty="0"/>
              <a:t>(s’enregistrer pour voir les vidéos)</a:t>
            </a:r>
          </a:p>
          <a:p>
            <a:pPr lvl="1"/>
            <a:r>
              <a:rPr lang="fr-CH" sz="1800" dirty="0"/>
              <a:t>« Teams for Education » (en anglais): </a:t>
            </a:r>
            <a:r>
              <a:rPr lang="fr-CH" sz="1800" dirty="0">
                <a:hlinkClick r:id="rId12"/>
              </a:rPr>
              <a:t>https://microsoftteams.eventbuilder.com/TeamsEducation</a:t>
            </a:r>
            <a:r>
              <a:rPr lang="fr-CH" sz="1800" dirty="0"/>
              <a:t> </a:t>
            </a:r>
          </a:p>
          <a:p>
            <a:pPr lvl="1"/>
            <a:r>
              <a:rPr lang="fr-CH" sz="1800" dirty="0"/>
              <a:t>« Formation dirigée par un instructeur pour Microsoft Teams »: </a:t>
            </a:r>
            <a:r>
              <a:rPr lang="fr-CH" sz="1800" dirty="0">
                <a:hlinkClick r:id="rId13"/>
              </a:rPr>
              <a:t>https://docs.microsoft.com/fr-fr/microsoftteams/instructor-led-training-teams-landing-page#pivot=tab1&amp;panel=tab1-all</a:t>
            </a:r>
            <a:endParaRPr lang="fr-CH" sz="1800" dirty="0"/>
          </a:p>
        </p:txBody>
      </p:sp>
      <p:sp>
        <p:nvSpPr>
          <p:cNvPr id="2" name="Rectangle à coins arrondis 1"/>
          <p:cNvSpPr/>
          <p:nvPr/>
        </p:nvSpPr>
        <p:spPr>
          <a:xfrm>
            <a:off x="385993" y="1320800"/>
            <a:ext cx="12809307" cy="927100"/>
          </a:xfrm>
          <a:prstGeom prst="roundRect">
            <a:avLst/>
          </a:prstGeom>
          <a:ln w="76200">
            <a:solidFill>
              <a:srgbClr val="FF0000"/>
            </a:solidFill>
          </a:ln>
        </p:spPr>
        <p:txBody>
          <a:bodyPr wrap="square" lIns="0" tIns="0" rIns="0" bIns="0" rtlCol="0" anchor="ctr"/>
          <a:lstStyle/>
          <a:p>
            <a:pPr algn="ctr"/>
            <a:endParaRPr lang="fr-CH"/>
          </a:p>
        </p:txBody>
      </p:sp>
    </p:spTree>
    <p:extLst>
      <p:ext uri="{BB962C8B-B14F-4D97-AF65-F5344CB8AC3E}">
        <p14:creationId xmlns:p14="http://schemas.microsoft.com/office/powerpoint/2010/main" val="2858657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CH" dirty="0"/>
              <a:t>Pour toutes questions</a:t>
            </a:r>
          </a:p>
        </p:txBody>
      </p:sp>
      <p:sp>
        <p:nvSpPr>
          <p:cNvPr id="9" name="Espace réservé du texte 8"/>
          <p:cNvSpPr>
            <a:spLocks noGrp="1"/>
          </p:cNvSpPr>
          <p:nvPr>
            <p:ph type="body" sz="quarter" idx="13"/>
          </p:nvPr>
        </p:nvSpPr>
        <p:spPr/>
        <p:txBody>
          <a:bodyPr/>
          <a:lstStyle/>
          <a:p>
            <a:r>
              <a:rPr lang="fr-CH" sz="2800" dirty="0"/>
              <a:t>Rendez-vous sur la page </a:t>
            </a:r>
            <a:r>
              <a:rPr lang="fr-CH" sz="2800" dirty="0" err="1"/>
              <a:t>Cyberlearn</a:t>
            </a:r>
            <a:r>
              <a:rPr lang="fr-CH" sz="2800" dirty="0"/>
              <a:t> </a:t>
            </a:r>
            <a:br>
              <a:rPr lang="fr-CH" sz="2800" dirty="0"/>
            </a:br>
            <a:r>
              <a:rPr lang="fr-CH" sz="2800" dirty="0">
                <a:hlinkClick r:id="rId2"/>
              </a:rPr>
              <a:t>https://cyberlearn.hes-so.ch/?redirect=0&amp;op=coronavirus</a:t>
            </a:r>
            <a:endParaRPr lang="fr-CH" sz="2800" dirty="0"/>
          </a:p>
          <a:p>
            <a:r>
              <a:rPr lang="fr-CH" sz="2800" dirty="0"/>
              <a:t>Sont centralisés ici informations et contacts à propos de Teams</a:t>
            </a:r>
          </a:p>
        </p:txBody>
      </p:sp>
      <p:sp>
        <p:nvSpPr>
          <p:cNvPr id="4" name="Espace réservé du numéro de diapositive 3"/>
          <p:cNvSpPr>
            <a:spLocks noGrp="1"/>
          </p:cNvSpPr>
          <p:nvPr>
            <p:ph type="sldNum" sz="quarter" idx="4"/>
          </p:nvPr>
        </p:nvSpPr>
        <p:spPr/>
        <p:txBody>
          <a:bodyPr/>
          <a:lstStyle/>
          <a:p>
            <a:r>
              <a:rPr lang="fr-CH"/>
              <a:t>- </a:t>
            </a:r>
            <a:fld id="{638E8057-E5AA-45B7-82A5-E584F946DFB9}" type="slidenum">
              <a:rPr lang="fr-CH" smtClean="0"/>
              <a:pPr/>
              <a:t>33</a:t>
            </a:fld>
            <a:r>
              <a:rPr lang="fr-CH"/>
              <a:t> -</a:t>
            </a:r>
          </a:p>
        </p:txBody>
      </p:sp>
    </p:spTree>
    <p:extLst>
      <p:ext uri="{BB962C8B-B14F-4D97-AF65-F5344CB8AC3E}">
        <p14:creationId xmlns:p14="http://schemas.microsoft.com/office/powerpoint/2010/main" val="3053885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H" dirty="0"/>
              <a:t>Glossaire</a:t>
            </a:r>
          </a:p>
        </p:txBody>
      </p:sp>
      <p:sp>
        <p:nvSpPr>
          <p:cNvPr id="4" name="Espace réservé du numéro de diapositive 3"/>
          <p:cNvSpPr>
            <a:spLocks noGrp="1"/>
          </p:cNvSpPr>
          <p:nvPr>
            <p:ph type="sldNum" sz="quarter" idx="4294967295"/>
          </p:nvPr>
        </p:nvSpPr>
        <p:spPr>
          <a:xfrm>
            <a:off x="13998575" y="9417050"/>
            <a:ext cx="4064000" cy="541338"/>
          </a:xfrm>
        </p:spPr>
        <p:txBody>
          <a:bodyPr/>
          <a:lstStyle/>
          <a:p>
            <a:r>
              <a:rPr lang="fr-CH"/>
              <a:t>- </a:t>
            </a:r>
            <a:fld id="{638E8057-E5AA-45B7-82A5-E584F946DFB9}" type="slidenum">
              <a:rPr lang="fr-CH" smtClean="0"/>
              <a:pPr/>
              <a:t>34</a:t>
            </a:fld>
            <a:r>
              <a:rPr lang="fr-CH"/>
              <a:t> -</a:t>
            </a:r>
          </a:p>
        </p:txBody>
      </p:sp>
    </p:spTree>
    <p:extLst>
      <p:ext uri="{BB962C8B-B14F-4D97-AF65-F5344CB8AC3E}">
        <p14:creationId xmlns:p14="http://schemas.microsoft.com/office/powerpoint/2010/main" val="3109398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H" dirty="0"/>
              <a:t>Glossaire</a:t>
            </a:r>
          </a:p>
        </p:txBody>
      </p:sp>
      <p:sp>
        <p:nvSpPr>
          <p:cNvPr id="4" name="Espace réservé du texte 3"/>
          <p:cNvSpPr>
            <a:spLocks noGrp="1"/>
          </p:cNvSpPr>
          <p:nvPr>
            <p:ph type="body" sz="quarter" idx="13"/>
          </p:nvPr>
        </p:nvSpPr>
        <p:spPr/>
        <p:txBody>
          <a:bodyPr/>
          <a:lstStyle/>
          <a:p>
            <a:r>
              <a:rPr lang="fr-CH" dirty="0"/>
              <a:t>Equipe</a:t>
            </a:r>
          </a:p>
          <a:p>
            <a:r>
              <a:rPr lang="fr-CH" dirty="0"/>
              <a:t>Canal</a:t>
            </a:r>
          </a:p>
          <a:p>
            <a:r>
              <a:rPr lang="fr-CH" dirty="0"/>
              <a:t>Propriétaire d’équipe</a:t>
            </a:r>
          </a:p>
          <a:p>
            <a:r>
              <a:rPr lang="fr-CH" dirty="0"/>
              <a:t>Membre</a:t>
            </a:r>
          </a:p>
        </p:txBody>
      </p:sp>
    </p:spTree>
    <p:extLst>
      <p:ext uri="{BB962C8B-B14F-4D97-AF65-F5344CB8AC3E}">
        <p14:creationId xmlns:p14="http://schemas.microsoft.com/office/powerpoint/2010/main" val="2525730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lstStyle/>
          <a:p>
            <a:r>
              <a:rPr lang="fr-CH" dirty="0"/>
              <a:t>Glossaire</a:t>
            </a:r>
          </a:p>
        </p:txBody>
      </p:sp>
      <p:sp>
        <p:nvSpPr>
          <p:cNvPr id="13" name="Espace réservé du texte 12"/>
          <p:cNvSpPr>
            <a:spLocks noGrp="1"/>
          </p:cNvSpPr>
          <p:nvPr>
            <p:ph type="body" sz="quarter" idx="13"/>
          </p:nvPr>
        </p:nvSpPr>
        <p:spPr/>
        <p:txBody>
          <a:bodyPr/>
          <a:lstStyle/>
          <a:p>
            <a:r>
              <a:rPr lang="fr-CH" dirty="0"/>
              <a:t>Equipe</a:t>
            </a:r>
          </a:p>
          <a:p>
            <a:pPr lvl="1"/>
            <a:r>
              <a:rPr lang="fr-CH" dirty="0"/>
              <a:t>Une équipe est un espace qui va regrouper un ou plusieurs canaux de communication</a:t>
            </a:r>
          </a:p>
          <a:p>
            <a:r>
              <a:rPr lang="fr-CH" dirty="0"/>
              <a:t>Canal</a:t>
            </a:r>
          </a:p>
          <a:p>
            <a:pPr lvl="1"/>
            <a:r>
              <a:rPr lang="fr-CH" dirty="0"/>
              <a:t>Un canal est un thème dédié à une équipe. Par défaut, un canal nommé «Général» est créé lors de la création d’une équipe. </a:t>
            </a:r>
            <a:br>
              <a:rPr lang="fr-CH" dirty="0"/>
            </a:br>
            <a:r>
              <a:rPr lang="fr-CH" dirty="0"/>
              <a:t>Le propriétaire peut ensuite en créer d’autres.</a:t>
            </a:r>
          </a:p>
          <a:p>
            <a:pPr marL="457200" lvl="1" indent="0">
              <a:buNone/>
            </a:pPr>
            <a:endParaRPr lang="fr-CH" dirty="0"/>
          </a:p>
          <a:p>
            <a:pPr marL="457200" lvl="1" indent="0">
              <a:buNone/>
            </a:pPr>
            <a:endParaRPr lang="fr-CH" dirty="0"/>
          </a:p>
        </p:txBody>
      </p:sp>
      <p:pic>
        <p:nvPicPr>
          <p:cNvPr id="2" name="Image 1"/>
          <p:cNvPicPr>
            <a:picLocks noChangeAspect="1"/>
          </p:cNvPicPr>
          <p:nvPr/>
        </p:nvPicPr>
        <p:blipFill>
          <a:blip r:embed="rId2"/>
          <a:stretch>
            <a:fillRect/>
          </a:stretch>
        </p:blipFill>
        <p:spPr>
          <a:xfrm>
            <a:off x="2459244" y="6489742"/>
            <a:ext cx="6813346" cy="1409657"/>
          </a:xfrm>
          <a:prstGeom prst="rect">
            <a:avLst/>
          </a:prstGeom>
        </p:spPr>
      </p:pic>
      <p:sp>
        <p:nvSpPr>
          <p:cNvPr id="3" name="Flèche droite 2"/>
          <p:cNvSpPr/>
          <p:nvPr/>
        </p:nvSpPr>
        <p:spPr>
          <a:xfrm rot="10800000">
            <a:off x="5740400" y="6686570"/>
            <a:ext cx="3251200" cy="508000"/>
          </a:xfrm>
          <a:prstGeom prst="rightArrow">
            <a:avLst/>
          </a:prstGeom>
          <a:solidFill>
            <a:schemeClr val="accent2"/>
          </a:solidFill>
          <a:ln w="12700">
            <a:solidFill>
              <a:srgbClr val="565658"/>
            </a:solidFill>
          </a:ln>
        </p:spPr>
        <p:txBody>
          <a:bodyPr wrap="square" lIns="0" tIns="0" rIns="0" bIns="0" rtlCol="0" anchor="ctr"/>
          <a:lstStyle/>
          <a:p>
            <a:pPr algn="ctr"/>
            <a:endParaRPr lang="fr-CH"/>
          </a:p>
        </p:txBody>
      </p:sp>
      <p:sp>
        <p:nvSpPr>
          <p:cNvPr id="4" name="ZoneTexte 3"/>
          <p:cNvSpPr txBox="1"/>
          <p:nvPr/>
        </p:nvSpPr>
        <p:spPr>
          <a:xfrm>
            <a:off x="9272590" y="6686570"/>
            <a:ext cx="1460656" cy="584775"/>
          </a:xfrm>
          <a:prstGeom prst="rect">
            <a:avLst/>
          </a:prstGeom>
          <a:noFill/>
        </p:spPr>
        <p:txBody>
          <a:bodyPr wrap="none" rtlCol="0">
            <a:spAutoFit/>
          </a:bodyPr>
          <a:lstStyle/>
          <a:p>
            <a:r>
              <a:rPr lang="fr-CH" sz="3200" dirty="0">
                <a:latin typeface="Arial" panose="020B0604020202020204" pitchFamily="34" charset="0"/>
                <a:cs typeface="Arial" panose="020B0604020202020204" pitchFamily="34" charset="0"/>
              </a:rPr>
              <a:t>Equipe</a:t>
            </a:r>
          </a:p>
        </p:txBody>
      </p:sp>
      <p:sp>
        <p:nvSpPr>
          <p:cNvPr id="7" name="Flèche droite 6"/>
          <p:cNvSpPr/>
          <p:nvPr/>
        </p:nvSpPr>
        <p:spPr>
          <a:xfrm rot="10800000">
            <a:off x="4495800" y="7347256"/>
            <a:ext cx="3238500" cy="508000"/>
          </a:xfrm>
          <a:prstGeom prst="rightArrow">
            <a:avLst/>
          </a:prstGeom>
          <a:solidFill>
            <a:schemeClr val="accent2"/>
          </a:solidFill>
          <a:ln w="12700">
            <a:solidFill>
              <a:srgbClr val="565658"/>
            </a:solidFill>
          </a:ln>
        </p:spPr>
        <p:txBody>
          <a:bodyPr wrap="square" lIns="0" tIns="0" rIns="0" bIns="0" rtlCol="0" anchor="ctr"/>
          <a:lstStyle/>
          <a:p>
            <a:pPr algn="ctr"/>
            <a:endParaRPr lang="fr-CH"/>
          </a:p>
        </p:txBody>
      </p:sp>
      <p:sp>
        <p:nvSpPr>
          <p:cNvPr id="8" name="ZoneTexte 7"/>
          <p:cNvSpPr txBox="1"/>
          <p:nvPr/>
        </p:nvSpPr>
        <p:spPr>
          <a:xfrm>
            <a:off x="7918806" y="7301924"/>
            <a:ext cx="1255472" cy="584775"/>
          </a:xfrm>
          <a:prstGeom prst="rect">
            <a:avLst/>
          </a:prstGeom>
          <a:noFill/>
        </p:spPr>
        <p:txBody>
          <a:bodyPr wrap="none" rtlCol="0">
            <a:spAutoFit/>
          </a:bodyPr>
          <a:lstStyle/>
          <a:p>
            <a:r>
              <a:rPr lang="fr-CH" sz="3200" dirty="0">
                <a:latin typeface="Arial" panose="020B0604020202020204" pitchFamily="34" charset="0"/>
                <a:cs typeface="Arial" panose="020B0604020202020204" pitchFamily="34" charset="0"/>
              </a:rPr>
              <a:t>Canal</a:t>
            </a:r>
          </a:p>
        </p:txBody>
      </p:sp>
    </p:spTree>
    <p:extLst>
      <p:ext uri="{BB962C8B-B14F-4D97-AF65-F5344CB8AC3E}">
        <p14:creationId xmlns:p14="http://schemas.microsoft.com/office/powerpoint/2010/main" val="1490653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lstStyle/>
          <a:p>
            <a:r>
              <a:rPr lang="fr-CH" dirty="0"/>
              <a:t>Glossaire</a:t>
            </a:r>
          </a:p>
        </p:txBody>
      </p:sp>
      <p:sp>
        <p:nvSpPr>
          <p:cNvPr id="13" name="Espace réservé du texte 12"/>
          <p:cNvSpPr>
            <a:spLocks noGrp="1"/>
          </p:cNvSpPr>
          <p:nvPr>
            <p:ph type="body" sz="quarter" idx="13"/>
          </p:nvPr>
        </p:nvSpPr>
        <p:spPr/>
        <p:txBody>
          <a:bodyPr/>
          <a:lstStyle/>
          <a:p>
            <a:r>
              <a:rPr lang="fr-CH" dirty="0"/>
              <a:t>Propriétaire d’équipe</a:t>
            </a:r>
          </a:p>
          <a:p>
            <a:pPr lvl="1"/>
            <a:r>
              <a:rPr lang="fr-CH" dirty="0"/>
              <a:t>En tant que propriétaire d’une équipe, vous pouvez ajouter ou supprimer des membres et modifier les paramètres du canal.</a:t>
            </a:r>
          </a:p>
          <a:p>
            <a:r>
              <a:rPr lang="fr-CH" dirty="0"/>
              <a:t>Membres</a:t>
            </a:r>
          </a:p>
          <a:p>
            <a:pPr lvl="1"/>
            <a:r>
              <a:rPr lang="fr-CH" dirty="0"/>
              <a:t>Les membres sont les personnes qui sont autorisées à rejoindre le canal de l’équipe et à y participer. Par défaut, tous les membres d’une équipe peuvent créer des canaux dans l’équipe (ce paramétrage peut être modifié </a:t>
            </a:r>
            <a:r>
              <a:rPr lang="fr-CH"/>
              <a:t>par le </a:t>
            </a:r>
            <a:r>
              <a:rPr lang="fr-CH" dirty="0"/>
              <a:t>propriétaire de l‘équipe)</a:t>
            </a:r>
          </a:p>
          <a:p>
            <a:endParaRPr lang="fr-CH" dirty="0"/>
          </a:p>
        </p:txBody>
      </p:sp>
    </p:spTree>
    <p:extLst>
      <p:ext uri="{BB962C8B-B14F-4D97-AF65-F5344CB8AC3E}">
        <p14:creationId xmlns:p14="http://schemas.microsoft.com/office/powerpoint/2010/main" val="2444316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H" dirty="0"/>
              <a:t>Comment créer une classe (équipe) ?</a:t>
            </a:r>
          </a:p>
        </p:txBody>
      </p:sp>
      <p:sp>
        <p:nvSpPr>
          <p:cNvPr id="3" name="Espace réservé du texte 2"/>
          <p:cNvSpPr>
            <a:spLocks noGrp="1"/>
          </p:cNvSpPr>
          <p:nvPr>
            <p:ph type="body" sz="quarter" idx="13"/>
          </p:nvPr>
        </p:nvSpPr>
        <p:spPr/>
        <p:txBody>
          <a:bodyPr/>
          <a:lstStyle/>
          <a:p>
            <a:r>
              <a:rPr lang="fr-CH" sz="2400" b="0" dirty="0"/>
              <a:t>Accédez à </a:t>
            </a:r>
            <a:r>
              <a:rPr lang="fr-CH" sz="2400" dirty="0"/>
              <a:t>Equipes </a:t>
            </a:r>
            <a:r>
              <a:rPr lang="fr-CH" sz="2400" b="0" dirty="0"/>
              <a:t>sur le côté gauche de l’application et sélectionnez </a:t>
            </a:r>
            <a:r>
              <a:rPr lang="fr-CH" sz="2400" dirty="0"/>
              <a:t>Rejoindre ou créer un équipe</a:t>
            </a:r>
          </a:p>
          <a:p>
            <a:pPr lvl="1"/>
            <a:r>
              <a:rPr lang="fr-CH" sz="2000" b="0" dirty="0"/>
              <a:t>Ce bouton se situe par défaut en haut à droite mais peut aussi apparaître en bas à gauche</a:t>
            </a:r>
          </a:p>
          <a:p>
            <a:r>
              <a:rPr lang="fr-CH" sz="2400" b="0" dirty="0"/>
              <a:t>Cliquez sur </a:t>
            </a:r>
            <a:r>
              <a:rPr lang="fr-CH" sz="2400" dirty="0"/>
              <a:t>Créer une équipe (                     ) </a:t>
            </a:r>
            <a:r>
              <a:rPr lang="fr-CH" sz="2400" b="0" dirty="0"/>
              <a:t>et sélectionnez </a:t>
            </a:r>
            <a:r>
              <a:rPr lang="fr-CH" sz="2400" dirty="0"/>
              <a:t>Autre </a:t>
            </a:r>
            <a:r>
              <a:rPr lang="fr-CH" sz="2400" b="0" dirty="0"/>
              <a:t>comme type d’équipe. </a:t>
            </a:r>
          </a:p>
          <a:p>
            <a:pPr lvl="1"/>
            <a:r>
              <a:rPr lang="fr-CH" sz="2000" b="0" dirty="0"/>
              <a:t>Donnez un </a:t>
            </a:r>
            <a:r>
              <a:rPr lang="fr-CH" sz="2000" dirty="0"/>
              <a:t>nom</a:t>
            </a:r>
            <a:r>
              <a:rPr lang="fr-CH" sz="2000" b="0" dirty="0"/>
              <a:t> à votre équipe (classe) et cliquez sur suivant. Votre équipe est créée. </a:t>
            </a:r>
          </a:p>
          <a:p>
            <a:pPr lvl="1"/>
            <a:r>
              <a:rPr lang="fr-CH" sz="2000" dirty="0"/>
              <a:t>Pour l’ajout des étudiants, taper leurs nom un par un ou voir la question «comment ajouter les étudiants à ma classe»?</a:t>
            </a:r>
            <a:endParaRPr lang="fr-CH" sz="2000" b="0" dirty="0"/>
          </a:p>
          <a:p>
            <a:pPr lvl="1"/>
            <a:r>
              <a:rPr lang="fr-CH" sz="2000" b="0" dirty="0"/>
              <a:t>Vous pouvez, dans l’écran suivant, </a:t>
            </a:r>
            <a:r>
              <a:rPr lang="fr-CH" sz="2000" dirty="0"/>
              <a:t>ajouter des étudiants et enseignants </a:t>
            </a:r>
            <a:r>
              <a:rPr lang="fr-CH" sz="2000" b="0" dirty="0"/>
              <a:t>pour l’équipe (classe)</a:t>
            </a:r>
          </a:p>
          <a:p>
            <a:pPr lvl="1"/>
            <a:r>
              <a:rPr lang="fr-CH" sz="2000" dirty="0"/>
              <a:t>Vous retrouvez vos équipe dans le menu latéral de gauche</a:t>
            </a:r>
          </a:p>
          <a:p>
            <a:r>
              <a:rPr lang="fr-CH" sz="2200" b="0" dirty="0"/>
              <a:t>Les équipes de type «Classe» permettent quelques options de partage de documents en lecture seule ou la gestion des devoirs. Selon le statut de l’utilisateur ce type d’équipe n’est pas toujours disponible. Nous recommandons donc d’utiliser le type «Autre».</a:t>
            </a:r>
            <a:br>
              <a:rPr lang="fr-CH" sz="2200" b="0" dirty="0"/>
            </a:br>
            <a:r>
              <a:rPr lang="fr-CH" sz="900" b="0" dirty="0"/>
              <a:t>.</a:t>
            </a:r>
            <a:br>
              <a:rPr lang="fr-CH" sz="2400" b="0" dirty="0"/>
            </a:br>
            <a:r>
              <a:rPr lang="fr-CH" sz="2200" b="0" dirty="0">
                <a:solidFill>
                  <a:srgbClr val="FF0000"/>
                </a:solidFill>
              </a:rPr>
              <a:t>Attention</a:t>
            </a:r>
            <a:r>
              <a:rPr lang="fr-CH" sz="2200" b="0" dirty="0"/>
              <a:t>, il n’est par la suite plus possible de changer le type d’une équipe.</a:t>
            </a:r>
          </a:p>
        </p:txBody>
      </p:sp>
      <p:sp>
        <p:nvSpPr>
          <p:cNvPr id="4" name="Espace réservé du numéro de diapositive 3"/>
          <p:cNvSpPr>
            <a:spLocks noGrp="1"/>
          </p:cNvSpPr>
          <p:nvPr>
            <p:ph type="sldNum" sz="quarter" idx="4"/>
          </p:nvPr>
        </p:nvSpPr>
        <p:spPr/>
        <p:txBody>
          <a:bodyPr/>
          <a:lstStyle/>
          <a:p>
            <a:r>
              <a:rPr lang="fr-CH" dirty="0"/>
              <a:t>- </a:t>
            </a:r>
            <a:fld id="{638E8057-E5AA-45B7-82A5-E584F946DFB9}" type="slidenum">
              <a:rPr lang="fr-CH" smtClean="0"/>
              <a:pPr/>
              <a:t>4</a:t>
            </a:fld>
            <a:r>
              <a:rPr lang="fr-CH" dirty="0"/>
              <a:t> -</a:t>
            </a:r>
          </a:p>
        </p:txBody>
      </p:sp>
      <p:pic>
        <p:nvPicPr>
          <p:cNvPr id="6" name="Image 5"/>
          <p:cNvPicPr>
            <a:picLocks noChangeAspect="1"/>
          </p:cNvPicPr>
          <p:nvPr/>
        </p:nvPicPr>
        <p:blipFill>
          <a:blip r:embed="rId2"/>
          <a:stretch>
            <a:fillRect/>
          </a:stretch>
        </p:blipFill>
        <p:spPr>
          <a:xfrm>
            <a:off x="12166620" y="5943901"/>
            <a:ext cx="571429" cy="4095238"/>
          </a:xfrm>
          <a:prstGeom prst="rect">
            <a:avLst/>
          </a:prstGeom>
          <a:ln>
            <a:solidFill>
              <a:schemeClr val="bg1">
                <a:lumMod val="50000"/>
              </a:schemeClr>
            </a:solidFill>
          </a:ln>
        </p:spPr>
      </p:pic>
      <p:pic>
        <p:nvPicPr>
          <p:cNvPr id="7" name="Image 6"/>
          <p:cNvPicPr>
            <a:picLocks noChangeAspect="1"/>
          </p:cNvPicPr>
          <p:nvPr/>
        </p:nvPicPr>
        <p:blipFill>
          <a:blip r:embed="rId3"/>
          <a:stretch>
            <a:fillRect/>
          </a:stretch>
        </p:blipFill>
        <p:spPr>
          <a:xfrm>
            <a:off x="1450073" y="6216431"/>
            <a:ext cx="2770334" cy="584458"/>
          </a:xfrm>
          <a:prstGeom prst="rect">
            <a:avLst/>
          </a:prstGeom>
          <a:ln>
            <a:solidFill>
              <a:schemeClr val="bg1">
                <a:lumMod val="50000"/>
              </a:schemeClr>
            </a:solidFill>
          </a:ln>
        </p:spPr>
      </p:pic>
      <p:pic>
        <p:nvPicPr>
          <p:cNvPr id="8" name="Image 7"/>
          <p:cNvPicPr>
            <a:picLocks noChangeAspect="1"/>
          </p:cNvPicPr>
          <p:nvPr/>
        </p:nvPicPr>
        <p:blipFill>
          <a:blip r:embed="rId4"/>
          <a:stretch>
            <a:fillRect/>
          </a:stretch>
        </p:blipFill>
        <p:spPr>
          <a:xfrm>
            <a:off x="1450073" y="7257831"/>
            <a:ext cx="2770334" cy="2557860"/>
          </a:xfrm>
          <a:prstGeom prst="rect">
            <a:avLst/>
          </a:prstGeom>
          <a:ln>
            <a:solidFill>
              <a:schemeClr val="bg1">
                <a:lumMod val="50000"/>
              </a:schemeClr>
            </a:solidFill>
          </a:ln>
        </p:spPr>
      </p:pic>
      <p:pic>
        <p:nvPicPr>
          <p:cNvPr id="9" name="Image 8"/>
          <p:cNvPicPr>
            <a:picLocks noChangeAspect="1"/>
          </p:cNvPicPr>
          <p:nvPr/>
        </p:nvPicPr>
        <p:blipFill>
          <a:blip r:embed="rId5"/>
          <a:stretch>
            <a:fillRect/>
          </a:stretch>
        </p:blipFill>
        <p:spPr>
          <a:xfrm>
            <a:off x="5143757" y="2586441"/>
            <a:ext cx="1733333" cy="371429"/>
          </a:xfrm>
          <a:prstGeom prst="rect">
            <a:avLst/>
          </a:prstGeom>
        </p:spPr>
      </p:pic>
      <p:sp>
        <p:nvSpPr>
          <p:cNvPr id="2" name="Rectangle 1"/>
          <p:cNvSpPr/>
          <p:nvPr/>
        </p:nvSpPr>
        <p:spPr>
          <a:xfrm>
            <a:off x="12166620" y="8111398"/>
            <a:ext cx="486137" cy="477022"/>
          </a:xfrm>
          <a:prstGeom prst="rect">
            <a:avLst/>
          </a:prstGeom>
          <a:solidFill>
            <a:srgbClr val="303146"/>
          </a:solidFill>
          <a:ln w="12700">
            <a:noFill/>
          </a:ln>
        </p:spPr>
        <p:txBody>
          <a:bodyPr wrap="square" lIns="0" tIns="0" rIns="0" bIns="0" rtlCol="0" anchor="ctr"/>
          <a:lstStyle/>
          <a:p>
            <a:pPr algn="ctr"/>
            <a:endParaRPr lang="fr-CH"/>
          </a:p>
        </p:txBody>
      </p:sp>
      <p:pic>
        <p:nvPicPr>
          <p:cNvPr id="13" name="Image 12"/>
          <p:cNvPicPr>
            <a:picLocks noChangeAspect="1"/>
          </p:cNvPicPr>
          <p:nvPr/>
        </p:nvPicPr>
        <p:blipFill>
          <a:blip r:embed="rId6"/>
          <a:stretch>
            <a:fillRect/>
          </a:stretch>
        </p:blipFill>
        <p:spPr>
          <a:xfrm>
            <a:off x="4508148" y="6216431"/>
            <a:ext cx="6979727" cy="2896017"/>
          </a:xfrm>
          <a:prstGeom prst="rect">
            <a:avLst/>
          </a:prstGeom>
          <a:ln>
            <a:solidFill>
              <a:schemeClr val="bg1">
                <a:lumMod val="50000"/>
              </a:schemeClr>
            </a:solidFill>
          </a:ln>
        </p:spPr>
      </p:pic>
      <p:sp>
        <p:nvSpPr>
          <p:cNvPr id="15" name="Ellipse 14"/>
          <p:cNvSpPr/>
          <p:nvPr/>
        </p:nvSpPr>
        <p:spPr>
          <a:xfrm>
            <a:off x="297093" y="4728855"/>
            <a:ext cx="396000" cy="396000"/>
          </a:xfrm>
          <a:prstGeom prst="ellipse">
            <a:avLst/>
          </a:prstGeom>
          <a:solidFill>
            <a:srgbClr val="00609C"/>
          </a:solidFill>
          <a:ln w="12700">
            <a:noFill/>
          </a:ln>
        </p:spPr>
        <p:txBody>
          <a:bodyPr wrap="square" lIns="0" tIns="0" rIns="0" bIns="0" rtlCol="0" anchor="ctr"/>
          <a:lstStyle/>
          <a:p>
            <a:pPr algn="ctr"/>
            <a:r>
              <a:rPr lang="fr-CH" sz="2400" b="1" dirty="0">
                <a:solidFill>
                  <a:schemeClr val="bg1"/>
                </a:solidFill>
              </a:rPr>
              <a:t>i</a:t>
            </a:r>
          </a:p>
        </p:txBody>
      </p:sp>
      <p:sp>
        <p:nvSpPr>
          <p:cNvPr id="16" name="Triangle isocèle 15"/>
          <p:cNvSpPr/>
          <p:nvPr/>
        </p:nvSpPr>
        <p:spPr>
          <a:xfrm>
            <a:off x="218252" y="5296024"/>
            <a:ext cx="553682" cy="525818"/>
          </a:xfrm>
          <a:prstGeom prst="triangle">
            <a:avLst/>
          </a:prstGeom>
          <a:solidFill>
            <a:srgbClr val="FF0000"/>
          </a:solidFill>
          <a:ln w="12700">
            <a:noFill/>
          </a:ln>
        </p:spPr>
        <p:txBody>
          <a:bodyPr wrap="none" lIns="0" tIns="0" rIns="0" bIns="0" rtlCol="0" anchor="b" anchorCtr="0"/>
          <a:lstStyle/>
          <a:p>
            <a:pPr algn="ctr"/>
            <a:r>
              <a:rPr lang="fr-CH" sz="3200" b="1" dirty="0">
                <a:solidFill>
                  <a:schemeClr val="bg1"/>
                </a:solidFill>
              </a:rPr>
              <a:t>!</a:t>
            </a:r>
            <a:endParaRPr lang="fr-CH" b="1" dirty="0">
              <a:solidFill>
                <a:schemeClr val="bg1"/>
              </a:solidFill>
            </a:endParaRPr>
          </a:p>
        </p:txBody>
      </p:sp>
    </p:spTree>
    <p:extLst>
      <p:ext uri="{BB962C8B-B14F-4D97-AF65-F5344CB8AC3E}">
        <p14:creationId xmlns:p14="http://schemas.microsoft.com/office/powerpoint/2010/main" val="415521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nvPicPr>
        <p:blipFill rotWithShape="1">
          <a:blip r:embed="rId2"/>
          <a:srcRect r="43974"/>
          <a:stretch/>
        </p:blipFill>
        <p:spPr>
          <a:xfrm>
            <a:off x="7726252" y="5331416"/>
            <a:ext cx="7896932" cy="4704762"/>
          </a:xfrm>
          <a:prstGeom prst="rect">
            <a:avLst/>
          </a:prstGeom>
          <a:ln>
            <a:solidFill>
              <a:schemeClr val="bg1">
                <a:lumMod val="50000"/>
              </a:schemeClr>
            </a:solidFill>
          </a:ln>
        </p:spPr>
      </p:pic>
      <p:sp>
        <p:nvSpPr>
          <p:cNvPr id="5" name="Titre 4"/>
          <p:cNvSpPr>
            <a:spLocks noGrp="1"/>
          </p:cNvSpPr>
          <p:nvPr>
            <p:ph type="title"/>
          </p:nvPr>
        </p:nvSpPr>
        <p:spPr/>
        <p:txBody>
          <a:bodyPr/>
          <a:lstStyle/>
          <a:p>
            <a:r>
              <a:rPr lang="fr-CH" dirty="0"/>
              <a:t>Comment ajouter les étudiants à ma classe ?</a:t>
            </a:r>
          </a:p>
        </p:txBody>
      </p:sp>
      <p:sp>
        <p:nvSpPr>
          <p:cNvPr id="3" name="Espace réservé du texte 2"/>
          <p:cNvSpPr>
            <a:spLocks noGrp="1"/>
          </p:cNvSpPr>
          <p:nvPr>
            <p:ph type="body" sz="quarter" idx="13"/>
          </p:nvPr>
        </p:nvSpPr>
        <p:spPr/>
        <p:txBody>
          <a:bodyPr/>
          <a:lstStyle/>
          <a:p>
            <a:r>
              <a:rPr lang="fr-CH" sz="2400" b="0" dirty="0"/>
              <a:t>Trois méthodes sont possibles</a:t>
            </a:r>
          </a:p>
          <a:p>
            <a:pPr marL="914400" lvl="1" indent="-457200">
              <a:buFont typeface="+mj-lt"/>
              <a:buAutoNum type="arabicPeriod"/>
            </a:pPr>
            <a:r>
              <a:rPr lang="fr-CH" sz="2000" b="1" dirty="0"/>
              <a:t>Ajouter les étudiants depuis Teams</a:t>
            </a:r>
            <a:r>
              <a:rPr lang="fr-CH" sz="2000" dirty="0"/>
              <a:t>: c</a:t>
            </a:r>
            <a:r>
              <a:rPr lang="fr-CH" sz="2000" b="0" dirty="0"/>
              <a:t>liquez sur l’équipe puis sur </a:t>
            </a:r>
            <a:r>
              <a:rPr lang="fr-CH" sz="2000" dirty="0"/>
              <a:t>plus d’option       &gt;&gt;  Ajouter les membres un par un en tapant leur nom</a:t>
            </a:r>
          </a:p>
          <a:p>
            <a:pPr marL="914400" lvl="1" indent="-457200">
              <a:buFont typeface="+mj-lt"/>
              <a:buAutoNum type="arabicPeriod"/>
            </a:pPr>
            <a:r>
              <a:rPr lang="fr-CH" sz="2000" b="1" dirty="0"/>
              <a:t>Transmettre par email un lien aux étudiants</a:t>
            </a:r>
            <a:r>
              <a:rPr lang="fr-CH" sz="2000" dirty="0"/>
              <a:t>: cliquez sur l’équipe puis sur plus d’option        &gt;&gt; "Obtenir un lien vers l’équipe« </a:t>
            </a:r>
            <a:br>
              <a:rPr lang="fr-CH" sz="2000" dirty="0"/>
            </a:br>
            <a:r>
              <a:rPr lang="fr-CH" sz="2000" dirty="0"/>
              <a:t>Attention, il faudra alors valider les demandes de chaque étudiant, en cliquant sur        &gt;&gt; "Gérer l’équipe" puis &gt;&gt; "Demandes en attente"</a:t>
            </a:r>
          </a:p>
          <a:p>
            <a:pPr marL="914400" lvl="1" indent="-457200">
              <a:buFont typeface="+mj-lt"/>
              <a:buAutoNum type="arabicPeriod"/>
            </a:pPr>
            <a:r>
              <a:rPr lang="fr-CH" sz="2000" b="1" dirty="0"/>
              <a:t>Transmettre un code aux étudiants</a:t>
            </a:r>
            <a:r>
              <a:rPr lang="fr-CH" sz="2000" dirty="0"/>
              <a:t>: cliquez sur l’équipe puis sur plus d’option        &gt;&gt; "Gérer l’équipe" puis &gt;&gt; "Paramètres" &gt;&gt; "Générer"</a:t>
            </a:r>
          </a:p>
          <a:p>
            <a:r>
              <a:rPr lang="fr-CH" sz="2400" dirty="0"/>
              <a:t>Bon à savoir</a:t>
            </a:r>
          </a:p>
          <a:p>
            <a:pPr lvl="1"/>
            <a:r>
              <a:rPr lang="fr-CH" sz="2000" dirty="0"/>
              <a:t>Vous devez être propriétaire pour pouvoir ajouter des membres à une équipe.</a:t>
            </a:r>
          </a:p>
          <a:p>
            <a:pPr lvl="1"/>
            <a:r>
              <a:rPr lang="fr-CH" sz="2000" b="0" dirty="0"/>
              <a:t>Pour des informations plus détaillées, consultez le document de support Teams «</a:t>
            </a:r>
            <a:r>
              <a:rPr lang="fr-CH" sz="2000" b="1" dirty="0"/>
              <a:t>Utilisation de « Microsoft Teams » pour l’enseignement à distance</a:t>
            </a:r>
            <a:r>
              <a:rPr lang="fr-CH" sz="2000" dirty="0"/>
              <a:t>» </a:t>
            </a:r>
            <a:r>
              <a:rPr lang="fr-CH" sz="2000" b="0" dirty="0"/>
              <a:t>sur </a:t>
            </a:r>
            <a:r>
              <a:rPr lang="fr-CH" sz="2000" b="0" dirty="0" err="1"/>
              <a:t>Cyberlearn</a:t>
            </a:r>
            <a:r>
              <a:rPr lang="fr-CH" sz="2000" b="0" dirty="0"/>
              <a:t> (</a:t>
            </a:r>
            <a:r>
              <a:rPr lang="fr-CH" sz="2000" b="0" dirty="0">
                <a:hlinkClick r:id="rId3"/>
              </a:rPr>
              <a:t>https://cyberlearn.hes-so.ch/?redirect=0&amp;op=coronavirus</a:t>
            </a:r>
            <a:r>
              <a:rPr lang="fr-CH" sz="2000" b="0" dirty="0"/>
              <a:t>)</a:t>
            </a:r>
          </a:p>
          <a:p>
            <a:endParaRPr lang="fr-CH" dirty="0"/>
          </a:p>
        </p:txBody>
      </p:sp>
      <p:sp>
        <p:nvSpPr>
          <p:cNvPr id="4" name="Espace réservé du numéro de diapositive 3"/>
          <p:cNvSpPr>
            <a:spLocks noGrp="1"/>
          </p:cNvSpPr>
          <p:nvPr>
            <p:ph type="sldNum" sz="quarter" idx="4"/>
          </p:nvPr>
        </p:nvSpPr>
        <p:spPr>
          <a:xfrm>
            <a:off x="15278571" y="9393574"/>
            <a:ext cx="1625129" cy="541338"/>
          </a:xfrm>
        </p:spPr>
        <p:txBody>
          <a:bodyPr/>
          <a:lstStyle/>
          <a:p>
            <a:pPr algn="r"/>
            <a:r>
              <a:rPr lang="fr-CH" dirty="0"/>
              <a:t>- </a:t>
            </a:r>
            <a:fld id="{638E8057-E5AA-45B7-82A5-E584F946DFB9}" type="slidenum">
              <a:rPr lang="fr-CH" smtClean="0"/>
              <a:pPr algn="r"/>
              <a:t>5</a:t>
            </a:fld>
            <a:r>
              <a:rPr lang="fr-CH" dirty="0"/>
              <a:t> -</a:t>
            </a:r>
          </a:p>
        </p:txBody>
      </p:sp>
      <p:pic>
        <p:nvPicPr>
          <p:cNvPr id="2054" name="Picture 6" descr="Bouton Autres op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2571" y="1947002"/>
            <a:ext cx="463095" cy="46309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5"/>
          <a:stretch>
            <a:fillRect/>
          </a:stretch>
        </p:blipFill>
        <p:spPr>
          <a:xfrm>
            <a:off x="1391833" y="5331416"/>
            <a:ext cx="5695238" cy="3933333"/>
          </a:xfrm>
          <a:prstGeom prst="rect">
            <a:avLst/>
          </a:prstGeom>
          <a:ln>
            <a:solidFill>
              <a:schemeClr val="bg1">
                <a:lumMod val="50000"/>
              </a:schemeClr>
            </a:solidFill>
          </a:ln>
        </p:spPr>
      </p:pic>
      <p:sp>
        <p:nvSpPr>
          <p:cNvPr id="8" name="Ellipse 7"/>
          <p:cNvSpPr/>
          <p:nvPr/>
        </p:nvSpPr>
        <p:spPr>
          <a:xfrm>
            <a:off x="385993" y="3585855"/>
            <a:ext cx="396000" cy="396000"/>
          </a:xfrm>
          <a:prstGeom prst="ellipse">
            <a:avLst/>
          </a:prstGeom>
          <a:solidFill>
            <a:srgbClr val="00609C"/>
          </a:solidFill>
          <a:ln w="12700">
            <a:noFill/>
          </a:ln>
        </p:spPr>
        <p:txBody>
          <a:bodyPr wrap="square" lIns="0" tIns="0" rIns="0" bIns="0" rtlCol="0" anchor="ctr"/>
          <a:lstStyle/>
          <a:p>
            <a:pPr algn="ctr"/>
            <a:r>
              <a:rPr lang="fr-CH" sz="2400" b="1" dirty="0">
                <a:solidFill>
                  <a:schemeClr val="bg1"/>
                </a:solidFill>
              </a:rPr>
              <a:t>i</a:t>
            </a:r>
          </a:p>
        </p:txBody>
      </p:sp>
      <p:pic>
        <p:nvPicPr>
          <p:cNvPr id="10" name="Picture 6" descr="Bouton Autres op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3171" y="2323091"/>
            <a:ext cx="463095" cy="4630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Bouton Autres op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2571" y="2984707"/>
            <a:ext cx="463095" cy="4630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Bouton Autres op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9076" y="2629291"/>
            <a:ext cx="463095" cy="46309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8318500" y="7797800"/>
            <a:ext cx="301686" cy="369332"/>
          </a:xfrm>
          <a:prstGeom prst="rect">
            <a:avLst/>
          </a:prstGeom>
          <a:noFill/>
        </p:spPr>
        <p:txBody>
          <a:bodyPr wrap="none" rtlCol="0">
            <a:spAutoFit/>
          </a:bodyPr>
          <a:lstStyle/>
          <a:p>
            <a:r>
              <a:rPr lang="fr-CH" b="1" dirty="0">
                <a:solidFill>
                  <a:srgbClr val="FF0000"/>
                </a:solidFill>
              </a:rPr>
              <a:t>1</a:t>
            </a:r>
          </a:p>
        </p:txBody>
      </p:sp>
      <p:sp>
        <p:nvSpPr>
          <p:cNvPr id="16" name="ZoneTexte 15"/>
          <p:cNvSpPr txBox="1"/>
          <p:nvPr/>
        </p:nvSpPr>
        <p:spPr>
          <a:xfrm>
            <a:off x="8302686" y="8620361"/>
            <a:ext cx="301686" cy="369332"/>
          </a:xfrm>
          <a:prstGeom prst="rect">
            <a:avLst/>
          </a:prstGeom>
          <a:noFill/>
        </p:spPr>
        <p:txBody>
          <a:bodyPr wrap="none" rtlCol="0">
            <a:spAutoFit/>
          </a:bodyPr>
          <a:lstStyle/>
          <a:p>
            <a:r>
              <a:rPr lang="fr-CH" b="1" dirty="0">
                <a:solidFill>
                  <a:srgbClr val="FF0000"/>
                </a:solidFill>
              </a:rPr>
              <a:t>2</a:t>
            </a:r>
          </a:p>
        </p:txBody>
      </p:sp>
      <p:sp>
        <p:nvSpPr>
          <p:cNvPr id="17" name="ZoneTexte 16"/>
          <p:cNvSpPr txBox="1"/>
          <p:nvPr/>
        </p:nvSpPr>
        <p:spPr>
          <a:xfrm>
            <a:off x="13281086" y="9393574"/>
            <a:ext cx="301686" cy="369332"/>
          </a:xfrm>
          <a:prstGeom prst="rect">
            <a:avLst/>
          </a:prstGeom>
          <a:noFill/>
        </p:spPr>
        <p:txBody>
          <a:bodyPr wrap="none" rtlCol="0">
            <a:spAutoFit/>
          </a:bodyPr>
          <a:lstStyle/>
          <a:p>
            <a:r>
              <a:rPr lang="fr-CH" b="1" dirty="0">
                <a:solidFill>
                  <a:srgbClr val="FF0000"/>
                </a:solidFill>
              </a:rPr>
              <a:t>3</a:t>
            </a:r>
          </a:p>
        </p:txBody>
      </p:sp>
    </p:spTree>
    <p:extLst>
      <p:ext uri="{BB962C8B-B14F-4D97-AF65-F5344CB8AC3E}">
        <p14:creationId xmlns:p14="http://schemas.microsoft.com/office/powerpoint/2010/main" val="370984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H" dirty="0"/>
              <a:t>Séance en ligne</a:t>
            </a:r>
          </a:p>
        </p:txBody>
      </p:sp>
      <p:sp>
        <p:nvSpPr>
          <p:cNvPr id="4" name="Espace réservé du numéro de diapositive 3"/>
          <p:cNvSpPr>
            <a:spLocks noGrp="1"/>
          </p:cNvSpPr>
          <p:nvPr>
            <p:ph type="sldNum" sz="quarter" idx="4294967295"/>
          </p:nvPr>
        </p:nvSpPr>
        <p:spPr>
          <a:xfrm>
            <a:off x="13998575" y="9417050"/>
            <a:ext cx="4064000" cy="541338"/>
          </a:xfrm>
        </p:spPr>
        <p:txBody>
          <a:bodyPr/>
          <a:lstStyle/>
          <a:p>
            <a:r>
              <a:rPr lang="fr-CH"/>
              <a:t>- </a:t>
            </a:r>
            <a:fld id="{638E8057-E5AA-45B7-82A5-E584F946DFB9}" type="slidenum">
              <a:rPr lang="fr-CH" smtClean="0"/>
              <a:pPr/>
              <a:t>6</a:t>
            </a:fld>
            <a:r>
              <a:rPr lang="fr-CH"/>
              <a:t> -</a:t>
            </a:r>
          </a:p>
        </p:txBody>
      </p:sp>
    </p:spTree>
    <p:extLst>
      <p:ext uri="{BB962C8B-B14F-4D97-AF65-F5344CB8AC3E}">
        <p14:creationId xmlns:p14="http://schemas.microsoft.com/office/powerpoint/2010/main" val="277256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lstStyle/>
          <a:p>
            <a:r>
              <a:rPr lang="fr-CH" dirty="0"/>
              <a:t>Comment planifier une séance avec ma classe ?</a:t>
            </a:r>
          </a:p>
        </p:txBody>
      </p:sp>
      <p:sp>
        <p:nvSpPr>
          <p:cNvPr id="13" name="Espace réservé du texte 12"/>
          <p:cNvSpPr>
            <a:spLocks noGrp="1"/>
          </p:cNvSpPr>
          <p:nvPr>
            <p:ph type="body" sz="quarter" idx="13"/>
          </p:nvPr>
        </p:nvSpPr>
        <p:spPr/>
        <p:txBody>
          <a:bodyPr anchor="t"/>
          <a:lstStyle/>
          <a:p>
            <a:r>
              <a:rPr lang="fr-CH" sz="2400" b="0" dirty="0">
                <a:latin typeface="Arial"/>
                <a:cs typeface="Arial"/>
              </a:rPr>
              <a:t>Pour </a:t>
            </a:r>
            <a:r>
              <a:rPr lang="fr-CH" sz="2400" dirty="0">
                <a:latin typeface="Arial"/>
                <a:cs typeface="Arial"/>
              </a:rPr>
              <a:t>planifier une séance</a:t>
            </a:r>
            <a:r>
              <a:rPr lang="fr-CH" sz="2400" b="0" dirty="0">
                <a:latin typeface="Arial"/>
                <a:cs typeface="Arial"/>
              </a:rPr>
              <a:t>, aller dans votre </a:t>
            </a:r>
            <a:r>
              <a:rPr lang="fr-CH" sz="2400" dirty="0">
                <a:latin typeface="Arial"/>
                <a:cs typeface="Arial"/>
              </a:rPr>
              <a:t>Outlook </a:t>
            </a:r>
            <a:r>
              <a:rPr lang="fr-CH" sz="2400" b="0" dirty="0">
                <a:latin typeface="Arial"/>
                <a:cs typeface="Arial"/>
              </a:rPr>
              <a:t>et cliquer sur "Réunion Teams" dans le menu "Nouveaux éléments"</a:t>
            </a:r>
            <a:endParaRPr lang="fr-CH" sz="2400" b="0" dirty="0"/>
          </a:p>
          <a:p>
            <a:pPr lvl="1"/>
            <a:r>
              <a:rPr lang="fr-CH" sz="2000" b="0" dirty="0">
                <a:latin typeface="Arial"/>
                <a:cs typeface="Arial"/>
              </a:rPr>
              <a:t>Remplir ensuite les champs comme pour une réunion normale et inviter les personnes concernées</a:t>
            </a:r>
            <a:endParaRPr lang="fr-CH" sz="2000" b="0" dirty="0"/>
          </a:p>
          <a:p>
            <a:pPr lvl="1"/>
            <a:r>
              <a:rPr lang="fr-CH" sz="2000" dirty="0">
                <a:latin typeface="Arial"/>
                <a:cs typeface="Arial"/>
              </a:rPr>
              <a:t>Ces personnes recevront ainsi une invitation qui leur permettra de rejoindre la séance le moment venu</a:t>
            </a:r>
          </a:p>
          <a:p>
            <a:pPr lvl="1"/>
            <a:endParaRPr lang="fr-CH" sz="2000" dirty="0">
              <a:latin typeface="Arial"/>
              <a:cs typeface="Arial"/>
            </a:endParaRPr>
          </a:p>
          <a:p>
            <a:pPr lvl="1"/>
            <a:endParaRPr lang="fr-CH" sz="2000" dirty="0">
              <a:latin typeface="Arial"/>
              <a:cs typeface="Arial"/>
            </a:endParaRPr>
          </a:p>
          <a:p>
            <a:pPr lvl="1"/>
            <a:endParaRPr lang="fr-CH" sz="2000" dirty="0">
              <a:latin typeface="Arial"/>
              <a:cs typeface="Arial"/>
            </a:endParaRPr>
          </a:p>
          <a:p>
            <a:pPr lvl="1"/>
            <a:endParaRPr lang="fr-CH" sz="2000" dirty="0">
              <a:latin typeface="Arial"/>
              <a:cs typeface="Arial"/>
            </a:endParaRPr>
          </a:p>
          <a:p>
            <a:pPr lvl="1"/>
            <a:endParaRPr lang="fr-CH" sz="2000" dirty="0">
              <a:latin typeface="Arial"/>
              <a:cs typeface="Arial"/>
            </a:endParaRPr>
          </a:p>
          <a:p>
            <a:pPr lvl="1"/>
            <a:endParaRPr lang="fr-CH" sz="2000" dirty="0">
              <a:latin typeface="Arial"/>
              <a:cs typeface="Arial"/>
            </a:endParaRPr>
          </a:p>
          <a:p>
            <a:pPr lvl="1"/>
            <a:endParaRPr lang="fr-CH" sz="2000" dirty="0">
              <a:latin typeface="Arial"/>
              <a:cs typeface="Arial"/>
            </a:endParaRPr>
          </a:p>
          <a:p>
            <a:pPr lvl="1"/>
            <a:endParaRPr lang="fr-CH" sz="3200" dirty="0">
              <a:latin typeface="Arial"/>
              <a:cs typeface="Arial"/>
            </a:endParaRPr>
          </a:p>
          <a:p>
            <a:pPr lvl="1"/>
            <a:endParaRPr lang="fr-CH" sz="2000" dirty="0">
              <a:latin typeface="Arial"/>
              <a:cs typeface="Arial"/>
            </a:endParaRPr>
          </a:p>
          <a:p>
            <a:pPr lvl="1"/>
            <a:endParaRPr lang="fr-CH" sz="3200" dirty="0">
              <a:latin typeface="Arial"/>
              <a:cs typeface="Arial"/>
            </a:endParaRPr>
          </a:p>
          <a:p>
            <a:pPr lvl="1"/>
            <a:r>
              <a:rPr lang="fr-CH" sz="2000" dirty="0">
                <a:latin typeface="Arial"/>
                <a:cs typeface="Arial"/>
              </a:rPr>
              <a:t>A savoir que cette séance n’est pas liée à une équipe de Teams (il faut pour cela une licence Office365)</a:t>
            </a:r>
            <a:br>
              <a:rPr lang="fr-CH" sz="2000" dirty="0">
                <a:latin typeface="Arial"/>
                <a:cs typeface="Arial"/>
              </a:rPr>
            </a:br>
            <a:endParaRPr lang="fr-CH" sz="2000" dirty="0"/>
          </a:p>
          <a:p>
            <a:pPr lvl="1"/>
            <a:r>
              <a:rPr lang="fr-CH" sz="2000" dirty="0">
                <a:solidFill>
                  <a:srgbClr val="FF0000"/>
                </a:solidFill>
                <a:latin typeface="Arial"/>
                <a:cs typeface="Arial"/>
              </a:rPr>
              <a:t>Pour Mac: </a:t>
            </a:r>
            <a:r>
              <a:rPr lang="fr-CH" sz="2000" dirty="0">
                <a:latin typeface="Arial"/>
                <a:cs typeface="Arial"/>
              </a:rPr>
              <a:t>la fonctionnalité de planification de séance Teams depuis Outlook n’existe pas. Vous pouvez par contre lancer une visioconférence depuis l’équipe (voir «comment lancer une visioconférence avec ma classe (non planifiée)?»)</a:t>
            </a:r>
            <a:endParaRPr lang="fr-CH" sz="2200" b="0" dirty="0">
              <a:latin typeface="Arial"/>
              <a:cs typeface="Arial"/>
            </a:endParaRPr>
          </a:p>
        </p:txBody>
      </p:sp>
      <p:pic>
        <p:nvPicPr>
          <p:cNvPr id="2" name="Image 2" descr="Une image contenant capture d’écran&#10;&#10;Description générée avec un niveau de confiance très élevé">
            <a:extLst>
              <a:ext uri="{FF2B5EF4-FFF2-40B4-BE49-F238E27FC236}">
                <a16:creationId xmlns:a16="http://schemas.microsoft.com/office/drawing/2014/main" id="{EFB0BC25-1A0F-4527-ADB8-B888F3DFD7B5}"/>
              </a:ext>
            </a:extLst>
          </p:cNvPr>
          <p:cNvPicPr>
            <a:picLocks noChangeAspect="1"/>
          </p:cNvPicPr>
          <p:nvPr/>
        </p:nvPicPr>
        <p:blipFill>
          <a:blip r:embed="rId2"/>
          <a:stretch>
            <a:fillRect/>
          </a:stretch>
        </p:blipFill>
        <p:spPr>
          <a:xfrm>
            <a:off x="1269258" y="2826194"/>
            <a:ext cx="2510993" cy="3496494"/>
          </a:xfrm>
          <a:prstGeom prst="rect">
            <a:avLst/>
          </a:prstGeom>
        </p:spPr>
      </p:pic>
      <p:pic>
        <p:nvPicPr>
          <p:cNvPr id="4" name="Image 4" descr="Une image contenant capture d’écran&#10;&#10;Description générée avec un niveau de confiance très élevé">
            <a:extLst>
              <a:ext uri="{FF2B5EF4-FFF2-40B4-BE49-F238E27FC236}">
                <a16:creationId xmlns:a16="http://schemas.microsoft.com/office/drawing/2014/main" id="{C9C65BCA-4361-4C3C-AA09-6C01B3333AFD}"/>
              </a:ext>
            </a:extLst>
          </p:cNvPr>
          <p:cNvPicPr>
            <a:picLocks noChangeAspect="1"/>
          </p:cNvPicPr>
          <p:nvPr/>
        </p:nvPicPr>
        <p:blipFill rotWithShape="1">
          <a:blip r:embed="rId3"/>
          <a:srcRect t="2170" b="4775"/>
          <a:stretch/>
        </p:blipFill>
        <p:spPr>
          <a:xfrm>
            <a:off x="4350909" y="2841374"/>
            <a:ext cx="8301979" cy="3607184"/>
          </a:xfrm>
          <a:prstGeom prst="rect">
            <a:avLst/>
          </a:prstGeom>
        </p:spPr>
      </p:pic>
      <p:sp>
        <p:nvSpPr>
          <p:cNvPr id="6" name="Rectangle 5">
            <a:extLst>
              <a:ext uri="{FF2B5EF4-FFF2-40B4-BE49-F238E27FC236}">
                <a16:creationId xmlns:a16="http://schemas.microsoft.com/office/drawing/2014/main" id="{EE18582F-0D43-4694-853B-5FCAD8FB2B1D}"/>
              </a:ext>
            </a:extLst>
          </p:cNvPr>
          <p:cNvSpPr/>
          <p:nvPr/>
        </p:nvSpPr>
        <p:spPr>
          <a:xfrm>
            <a:off x="4516851" y="5617195"/>
            <a:ext cx="2823791" cy="510229"/>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endParaRPr lang="fr-FR"/>
          </a:p>
        </p:txBody>
      </p:sp>
      <p:sp>
        <p:nvSpPr>
          <p:cNvPr id="10" name="ZoneTexte 9">
            <a:extLst>
              <a:ext uri="{FF2B5EF4-FFF2-40B4-BE49-F238E27FC236}">
                <a16:creationId xmlns:a16="http://schemas.microsoft.com/office/drawing/2014/main" id="{70815DC7-FADC-48A8-B2F9-9B6DDD937047}"/>
              </a:ext>
            </a:extLst>
          </p:cNvPr>
          <p:cNvSpPr txBox="1"/>
          <p:nvPr/>
        </p:nvSpPr>
        <p:spPr>
          <a:xfrm>
            <a:off x="7416362" y="5687643"/>
            <a:ext cx="45927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H" dirty="0">
                <a:solidFill>
                  <a:srgbClr val="FF0000"/>
                </a:solidFill>
                <a:latin typeface="Arial"/>
              </a:rPr>
              <a:t>&lt;&lt; lien pour rejoindre la séance</a:t>
            </a:r>
            <a:endParaRPr lang="fr-CH" dirty="0">
              <a:solidFill>
                <a:srgbClr val="FF0000"/>
              </a:solidFill>
              <a:latin typeface="Arial"/>
              <a:cs typeface="Arial"/>
            </a:endParaRPr>
          </a:p>
        </p:txBody>
      </p:sp>
      <p:sp>
        <p:nvSpPr>
          <p:cNvPr id="15" name="Triangle isocèle 14"/>
          <p:cNvSpPr/>
          <p:nvPr/>
        </p:nvSpPr>
        <p:spPr>
          <a:xfrm>
            <a:off x="715576" y="7333964"/>
            <a:ext cx="553682" cy="525818"/>
          </a:xfrm>
          <a:prstGeom prst="triangle">
            <a:avLst/>
          </a:prstGeom>
          <a:solidFill>
            <a:srgbClr val="FF0000"/>
          </a:solidFill>
          <a:ln w="12700">
            <a:noFill/>
          </a:ln>
        </p:spPr>
        <p:txBody>
          <a:bodyPr wrap="none" lIns="0" tIns="0" rIns="0" bIns="0" rtlCol="0" anchor="b" anchorCtr="0"/>
          <a:lstStyle/>
          <a:p>
            <a:pPr algn="ctr"/>
            <a:r>
              <a:rPr lang="fr-CH" sz="3200" b="1" dirty="0">
                <a:solidFill>
                  <a:schemeClr val="bg1"/>
                </a:solidFill>
              </a:rPr>
              <a:t>!</a:t>
            </a:r>
            <a:endParaRPr lang="fr-CH" b="1" dirty="0">
              <a:solidFill>
                <a:schemeClr val="bg1"/>
              </a:solidFill>
            </a:endParaRPr>
          </a:p>
        </p:txBody>
      </p:sp>
      <p:sp>
        <p:nvSpPr>
          <p:cNvPr id="16" name="Ellipse 15"/>
          <p:cNvSpPr/>
          <p:nvPr/>
        </p:nvSpPr>
        <p:spPr>
          <a:xfrm>
            <a:off x="794417" y="6783475"/>
            <a:ext cx="396000" cy="396000"/>
          </a:xfrm>
          <a:prstGeom prst="ellipse">
            <a:avLst/>
          </a:prstGeom>
          <a:solidFill>
            <a:srgbClr val="00609C"/>
          </a:solidFill>
          <a:ln w="12700">
            <a:noFill/>
          </a:ln>
        </p:spPr>
        <p:txBody>
          <a:bodyPr wrap="square" lIns="0" tIns="0" rIns="0" bIns="0" rtlCol="0" anchor="ctr"/>
          <a:lstStyle/>
          <a:p>
            <a:pPr algn="ctr"/>
            <a:r>
              <a:rPr lang="fr-CH" sz="2400" b="1" dirty="0">
                <a:solidFill>
                  <a:schemeClr val="bg1"/>
                </a:solidFill>
              </a:rPr>
              <a:t>i</a:t>
            </a:r>
          </a:p>
        </p:txBody>
      </p:sp>
    </p:spTree>
    <p:extLst>
      <p:ext uri="{BB962C8B-B14F-4D97-AF65-F5344CB8AC3E}">
        <p14:creationId xmlns:p14="http://schemas.microsoft.com/office/powerpoint/2010/main" val="1039270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lstStyle/>
          <a:p>
            <a:r>
              <a:rPr lang="fr-CH" dirty="0"/>
              <a:t>Comment lancer une visioconférence avec ma classe (non planifiée)?</a:t>
            </a:r>
          </a:p>
        </p:txBody>
      </p:sp>
      <p:sp>
        <p:nvSpPr>
          <p:cNvPr id="13" name="Espace réservé du texte 12"/>
          <p:cNvSpPr>
            <a:spLocks noGrp="1"/>
          </p:cNvSpPr>
          <p:nvPr>
            <p:ph type="body" sz="quarter" idx="13"/>
          </p:nvPr>
        </p:nvSpPr>
        <p:spPr/>
        <p:txBody>
          <a:bodyPr anchor="t"/>
          <a:lstStyle/>
          <a:p>
            <a:r>
              <a:rPr lang="fr-CH" sz="2400" b="0" dirty="0">
                <a:latin typeface="Arial"/>
                <a:cs typeface="Arial"/>
              </a:rPr>
              <a:t>Vous pouvez </a:t>
            </a:r>
            <a:r>
              <a:rPr lang="fr-CH" sz="2400" dirty="0">
                <a:latin typeface="Arial"/>
                <a:cs typeface="Arial"/>
              </a:rPr>
              <a:t>lancer une visioconférence </a:t>
            </a:r>
            <a:r>
              <a:rPr lang="fr-CH" sz="2400" b="0" dirty="0">
                <a:latin typeface="Arial"/>
                <a:cs typeface="Arial"/>
              </a:rPr>
              <a:t>depuis l’équipe de Teams, en cliquant sur le </a:t>
            </a:r>
            <a:r>
              <a:rPr lang="fr-CH" sz="2400" dirty="0">
                <a:latin typeface="Arial"/>
                <a:cs typeface="Arial"/>
              </a:rPr>
              <a:t>symbole</a:t>
            </a:r>
            <a:r>
              <a:rPr lang="fr-CH" sz="2400" b="0" dirty="0">
                <a:latin typeface="Arial"/>
                <a:cs typeface="Arial"/>
              </a:rPr>
              <a:t> «Rejoindre maintenant»</a:t>
            </a:r>
          </a:p>
          <a:p>
            <a:pPr lvl="1"/>
            <a:r>
              <a:rPr lang="fr-CH" sz="2200" dirty="0">
                <a:latin typeface="Arial"/>
                <a:cs typeface="Arial"/>
              </a:rPr>
              <a:t>Indiquer un sujet puis cliquer sur «Rejoindre maintenant» à nouveau</a:t>
            </a:r>
          </a:p>
          <a:p>
            <a:pPr lvl="1"/>
            <a:endParaRPr lang="fr-CH" sz="2200" b="0" dirty="0">
              <a:latin typeface="Arial"/>
              <a:cs typeface="Arial"/>
            </a:endParaRPr>
          </a:p>
          <a:p>
            <a:pPr lvl="1"/>
            <a:endParaRPr lang="fr-CH" sz="2200" dirty="0">
              <a:latin typeface="Arial"/>
              <a:cs typeface="Arial"/>
            </a:endParaRPr>
          </a:p>
          <a:p>
            <a:pPr lvl="1"/>
            <a:endParaRPr lang="fr-CH" sz="2200" b="0" dirty="0">
              <a:latin typeface="Arial"/>
              <a:cs typeface="Arial"/>
            </a:endParaRPr>
          </a:p>
          <a:p>
            <a:pPr lvl="1"/>
            <a:endParaRPr lang="fr-CH" sz="2200" dirty="0">
              <a:latin typeface="Arial"/>
              <a:cs typeface="Arial"/>
            </a:endParaRPr>
          </a:p>
          <a:p>
            <a:pPr lvl="1"/>
            <a:endParaRPr lang="fr-CH" sz="2200" b="0" dirty="0">
              <a:latin typeface="Arial"/>
              <a:cs typeface="Arial"/>
            </a:endParaRPr>
          </a:p>
          <a:p>
            <a:pPr lvl="1"/>
            <a:endParaRPr lang="fr-CH" sz="2200" dirty="0">
              <a:latin typeface="Arial"/>
              <a:cs typeface="Arial"/>
            </a:endParaRPr>
          </a:p>
          <a:p>
            <a:pPr lvl="1"/>
            <a:endParaRPr lang="fr-CH" sz="2200" dirty="0">
              <a:latin typeface="Arial"/>
              <a:cs typeface="Arial"/>
            </a:endParaRPr>
          </a:p>
          <a:p>
            <a:pPr lvl="1"/>
            <a:endParaRPr lang="fr-CH" sz="2200" dirty="0">
              <a:latin typeface="Arial"/>
              <a:cs typeface="Arial"/>
            </a:endParaRPr>
          </a:p>
          <a:p>
            <a:pPr lvl="1"/>
            <a:endParaRPr lang="fr-CH" sz="2200" dirty="0">
              <a:latin typeface="Arial"/>
              <a:cs typeface="Arial"/>
            </a:endParaRPr>
          </a:p>
          <a:p>
            <a:pPr lvl="1"/>
            <a:endParaRPr lang="fr-CH" sz="2200" dirty="0">
              <a:latin typeface="Arial"/>
              <a:cs typeface="Arial"/>
            </a:endParaRPr>
          </a:p>
          <a:p>
            <a:pPr lvl="1"/>
            <a:endParaRPr lang="fr-CH" sz="2200" dirty="0">
              <a:latin typeface="Arial"/>
              <a:cs typeface="Arial"/>
            </a:endParaRPr>
          </a:p>
          <a:p>
            <a:pPr lvl="1"/>
            <a:endParaRPr lang="fr-CH" sz="2200" dirty="0">
              <a:latin typeface="Arial"/>
              <a:cs typeface="Arial"/>
            </a:endParaRPr>
          </a:p>
          <a:p>
            <a:pPr lvl="1"/>
            <a:r>
              <a:rPr lang="fr-CH" sz="2200" b="0" dirty="0">
                <a:latin typeface="Arial"/>
                <a:cs typeface="Arial"/>
              </a:rPr>
              <a:t>Les étudiants recevront alors une notification pour rejoindre cette séance</a:t>
            </a:r>
            <a:br>
              <a:rPr lang="fr-CH" sz="2200" b="0" dirty="0">
                <a:latin typeface="Arial"/>
                <a:cs typeface="Arial"/>
              </a:rPr>
            </a:br>
            <a:endParaRPr lang="fr-CH" sz="2200" b="0" dirty="0"/>
          </a:p>
        </p:txBody>
      </p:sp>
      <p:pic>
        <p:nvPicPr>
          <p:cNvPr id="3" name="Image 2"/>
          <p:cNvPicPr>
            <a:picLocks noChangeAspect="1"/>
          </p:cNvPicPr>
          <p:nvPr/>
        </p:nvPicPr>
        <p:blipFill>
          <a:blip r:embed="rId2"/>
          <a:stretch>
            <a:fillRect/>
          </a:stretch>
        </p:blipFill>
        <p:spPr>
          <a:xfrm>
            <a:off x="875558" y="3097153"/>
            <a:ext cx="6147104" cy="800483"/>
          </a:xfrm>
          <a:prstGeom prst="rect">
            <a:avLst/>
          </a:prstGeom>
        </p:spPr>
      </p:pic>
      <p:pic>
        <p:nvPicPr>
          <p:cNvPr id="5" name="Image 4"/>
          <p:cNvPicPr>
            <a:picLocks noChangeAspect="1"/>
          </p:cNvPicPr>
          <p:nvPr/>
        </p:nvPicPr>
        <p:blipFill rotWithShape="1">
          <a:blip r:embed="rId3"/>
          <a:srcRect t="-1" b="-775"/>
          <a:stretch/>
        </p:blipFill>
        <p:spPr>
          <a:xfrm>
            <a:off x="7563909" y="3097153"/>
            <a:ext cx="4474946" cy="3389947"/>
          </a:xfrm>
          <a:prstGeom prst="rect">
            <a:avLst/>
          </a:prstGeom>
        </p:spPr>
      </p:pic>
      <p:sp>
        <p:nvSpPr>
          <p:cNvPr id="14" name="Rectangle 13">
            <a:extLst>
              <a:ext uri="{FF2B5EF4-FFF2-40B4-BE49-F238E27FC236}">
                <a16:creationId xmlns:a16="http://schemas.microsoft.com/office/drawing/2014/main" id="{EE18582F-0D43-4694-853B-5FCAD8FB2B1D}"/>
              </a:ext>
            </a:extLst>
          </p:cNvPr>
          <p:cNvSpPr/>
          <p:nvPr/>
        </p:nvSpPr>
        <p:spPr>
          <a:xfrm>
            <a:off x="3957209" y="3171285"/>
            <a:ext cx="525049" cy="510229"/>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endParaRPr lang="fr-FR"/>
          </a:p>
        </p:txBody>
      </p:sp>
    </p:spTree>
    <p:extLst>
      <p:ext uri="{BB962C8B-B14F-4D97-AF65-F5344CB8AC3E}">
        <p14:creationId xmlns:p14="http://schemas.microsoft.com/office/powerpoint/2010/main" val="804972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H" dirty="0"/>
              <a:t>Comment rejoindre une séance déjà planifiée ?</a:t>
            </a:r>
          </a:p>
        </p:txBody>
      </p:sp>
      <p:sp>
        <p:nvSpPr>
          <p:cNvPr id="3" name="Espace réservé du texte 2"/>
          <p:cNvSpPr>
            <a:spLocks noGrp="1"/>
          </p:cNvSpPr>
          <p:nvPr>
            <p:ph type="body" sz="quarter" idx="13"/>
          </p:nvPr>
        </p:nvSpPr>
        <p:spPr/>
        <p:txBody>
          <a:bodyPr/>
          <a:lstStyle/>
          <a:p>
            <a:r>
              <a:rPr lang="fr-CH" sz="2400" dirty="0"/>
              <a:t>Rejoignez la réunion Teams depuis votre calendrier </a:t>
            </a:r>
            <a:r>
              <a:rPr lang="fr-CH" sz="2400" dirty="0" err="1"/>
              <a:t>Outllook</a:t>
            </a:r>
            <a:endParaRPr lang="fr-CH" sz="2400" dirty="0"/>
          </a:p>
          <a:p>
            <a:pPr lvl="1"/>
            <a:r>
              <a:rPr lang="fr-CH" sz="2000" dirty="0"/>
              <a:t>Vous retrouvez cette séance, comme une séance normale, dans votre calendrier Outlook</a:t>
            </a:r>
          </a:p>
          <a:p>
            <a:pPr lvl="1"/>
            <a:r>
              <a:rPr lang="fr-CH" sz="2000" dirty="0"/>
              <a:t>Le </a:t>
            </a:r>
            <a:r>
              <a:rPr lang="fr-CH" sz="2000" b="1" dirty="0"/>
              <a:t>lien</a:t>
            </a:r>
            <a:r>
              <a:rPr lang="fr-CH" sz="2000" dirty="0"/>
              <a:t> </a:t>
            </a:r>
            <a:r>
              <a:rPr lang="fr-CH" sz="2000" b="1" dirty="0"/>
              <a:t>Teams</a:t>
            </a:r>
            <a:r>
              <a:rPr lang="fr-CH" sz="2000" dirty="0"/>
              <a:t> pour rejoindre la séance se trouve dans le texte de l’invitation à la séance</a:t>
            </a:r>
          </a:p>
          <a:p>
            <a:pPr lvl="1"/>
            <a:endParaRPr lang="fr-CH" sz="2400" dirty="0"/>
          </a:p>
          <a:p>
            <a:pPr lvl="1"/>
            <a:endParaRPr lang="fr-CH" sz="2400" dirty="0"/>
          </a:p>
          <a:p>
            <a:pPr lvl="1"/>
            <a:endParaRPr lang="fr-CH" sz="2400" dirty="0"/>
          </a:p>
          <a:p>
            <a:pPr lvl="1"/>
            <a:endParaRPr lang="fr-CH" sz="2400" dirty="0"/>
          </a:p>
          <a:p>
            <a:pPr lvl="1"/>
            <a:endParaRPr lang="fr-CH" sz="2400" dirty="0"/>
          </a:p>
        </p:txBody>
      </p:sp>
      <p:sp>
        <p:nvSpPr>
          <p:cNvPr id="4" name="Espace réservé du numéro de diapositive 3"/>
          <p:cNvSpPr>
            <a:spLocks noGrp="1"/>
          </p:cNvSpPr>
          <p:nvPr>
            <p:ph type="sldNum" sz="quarter" idx="4"/>
          </p:nvPr>
        </p:nvSpPr>
        <p:spPr/>
        <p:txBody>
          <a:bodyPr/>
          <a:lstStyle/>
          <a:p>
            <a:r>
              <a:rPr lang="fr-CH"/>
              <a:t>- </a:t>
            </a:r>
            <a:fld id="{638E8057-E5AA-45B7-82A5-E584F946DFB9}" type="slidenum">
              <a:rPr lang="fr-CH" smtClean="0"/>
              <a:pPr/>
              <a:t>9</a:t>
            </a:fld>
            <a:r>
              <a:rPr lang="fr-CH"/>
              <a:t> -</a:t>
            </a:r>
          </a:p>
        </p:txBody>
      </p:sp>
      <p:pic>
        <p:nvPicPr>
          <p:cNvPr id="3074" name="Picture 2" descr="C:\Users\HERVE~1.VAR\AppData\Local\Temp\SNAGHTML1bd9c4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786" y="3157262"/>
            <a:ext cx="7667085" cy="3820323"/>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0815DC7-FADC-48A8-B2F9-9B6DDD937047}"/>
              </a:ext>
            </a:extLst>
          </p:cNvPr>
          <p:cNvSpPr txBox="1"/>
          <p:nvPr/>
        </p:nvSpPr>
        <p:spPr>
          <a:xfrm>
            <a:off x="4814516" y="6134173"/>
            <a:ext cx="45927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H" dirty="0">
                <a:solidFill>
                  <a:srgbClr val="FF0000"/>
                </a:solidFill>
                <a:latin typeface="Arial"/>
              </a:rPr>
              <a:t>&lt;&lt; lien pour rejoindre la séance</a:t>
            </a:r>
            <a:endParaRPr lang="fr-CH" dirty="0">
              <a:solidFill>
                <a:srgbClr val="FF0000"/>
              </a:solidFill>
              <a:latin typeface="Arial"/>
              <a:cs typeface="Arial"/>
            </a:endParaRPr>
          </a:p>
        </p:txBody>
      </p:sp>
    </p:spTree>
    <p:extLst>
      <p:ext uri="{BB962C8B-B14F-4D97-AF65-F5344CB8AC3E}">
        <p14:creationId xmlns:p14="http://schemas.microsoft.com/office/powerpoint/2010/main" val="3716769143"/>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CB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rgbClr val="565658"/>
          </a:solidFill>
        </a:ln>
      </a:spPr>
      <a:bodyPr wrap="square" lIns="0" tIns="0" rIns="0" bIns="0" rtlCol="0"/>
      <a:lstStyle>
        <a:defPPr>
          <a:defRPr/>
        </a:defPPr>
      </a:lstStyle>
    </a:spDef>
  </a:objectDefaults>
  <a:extraClrSchemeLst/>
  <a:extLst>
    <a:ext uri="{05A4C25C-085E-4340-85A3-A5531E510DB2}">
      <thm15:themeFamily xmlns:thm15="http://schemas.microsoft.com/office/thememl/2012/main" name="Masque_PPT_vp" id="{F6FE4570-C084-4FF3-8A16-8F28825972DC}" vid="{8289A944-27F2-4BA6-8624-BF206DB7146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CB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rgbClr val="565658"/>
          </a:solidFill>
        </a:ln>
      </a:spPr>
      <a:bodyPr wrap="square" lIns="0" tIns="0" rIns="0" bIns="0" rtlCol="0"/>
      <a:lstStyle>
        <a:defPPr>
          <a:defRPr/>
        </a:defPPr>
      </a:lstStyle>
    </a:spDef>
  </a:objectDefaults>
  <a:extraClrSchemeLst/>
  <a:extLst>
    <a:ext uri="{05A4C25C-085E-4340-85A3-A5531E510DB2}">
      <thm15:themeFamily xmlns:thm15="http://schemas.microsoft.com/office/thememl/2012/main" name="Masque_PPT_vp" id="{F6FE4570-C084-4FF3-8A16-8F28825972DC}" vid="{8289A944-27F2-4BA6-8624-BF206DB7146D}"/>
    </a:ext>
  </a:extLst>
</a:theme>
</file>

<file path=ppt/theme/theme4.xml><?xml version="1.0" encoding="utf-8"?>
<a:theme xmlns:a="http://schemas.openxmlformats.org/drawingml/2006/main" name="Slide_titr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8EA5D2B7BA2A45B07D517F9E3CE4B9" ma:contentTypeVersion="2" ma:contentTypeDescription="Crée un document." ma:contentTypeScope="" ma:versionID="3d596c0f0a9f989f6e52949e75d58599">
  <xsd:schema xmlns:xsd="http://www.w3.org/2001/XMLSchema" xmlns:xs="http://www.w3.org/2001/XMLSchema" xmlns:p="http://schemas.microsoft.com/office/2006/metadata/properties" xmlns:ns2="ffa2d09e-b643-4683-bb52-6107ecc3d791" targetNamespace="http://schemas.microsoft.com/office/2006/metadata/properties" ma:root="true" ma:fieldsID="d9168d63ef56d74789928b414f75de1f" ns2:_="">
    <xsd:import namespace="ffa2d09e-b643-4683-bb52-6107ecc3d79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a2d09e-b643-4683-bb52-6107ecc3d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42E44C-68A3-4B73-9127-56A80BC37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a2d09e-b643-4683-bb52-6107ecc3d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E83A86-25AC-4FCB-B42D-8F4D5B2D7840}">
  <ds:schemaRefs>
    <ds:schemaRef ds:uri="http://schemas.microsoft.com/sharepoint/v3/contenttype/forms"/>
  </ds:schemaRefs>
</ds:datastoreItem>
</file>

<file path=customXml/itemProps3.xml><?xml version="1.0" encoding="utf-8"?>
<ds:datastoreItem xmlns:ds="http://schemas.openxmlformats.org/officeDocument/2006/customXml" ds:itemID="{3B487AE9-AB2A-41FE-9F17-B35D57BFDF59}">
  <ds:schemaRefs>
    <ds:schemaRef ds:uri="http://www.w3.org/XML/1998/namespace"/>
    <ds:schemaRef ds:uri="http://schemas.microsoft.com/office/infopath/2007/PartnerControls"/>
    <ds:schemaRef ds:uri="http://purl.org/dc/dcmitype/"/>
    <ds:schemaRef ds:uri="http://schemas.microsoft.com/office/2006/documentManagement/types"/>
    <ds:schemaRef ds:uri="http://purl.org/dc/terms/"/>
    <ds:schemaRef ds:uri="ffa2d09e-b643-4683-bb52-6107ecc3d791"/>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Masque_PPT_vp</Template>
  <TotalTime>454</TotalTime>
  <Words>1862</Words>
  <Application>Microsoft Office PowerPoint</Application>
  <PresentationFormat>Personnalisé</PresentationFormat>
  <Paragraphs>319</Paragraphs>
  <Slides>37</Slides>
  <Notes>2</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37</vt:i4>
      </vt:variant>
    </vt:vector>
  </HeadingPairs>
  <TitlesOfParts>
    <vt:vector size="46" baseType="lpstr">
      <vt:lpstr>&amp;quot</vt:lpstr>
      <vt:lpstr>Arial</vt:lpstr>
      <vt:lpstr>Calibri</vt:lpstr>
      <vt:lpstr>Symbol</vt:lpstr>
      <vt:lpstr>Wingdings</vt:lpstr>
      <vt:lpstr>Conception personnalisée</vt:lpstr>
      <vt:lpstr>Office Theme</vt:lpstr>
      <vt:lpstr>1_Office Theme</vt:lpstr>
      <vt:lpstr>Slide_titre</vt:lpstr>
      <vt:lpstr>Utilisation de Microsoft Teams pour les enseignants FAQ</vt:lpstr>
      <vt:lpstr>Questions fréquentes</vt:lpstr>
      <vt:lpstr>Création d’équipes</vt:lpstr>
      <vt:lpstr>Comment créer une classe (équipe) ?</vt:lpstr>
      <vt:lpstr>Comment ajouter les étudiants à ma classe ?</vt:lpstr>
      <vt:lpstr>Séance en ligne</vt:lpstr>
      <vt:lpstr>Comment planifier une séance avec ma classe ?</vt:lpstr>
      <vt:lpstr>Comment lancer une visioconférence avec ma classe (non planifiée)?</vt:lpstr>
      <vt:lpstr>Comment rejoindre une séance déjà planifiée ?</vt:lpstr>
      <vt:lpstr>Comment partager mon support de cours en live?</vt:lpstr>
      <vt:lpstr>Comment partager mon support de cours en live ainsi que ma webcam?</vt:lpstr>
      <vt:lpstr>Comment activer mon micro?</vt:lpstr>
      <vt:lpstr>Comment activer ma webcam?</vt:lpstr>
      <vt:lpstr>Comment désactiver le micro de tous les étudiants?</vt:lpstr>
      <vt:lpstr>Comment désactiver le micro d’un seul étudiant?</vt:lpstr>
      <vt:lpstr>Comment voir les questions écrites par les étudiants durant la séance?</vt:lpstr>
      <vt:lpstr>Comment enregistrer ma séance en ligne? (1/2)</vt:lpstr>
      <vt:lpstr>Comment enregistrer ma séance en ligne? (2/2)</vt:lpstr>
      <vt:lpstr>Comment empêcher des participants de partager leur écran?</vt:lpstr>
      <vt:lpstr>Comment supprimer un participant d’une séance?</vt:lpstr>
      <vt:lpstr>Autres fonctionnalités de Teams</vt:lpstr>
      <vt:lpstr>Comment fournir le support de cours ?</vt:lpstr>
      <vt:lpstr>Comment communiquer avec mes étudiants dans Teams?</vt:lpstr>
      <vt:lpstr>Que signifient les différents onglets de mon équipe?</vt:lpstr>
      <vt:lpstr>Que signifient les icônes sur la barre à droite? </vt:lpstr>
      <vt:lpstr>Comment puis-je être notifié d’activités dans Microsoft Teams?</vt:lpstr>
      <vt:lpstr>Je ne retrouve plus toutes mes équipes, que faire?</vt:lpstr>
      <vt:lpstr>J’ai des problèmes avec Teams sur Mac, que faire? </vt:lpstr>
      <vt:lpstr>Aide</vt:lpstr>
      <vt:lpstr>Qui peut m’aider par rapport à Teams?</vt:lpstr>
      <vt:lpstr>Où trouver plus d’informations? (1/2)</vt:lpstr>
      <vt:lpstr>Où trouver plus d’informations? (2/2)</vt:lpstr>
      <vt:lpstr>Pour toutes questions</vt:lpstr>
      <vt:lpstr>Glossaire</vt:lpstr>
      <vt:lpstr>Glossaire</vt:lpstr>
      <vt:lpstr>Glossaire</vt:lpstr>
      <vt:lpstr>Glossaire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KS</dc:creator>
  <cp:lastModifiedBy>Batteur Christophe</cp:lastModifiedBy>
  <cp:revision>159</cp:revision>
  <dcterms:created xsi:type="dcterms:W3CDTF">2017-09-21T10:17:03Z</dcterms:created>
  <dcterms:modified xsi:type="dcterms:W3CDTF">2020-03-18T16:08:22Z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2016-07-13T00:00:00Z</vt:filetime>
  </property>
  <property fmtid="{D5CDD505-2E9C-101B-9397-08002B2CF9AE}" pid="3" name="Creator">
    <vt:lpwstr>Adobe InDesign CC 2015 (Macintosh)</vt:lpwstr>
  </property>
  <property fmtid="{D5CDD505-2E9C-101B-9397-08002B2CF9AE}" pid="4" name="LastSaved">
    <vt:filetime>2016-07-13T00:00:00Z</vt:filetime>
  </property>
  <property fmtid="{D5CDD505-2E9C-101B-9397-08002B2CF9AE}" pid="5" name="ContentTypeId">
    <vt:lpwstr>0x010100578EA5D2B7BA2A45B07D517F9E3CE4B9</vt:lpwstr>
  </property>
</Properties>
</file>