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301" r:id="rId3"/>
    <p:sldId id="305" r:id="rId4"/>
    <p:sldId id="303" r:id="rId5"/>
    <p:sldId id="267" r:id="rId6"/>
    <p:sldId id="299" r:id="rId7"/>
    <p:sldId id="304" r:id="rId8"/>
    <p:sldId id="268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266"/>
            <p14:sldId id="301"/>
            <p14:sldId id="305"/>
            <p14:sldId id="303"/>
            <p14:sldId id="267"/>
            <p14:sldId id="299"/>
            <p14:sldId id="304"/>
            <p14:sldId id="268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CE8"/>
    <a:srgbClr val="118E97"/>
    <a:srgbClr val="118497"/>
    <a:srgbClr val="17B1CB"/>
    <a:srgbClr val="BC873A"/>
    <a:srgbClr val="C1C139"/>
    <a:srgbClr val="A48F52"/>
    <a:srgbClr val="9C975A"/>
    <a:srgbClr val="CCCC00"/>
    <a:srgbClr val="A6A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48" autoAdjust="0"/>
    <p:restoredTop sz="89292" autoAdjust="0"/>
  </p:normalViewPr>
  <p:slideViewPr>
    <p:cSldViewPr snapToGrid="0" snapToObjects="1">
      <p:cViewPr varScale="1">
        <p:scale>
          <a:sx n="85" d="100"/>
          <a:sy n="85" d="100"/>
        </p:scale>
        <p:origin x="64" y="1844"/>
      </p:cViewPr>
      <p:guideLst>
        <p:guide orient="horz" pos="2523"/>
        <p:guide pos="38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A57C-5FAA-4E66-BDD9-A79C3D547D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303DE-3E45-4DD3-9505-92EF4803EF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609600" y="6178550"/>
            <a:ext cx="199626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5099195" y="358925"/>
            <a:ext cx="6489211" cy="274228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00" cap="all" spc="-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H" sz="6600" noProof="0">
                <a:solidFill>
                  <a:schemeClr val="tx1">
                    <a:lumMod val="50000"/>
                    <a:lumOff val="50000"/>
                  </a:schemeClr>
                </a:solidFill>
              </a:rPr>
              <a:t>add slidedoc title</a:t>
            </a:r>
          </a:p>
        </p:txBody>
      </p:sp>
      <p:sp>
        <p:nvSpPr>
          <p:cNvPr id="14" name="Text Placeholder 59"/>
          <p:cNvSpPr>
            <a:spLocks noGrp="1"/>
          </p:cNvSpPr>
          <p:nvPr>
            <p:ph type="body" sz="quarter" idx="11" hasCustomPrompt="1"/>
          </p:nvPr>
        </p:nvSpPr>
        <p:spPr>
          <a:xfrm>
            <a:off x="7345793" y="5181599"/>
            <a:ext cx="1996017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="1"/>
            </a:lvl2pPr>
          </a:lstStyle>
          <a:p>
            <a:pPr lvl="0"/>
            <a:r>
              <a:rPr lang="fr-CH" noProof="0"/>
              <a:t>Click to edit Master text styles</a:t>
            </a:r>
          </a:p>
        </p:txBody>
      </p:sp>
      <p:sp>
        <p:nvSpPr>
          <p:cNvPr id="15" name="Text Placeholder 59"/>
          <p:cNvSpPr>
            <a:spLocks noGrp="1"/>
          </p:cNvSpPr>
          <p:nvPr>
            <p:ph type="body" sz="quarter" idx="12" hasCustomPrompt="1"/>
          </p:nvPr>
        </p:nvSpPr>
        <p:spPr>
          <a:xfrm>
            <a:off x="9586384" y="5181599"/>
            <a:ext cx="1996017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="1"/>
            </a:lvl2pPr>
          </a:lstStyle>
          <a:p>
            <a:pPr lvl="0"/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text</a:t>
            </a:r>
            <a:r>
              <a:rPr lang="fr-CH" noProof="0" dirty="0"/>
              <a:t> styles</a:t>
            </a:r>
          </a:p>
        </p:txBody>
      </p:sp>
      <p:sp>
        <p:nvSpPr>
          <p:cNvPr id="16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609601" y="3496727"/>
            <a:ext cx="1996017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H" noProof="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DE08FFF-E9F8-4498-AC9F-39A8435824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924"/>
            <a:ext cx="1745665" cy="541189"/>
          </a:xfrm>
          <a:prstGeom prst="rect">
            <a:avLst/>
          </a:prstGeom>
        </p:spPr>
      </p:pic>
      <p:sp>
        <p:nvSpPr>
          <p:cNvPr id="9" name="Text Placeholder 59">
            <a:extLst>
              <a:ext uri="{FF2B5EF4-FFF2-40B4-BE49-F238E27FC236}">
                <a16:creationId xmlns:a16="http://schemas.microsoft.com/office/drawing/2014/main" id="{0CE97144-5C8F-4D98-868E-83E55124F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" y="3496727"/>
            <a:ext cx="1996017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01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H" noProof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3448" y="3429000"/>
            <a:ext cx="3095673" cy="27495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5"/>
            <a:r>
              <a:rPr lang="fr-CH" noProof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471877" y="3429000"/>
            <a:ext cx="3110523" cy="27495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text</a:t>
            </a:r>
            <a:r>
              <a:rPr lang="fr-CH" noProof="0" dirty="0"/>
              <a:t> styles</a:t>
            </a:r>
          </a:p>
          <a:p>
            <a:pPr lvl="1"/>
            <a:r>
              <a:rPr lang="fr-CH" noProof="0" dirty="0"/>
              <a:t>Second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2"/>
            <a:r>
              <a:rPr lang="fr-CH" noProof="0" dirty="0" err="1"/>
              <a:t>Third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3"/>
            <a:r>
              <a:rPr lang="fr-CH" noProof="0" dirty="0" err="1"/>
              <a:t>Fourth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5"/>
            <a:r>
              <a:rPr lang="fr-CH" noProof="0" dirty="0" err="1"/>
              <a:t>Fifth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735017" y="3429000"/>
            <a:ext cx="3095673" cy="27495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5"/>
            <a:r>
              <a:rPr lang="fr-CH" noProof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35017" y="6407150"/>
            <a:ext cx="89850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CH" noProof="0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title</a:t>
            </a:r>
            <a:r>
              <a:rPr lang="fr-CH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6407150"/>
            <a:ext cx="10110465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CH" noProof="0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eader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276925"/>
            <a:ext cx="5638800" cy="1695849"/>
          </a:xfrm>
        </p:spPr>
        <p:txBody>
          <a:bodyPr anchor="b">
            <a:spAutoFit/>
          </a:bodyPr>
          <a:lstStyle>
            <a:lvl1pPr>
              <a:defRPr sz="5800" kern="100" spc="-200" baseline="0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Click </a:t>
            </a:r>
            <a:r>
              <a:rPr lang="fr-CH" noProof="0" dirty="0"/>
              <a:t>to</a:t>
            </a:r>
            <a:r>
              <a:rPr lang="fr-CH" dirty="0"/>
              <a:t>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1192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fr-CH" sz="1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0" y="6581002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Ins="432000" rtlCol="0">
            <a:spAutoFit/>
          </a:bodyPr>
          <a:lstStyle/>
          <a:p>
            <a:pPr algn="r"/>
            <a:endParaRPr lang="fr-CH" sz="1200" i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609601" y="6581002"/>
            <a:ext cx="10994967" cy="276999"/>
          </a:xfrm>
        </p:spPr>
        <p:txBody>
          <a:bodyPr anchor="ctr"/>
          <a:lstStyle>
            <a:lvl1pPr algn="r">
              <a:lnSpc>
                <a:spcPct val="100000"/>
              </a:lnSpc>
              <a:defRPr lang="fr-CH" sz="1200" i="1" kern="1200" noProof="0" dirty="0" err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>
              <a:defRPr b="1"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ED1CCF0-DC65-4552-A1EB-4F58158492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924"/>
            <a:ext cx="1745665" cy="5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Pag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58925"/>
            <a:ext cx="6489211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fr-CH" noProof="0" dirty="0" err="1"/>
              <a:t>add</a:t>
            </a:r>
            <a:r>
              <a:rPr lang="fr-CH" noProof="0" dirty="0"/>
              <a:t> slidedoc </a:t>
            </a:r>
            <a:r>
              <a:rPr lang="fr-CH" noProof="0" dirty="0" err="1"/>
              <a:t>title</a:t>
            </a:r>
            <a:endParaRPr lang="fr-CH" noProof="0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609601" y="3496727"/>
            <a:ext cx="1996017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H" noProof="0" dirty="0"/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609600" y="6178550"/>
            <a:ext cx="199626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7345793" y="5181599"/>
            <a:ext cx="1996017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9586384" y="5181599"/>
            <a:ext cx="1996017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4107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4242736" cy="1228028"/>
          </a:xfrm>
        </p:spPr>
        <p:txBody>
          <a:bodyPr/>
          <a:lstStyle/>
          <a:p>
            <a:r>
              <a:rPr lang="fr-CH" noProof="0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2523603"/>
            <a:ext cx="1996017" cy="880001"/>
          </a:xfrm>
        </p:spPr>
        <p:txBody>
          <a:bodyPr/>
          <a:lstStyle>
            <a:lvl1pPr>
              <a:buNone/>
              <a:defRPr sz="5400" b="1" i="0" spc="-300">
                <a:solidFill>
                  <a:srgbClr val="FF000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685800"/>
            <a:ext cx="6477000" cy="1228028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text</a:t>
            </a:r>
            <a:r>
              <a:rPr lang="fr-CH" noProof="0" dirty="0"/>
              <a:t> styles</a:t>
            </a:r>
          </a:p>
          <a:p>
            <a:pPr lvl="1"/>
            <a:r>
              <a:rPr lang="fr-CH" noProof="0" dirty="0"/>
              <a:t>Second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2"/>
            <a:r>
              <a:rPr lang="fr-CH" noProof="0" dirty="0" err="1"/>
              <a:t>Third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3"/>
            <a:r>
              <a:rPr lang="fr-CH" noProof="0" dirty="0" err="1"/>
              <a:t>Fourth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4"/>
            <a:r>
              <a:rPr lang="fr-CH" noProof="0" dirty="0" err="1"/>
              <a:t>Fifth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853797" y="2523603"/>
            <a:ext cx="1996017" cy="880001"/>
          </a:xfrm>
        </p:spPr>
        <p:txBody>
          <a:bodyPr/>
          <a:lstStyle>
            <a:lvl1pPr>
              <a:buNone/>
              <a:defRPr sz="5400" b="1" i="0" spc="-300">
                <a:solidFill>
                  <a:srgbClr val="FF000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5097993" y="2523603"/>
            <a:ext cx="1996017" cy="880001"/>
          </a:xfrm>
        </p:spPr>
        <p:txBody>
          <a:bodyPr/>
          <a:lstStyle>
            <a:lvl1pPr>
              <a:buNone/>
              <a:defRPr sz="5400" b="1" i="0" spc="-300">
                <a:solidFill>
                  <a:srgbClr val="FF000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7342189" y="2523603"/>
            <a:ext cx="1996017" cy="880001"/>
          </a:xfrm>
        </p:spPr>
        <p:txBody>
          <a:bodyPr/>
          <a:lstStyle>
            <a:lvl1pPr>
              <a:buNone/>
              <a:defRPr sz="5400" b="1" i="0" spc="-300">
                <a:solidFill>
                  <a:srgbClr val="FF000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9586384" y="2523603"/>
            <a:ext cx="1996017" cy="880001"/>
          </a:xfrm>
        </p:spPr>
        <p:txBody>
          <a:bodyPr/>
          <a:lstStyle>
            <a:lvl1pPr>
              <a:buNone/>
              <a:defRPr sz="5400" b="1" i="0" spc="-300">
                <a:solidFill>
                  <a:srgbClr val="FF000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1" y="2228136"/>
            <a:ext cx="1996017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853797" y="2228136"/>
            <a:ext cx="1996017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5097993" y="2228136"/>
            <a:ext cx="1996017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342189" y="2228136"/>
            <a:ext cx="1996017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9586384" y="2228136"/>
            <a:ext cx="1996017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09601" y="4631802"/>
            <a:ext cx="1996017" cy="880001"/>
          </a:xfrm>
        </p:spPr>
        <p:txBody>
          <a:bodyPr/>
          <a:lstStyle>
            <a:lvl1pPr>
              <a:buNone/>
              <a:defRPr sz="5400" b="1" i="0" spc="-300">
                <a:solidFill>
                  <a:srgbClr val="FF000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853797" y="4631802"/>
            <a:ext cx="1996017" cy="880001"/>
          </a:xfrm>
        </p:spPr>
        <p:txBody>
          <a:bodyPr/>
          <a:lstStyle>
            <a:lvl1pPr>
              <a:buNone/>
              <a:defRPr sz="5400" b="1" i="0" spc="-300">
                <a:solidFill>
                  <a:srgbClr val="FF000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5097993" y="4631802"/>
            <a:ext cx="1996017" cy="880001"/>
          </a:xfrm>
        </p:spPr>
        <p:txBody>
          <a:bodyPr/>
          <a:lstStyle>
            <a:lvl1pPr>
              <a:buNone/>
              <a:defRPr sz="5400" b="1" i="0" spc="-300">
                <a:solidFill>
                  <a:srgbClr val="FF000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7342189" y="4631802"/>
            <a:ext cx="1996017" cy="880001"/>
          </a:xfrm>
        </p:spPr>
        <p:txBody>
          <a:bodyPr/>
          <a:lstStyle>
            <a:lvl1pPr>
              <a:buNone/>
              <a:defRPr sz="5400" b="1" i="0" spc="-300">
                <a:solidFill>
                  <a:srgbClr val="FF000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9586384" y="4631802"/>
            <a:ext cx="1996017" cy="880001"/>
          </a:xfrm>
        </p:spPr>
        <p:txBody>
          <a:bodyPr/>
          <a:lstStyle>
            <a:lvl1pPr>
              <a:buNone/>
              <a:defRPr sz="5400" b="1" i="0" spc="-300">
                <a:solidFill>
                  <a:srgbClr val="FF000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609601" y="4336335"/>
            <a:ext cx="1996017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853797" y="4336335"/>
            <a:ext cx="1996017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5097993" y="4336335"/>
            <a:ext cx="1996017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7342189" y="4336335"/>
            <a:ext cx="1996017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9586384" y="4336335"/>
            <a:ext cx="1996017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fr-CH" noProof="0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H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text</a:t>
            </a:r>
            <a:r>
              <a:rPr lang="fr-CH" noProof="0" dirty="0"/>
              <a:t> styles</a:t>
            </a:r>
          </a:p>
          <a:p>
            <a:pPr lvl="1"/>
            <a:r>
              <a:rPr lang="fr-CH" noProof="0" dirty="0"/>
              <a:t>Second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2"/>
            <a:r>
              <a:rPr lang="fr-CH" noProof="0" dirty="0" err="1"/>
              <a:t>Third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3"/>
            <a:r>
              <a:rPr lang="fr-CH" noProof="0" dirty="0" err="1"/>
              <a:t>Fourth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5"/>
            <a:r>
              <a:rPr lang="fr-CH" noProof="0" dirty="0" err="1"/>
              <a:t>Fifth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35017" y="6407150"/>
            <a:ext cx="89850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CH" noProof="0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(for M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H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5437" y="685801"/>
            <a:ext cx="6476963" cy="1592203"/>
          </a:xfrm>
          <a:solidFill>
            <a:srgbClr val="FF0000">
              <a:alpha val="10000"/>
            </a:srgbClr>
          </a:solidFill>
        </p:spPr>
        <p:txBody>
          <a:bodyPr lIns="108000" tIns="108000" rIns="108000" bIns="108000">
            <a:spAutoFit/>
          </a:bodyPr>
          <a:lstStyle>
            <a:lvl1pPr>
              <a:defRPr sz="1100" b="1" i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defRPr>
            </a:lvl1pPr>
            <a:lvl2pPr>
              <a:defRPr sz="1100" b="1" i="0">
                <a:latin typeface="Consolas" panose="020B0609020204030204" pitchFamily="49" charset="0"/>
                <a:cs typeface="Courier New" panose="02070309020205020404" pitchFamily="49" charset="0"/>
              </a:defRPr>
            </a:lvl2pPr>
            <a:lvl3pPr marL="180975" indent="0">
              <a:defRPr b="1">
                <a:latin typeface="Consolas" panose="020B0609020204030204" pitchFamily="49" charset="0"/>
                <a:cs typeface="Courier New" panose="02070309020205020404" pitchFamily="49" charset="0"/>
              </a:defRPr>
            </a:lvl3pPr>
            <a:lvl4pPr>
              <a:defRPr b="1">
                <a:latin typeface="Consolas" panose="020B0609020204030204" pitchFamily="49" charset="0"/>
                <a:cs typeface="Courier New" panose="02070309020205020404" pitchFamily="49" charset="0"/>
              </a:defRPr>
            </a:lvl4pPr>
            <a:lvl5pPr marL="357188" indent="-171450">
              <a:defRPr b="1">
                <a:latin typeface="Consolas" panose="020B06090202040302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text</a:t>
            </a:r>
            <a:r>
              <a:rPr lang="fr-CH" noProof="0" dirty="0"/>
              <a:t> styles</a:t>
            </a:r>
          </a:p>
          <a:p>
            <a:pPr lvl="1"/>
            <a:r>
              <a:rPr lang="fr-CH" noProof="0" dirty="0"/>
              <a:t>Second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2"/>
            <a:r>
              <a:rPr lang="fr-CH" noProof="0" dirty="0" err="1"/>
              <a:t>Third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3"/>
            <a:r>
              <a:rPr lang="fr-CH" noProof="0" dirty="0" err="1"/>
              <a:t>Fourth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4"/>
            <a:r>
              <a:rPr lang="fr-CH" noProof="0" dirty="0" err="1"/>
              <a:t>Fifth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35018" y="6407150"/>
            <a:ext cx="89850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CH" noProof="0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8841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H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5"/>
            <a:r>
              <a:rPr lang="fr-CH" noProof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35017" y="3429000"/>
            <a:ext cx="3095673" cy="27495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text</a:t>
            </a:r>
            <a:r>
              <a:rPr lang="fr-CH" noProof="0" dirty="0"/>
              <a:t> styles</a:t>
            </a:r>
          </a:p>
          <a:p>
            <a:pPr lvl="1"/>
            <a:r>
              <a:rPr lang="fr-CH" noProof="0" dirty="0"/>
              <a:t>Second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2"/>
            <a:r>
              <a:rPr lang="fr-CH" noProof="0" dirty="0" err="1"/>
              <a:t>Third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3"/>
            <a:r>
              <a:rPr lang="fr-CH" noProof="0" dirty="0" err="1"/>
              <a:t>Fourth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5"/>
            <a:r>
              <a:rPr lang="fr-CH" noProof="0" dirty="0" err="1"/>
              <a:t>Fifth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35017" y="6407150"/>
            <a:ext cx="89850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CH" noProof="0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H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3448" y="3429000"/>
            <a:ext cx="6478953" cy="27495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text</a:t>
            </a:r>
            <a:r>
              <a:rPr lang="fr-CH" noProof="0" dirty="0"/>
              <a:t> styles</a:t>
            </a:r>
          </a:p>
          <a:p>
            <a:pPr lvl="1"/>
            <a:r>
              <a:rPr lang="fr-CH" noProof="0" dirty="0"/>
              <a:t>Second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2"/>
            <a:r>
              <a:rPr lang="fr-CH" noProof="0" dirty="0" err="1"/>
              <a:t>Third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3"/>
            <a:r>
              <a:rPr lang="fr-CH" noProof="0" dirty="0" err="1"/>
              <a:t>Fourth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5"/>
            <a:r>
              <a:rPr lang="fr-CH" noProof="0" dirty="0" err="1"/>
              <a:t>Fifth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35017" y="6407150"/>
            <a:ext cx="89850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CH" noProof="0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H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3448" y="685800"/>
            <a:ext cx="3095673" cy="54927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5"/>
            <a:r>
              <a:rPr lang="fr-CH" noProof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471877" y="685800"/>
            <a:ext cx="3110523" cy="54927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text</a:t>
            </a:r>
            <a:r>
              <a:rPr lang="fr-CH" noProof="0" dirty="0"/>
              <a:t> styles</a:t>
            </a:r>
          </a:p>
          <a:p>
            <a:pPr lvl="1"/>
            <a:r>
              <a:rPr lang="fr-CH" noProof="0" dirty="0"/>
              <a:t>Second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2"/>
            <a:r>
              <a:rPr lang="fr-CH" noProof="0" dirty="0" err="1"/>
              <a:t>Third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3"/>
            <a:r>
              <a:rPr lang="fr-CH" noProof="0" dirty="0" err="1"/>
              <a:t>Fourth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5"/>
            <a:r>
              <a:rPr lang="fr-CH" noProof="0" dirty="0" err="1"/>
              <a:t>Fifth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735017" y="6407150"/>
            <a:ext cx="89850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CH" noProof="0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H" noProof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3448" y="3429000"/>
            <a:ext cx="3095673" cy="27495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5"/>
            <a:r>
              <a:rPr lang="fr-CH" noProof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471877" y="3429000"/>
            <a:ext cx="3110523" cy="27495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text</a:t>
            </a:r>
            <a:r>
              <a:rPr lang="fr-CH" noProof="0" dirty="0"/>
              <a:t> styles</a:t>
            </a:r>
          </a:p>
          <a:p>
            <a:pPr lvl="1"/>
            <a:r>
              <a:rPr lang="fr-CH" noProof="0" dirty="0"/>
              <a:t>Second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2"/>
            <a:r>
              <a:rPr lang="fr-CH" noProof="0" dirty="0" err="1"/>
              <a:t>Third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3"/>
            <a:r>
              <a:rPr lang="fr-CH" noProof="0" dirty="0" err="1"/>
              <a:t>Fourth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  <a:p>
            <a:pPr lvl="5"/>
            <a:r>
              <a:rPr lang="fr-CH" noProof="0" dirty="0" err="1"/>
              <a:t>Fifth</a:t>
            </a:r>
            <a:r>
              <a:rPr lang="fr-CH" noProof="0" dirty="0"/>
              <a:t> </a:t>
            </a:r>
            <a:r>
              <a:rPr lang="fr-CH" noProof="0" dirty="0" err="1"/>
              <a:t>level</a:t>
            </a:r>
            <a:endParaRPr lang="fr-CH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735017" y="6407150"/>
            <a:ext cx="89850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CH" noProof="0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4242736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CH" noProof="0" dirty="0"/>
              <a:t>All Click To Edit Master </a:t>
            </a:r>
            <a:r>
              <a:rPr lang="fr-CH" noProof="0" dirty="0" err="1"/>
              <a:t>Title</a:t>
            </a:r>
            <a:r>
              <a:rPr lang="fr-CH" noProof="0" dirty="0"/>
              <a:t> </a:t>
            </a:r>
            <a:br>
              <a:rPr lang="fr-CH" noProof="0" dirty="0"/>
            </a:br>
            <a:r>
              <a:rPr lang="fr-CH" noProof="0" dirty="0"/>
              <a:t>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5437" y="685800"/>
            <a:ext cx="6476963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H" noProof="0" dirty="0"/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609600" y="460057"/>
            <a:ext cx="4242736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5105437" y="460057"/>
            <a:ext cx="6476963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11402864" y="6397716"/>
            <a:ext cx="17953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</a:rPr>
              <a:pPr algn="r"/>
              <a:t>‹N°›</a:t>
            </a:fld>
            <a:endParaRPr lang="en-US" sz="800">
              <a:solidFill>
                <a:schemeClr val="bg2"/>
              </a:solidFill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11117201" y="6397716"/>
            <a:ext cx="240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800">
                <a:solidFill>
                  <a:schemeClr val="bg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2" r:id="rId3"/>
    <p:sldLayoutId id="2147483663" r:id="rId4"/>
    <p:sldLayoutId id="2147483665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kern="1200" spc="-150">
          <a:solidFill>
            <a:schemeClr val="tx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500" b="0" i="1" kern="1200">
          <a:solidFill>
            <a:srgbClr val="FF0000"/>
          </a:solidFill>
          <a:latin typeface="Corbel" panose="020B0503020204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00" i="1" kern="1200">
          <a:solidFill>
            <a:schemeClr val="tx2"/>
          </a:solidFill>
          <a:latin typeface="Corbel" panose="020B0503020204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lang="fr-CH" sz="1100" b="0" kern="1200" noProof="0" dirty="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71450" indent="-17145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FF0000"/>
        </a:buClr>
        <a:buFont typeface="Courier New" panose="02070309020205020404" pitchFamily="49" charset="0"/>
        <a:buChar char="o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171450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rgbClr val="FF0000"/>
        </a:buClr>
        <a:buFont typeface="Courier New" panose="02070309020205020404" pitchFamily="49" charset="0"/>
        <a:buChar char="o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344488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Clr>
          <a:srgbClr val="FF0000"/>
        </a:buClr>
        <a:buFont typeface="Courier New" panose="02070309020205020404" pitchFamily="49" charset="0"/>
        <a:buChar char="o"/>
        <a:defRPr sz="1100" i="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100" i="0" kern="1200" baseline="0">
          <a:solidFill>
            <a:schemeClr val="bg2"/>
          </a:solidFill>
          <a:latin typeface="+mn-lt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Courier New" panose="02070309020205020404" pitchFamily="49" charset="0"/>
        <a:buChar char="o"/>
        <a:defRPr sz="1100" kern="1200">
          <a:solidFill>
            <a:schemeClr val="bg2"/>
          </a:solidFill>
          <a:latin typeface="+mn-lt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FF0000"/>
        </a:buClr>
        <a:buFont typeface="Courier New" panose="02070309020205020404" pitchFamily="49" charset="0"/>
        <a:buChar char="o"/>
        <a:defRPr sz="11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llustrations/cl%C3%A9s-trou-de-serrure-verrouillage-2114046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llustrations/cl%C3%A9s-trou-de-serrure-verrouillage-2114046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llustrations/cl%C3%A9-ch%C3%A2teau-s%C3%A9curit%C3%A9-m%C3%A9tal-3d-3348307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8D944-2771-40E5-8B7A-F26D27FE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Clé primaire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D9B20A-0FCE-4F4F-BD01-2B583AC0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lvl="2"/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EBD413-D5F1-4D45-8D71-917FEBF56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46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5">
            <a:extLst>
              <a:ext uri="{FF2B5EF4-FFF2-40B4-BE49-F238E27FC236}">
                <a16:creationId xmlns:a16="http://schemas.microsoft.com/office/drawing/2014/main" id="{0E05A485-4C52-4DE4-BDA0-4A868F063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7196"/>
            <a:ext cx="13004793" cy="73151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048D944-2771-40E5-8B7A-F26D27FE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D9B20A-0FCE-4F4F-BD01-2B583AC0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lvl="2"/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EBD413-D5F1-4D45-8D71-917FEBF56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5298" y="6407150"/>
            <a:ext cx="4417102" cy="450850"/>
          </a:xfrm>
        </p:spPr>
        <p:txBody>
          <a:bodyPr/>
          <a:lstStyle/>
          <a:p>
            <a:r>
              <a:rPr lang="fr-CH" dirty="0">
                <a:hlinkClick r:id="rId3"/>
              </a:rPr>
              <a:t>Source : https://pixabay.com/fr/illustrations/cl%C3%A9s-trou-de-serrure-verrouillage-2114046/</a:t>
            </a:r>
            <a:endParaRPr lang="fr-FR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466BB6BE-BA65-427A-B1D1-EFBDD90F7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96472"/>
              </p:ext>
            </p:extLst>
          </p:nvPr>
        </p:nvGraphicFramePr>
        <p:xfrm>
          <a:off x="675099" y="787706"/>
          <a:ext cx="4303787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1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i="0" kern="100" spc="-50" baseline="0" noProof="0" dirty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Une clé primaire est constituée d’un ou plusieurs attributs tels qu'il n'existe pas deux lignes ayant la même valeur pour ce ou ces attributs.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53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5">
            <a:extLst>
              <a:ext uri="{FF2B5EF4-FFF2-40B4-BE49-F238E27FC236}">
                <a16:creationId xmlns:a16="http://schemas.microsoft.com/office/drawing/2014/main" id="{0E05A485-4C52-4DE4-BDA0-4A868F063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7196"/>
            <a:ext cx="13004793" cy="73151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048D944-2771-40E5-8B7A-F26D27FE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D9B20A-0FCE-4F4F-BD01-2B583AC0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lvl="2"/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EBD413-D5F1-4D45-8D71-917FEBF56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5298" y="6407150"/>
            <a:ext cx="4417102" cy="450850"/>
          </a:xfrm>
        </p:spPr>
        <p:txBody>
          <a:bodyPr/>
          <a:lstStyle/>
          <a:p>
            <a:r>
              <a:rPr lang="fr-CH" dirty="0">
                <a:hlinkClick r:id="rId3"/>
              </a:rPr>
              <a:t>Source : https://pixabay.com/fr/illustrations/cl%C3%A9s-trou-de-serrure-verrouillage-2114046/</a:t>
            </a:r>
            <a:endParaRPr lang="fr-FR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466BB6BE-BA65-427A-B1D1-EFBDD90F71E4}"/>
              </a:ext>
            </a:extLst>
          </p:cNvPr>
          <p:cNvGraphicFramePr>
            <a:graphicFrameLocks noGrp="1"/>
          </p:cNvGraphicFramePr>
          <p:nvPr/>
        </p:nvGraphicFramePr>
        <p:xfrm>
          <a:off x="675099" y="787706"/>
          <a:ext cx="4303787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1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i="0" kern="100" spc="-50" baseline="0" noProof="0" dirty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Une clé primaire est constituée d’un ou plusieurs attributs tels qu'il n'existe pas deux lignes ayant la même valeur pour ce ou ces attributs.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F0218D3-4C20-4D2F-9D2C-3FEE9C71A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336" y="4944173"/>
            <a:ext cx="7278744" cy="8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4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8D944-2771-40E5-8B7A-F26D27FE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Clé primaire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AD6689F-415F-4BF1-A059-EC922A960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775" y="0"/>
            <a:ext cx="13377890" cy="7525062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EBD413-D5F1-4D45-8D71-917FEBF56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2904" y="6407150"/>
            <a:ext cx="4579495" cy="450850"/>
          </a:xfrm>
        </p:spPr>
        <p:txBody>
          <a:bodyPr/>
          <a:lstStyle/>
          <a:p>
            <a:r>
              <a:rPr lang="fr-CH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https://pixabay.com/fr/illustrations/cl%C3%A9-ch%C3%A2teau-s%C3%A9curit%C3%A9-m%C3%A9tal-3d-3348307/</a:t>
            </a:r>
            <a:r>
              <a:rPr lang="fr-CH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649DB7A9-6E77-444B-B389-DBB305780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12600"/>
              </p:ext>
            </p:extLst>
          </p:nvPr>
        </p:nvGraphicFramePr>
        <p:xfrm>
          <a:off x="6880486" y="1576310"/>
          <a:ext cx="4579495" cy="552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000" i="0" kern="100" spc="-50" baseline="0" noProof="0" dirty="0">
                          <a:solidFill>
                            <a:srgbClr val="FF0000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Une table peut être dotée de plusieurs clés. 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9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80F35-3D8B-417A-8313-1C2B1D0E4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EBCF42-1768-40E6-BA31-10999691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Colonne facultative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96AC16-9ED3-477C-99CB-FA63D27BC4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1" y="3429000"/>
            <a:ext cx="4221090" cy="2749550"/>
          </a:xfrm>
        </p:spPr>
        <p:txBody>
          <a:bodyPr anchor="b"/>
          <a:lstStyle/>
          <a:p>
            <a:pPr lvl="2"/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05A25C-3975-4048-8693-412C9E04A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12">
            <a:extLst>
              <a:ext uri="{FF2B5EF4-FFF2-40B4-BE49-F238E27FC236}">
                <a16:creationId xmlns:a16="http://schemas.microsoft.com/office/drawing/2014/main" id="{DBDA5E80-92FE-4E7B-9D05-61C134B95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2" y="1736778"/>
            <a:ext cx="3627347" cy="36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0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79FA979-3E36-43F6-AF5E-E17D13299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051" y="2710908"/>
            <a:ext cx="6797389" cy="2689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EBCF42-1768-40E6-BA31-10999691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4242736" cy="1228028"/>
          </a:xfrm>
        </p:spPr>
        <p:txBody>
          <a:bodyPr/>
          <a:lstStyle/>
          <a:p>
            <a:r>
              <a:rPr lang="fr-FR" dirty="0"/>
              <a:t>Colonne facultative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80F35-3D8B-417A-8313-1C2B1D0E4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05A25C-3975-4048-8693-412C9E04A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8B73F7-1AE7-42F4-B5E2-4B3171DF4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046885"/>
              </p:ext>
            </p:extLst>
          </p:nvPr>
        </p:nvGraphicFramePr>
        <p:xfrm>
          <a:off x="4927051" y="2420428"/>
          <a:ext cx="18380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336">
                <a:tc>
                  <a:txBody>
                    <a:bodyPr/>
                    <a:lstStyle/>
                    <a:p>
                      <a:pPr algn="l"/>
                      <a:r>
                        <a:rPr lang="fr-CH" sz="1600" b="0" dirty="0" err="1">
                          <a:solidFill>
                            <a:schemeClr val="tx1"/>
                          </a:solidFill>
                        </a:rPr>
                        <a:t>OrdreFabrication</a:t>
                      </a:r>
                      <a:endParaRPr lang="fr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7347F987-898B-43C3-8B62-532877633449}"/>
              </a:ext>
            </a:extLst>
          </p:cNvPr>
          <p:cNvCxnSpPr>
            <a:cxnSpLocks/>
          </p:cNvCxnSpPr>
          <p:nvPr/>
        </p:nvCxnSpPr>
        <p:spPr>
          <a:xfrm>
            <a:off x="5024105" y="2991598"/>
            <a:ext cx="2192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B40B22E9-E275-41B7-AB0F-03A8E66726D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" name="Espace réservé du contenu 12">
            <a:extLst>
              <a:ext uri="{FF2B5EF4-FFF2-40B4-BE49-F238E27FC236}">
                <a16:creationId xmlns:a16="http://schemas.microsoft.com/office/drawing/2014/main" id="{A3354B31-E620-4DF2-9732-7F6E99AAC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2" y="1736778"/>
            <a:ext cx="3627347" cy="36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79FA979-3E36-43F6-AF5E-E17D13299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051" y="2710908"/>
            <a:ext cx="6797389" cy="2689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EBCF42-1768-40E6-BA31-10999691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4242736" cy="1228028"/>
          </a:xfrm>
        </p:spPr>
        <p:txBody>
          <a:bodyPr/>
          <a:lstStyle/>
          <a:p>
            <a:r>
              <a:rPr lang="fr-FR" dirty="0"/>
              <a:t>Colonne facultative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80F35-3D8B-417A-8313-1C2B1D0E4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05A25C-3975-4048-8693-412C9E04A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8B73F7-1AE7-42F4-B5E2-4B3171DF44A9}"/>
              </a:ext>
            </a:extLst>
          </p:cNvPr>
          <p:cNvGraphicFramePr>
            <a:graphicFrameLocks/>
          </p:cNvGraphicFramePr>
          <p:nvPr/>
        </p:nvGraphicFramePr>
        <p:xfrm>
          <a:off x="4927051" y="2420428"/>
          <a:ext cx="18380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336">
                <a:tc>
                  <a:txBody>
                    <a:bodyPr/>
                    <a:lstStyle/>
                    <a:p>
                      <a:pPr algn="l"/>
                      <a:r>
                        <a:rPr lang="fr-CH" sz="1600" b="0" dirty="0" err="1">
                          <a:solidFill>
                            <a:schemeClr val="tx1"/>
                          </a:solidFill>
                        </a:rPr>
                        <a:t>OrdreFabrication</a:t>
                      </a:r>
                      <a:endParaRPr lang="fr-CH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7347F987-898B-43C3-8B62-532877633449}"/>
              </a:ext>
            </a:extLst>
          </p:cNvPr>
          <p:cNvCxnSpPr>
            <a:cxnSpLocks/>
          </p:cNvCxnSpPr>
          <p:nvPr/>
        </p:nvCxnSpPr>
        <p:spPr>
          <a:xfrm>
            <a:off x="5024105" y="2991598"/>
            <a:ext cx="2192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7">
            <a:extLst>
              <a:ext uri="{FF2B5EF4-FFF2-40B4-BE49-F238E27FC236}">
                <a16:creationId xmlns:a16="http://schemas.microsoft.com/office/drawing/2014/main" id="{0F2786A7-A6F4-42DE-B3CF-3AF6869ADAAB}"/>
              </a:ext>
            </a:extLst>
          </p:cNvPr>
          <p:cNvSpPr txBox="1"/>
          <p:nvPr/>
        </p:nvSpPr>
        <p:spPr>
          <a:xfrm>
            <a:off x="8300047" y="2754774"/>
            <a:ext cx="24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(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80351BA5-A33D-4DD0-B4B4-A4F161A68EB1}"/>
              </a:ext>
            </a:extLst>
          </p:cNvPr>
          <p:cNvSpPr txBox="1"/>
          <p:nvPr/>
        </p:nvSpPr>
        <p:spPr>
          <a:xfrm>
            <a:off x="11540268" y="2746141"/>
            <a:ext cx="24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)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1319C758-555A-4311-8EA2-9B6AC0FD1C0B}"/>
              </a:ext>
            </a:extLst>
          </p:cNvPr>
          <p:cNvSpPr txBox="1"/>
          <p:nvPr/>
        </p:nvSpPr>
        <p:spPr>
          <a:xfrm>
            <a:off x="9455055" y="2750278"/>
            <a:ext cx="24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(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23CB21E6-4BC9-43EB-AE2F-78D726236509}"/>
              </a:ext>
            </a:extLst>
          </p:cNvPr>
          <p:cNvSpPr txBox="1"/>
          <p:nvPr/>
        </p:nvSpPr>
        <p:spPr>
          <a:xfrm>
            <a:off x="10509940" y="2755708"/>
            <a:ext cx="24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(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04476382-F7A3-4768-BF3D-07B9FA598706}"/>
              </a:ext>
            </a:extLst>
          </p:cNvPr>
          <p:cNvSpPr txBox="1"/>
          <p:nvPr/>
        </p:nvSpPr>
        <p:spPr>
          <a:xfrm>
            <a:off x="10401744" y="2753939"/>
            <a:ext cx="24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)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4108094D-E62C-4C54-9E6F-EBA921A3C260}"/>
              </a:ext>
            </a:extLst>
          </p:cNvPr>
          <p:cNvSpPr txBox="1"/>
          <p:nvPr/>
        </p:nvSpPr>
        <p:spPr>
          <a:xfrm>
            <a:off x="9354932" y="2749806"/>
            <a:ext cx="24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)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16" name="Espace réservé du contenu 12">
            <a:extLst>
              <a:ext uri="{FF2B5EF4-FFF2-40B4-BE49-F238E27FC236}">
                <a16:creationId xmlns:a16="http://schemas.microsoft.com/office/drawing/2014/main" id="{B5DAE92C-5C5E-4B5C-998D-70339CBFF00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2" y="1736778"/>
            <a:ext cx="3627347" cy="3627347"/>
          </a:xfrm>
        </p:spPr>
      </p:pic>
    </p:spTree>
    <p:extLst>
      <p:ext uri="{BB962C8B-B14F-4D97-AF65-F5344CB8AC3E}">
        <p14:creationId xmlns:p14="http://schemas.microsoft.com/office/powerpoint/2010/main" val="233796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BCF42-1768-40E6-BA31-10999691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Schéma relationnel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80F35-3D8B-417A-8313-1C2B1D0E4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96AC16-9ED3-477C-99CB-FA63D27BC4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1" y="3429000"/>
            <a:ext cx="4221090" cy="2749550"/>
          </a:xfrm>
        </p:spPr>
        <p:txBody>
          <a:bodyPr anchor="b"/>
          <a:lstStyle/>
          <a:p>
            <a:pPr lvl="2"/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05A25C-3975-4048-8693-412C9E04A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2A9D1B7-4D8A-4DF3-ADFC-BF237D0DF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11" y="1299814"/>
            <a:ext cx="8132959" cy="47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BCF42-1768-40E6-BA31-10999691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Schéma relationnel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80F35-3D8B-417A-8313-1C2B1D0E4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96AC16-9ED3-477C-99CB-FA63D27BC4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1" y="3429000"/>
            <a:ext cx="4221090" cy="2749550"/>
          </a:xfrm>
        </p:spPr>
        <p:txBody>
          <a:bodyPr anchor="b"/>
          <a:lstStyle/>
          <a:p>
            <a:pPr lvl="2"/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05A25C-3975-4048-8693-412C9E04A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7A2D415-E048-48D6-AED6-748BC5C72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24" y="2106701"/>
            <a:ext cx="11207786" cy="30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3906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ideDocModel_16-9.potx" id="{A19B0753-16A0-457F-BE33-07D8ED9CE045}" vid="{68A999A7-6E17-4780-8B73-FB003AB585FD}"/>
    </a:ext>
  </a:extLst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SlideDocModel_16-9</Template>
  <TotalTime>215</TotalTime>
  <Words>149</Words>
  <Application>Microsoft Office PowerPoint</Application>
  <PresentationFormat>Grand écran</PresentationFormat>
  <Paragraphs>21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Consolas</vt:lpstr>
      <vt:lpstr>Corbel</vt:lpstr>
      <vt:lpstr>Courier New</vt:lpstr>
      <vt:lpstr>Microsoft New Tai Lue</vt:lpstr>
      <vt:lpstr>Modern Swiss</vt:lpstr>
      <vt:lpstr>Clé primaire</vt:lpstr>
      <vt:lpstr>Présentation PowerPoint</vt:lpstr>
      <vt:lpstr>Présentation PowerPoint</vt:lpstr>
      <vt:lpstr>Clé primaire</vt:lpstr>
      <vt:lpstr>Colonne facultative</vt:lpstr>
      <vt:lpstr>Colonne facultative</vt:lpstr>
      <vt:lpstr>Colonne facultative</vt:lpstr>
      <vt:lpstr>Schéma relationnel</vt:lpstr>
      <vt:lpstr>Schéma relationnel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chapitre</dc:title>
  <dc:creator>Maksay Gabor</dc:creator>
  <cp:lastModifiedBy>Maksay Gabor</cp:lastModifiedBy>
  <cp:revision>65</cp:revision>
  <cp:lastPrinted>2014-02-11T23:37:51Z</cp:lastPrinted>
  <dcterms:created xsi:type="dcterms:W3CDTF">2019-10-14T09:27:19Z</dcterms:created>
  <dcterms:modified xsi:type="dcterms:W3CDTF">2019-10-18T09:02:43Z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