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0E9FE-4FC9-4F72-A6ED-F1B9F64A4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23824C-2824-4F61-BD42-0F04D6F46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0E4B4E-AA6A-4088-A2DE-4D3E764C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26F978-AF3B-4631-A3ED-68683562D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D45BCB-3981-433D-9690-42552853C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296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9B791E-A17D-4345-B441-5E852A78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B62585-4730-4783-86E2-12A3E9025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F0A79F-1DBE-47FF-969E-AB5FD399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9BC77F-8298-407B-9330-6081A1E6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F35FD7-9F33-40A4-BEF9-03E8C46D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578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3F866BF-B882-4B88-82B6-0D83CB8D2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803252-F7CF-43EF-B237-212DB1491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973DD7-D466-434C-A003-4ADE9E75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9157F3-2E9F-4672-B66B-E0BAD8BA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5513CB-9A4E-46E4-85FB-C0808740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2867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25064E-52E8-4B95-9F94-2AB7D387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AF30DF-9668-4992-8006-E45B07FE2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E0C2F3-2E75-46C7-BB90-805ACA51A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27DB1F-BC3D-4FB5-AFB3-83DE9820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B904CE-92C6-4662-8F6B-D4314A18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1548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AF4C54-E45D-4937-9872-D7A960401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1640C9-52A9-472B-891F-DDB7DEE31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E16F78-A04F-4FA0-B051-A9DF48FC3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2BC857-4AC1-4220-B795-415B33AA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21AD63-43B4-43B1-9B2F-7EE9C2E1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42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D955E-15B9-4BAB-870D-79D5B2C0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B04FFC-CB66-494E-95ED-113637D01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E1DDA1-0673-4D44-AF40-E2124BFF9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B7443C-2CCB-4567-B1C7-A0647FFB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16434B-A851-443E-B3DF-8842AAD2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DED285-6395-4B59-AE0A-B4988D00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243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A2734E-D840-4933-BA6C-203842A2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578024-3B0D-45E2-93A7-46FF472D6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174A9D-324E-4716-906A-B4C2AB1B0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D8CA25-7F31-44FC-8655-2115E909C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EE6793-289E-4C4F-AF65-0086ADB3E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CF7ABEE-8C84-4EC6-B5DF-D04F8A1D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0A5FE3-0DC2-4171-9BD6-9531A7FA9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9F2076-51F8-435F-97F4-221972A4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960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0AD99D-B953-4E83-BD86-C1CFF2A9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09ED6A-8404-4311-92C3-C36A50E8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F2FD5D-DDC8-4D89-9A49-454671F4A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8D206F-8ED7-40AC-8CF8-A370D143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448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D29C1F-0BE0-434F-A4E9-E35AAF2DE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E3B0C23-1428-4AF4-8895-D5B8F9CC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8B871E-BEFE-43B3-A612-AFABC244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3299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68EA32-829A-42CC-9806-EF4F6A86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728BE9-CA34-460E-9334-5D1A15D3C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07476D-09A6-4761-941F-E1CD329CB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5C5A76-E646-4523-91E0-BD6B0D2A4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495445-14CC-45FC-BAC2-DEDEABCC6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CF4890-07A9-48C3-A233-38440A27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291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0A718-26E7-4E01-BF2F-4EE195C0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C6270CA-858D-41B5-950A-34B08CCF3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FC1D73-B688-48F2-BD55-F8495B5F6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A65B5D-F9DA-449F-BBD1-B0464C5D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EFE5A0-0E56-4033-9773-E32EBC942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758560-52AE-4DD4-B1A7-363EC38F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2265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A91DF0-ED07-47E4-8604-B08781F3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B09A84-FFAE-4B94-AFAE-FDCDB2791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743FF-D66D-4FB3-8DF3-C4B16C443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218AA-A6F0-4BE6-929B-9870EAD6F666}" type="datetimeFigureOut">
              <a:rPr lang="fr-CH" smtClean="0"/>
              <a:t>19.03.2020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02AC34-AA5F-4EFB-B328-1E8A8B640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F91C31-AD07-424C-9452-7E1EE7045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75802-ACCE-40D4-A397-7C004DE552A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373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93CE012-348F-475D-93EE-0AD6A8102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8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5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F9E80B4-02D0-4F33-A5A1-163549D58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63"/>
            <a:ext cx="12192000" cy="174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3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968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Herzog Raoul</dc:creator>
  <cp:lastModifiedBy>Herzog Raoul</cp:lastModifiedBy>
  <cp:revision>2</cp:revision>
  <dcterms:created xsi:type="dcterms:W3CDTF">2020-03-19T14:04:55Z</dcterms:created>
  <dcterms:modified xsi:type="dcterms:W3CDTF">2020-03-19T14:08:02Z</dcterms:modified>
</cp:coreProperties>
</file>