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 snapToGrid="0" snapToObjects="1">
      <p:cViewPr varScale="1">
        <p:scale>
          <a:sx n="105" d="100"/>
          <a:sy n="105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0" name="Google Shape;34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5" name="Google Shape;395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396" name="Google Shape;396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0" name="Google Shape;410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11" name="Google Shape;411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3" name="Google Shape;423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4" name="Google Shape;424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0" name="Google Shape;430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31" name="Google Shape;431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7" name="Google Shape;437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" name="Google Shape;438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1" name="Google Shape;45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7" name="Google Shape;45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Google Shape;37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" name="Google Shape;38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9" name="Google Shape;38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16;p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7" name="Google Shape;17;p2"/>
            <p:cNvSpPr/>
            <p:nvPr/>
          </p:nvSpPr>
          <p:spPr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l" t="t" r="r" b="b"/>
              <a:pathLst>
                <a:path w="2038" h="1169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l" t="t" r="r" b="b"/>
              <a:pathLst>
                <a:path w="1549" h="1017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l" t="t" r="r" b="b"/>
              <a:pathLst>
                <a:path w="1688" h="1066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l" t="t" r="r" b="b"/>
              <a:pathLst>
                <a:path w="2171" h="1326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l" t="t" r="r" b="b"/>
              <a:pathLst>
                <a:path w="106" h="143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l" t="t" r="r" b="b"/>
              <a:pathLst>
                <a:path w="2330" h="1452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l" t="t" r="r" b="b"/>
              <a:pathLst>
                <a:path w="1216" h="1436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l" t="t" r="r" b="b"/>
              <a:pathLst>
                <a:path w="222" h="129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l" t="t" r="r" b="b"/>
              <a:pathLst>
                <a:path w="1174" h="1440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l" t="t" r="r" b="b"/>
              <a:pathLst>
                <a:path w="125" h="74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l" t="t" r="r" b="b"/>
              <a:pathLst>
                <a:path w="1155" h="1440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l" t="t" r="r" b="b"/>
              <a:pathLst>
                <a:path w="75" h="45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l" t="t" r="r" b="b"/>
              <a:pathLst>
                <a:path w="1160" h="144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l" t="t" r="r" b="b"/>
              <a:pathLst>
                <a:path w="1137" h="1440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l" t="t" r="r" b="b"/>
              <a:pathLst>
                <a:path w="1058" h="1439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l" t="t" r="r" b="b"/>
              <a:pathLst>
                <a:path w="718" h="575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l" t="t" r="r" b="b"/>
              <a:pathLst>
                <a:path w="620" h="536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l" t="t" r="r" b="b"/>
              <a:pathLst>
                <a:path w="455" h="285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l" t="t" r="r" b="b"/>
              <a:pathLst>
                <a:path w="188" h="112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" name="Google Shape;36;p2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7" name="Google Shape;37;p2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" name="Google Shape;40;p2"/>
          <p:cNvSpPr txBox="1"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5400"/>
              <a:buFont typeface="Calibri"/>
              <a:buNone/>
              <a:defRPr sz="5400"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"/>
          <p:cNvSpPr txBox="1"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  <a:defRPr sz="1800" b="0">
                <a:solidFill>
                  <a:srgbClr val="FFFEFF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9pPr>
          </a:lstStyle>
          <a:p>
            <a:endParaRPr/>
          </a:p>
        </p:txBody>
      </p:sp>
      <p:sp>
        <p:nvSpPr>
          <p:cNvPr id="42" name="Google Shape;42;p2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" name="Google Shape;275;p11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76" name="Google Shape;276;p11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1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1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11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1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1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11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11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11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11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11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11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11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11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11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11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11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1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1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1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11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7" name="Google Shape;297;p1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98" name="Google Shape;298;p1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11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1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1" name="Google Shape;301;p11"/>
          <p:cNvSpPr txBox="1"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2" name="Google Shape;302;p11"/>
          <p:cNvSpPr txBox="1">
            <a:spLocks noGrp="1"/>
          </p:cNvSpPr>
          <p:nvPr>
            <p:ph type="body" idx="1"/>
          </p:nvPr>
        </p:nvSpPr>
        <p:spPr>
          <a:xfrm rot="5400000">
            <a:off x="5618955" y="285746"/>
            <a:ext cx="5257090" cy="6275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303" name="Google Shape;303;p11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4" name="Google Shape;304;p11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5" name="Google Shape;305;p11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" name="Google Shape;307;p12"/>
          <p:cNvGrpSpPr/>
          <p:nvPr/>
        </p:nvGrpSpPr>
        <p:grpSpPr>
          <a:xfrm flipH="1">
            <a:off x="-1" y="0"/>
            <a:ext cx="12584114" cy="6853238"/>
            <a:chOff x="-417513" y="0"/>
            <a:chExt cx="12584114" cy="6853238"/>
          </a:xfrm>
        </p:grpSpPr>
        <p:sp>
          <p:nvSpPr>
            <p:cNvPr id="308" name="Google Shape;308;p12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12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12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2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12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12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12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12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12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12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12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12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12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12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2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12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12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12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12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12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12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9" name="Google Shape;329;p12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330" name="Google Shape;330;p1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1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1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3" name="Google Shape;333;p12"/>
          <p:cNvSpPr txBox="1">
            <a:spLocks noGrp="1"/>
          </p:cNvSpPr>
          <p:nvPr>
            <p:ph type="title"/>
          </p:nvPr>
        </p:nvSpPr>
        <p:spPr>
          <a:xfrm rot="5400000">
            <a:off x="8329814" y="1827548"/>
            <a:ext cx="2456442" cy="3501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4" name="Google Shape;334;p12"/>
          <p:cNvSpPr txBox="1">
            <a:spLocks noGrp="1"/>
          </p:cNvSpPr>
          <p:nvPr>
            <p:ph type="body" idx="1"/>
          </p:nvPr>
        </p:nvSpPr>
        <p:spPr>
          <a:xfrm rot="5400000">
            <a:off x="1308406" y="292784"/>
            <a:ext cx="5257303" cy="6268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335" name="Google Shape;335;p12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6" name="Google Shape;336;p12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7" name="Google Shape;337;p12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oogle Shape;46;p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7" name="Google Shape;47;p3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3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3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3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3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" name="Google Shape;68;p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9" name="Google Shape;69;p3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3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2" name="Google Shape;72;p3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"/>
          <p:cNvSpPr txBox="1">
            <a:spLocks noGrp="1"/>
          </p:cNvSpPr>
          <p:nvPr>
            <p:ph type="body" idx="1"/>
          </p:nvPr>
        </p:nvSpPr>
        <p:spPr>
          <a:xfrm>
            <a:off x="5118447" y="803186"/>
            <a:ext cx="6281873" cy="5248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74" name="Google Shape;74;p3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3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oogle Shape;78;p4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9" name="Google Shape;79;p4"/>
            <p:cNvSpPr/>
            <p:nvPr/>
          </p:nvSpPr>
          <p:spPr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l" t="t" r="r" b="b"/>
              <a:pathLst>
                <a:path w="2038" h="1169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l" t="t" r="r" b="b"/>
              <a:pathLst>
                <a:path w="1549" h="1017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4"/>
            <p:cNvSpPr/>
            <p:nvPr/>
          </p:nvSpPr>
          <p:spPr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l" t="t" r="r" b="b"/>
              <a:pathLst>
                <a:path w="1688" h="1066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4"/>
            <p:cNvSpPr/>
            <p:nvPr/>
          </p:nvSpPr>
          <p:spPr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l" t="t" r="r" b="b"/>
              <a:pathLst>
                <a:path w="2171" h="1326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4"/>
            <p:cNvSpPr/>
            <p:nvPr/>
          </p:nvSpPr>
          <p:spPr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l" t="t" r="r" b="b"/>
              <a:pathLst>
                <a:path w="106" h="143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l" t="t" r="r" b="b"/>
              <a:pathLst>
                <a:path w="2330" h="1452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l" t="t" r="r" b="b"/>
              <a:pathLst>
                <a:path w="1216" h="1436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4"/>
            <p:cNvSpPr/>
            <p:nvPr/>
          </p:nvSpPr>
          <p:spPr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l" t="t" r="r" b="b"/>
              <a:pathLst>
                <a:path w="222" h="129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l" t="t" r="r" b="b"/>
              <a:pathLst>
                <a:path w="1174" h="1440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4"/>
            <p:cNvSpPr/>
            <p:nvPr/>
          </p:nvSpPr>
          <p:spPr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l" t="t" r="r" b="b"/>
              <a:pathLst>
                <a:path w="125" h="74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4"/>
            <p:cNvSpPr/>
            <p:nvPr/>
          </p:nvSpPr>
          <p:spPr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l" t="t" r="r" b="b"/>
              <a:pathLst>
                <a:path w="1155" h="1440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4"/>
            <p:cNvSpPr/>
            <p:nvPr/>
          </p:nvSpPr>
          <p:spPr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l" t="t" r="r" b="b"/>
              <a:pathLst>
                <a:path w="75" h="45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4"/>
            <p:cNvSpPr/>
            <p:nvPr/>
          </p:nvSpPr>
          <p:spPr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l" t="t" r="r" b="b"/>
              <a:pathLst>
                <a:path w="1160" h="144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4"/>
            <p:cNvSpPr/>
            <p:nvPr/>
          </p:nvSpPr>
          <p:spPr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l" t="t" r="r" b="b"/>
              <a:pathLst>
                <a:path w="1137" h="1440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4"/>
            <p:cNvSpPr/>
            <p:nvPr/>
          </p:nvSpPr>
          <p:spPr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l" t="t" r="r" b="b"/>
              <a:pathLst>
                <a:path w="1058" h="1439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4"/>
            <p:cNvSpPr/>
            <p:nvPr/>
          </p:nvSpPr>
          <p:spPr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l" t="t" r="r" b="b"/>
              <a:pathLst>
                <a:path w="718" h="575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4"/>
            <p:cNvSpPr/>
            <p:nvPr/>
          </p:nvSpPr>
          <p:spPr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l" t="t" r="r" b="b"/>
              <a:pathLst>
                <a:path w="620" h="536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4"/>
            <p:cNvSpPr/>
            <p:nvPr/>
          </p:nvSpPr>
          <p:spPr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l" t="t" r="r" b="b"/>
              <a:pathLst>
                <a:path w="455" h="285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4"/>
            <p:cNvSpPr/>
            <p:nvPr/>
          </p:nvSpPr>
          <p:spPr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l" t="t" r="r" b="b"/>
              <a:pathLst>
                <a:path w="188" h="112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" name="Google Shape;98;p4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Google Shape;99;p4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4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4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2" name="Google Shape;102;p4"/>
          <p:cNvSpPr txBox="1"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400"/>
              <a:buFont typeface="Calibri"/>
              <a:buNone/>
              <a:defRPr sz="4400"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4"/>
          <p:cNvSpPr txBox="1"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FFFEFF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4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4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4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5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5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oogle Shape;112;p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3" name="Google Shape;113;p6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6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6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6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6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6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6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6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6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6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6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6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6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6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6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6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6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6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6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6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6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4" name="Google Shape;134;p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35" name="Google Shape;135;p6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6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" name="Google Shape;138;p6"/>
          <p:cNvSpPr txBox="1"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6"/>
          <p:cNvSpPr txBox="1">
            <a:spLocks noGrp="1"/>
          </p:cNvSpPr>
          <p:nvPr>
            <p:ph type="body" idx="1"/>
          </p:nvPr>
        </p:nvSpPr>
        <p:spPr>
          <a:xfrm>
            <a:off x="5120878" y="803187"/>
            <a:ext cx="6269591" cy="2382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140" name="Google Shape;140;p6"/>
          <p:cNvSpPr txBox="1">
            <a:spLocks noGrp="1"/>
          </p:cNvSpPr>
          <p:nvPr>
            <p:ph type="body" idx="2"/>
          </p:nvPr>
        </p:nvSpPr>
        <p:spPr>
          <a:xfrm>
            <a:off x="5118447" y="3672162"/>
            <a:ext cx="6272022" cy="2383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141" name="Google Shape;141;p6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6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6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Google Shape;145;p7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46" name="Google Shape;146;p7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7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7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7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7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7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7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7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7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7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7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7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7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7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7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7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7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7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7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7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7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7" name="Google Shape;167;p7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68" name="Google Shape;168;p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7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7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1" name="Google Shape;171;p7"/>
          <p:cNvSpPr txBox="1"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7"/>
          <p:cNvSpPr txBox="1"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2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9pPr>
          </a:lstStyle>
          <a:p>
            <a:endParaRPr/>
          </a:p>
        </p:txBody>
      </p:sp>
      <p:sp>
        <p:nvSpPr>
          <p:cNvPr id="173" name="Google Shape;173;p7"/>
          <p:cNvSpPr txBox="1">
            <a:spLocks noGrp="1"/>
          </p:cNvSpPr>
          <p:nvPr>
            <p:ph type="body" idx="2"/>
          </p:nvPr>
        </p:nvSpPr>
        <p:spPr>
          <a:xfrm>
            <a:off x="5125305" y="1488985"/>
            <a:ext cx="6264350" cy="1696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174" name="Google Shape;174;p7"/>
          <p:cNvSpPr txBox="1">
            <a:spLocks noGrp="1"/>
          </p:cNvSpPr>
          <p:nvPr>
            <p:ph type="body" idx="3"/>
          </p:nvPr>
        </p:nvSpPr>
        <p:spPr>
          <a:xfrm>
            <a:off x="5118653" y="3665887"/>
            <a:ext cx="6264414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2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9pPr>
          </a:lstStyle>
          <a:p>
            <a:endParaRPr/>
          </a:p>
        </p:txBody>
      </p:sp>
      <p:sp>
        <p:nvSpPr>
          <p:cNvPr id="175" name="Google Shape;175;p7"/>
          <p:cNvSpPr txBox="1">
            <a:spLocks noGrp="1"/>
          </p:cNvSpPr>
          <p:nvPr>
            <p:ph type="body" idx="4"/>
          </p:nvPr>
        </p:nvSpPr>
        <p:spPr>
          <a:xfrm>
            <a:off x="5118447" y="4351687"/>
            <a:ext cx="6265588" cy="170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176" name="Google Shape;176;p7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7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7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" name="Google Shape;180;p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81" name="Google Shape;181;p8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8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8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8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8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8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8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8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8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8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8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8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8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8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8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8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8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8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8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8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8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" name="Google Shape;202;p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03" name="Google Shape;203;p8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8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8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6" name="Google Shape;206;p8"/>
          <p:cNvSpPr txBox="1"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8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8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8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12" name="Google Shape;212;p9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9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9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9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9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9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9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9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9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9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9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9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9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9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9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9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9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9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9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9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9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3" name="Google Shape;233;p9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4" name="Google Shape;234;p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9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7" name="Google Shape;237;p9"/>
          <p:cNvSpPr txBox="1"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200"/>
              <a:buFont typeface="Calibri"/>
              <a:buNone/>
              <a:defRPr sz="3200"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9"/>
          <p:cNvSpPr txBox="1">
            <a:spLocks noGrp="1"/>
          </p:cNvSpPr>
          <p:nvPr>
            <p:ph type="body" idx="1"/>
          </p:nvPr>
        </p:nvSpPr>
        <p:spPr>
          <a:xfrm>
            <a:off x="5109983" y="802809"/>
            <a:ext cx="6275035" cy="5249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239" name="Google Shape;239;p9"/>
          <p:cNvSpPr txBox="1">
            <a:spLocks noGrp="1"/>
          </p:cNvSpPr>
          <p:nvPr>
            <p:ph type="body" idx="2"/>
          </p:nvPr>
        </p:nvSpPr>
        <p:spPr>
          <a:xfrm>
            <a:off x="888631" y="3580186"/>
            <a:ext cx="3501197" cy="1221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FFFEFF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4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2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9pPr>
          </a:lstStyle>
          <a:p>
            <a:endParaRPr/>
          </a:p>
        </p:txBody>
      </p:sp>
      <p:sp>
        <p:nvSpPr>
          <p:cNvPr id="240" name="Google Shape;240;p9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1" name="Google Shape;241;p9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2" name="Google Shape;242;p9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4" name="Google Shape;244;p10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245" name="Google Shape;245;p10"/>
            <p:cNvSpPr/>
            <p:nvPr/>
          </p:nvSpPr>
          <p:spPr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l" t="t" r="r" b="b"/>
              <a:pathLst>
                <a:path w="2038" h="1169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0"/>
            <p:cNvSpPr/>
            <p:nvPr/>
          </p:nvSpPr>
          <p:spPr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l" t="t" r="r" b="b"/>
              <a:pathLst>
                <a:path w="1549" h="1017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0"/>
            <p:cNvSpPr/>
            <p:nvPr/>
          </p:nvSpPr>
          <p:spPr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l" t="t" r="r" b="b"/>
              <a:pathLst>
                <a:path w="1688" h="1066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0"/>
            <p:cNvSpPr/>
            <p:nvPr/>
          </p:nvSpPr>
          <p:spPr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l" t="t" r="r" b="b"/>
              <a:pathLst>
                <a:path w="2171" h="1326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0"/>
            <p:cNvSpPr/>
            <p:nvPr/>
          </p:nvSpPr>
          <p:spPr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l" t="t" r="r" b="b"/>
              <a:pathLst>
                <a:path w="106" h="143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10"/>
            <p:cNvSpPr/>
            <p:nvPr/>
          </p:nvSpPr>
          <p:spPr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l" t="t" r="r" b="b"/>
              <a:pathLst>
                <a:path w="2330" h="1452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10"/>
            <p:cNvSpPr/>
            <p:nvPr/>
          </p:nvSpPr>
          <p:spPr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l" t="t" r="r" b="b"/>
              <a:pathLst>
                <a:path w="1216" h="1436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0"/>
            <p:cNvSpPr/>
            <p:nvPr/>
          </p:nvSpPr>
          <p:spPr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l" t="t" r="r" b="b"/>
              <a:pathLst>
                <a:path w="222" h="129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10"/>
            <p:cNvSpPr/>
            <p:nvPr/>
          </p:nvSpPr>
          <p:spPr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l" t="t" r="r" b="b"/>
              <a:pathLst>
                <a:path w="1174" h="1440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10"/>
            <p:cNvSpPr/>
            <p:nvPr/>
          </p:nvSpPr>
          <p:spPr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l" t="t" r="r" b="b"/>
              <a:pathLst>
                <a:path w="125" h="74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0"/>
            <p:cNvSpPr/>
            <p:nvPr/>
          </p:nvSpPr>
          <p:spPr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l" t="t" r="r" b="b"/>
              <a:pathLst>
                <a:path w="1155" h="1440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0"/>
            <p:cNvSpPr/>
            <p:nvPr/>
          </p:nvSpPr>
          <p:spPr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l" t="t" r="r" b="b"/>
              <a:pathLst>
                <a:path w="75" h="45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0"/>
            <p:cNvSpPr/>
            <p:nvPr/>
          </p:nvSpPr>
          <p:spPr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l" t="t" r="r" b="b"/>
              <a:pathLst>
                <a:path w="1160" h="144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0"/>
            <p:cNvSpPr/>
            <p:nvPr/>
          </p:nvSpPr>
          <p:spPr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l" t="t" r="r" b="b"/>
              <a:pathLst>
                <a:path w="1137" h="1440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10"/>
            <p:cNvSpPr/>
            <p:nvPr/>
          </p:nvSpPr>
          <p:spPr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l" t="t" r="r" b="b"/>
              <a:pathLst>
                <a:path w="1058" h="1439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0"/>
            <p:cNvSpPr/>
            <p:nvPr/>
          </p:nvSpPr>
          <p:spPr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l" t="t" r="r" b="b"/>
              <a:pathLst>
                <a:path w="718" h="575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10"/>
            <p:cNvSpPr/>
            <p:nvPr/>
          </p:nvSpPr>
          <p:spPr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l" t="t" r="r" b="b"/>
              <a:pathLst>
                <a:path w="620" h="536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0"/>
            <p:cNvSpPr/>
            <p:nvPr/>
          </p:nvSpPr>
          <p:spPr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l" t="t" r="r" b="b"/>
              <a:pathLst>
                <a:path w="455" h="285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0"/>
            <p:cNvSpPr/>
            <p:nvPr/>
          </p:nvSpPr>
          <p:spPr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l" t="t" r="r" b="b"/>
              <a:pathLst>
                <a:path w="188" h="112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4" name="Google Shape;264;p10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265" name="Google Shape;265;p10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10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0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8" name="Google Shape;268;p10"/>
          <p:cNvSpPr>
            <a:spLocks noGrp="1"/>
          </p:cNvSpPr>
          <p:nvPr>
            <p:ph type="pic" idx="2"/>
          </p:nvPr>
        </p:nvSpPr>
        <p:spPr>
          <a:xfrm>
            <a:off x="7543510" y="0"/>
            <a:ext cx="4648490" cy="6858000"/>
          </a:xfrm>
          <a:prstGeom prst="rect">
            <a:avLst/>
          </a:prstGeom>
          <a:solidFill>
            <a:srgbClr val="FEFEFE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5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08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64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269" name="Google Shape;269;p10"/>
          <p:cNvSpPr txBox="1"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600"/>
              <a:buFont typeface="Calibri"/>
              <a:buNone/>
              <a:defRPr sz="3600"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0" name="Google Shape;270;p10"/>
          <p:cNvSpPr txBox="1">
            <a:spLocks noGrp="1"/>
          </p:cNvSpPr>
          <p:nvPr>
            <p:ph type="body" idx="1"/>
          </p:nvPr>
        </p:nvSpPr>
        <p:spPr>
          <a:xfrm>
            <a:off x="885443" y="3545012"/>
            <a:ext cx="5776646" cy="1274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FFFEFF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4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2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9pPr>
          </a:lstStyle>
          <a:p>
            <a:endParaRPr/>
          </a:p>
        </p:txBody>
      </p:sp>
      <p:sp>
        <p:nvSpPr>
          <p:cNvPr id="271" name="Google Shape;271;p10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2" name="Google Shape;272;p10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5942203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3" name="Google Shape;273;p10"/>
          <p:cNvSpPr txBox="1">
            <a:spLocks noGrp="1"/>
          </p:cNvSpPr>
          <p:nvPr>
            <p:ph type="sldNum" idx="12"/>
          </p:nvPr>
        </p:nvSpPr>
        <p:spPr>
          <a:xfrm>
            <a:off x="5828377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Autofit/>
          </a:bodyPr>
          <a:lstStyle>
            <a:lvl1pPr marR="0" lvl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433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4036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26389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12419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yberlearn.hes-so.ch/course/view.php?id=15427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3"/>
          <p:cNvSpPr txBox="1">
            <a:spLocks noGrp="1"/>
          </p:cNvSpPr>
          <p:nvPr>
            <p:ph type="ctrTitle"/>
          </p:nvPr>
        </p:nvSpPr>
        <p:spPr>
          <a:xfrm>
            <a:off x="1752748" y="2166944"/>
            <a:ext cx="8679915" cy="1748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860"/>
              <a:buFont typeface="Calibri"/>
              <a:buNone/>
            </a:pPr>
            <a:r>
              <a:rPr lang="fr-CH" sz="4860" dirty="0"/>
              <a:t>Transformer une présentation </a:t>
            </a:r>
            <a:r>
              <a:rPr lang="fr-CH" sz="4860" dirty="0" err="1"/>
              <a:t>powerpoint</a:t>
            </a:r>
            <a:r>
              <a:rPr lang="fr-CH" sz="4860" dirty="0"/>
              <a:t> en y ajoutant du son</a:t>
            </a:r>
            <a:endParaRPr dirty="0"/>
          </a:p>
        </p:txBody>
      </p:sp>
      <p:sp>
        <p:nvSpPr>
          <p:cNvPr id="344" name="Google Shape;344;p13"/>
          <p:cNvSpPr txBox="1">
            <a:spLocks noGrp="1"/>
          </p:cNvSpPr>
          <p:nvPr>
            <p:ph type="subTitle" idx="1"/>
          </p:nvPr>
        </p:nvSpPr>
        <p:spPr>
          <a:xfrm>
            <a:off x="1759237" y="4137660"/>
            <a:ext cx="8673427" cy="1091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80"/>
              <a:buNone/>
            </a:pPr>
            <a:r>
              <a:rPr lang="fr-CH"/>
              <a:t>19 mars 2020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</a:pPr>
            <a:r>
              <a:rPr lang="fr-CH"/>
              <a:t>Ariane Dumont, Conseillère Pédagogique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</a:pPr>
            <a:r>
              <a:rPr lang="fr-CH"/>
              <a:t>avec Rachel Plews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22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600"/>
              <a:buFont typeface="Calibri"/>
              <a:buNone/>
            </a:pPr>
            <a:r>
              <a:rPr lang="fr-CH" sz="3600"/>
              <a:t>Bilan: Insérer l’audio dans une diapositive</a:t>
            </a:r>
            <a:br>
              <a:rPr lang="fr-CH" sz="3600"/>
            </a:br>
            <a:r>
              <a:rPr lang="fr-CH" sz="3600"/>
              <a:t>pas à pas</a:t>
            </a:r>
            <a:endParaRPr/>
          </a:p>
        </p:txBody>
      </p:sp>
      <p:sp>
        <p:nvSpPr>
          <p:cNvPr id="399" name="Google Shape;399;p22"/>
          <p:cNvSpPr txBox="1">
            <a:spLocks noGrp="1"/>
          </p:cNvSpPr>
          <p:nvPr>
            <p:ph type="body" idx="1"/>
          </p:nvPr>
        </p:nvSpPr>
        <p:spPr>
          <a:xfrm>
            <a:off x="5118447" y="803186"/>
            <a:ext cx="6281873" cy="5248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42"/>
              <a:buChar char="▪"/>
            </a:pPr>
            <a:r>
              <a:rPr lang="fr-CH" sz="2220"/>
              <a:t>Cliquer sur «Insertion»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42"/>
              <a:buChar char="▪"/>
            </a:pPr>
            <a:r>
              <a:rPr lang="fr-CH" sz="2220"/>
              <a:t>Cliquer sur l’icône «Audio»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42"/>
              <a:buChar char="▪"/>
            </a:pPr>
            <a:r>
              <a:rPr lang="fr-CH" sz="2220"/>
              <a:t>Sélectionner «Enregistrer l’audio»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42"/>
              <a:buChar char="▪"/>
            </a:pPr>
            <a:r>
              <a:rPr lang="fr-CH" sz="2220"/>
              <a:t>Donner un nom</a:t>
            </a:r>
            <a:endParaRPr/>
          </a:p>
          <a:p>
            <a:pPr marL="228600" lvl="0" indent="-73533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42"/>
              <a:buNone/>
            </a:pPr>
            <a:endParaRPr sz="2220"/>
          </a:p>
          <a:p>
            <a:pPr marL="228600" lvl="0" indent="-73533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42"/>
              <a:buNone/>
            </a:pPr>
            <a:endParaRPr sz="2220"/>
          </a:p>
          <a:p>
            <a:pPr marL="228600" lvl="0" indent="-73533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42"/>
              <a:buNone/>
            </a:pPr>
            <a:endParaRPr sz="2220"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42"/>
              <a:buChar char="▪"/>
            </a:pPr>
            <a:r>
              <a:rPr lang="fr-CH" sz="2220"/>
              <a:t>Faire l’enregistrement audio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42"/>
              <a:buChar char="▪"/>
            </a:pPr>
            <a:r>
              <a:rPr lang="fr-CH" sz="2220"/>
              <a:t>Cliquer sur «Insérer» 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42"/>
              <a:buChar char="▪"/>
            </a:pPr>
            <a:r>
              <a:rPr lang="fr-CH" sz="2220"/>
              <a:t>Et voilà, le tour est joué!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32"/>
              <a:buNone/>
            </a:pPr>
            <a:endParaRPr sz="1665"/>
          </a:p>
          <a:p>
            <a:pPr marL="228600" lvl="0" indent="-112299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32"/>
              <a:buNone/>
            </a:pPr>
            <a:endParaRPr sz="1665"/>
          </a:p>
        </p:txBody>
      </p:sp>
      <p:pic>
        <p:nvPicPr>
          <p:cNvPr id="400" name="Google Shape;400;p22" descr="Bonjou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93920" y="5988050"/>
            <a:ext cx="812800" cy="81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Google Shape;401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86570" y="2491700"/>
            <a:ext cx="3305463" cy="14301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6" name="Google Shape;406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833994"/>
            <a:ext cx="12192000" cy="1190011"/>
          </a:xfrm>
          <a:prstGeom prst="rect">
            <a:avLst/>
          </a:prstGeom>
          <a:noFill/>
          <a:ln>
            <a:noFill/>
          </a:ln>
        </p:spPr>
      </p:pic>
      <p:sp>
        <p:nvSpPr>
          <p:cNvPr id="407" name="Google Shape;407;p23"/>
          <p:cNvSpPr txBox="1"/>
          <p:nvPr/>
        </p:nvSpPr>
        <p:spPr>
          <a:xfrm>
            <a:off x="-346841" y="756029"/>
            <a:ext cx="12538841" cy="694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80"/>
              <a:buFont typeface="Noto Sans Symbols"/>
              <a:buNone/>
            </a:pPr>
            <a:r>
              <a:rPr lang="fr-CH" sz="4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Des possibilités pour modifier l’enregistrement</a:t>
            </a:r>
            <a:endParaRPr/>
          </a:p>
          <a:p>
            <a:pPr marL="228600" marR="0" lvl="0" indent="-10287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24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</a:pPr>
            <a:r>
              <a:rPr lang="fr-CH"/>
              <a:t>Enregistrer la présentation</a:t>
            </a:r>
            <a:endParaRPr/>
          </a:p>
        </p:txBody>
      </p:sp>
      <p:pic>
        <p:nvPicPr>
          <p:cNvPr id="414" name="Google Shape;414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32834" y="2506717"/>
            <a:ext cx="7433042" cy="1869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25"/>
          <p:cNvSpPr txBox="1"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400"/>
              <a:buFont typeface="Calibri"/>
              <a:buNone/>
            </a:pPr>
            <a:r>
              <a:rPr lang="fr-CH"/>
              <a:t>Enregistrer le diaporama</a:t>
            </a:r>
            <a:endParaRPr/>
          </a:p>
        </p:txBody>
      </p:sp>
      <p:sp>
        <p:nvSpPr>
          <p:cNvPr id="420" name="Google Shape;420;p25"/>
          <p:cNvSpPr txBox="1"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980"/>
              <a:buNone/>
            </a:pPr>
            <a:r>
              <a:rPr lang="fr-CH"/>
              <a:t>Pas à pas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26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</a:pPr>
            <a:r>
              <a:rPr lang="fr-CH"/>
              <a:t>1. Sélectionner «Diaporama»</a:t>
            </a:r>
            <a:endParaRPr/>
          </a:p>
        </p:txBody>
      </p:sp>
      <p:pic>
        <p:nvPicPr>
          <p:cNvPr id="427" name="Google Shape;427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37260" y="2063202"/>
            <a:ext cx="5734264" cy="27315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27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</a:pPr>
            <a:r>
              <a:rPr lang="fr-CH"/>
              <a:t>2. Cliquer sur «Configurer le diaporama»</a:t>
            </a:r>
            <a:endParaRPr/>
          </a:p>
        </p:txBody>
      </p:sp>
      <p:pic>
        <p:nvPicPr>
          <p:cNvPr id="434" name="Google Shape;434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73530" y="1831640"/>
            <a:ext cx="3498979" cy="3194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28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</a:pPr>
            <a:r>
              <a:rPr lang="fr-CH"/>
              <a:t>3. Définir les paramètres du diaporama</a:t>
            </a:r>
            <a:endParaRPr/>
          </a:p>
        </p:txBody>
      </p:sp>
      <p:pic>
        <p:nvPicPr>
          <p:cNvPr id="441" name="Google Shape;441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31761" y="261579"/>
            <a:ext cx="3745261" cy="63348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30"/>
          <p:cNvSpPr txBox="1">
            <a:spLocks noGrp="1"/>
          </p:cNvSpPr>
          <p:nvPr>
            <p:ph type="title"/>
          </p:nvPr>
        </p:nvSpPr>
        <p:spPr>
          <a:xfrm>
            <a:off x="3350879" y="2516880"/>
            <a:ext cx="5490300" cy="168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959"/>
              <a:buFont typeface="Calibri"/>
              <a:buNone/>
            </a:pPr>
            <a:r>
              <a:rPr lang="fr-CH" sz="3959"/>
              <a:t>Transformer et enrichir une présentation powerpoint avec Camtasia</a:t>
            </a:r>
            <a:endParaRPr sz="3959"/>
          </a:p>
        </p:txBody>
      </p:sp>
      <p:sp>
        <p:nvSpPr>
          <p:cNvPr id="454" name="Google Shape;454;p30"/>
          <p:cNvSpPr txBox="1">
            <a:spLocks noGrp="1"/>
          </p:cNvSpPr>
          <p:nvPr>
            <p:ph type="body" idx="1"/>
          </p:nvPr>
        </p:nvSpPr>
        <p:spPr>
          <a:xfrm>
            <a:off x="3344215" y="4307826"/>
            <a:ext cx="5490300" cy="13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980"/>
              <a:buNone/>
            </a:pPr>
            <a:r>
              <a:rPr lang="fr-CH"/>
              <a:t>Vendredi 20 mars à 14h00</a:t>
            </a:r>
            <a:endParaRPr/>
          </a:p>
          <a:p>
            <a:pPr marL="0" lvl="0" indent="0" algn="ct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</a:pPr>
            <a:r>
              <a:rPr lang="fr-CH"/>
              <a:t>Avec Gabor Maksay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31"/>
          <p:cNvSpPr txBox="1"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400"/>
              <a:buFont typeface="Calibri"/>
              <a:buNone/>
            </a:pPr>
            <a:r>
              <a:rPr lang="fr-CH"/>
              <a:t>Vos questions?</a:t>
            </a:r>
            <a:endParaRPr/>
          </a:p>
        </p:txBody>
      </p:sp>
      <p:sp>
        <p:nvSpPr>
          <p:cNvPr id="460" name="Google Shape;460;p31"/>
          <p:cNvSpPr txBox="1"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980"/>
              <a:buNone/>
            </a:pPr>
            <a:r>
              <a:rPr lang="fr-CH"/>
              <a:t>N’oubliez pas de visiter l’espace Cyberlearn</a:t>
            </a:r>
            <a:endParaRPr/>
          </a:p>
          <a:p>
            <a:pPr marL="0" lvl="0" indent="0" algn="ct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</a:pPr>
            <a:r>
              <a:rPr lang="fr-CH" u="sng" cap="none">
                <a:solidFill>
                  <a:schemeClr val="hlink"/>
                </a:solidFill>
                <a:hlinkClick r:id="rId3"/>
              </a:rPr>
              <a:t>HEIG-VD TOUTES FILIÈRES SOUTIEN PÉDAGOGIQUE – ON EST LÀ POUR VOUS</a:t>
            </a:r>
            <a:endParaRPr cap="none"/>
          </a:p>
          <a:p>
            <a:pPr marL="0" lvl="0" indent="0" algn="ct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14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</a:pPr>
            <a:r>
              <a:rPr lang="fr-CH"/>
              <a:t>Objectifs du webinaire</a:t>
            </a:r>
            <a:endParaRPr/>
          </a:p>
        </p:txBody>
      </p:sp>
      <p:sp>
        <p:nvSpPr>
          <p:cNvPr id="350" name="Google Shape;350;p14"/>
          <p:cNvSpPr txBox="1">
            <a:spLocks noGrp="1"/>
          </p:cNvSpPr>
          <p:nvPr>
            <p:ph type="body" idx="1"/>
          </p:nvPr>
        </p:nvSpPr>
        <p:spPr>
          <a:xfrm>
            <a:off x="5118447" y="803186"/>
            <a:ext cx="6281873" cy="5248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20"/>
              <a:buNone/>
            </a:pPr>
            <a:r>
              <a:rPr lang="fr-CH" sz="2200"/>
              <a:t>A la fin de ce webinaire, vous devriez être capable de:</a:t>
            </a:r>
            <a:endParaRPr/>
          </a:p>
          <a:p>
            <a:pPr marL="228600" lvl="0" indent="-24257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00"/>
              <a:buChar char="▪"/>
            </a:pPr>
            <a:r>
              <a:rPr lang="fr-CH" sz="2200"/>
              <a:t>Décrire comment ajouter du son à une diapositive</a:t>
            </a:r>
            <a:endParaRPr sz="2200"/>
          </a:p>
          <a:p>
            <a:pPr marL="228600" lvl="0" indent="-24257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200"/>
              <a:buChar char="▪"/>
            </a:pPr>
            <a:r>
              <a:rPr lang="fr-CH" sz="2200"/>
              <a:t>Etre capable d’ajouter du son à une diapositive</a:t>
            </a:r>
            <a:endParaRPr sz="2200"/>
          </a:p>
          <a:p>
            <a:pPr marL="22860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15"/>
          <p:cNvSpPr txBox="1"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959"/>
              <a:buFont typeface="Calibri"/>
              <a:buNone/>
            </a:pPr>
            <a:r>
              <a:rPr lang="fr-CH" sz="3959"/>
              <a:t>Insérer l’audio dans une diapositive</a:t>
            </a:r>
            <a:br>
              <a:rPr lang="fr-CH" sz="3959"/>
            </a:br>
            <a:endParaRPr sz="3959"/>
          </a:p>
        </p:txBody>
      </p:sp>
      <p:sp>
        <p:nvSpPr>
          <p:cNvPr id="356" name="Google Shape;356;p15"/>
          <p:cNvSpPr txBox="1"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980"/>
              <a:buNone/>
            </a:pPr>
            <a:r>
              <a:rPr lang="fr-CH"/>
              <a:t>Pas à pas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16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</a:pPr>
            <a:r>
              <a:rPr lang="fr-CH"/>
              <a:t>1. Cliquer sur «Insertion»</a:t>
            </a:r>
            <a:br>
              <a:rPr lang="fr-CH"/>
            </a:br>
            <a:endParaRPr/>
          </a:p>
        </p:txBody>
      </p:sp>
      <p:pic>
        <p:nvPicPr>
          <p:cNvPr id="362" name="Google Shape;362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19917" y="2075283"/>
            <a:ext cx="5568950" cy="27074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17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</a:pPr>
            <a:r>
              <a:rPr lang="fr-CH"/>
              <a:t>2. Cliquer sur l’icône «Audio»</a:t>
            </a:r>
            <a:endParaRPr/>
          </a:p>
        </p:txBody>
      </p:sp>
      <p:pic>
        <p:nvPicPr>
          <p:cNvPr id="368" name="Google Shape;368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36341" y="2364411"/>
            <a:ext cx="5689163" cy="21291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18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600"/>
              <a:buFont typeface="Calibri"/>
              <a:buNone/>
            </a:pPr>
            <a:r>
              <a:rPr lang="fr-CH" sz="3600"/>
              <a:t>3. Sélectionner «Enregistrer l’audio»</a:t>
            </a:r>
            <a:br>
              <a:rPr lang="fr-CH" sz="3600"/>
            </a:br>
            <a:endParaRPr sz="3600"/>
          </a:p>
        </p:txBody>
      </p:sp>
      <p:pic>
        <p:nvPicPr>
          <p:cNvPr id="374" name="Google Shape;374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60446" y="2200779"/>
            <a:ext cx="5677471" cy="24564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19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</a:pPr>
            <a:r>
              <a:rPr lang="fr-CH"/>
              <a:t>4. Donner un nom</a:t>
            </a:r>
            <a:br>
              <a:rPr lang="fr-CH"/>
            </a:br>
            <a:endParaRPr/>
          </a:p>
        </p:txBody>
      </p:sp>
      <p:pic>
        <p:nvPicPr>
          <p:cNvPr id="380" name="Google Shape;380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60446" y="2200779"/>
            <a:ext cx="5677471" cy="24564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20"/>
          <p:cNvSpPr txBox="1">
            <a:spLocks noGrp="1"/>
          </p:cNvSpPr>
          <p:nvPr>
            <p:ph type="title"/>
          </p:nvPr>
        </p:nvSpPr>
        <p:spPr>
          <a:xfrm>
            <a:off x="633984" y="2522946"/>
            <a:ext cx="3877055" cy="2456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600"/>
              <a:buFont typeface="Calibri"/>
              <a:buNone/>
            </a:pPr>
            <a:r>
              <a:rPr lang="fr-CH" sz="3600" dirty="0"/>
              <a:t>5. Faire l’enregistrement audio en utilisant les boutons sous ‘bonjour’</a:t>
            </a:r>
            <a:br>
              <a:rPr lang="fr-CH" sz="3600" dirty="0"/>
            </a:br>
            <a:endParaRPr sz="3600" dirty="0"/>
          </a:p>
        </p:txBody>
      </p:sp>
      <p:pic>
        <p:nvPicPr>
          <p:cNvPr id="386" name="Google Shape;386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60446" y="2200779"/>
            <a:ext cx="5677471" cy="24564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21"/>
          <p:cNvSpPr txBox="1">
            <a:spLocks noGrp="1"/>
          </p:cNvSpPr>
          <p:nvPr>
            <p:ph type="title"/>
          </p:nvPr>
        </p:nvSpPr>
        <p:spPr>
          <a:xfrm>
            <a:off x="888631" y="252334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600"/>
              <a:buFont typeface="Calibri"/>
              <a:buNone/>
            </a:pPr>
            <a:r>
              <a:rPr lang="fr-CH" sz="3600"/>
              <a:t>6. Cliquer sur «Insérer» </a:t>
            </a:r>
            <a:br>
              <a:rPr lang="fr-CH" sz="3600"/>
            </a:br>
            <a:br>
              <a:rPr lang="fr-CH" sz="3600"/>
            </a:br>
            <a:endParaRPr sz="3600"/>
          </a:p>
        </p:txBody>
      </p:sp>
      <p:pic>
        <p:nvPicPr>
          <p:cNvPr id="392" name="Google Shape;392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60446" y="2200779"/>
            <a:ext cx="5677471" cy="24564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rgbClr val="000000"/>
      </a:dk1>
      <a:lt1>
        <a:srgbClr val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Macintosh PowerPoint</Application>
  <PresentationFormat>Grand écran</PresentationFormat>
  <Paragraphs>46</Paragraphs>
  <Slides>18</Slides>
  <Notes>18</Notes>
  <HiddenSlides>5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Arial</vt:lpstr>
      <vt:lpstr>Calibri</vt:lpstr>
      <vt:lpstr>Noto Sans Symbols</vt:lpstr>
      <vt:lpstr>Rockwell</vt:lpstr>
      <vt:lpstr>Atlas</vt:lpstr>
      <vt:lpstr>Transformer une présentation powerpoint en y ajoutant du son</vt:lpstr>
      <vt:lpstr>Objectifs du webinaire</vt:lpstr>
      <vt:lpstr>Insérer l’audio dans une diapositive </vt:lpstr>
      <vt:lpstr>1. Cliquer sur «Insertion» </vt:lpstr>
      <vt:lpstr>2. Cliquer sur l’icône «Audio»</vt:lpstr>
      <vt:lpstr>3. Sélectionner «Enregistrer l’audio» </vt:lpstr>
      <vt:lpstr>4. Donner un nom </vt:lpstr>
      <vt:lpstr>5. Faire l’enregistrement audio en utilisant les boutons sous ‘bonjour’ </vt:lpstr>
      <vt:lpstr>6. Cliquer sur «Insérer»   </vt:lpstr>
      <vt:lpstr>Bilan: Insérer l’audio dans une diapositive pas à pas</vt:lpstr>
      <vt:lpstr>Présentation PowerPoint</vt:lpstr>
      <vt:lpstr>Enregistrer la présentation</vt:lpstr>
      <vt:lpstr>Enregistrer le diaporama</vt:lpstr>
      <vt:lpstr>1. Sélectionner «Diaporama»</vt:lpstr>
      <vt:lpstr>2. Cliquer sur «Configurer le diaporama»</vt:lpstr>
      <vt:lpstr>3. Définir les paramètres du diaporama</vt:lpstr>
      <vt:lpstr>Transformer et enrichir une présentation powerpoint avec Camtasia</vt:lpstr>
      <vt:lpstr>Vos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Transformer une présentation powerpoint en y ajoutant du son et de l’image</dc:title>
  <cp:lastModifiedBy>Rachel Plews</cp:lastModifiedBy>
  <cp:revision>2</cp:revision>
  <dcterms:modified xsi:type="dcterms:W3CDTF">2020-03-19T10:12:54Z</dcterms:modified>
</cp:coreProperties>
</file>